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jpeg" ContentType="image/jpeg"/>
  <Default Extension="m4a" ContentType="audio/unknown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4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1" r:id="rId1"/>
    <p:sldMasterId id="2147483672" r:id="rId2"/>
    <p:sldMasterId id="2147483684" r:id="rId3"/>
    <p:sldMasterId id="2147483696" r:id="rId4"/>
    <p:sldMasterId id="2147483714" r:id="rId5"/>
  </p:sldMasterIdLst>
  <p:notesMasterIdLst>
    <p:notesMasterId r:id="rId36"/>
  </p:notesMasterIdLst>
  <p:sldIdLst>
    <p:sldId id="256" r:id="rId6"/>
    <p:sldId id="260" r:id="rId7"/>
    <p:sldId id="278" r:id="rId8"/>
    <p:sldId id="279" r:id="rId9"/>
    <p:sldId id="263" r:id="rId10"/>
    <p:sldId id="280" r:id="rId11"/>
    <p:sldId id="281" r:id="rId12"/>
    <p:sldId id="282" r:id="rId13"/>
    <p:sldId id="283" r:id="rId14"/>
    <p:sldId id="284" r:id="rId15"/>
    <p:sldId id="285" r:id="rId16"/>
    <p:sldId id="286" r:id="rId17"/>
    <p:sldId id="287" r:id="rId18"/>
    <p:sldId id="288" r:id="rId19"/>
    <p:sldId id="289" r:id="rId20"/>
    <p:sldId id="290" r:id="rId21"/>
    <p:sldId id="292" r:id="rId22"/>
    <p:sldId id="293" r:id="rId23"/>
    <p:sldId id="291" r:id="rId24"/>
    <p:sldId id="258" r:id="rId25"/>
    <p:sldId id="261" r:id="rId26"/>
    <p:sldId id="267" r:id="rId27"/>
    <p:sldId id="302" r:id="rId28"/>
    <p:sldId id="262" r:id="rId29"/>
    <p:sldId id="303" r:id="rId30"/>
    <p:sldId id="304" r:id="rId31"/>
    <p:sldId id="305" r:id="rId32"/>
    <p:sldId id="306" r:id="rId33"/>
    <p:sldId id="308" r:id="rId34"/>
    <p:sldId id="309" r:id="rId35"/>
  </p:sldIdLst>
  <p:sldSz cx="9144000" cy="5143500" type="screen16x9"/>
  <p:notesSz cx="6858000" cy="9144000"/>
  <p:embeddedFontLst>
    <p:embeddedFont>
      <p:font typeface="Calibri Light" pitchFamily="34" charset="0"/>
      <p:regular r:id="rId37"/>
      <p:italic r:id="rId38"/>
    </p:embeddedFont>
    <p:embeddedFont>
      <p:font typeface="Roboto Mono" charset="0"/>
      <p:regular r:id="rId39"/>
      <p:bold r:id="rId40"/>
      <p:italic r:id="rId41"/>
      <p:boldItalic r:id="rId42"/>
    </p:embeddedFont>
    <p:embeddedFont>
      <p:font typeface="Century Gothic" pitchFamily="34" charset="0"/>
      <p:regular r:id="rId43"/>
      <p:bold r:id="rId44"/>
      <p:italic r:id="rId45"/>
      <p:boldItalic r:id="rId46"/>
    </p:embeddedFont>
    <p:embeddedFont>
      <p:font typeface="宋体" pitchFamily="2" charset="-122"/>
      <p:regular r:id="rId47"/>
    </p:embeddedFont>
    <p:embeddedFont>
      <p:font typeface="Calibri" pitchFamily="34" charset="0"/>
      <p:regular r:id="rId48"/>
      <p:bold r:id="rId49"/>
      <p:italic r:id="rId50"/>
      <p:boldItalic r:id="rId51"/>
    </p:embeddedFont>
    <p:embeddedFont>
      <p:font typeface="Roboto Mono Medium" charset="0"/>
      <p:regular r:id="rId52"/>
      <p:bold r:id="rId53"/>
      <p:italic r:id="rId54"/>
      <p:boldItalic r:id="rId55"/>
    </p:embeddedFont>
    <p:embeddedFont>
      <p:font typeface="Wingdings 3" pitchFamily="18" charset="2"/>
      <p:regular r:id="rId56"/>
    </p:embeddedFont>
    <p:embeddedFont>
      <p:font typeface="Oi" charset="0"/>
      <p:regular r:id="rId57"/>
    </p:embeddedFont>
    <p:embeddedFont>
      <p:font typeface="Helvetica" pitchFamily="34" charset="0"/>
      <p:regular r:id="rId58"/>
      <p:bold r:id="rId59"/>
      <p:italic r:id="rId60"/>
      <p:boldItalic r:id="rId6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74A9C0BA-D51B-48BB-9786-FA52D6CC74DD}">
  <a:tblStyle styleId="{74A9C0BA-D51B-48BB-9786-FA52D6CC74D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>
        <p:scale>
          <a:sx n="75" d="100"/>
          <a:sy n="75" d="100"/>
        </p:scale>
        <p:origin x="-1200" y="-36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font" Target="fonts/font6.fntdata"/><Relationship Id="rId47" Type="http://schemas.openxmlformats.org/officeDocument/2006/relationships/font" Target="fonts/font11.fntdata"/><Relationship Id="rId50" Type="http://schemas.openxmlformats.org/officeDocument/2006/relationships/font" Target="fonts/font14.fntdata"/><Relationship Id="rId55" Type="http://schemas.openxmlformats.org/officeDocument/2006/relationships/font" Target="fonts/font19.fntdata"/><Relationship Id="rId63" Type="http://schemas.openxmlformats.org/officeDocument/2006/relationships/viewProps" Target="viewProps.xml"/><Relationship Id="rId7" Type="http://schemas.openxmlformats.org/officeDocument/2006/relationships/slide" Target="slides/slide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font" Target="fonts/font1.fntdata"/><Relationship Id="rId40" Type="http://schemas.openxmlformats.org/officeDocument/2006/relationships/font" Target="fonts/font4.fntdata"/><Relationship Id="rId45" Type="http://schemas.openxmlformats.org/officeDocument/2006/relationships/font" Target="fonts/font9.fntdata"/><Relationship Id="rId53" Type="http://schemas.openxmlformats.org/officeDocument/2006/relationships/font" Target="fonts/font17.fntdata"/><Relationship Id="rId58" Type="http://schemas.openxmlformats.org/officeDocument/2006/relationships/font" Target="fonts/font22.fntdata"/><Relationship Id="rId5" Type="http://schemas.openxmlformats.org/officeDocument/2006/relationships/slideMaster" Target="slideMasters/slideMaster5.xml"/><Relationship Id="rId61" Type="http://schemas.openxmlformats.org/officeDocument/2006/relationships/font" Target="fonts/font25.fntdata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font" Target="fonts/font7.fntdata"/><Relationship Id="rId48" Type="http://schemas.openxmlformats.org/officeDocument/2006/relationships/font" Target="fonts/font12.fntdata"/><Relationship Id="rId56" Type="http://schemas.openxmlformats.org/officeDocument/2006/relationships/font" Target="fonts/font20.fntdata"/><Relationship Id="rId64" Type="http://schemas.openxmlformats.org/officeDocument/2006/relationships/theme" Target="theme/theme1.xml"/><Relationship Id="rId8" Type="http://schemas.openxmlformats.org/officeDocument/2006/relationships/slide" Target="slides/slide3.xml"/><Relationship Id="rId51" Type="http://schemas.openxmlformats.org/officeDocument/2006/relationships/font" Target="fonts/font15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font" Target="fonts/font2.fntdata"/><Relationship Id="rId46" Type="http://schemas.openxmlformats.org/officeDocument/2006/relationships/font" Target="fonts/font10.fntdata"/><Relationship Id="rId59" Type="http://schemas.openxmlformats.org/officeDocument/2006/relationships/font" Target="fonts/font23.fntdata"/><Relationship Id="rId20" Type="http://schemas.openxmlformats.org/officeDocument/2006/relationships/slide" Target="slides/slide15.xml"/><Relationship Id="rId41" Type="http://schemas.openxmlformats.org/officeDocument/2006/relationships/font" Target="fonts/font5.fntdata"/><Relationship Id="rId54" Type="http://schemas.openxmlformats.org/officeDocument/2006/relationships/font" Target="fonts/font18.fntdata"/><Relationship Id="rId6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notesMaster" Target="notesMasters/notesMaster1.xml"/><Relationship Id="rId49" Type="http://schemas.openxmlformats.org/officeDocument/2006/relationships/font" Target="fonts/font13.fntdata"/><Relationship Id="rId57" Type="http://schemas.openxmlformats.org/officeDocument/2006/relationships/font" Target="fonts/font21.fntdata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font" Target="fonts/font8.fntdata"/><Relationship Id="rId52" Type="http://schemas.openxmlformats.org/officeDocument/2006/relationships/font" Target="fonts/font16.fntdata"/><Relationship Id="rId60" Type="http://schemas.openxmlformats.org/officeDocument/2006/relationships/font" Target="fonts/font24.fntdata"/><Relationship Id="rId65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font" Target="fonts/font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1420023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" name="Google Shape;174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1" name="Google Shape;174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29" name="Google Shape;13429;ge1d838b627_4_1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30" name="Google Shape;13430;ge1d838b627_4_1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40" name="Google Shape;25740;ge207fd22f2_0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741" name="Google Shape;25741;ge207fd22f2_0_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4" name="Google Shape;8354;ge1d838b627_4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55" name="Google Shape;8355;ge1d838b627_4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/>
          <a:lstStyle/>
          <a:p>
            <a:fld id="{32428D46-1033-4BBC-87F7-E580B3A33DD7}" type="slidenum">
              <a:rPr lang="zh-CN" altLang="en-US" smtClean="0">
                <a:solidFill>
                  <a:prstClr val="black"/>
                </a:solidFill>
                <a:latin typeface="Calibri"/>
              </a:rPr>
              <a:pPr/>
              <a:t>3</a:t>
            </a:fld>
            <a:endParaRPr lang="zh-CN" alt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286223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/>
          <a:lstStyle/>
          <a:p>
            <a:fld id="{32428D46-1033-4BBC-87F7-E580B3A33DD7}" type="slidenum">
              <a:rPr lang="zh-CN" altLang="en-US" smtClean="0">
                <a:solidFill>
                  <a:prstClr val="black"/>
                </a:solidFill>
                <a:latin typeface="Calibri"/>
              </a:rPr>
              <a:pPr/>
              <a:t>4</a:t>
            </a:fld>
            <a:endParaRPr lang="zh-CN" alt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7279311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61" name="Google Shape;13561;ge1d838b627_0_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62" name="Google Shape;13562;ge1d838b627_0_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5" name="Google Shape;4285;ge1d838b627_0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6" name="Google Shape;4286;ge1d838b627_0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8" name="Google Shape;12858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59" name="Google Shape;12859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11" name="Google Shape;16911;ge1d838b627_4_1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12" name="Google Shape;16912;ge1d838b627_4_1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75" name="Google Shape;24875;ge1d838b627_4_2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876" name="Google Shape;24876;ge1d838b627_4_2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885262" y="4165341"/>
            <a:ext cx="266211" cy="264843"/>
            <a:chOff x="2856950" y="4206891"/>
            <a:chExt cx="266211" cy="264843"/>
          </a:xfrm>
        </p:grpSpPr>
        <p:sp>
          <p:nvSpPr>
            <p:cNvPr id="10" name="Google Shape;10;p2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" name="Google Shape;12;p2"/>
          <p:cNvSpPr/>
          <p:nvPr/>
        </p:nvSpPr>
        <p:spPr>
          <a:xfrm>
            <a:off x="8567429" y="48229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7346199" y="3037747"/>
            <a:ext cx="304920" cy="302747"/>
            <a:chOff x="7557412" y="2686347"/>
            <a:chExt cx="304920" cy="302747"/>
          </a:xfrm>
        </p:grpSpPr>
        <p:sp>
          <p:nvSpPr>
            <p:cNvPr id="14" name="Google Shape;14;p2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456991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" name="Google Shape;25;p2"/>
          <p:cNvGrpSpPr/>
          <p:nvPr/>
        </p:nvGrpSpPr>
        <p:grpSpPr>
          <a:xfrm>
            <a:off x="4456658" y="4271902"/>
            <a:ext cx="250438" cy="251002"/>
            <a:chOff x="4456658" y="4195702"/>
            <a:chExt cx="250438" cy="251002"/>
          </a:xfrm>
        </p:grpSpPr>
        <p:sp>
          <p:nvSpPr>
            <p:cNvPr id="26" name="Google Shape;26;p2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" name="Google Shape;30;p2"/>
          <p:cNvSpPr/>
          <p:nvPr/>
        </p:nvSpPr>
        <p:spPr>
          <a:xfrm>
            <a:off x="2632675" y="4871129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" name="Google Shape;31;p2"/>
          <p:cNvGrpSpPr/>
          <p:nvPr/>
        </p:nvGrpSpPr>
        <p:grpSpPr>
          <a:xfrm>
            <a:off x="5932487" y="4592766"/>
            <a:ext cx="266211" cy="264843"/>
            <a:chOff x="2856950" y="4206891"/>
            <a:chExt cx="266211" cy="264843"/>
          </a:xfrm>
        </p:grpSpPr>
        <p:sp>
          <p:nvSpPr>
            <p:cNvPr id="32" name="Google Shape;32;p2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" name="Google Shape;34;p2"/>
          <p:cNvSpPr/>
          <p:nvPr/>
        </p:nvSpPr>
        <p:spPr>
          <a:xfrm>
            <a:off x="5630875" y="41653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" name="Google Shape;35;p2"/>
          <p:cNvGrpSpPr/>
          <p:nvPr/>
        </p:nvGrpSpPr>
        <p:grpSpPr>
          <a:xfrm>
            <a:off x="1202899" y="2734997"/>
            <a:ext cx="304920" cy="302747"/>
            <a:chOff x="7557412" y="2686347"/>
            <a:chExt cx="304920" cy="302747"/>
          </a:xfrm>
        </p:grpSpPr>
        <p:sp>
          <p:nvSpPr>
            <p:cNvPr id="36" name="Google Shape;36;p2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" name="Google Shape;46;p2"/>
          <p:cNvGrpSpPr/>
          <p:nvPr/>
        </p:nvGrpSpPr>
        <p:grpSpPr>
          <a:xfrm>
            <a:off x="7079583" y="4290014"/>
            <a:ext cx="250438" cy="251002"/>
            <a:chOff x="4456658" y="4195702"/>
            <a:chExt cx="250438" cy="251002"/>
          </a:xfrm>
        </p:grpSpPr>
        <p:sp>
          <p:nvSpPr>
            <p:cNvPr id="47" name="Google Shape;47;p2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" name="Google Shape;51;p2"/>
          <p:cNvSpPr/>
          <p:nvPr/>
        </p:nvSpPr>
        <p:spPr>
          <a:xfrm>
            <a:off x="7348229" y="38323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" name="Google Shape;52;p2"/>
          <p:cNvGrpSpPr/>
          <p:nvPr/>
        </p:nvGrpSpPr>
        <p:grpSpPr>
          <a:xfrm>
            <a:off x="2055074" y="788109"/>
            <a:ext cx="304920" cy="302747"/>
            <a:chOff x="7557412" y="2686347"/>
            <a:chExt cx="304920" cy="302747"/>
          </a:xfrm>
        </p:grpSpPr>
        <p:sp>
          <p:nvSpPr>
            <p:cNvPr id="53" name="Google Shape;53;p2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" name="Google Shape;63;p2"/>
          <p:cNvGrpSpPr/>
          <p:nvPr/>
        </p:nvGrpSpPr>
        <p:grpSpPr>
          <a:xfrm>
            <a:off x="3187099" y="437384"/>
            <a:ext cx="304920" cy="302747"/>
            <a:chOff x="7557412" y="2686347"/>
            <a:chExt cx="304920" cy="302747"/>
          </a:xfrm>
        </p:grpSpPr>
        <p:sp>
          <p:nvSpPr>
            <p:cNvPr id="64" name="Google Shape;64;p2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74;p2"/>
          <p:cNvGrpSpPr/>
          <p:nvPr/>
        </p:nvGrpSpPr>
        <p:grpSpPr>
          <a:xfrm>
            <a:off x="5913124" y="1012772"/>
            <a:ext cx="304920" cy="302747"/>
            <a:chOff x="7557412" y="2686347"/>
            <a:chExt cx="304920" cy="302747"/>
          </a:xfrm>
        </p:grpSpPr>
        <p:sp>
          <p:nvSpPr>
            <p:cNvPr id="75" name="Google Shape;75;p2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6324283" y="514314"/>
            <a:ext cx="250438" cy="251002"/>
            <a:chOff x="4456658" y="4195702"/>
            <a:chExt cx="250438" cy="251002"/>
          </a:xfrm>
        </p:grpSpPr>
        <p:sp>
          <p:nvSpPr>
            <p:cNvPr id="86" name="Google Shape;86;p2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" name="Google Shape;90;p2"/>
          <p:cNvGrpSpPr/>
          <p:nvPr/>
        </p:nvGrpSpPr>
        <p:grpSpPr>
          <a:xfrm>
            <a:off x="582271" y="1891839"/>
            <a:ext cx="250438" cy="251002"/>
            <a:chOff x="4456658" y="4195702"/>
            <a:chExt cx="250438" cy="251002"/>
          </a:xfrm>
        </p:grpSpPr>
        <p:sp>
          <p:nvSpPr>
            <p:cNvPr id="91" name="Google Shape;91;p2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" name="Google Shape;95;p2"/>
          <p:cNvSpPr/>
          <p:nvPr/>
        </p:nvSpPr>
        <p:spPr>
          <a:xfrm>
            <a:off x="2280029" y="273882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" name="Google Shape;96;p2"/>
          <p:cNvGrpSpPr/>
          <p:nvPr/>
        </p:nvGrpSpPr>
        <p:grpSpPr>
          <a:xfrm>
            <a:off x="4456658" y="877902"/>
            <a:ext cx="250438" cy="251002"/>
            <a:chOff x="4456658" y="4195702"/>
            <a:chExt cx="250438" cy="251002"/>
          </a:xfrm>
        </p:grpSpPr>
        <p:sp>
          <p:nvSpPr>
            <p:cNvPr id="97" name="Google Shape;97;p2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" name="Google Shape;101;p2"/>
          <p:cNvSpPr/>
          <p:nvPr/>
        </p:nvSpPr>
        <p:spPr>
          <a:xfrm>
            <a:off x="395800" y="2691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2"/>
          <p:cNvSpPr/>
          <p:nvPr/>
        </p:nvSpPr>
        <p:spPr>
          <a:xfrm>
            <a:off x="2996800" y="12001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2"/>
          <p:cNvSpPr/>
          <p:nvPr/>
        </p:nvSpPr>
        <p:spPr>
          <a:xfrm>
            <a:off x="5340525" y="5143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4;p2"/>
          <p:cNvSpPr/>
          <p:nvPr/>
        </p:nvSpPr>
        <p:spPr>
          <a:xfrm>
            <a:off x="8178400" y="22669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5;p2"/>
          <p:cNvSpPr/>
          <p:nvPr/>
        </p:nvSpPr>
        <p:spPr>
          <a:xfrm>
            <a:off x="8755100" y="30377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2"/>
          <p:cNvSpPr/>
          <p:nvPr/>
        </p:nvSpPr>
        <p:spPr>
          <a:xfrm>
            <a:off x="8463825" y="4931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" name="Google Shape;107;p2"/>
          <p:cNvGrpSpPr/>
          <p:nvPr/>
        </p:nvGrpSpPr>
        <p:grpSpPr>
          <a:xfrm>
            <a:off x="1833733" y="4290027"/>
            <a:ext cx="250438" cy="251002"/>
            <a:chOff x="4456658" y="4195702"/>
            <a:chExt cx="250438" cy="251002"/>
          </a:xfrm>
        </p:grpSpPr>
        <p:sp>
          <p:nvSpPr>
            <p:cNvPr id="108" name="Google Shape;108;p2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" name="Google Shape;112;p2"/>
          <p:cNvSpPr/>
          <p:nvPr/>
        </p:nvSpPr>
        <p:spPr>
          <a:xfrm>
            <a:off x="3699475" y="462900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13;p2"/>
          <p:cNvSpPr txBox="1">
            <a:spLocks noGrp="1"/>
          </p:cNvSpPr>
          <p:nvPr>
            <p:ph type="ctrTitle"/>
          </p:nvPr>
        </p:nvSpPr>
        <p:spPr>
          <a:xfrm>
            <a:off x="1194451" y="1315513"/>
            <a:ext cx="6766200" cy="1842000"/>
          </a:xfrm>
          <a:prstGeom prst="rect">
            <a:avLst/>
          </a:prstGeom>
          <a:effectLst>
            <a:outerShdw dist="47625" dir="318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02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14" name="Google Shape;114;p2"/>
          <p:cNvSpPr txBox="1">
            <a:spLocks noGrp="1"/>
          </p:cNvSpPr>
          <p:nvPr>
            <p:ph type="subTitle" idx="1"/>
          </p:nvPr>
        </p:nvSpPr>
        <p:spPr>
          <a:xfrm>
            <a:off x="3306059" y="3344149"/>
            <a:ext cx="2542800" cy="434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1" name="Google Shape;1401;p20"/>
          <p:cNvSpPr/>
          <p:nvPr/>
        </p:nvSpPr>
        <p:spPr>
          <a:xfrm>
            <a:off x="3381331" y="673067"/>
            <a:ext cx="360720" cy="171011"/>
          </a:xfrm>
          <a:custGeom>
            <a:avLst/>
            <a:gdLst/>
            <a:ahLst/>
            <a:cxnLst/>
            <a:rect l="l" t="t" r="r" b="b"/>
            <a:pathLst>
              <a:path w="4746" h="2250" extrusionOk="0">
                <a:moveTo>
                  <a:pt x="4306" y="0"/>
                </a:moveTo>
                <a:cubicBezTo>
                  <a:pt x="4259" y="0"/>
                  <a:pt x="4212" y="8"/>
                  <a:pt x="4165" y="26"/>
                </a:cubicBezTo>
                <a:lnTo>
                  <a:pt x="2260" y="1005"/>
                </a:lnTo>
                <a:lnTo>
                  <a:pt x="301" y="1494"/>
                </a:lnTo>
                <a:cubicBezTo>
                  <a:pt x="98" y="1570"/>
                  <a:pt x="0" y="1796"/>
                  <a:pt x="75" y="1999"/>
                </a:cubicBezTo>
                <a:cubicBezTo>
                  <a:pt x="134" y="2152"/>
                  <a:pt x="284" y="2249"/>
                  <a:pt x="440" y="2249"/>
                </a:cubicBezTo>
                <a:cubicBezTo>
                  <a:pt x="485" y="2249"/>
                  <a:pt x="529" y="2242"/>
                  <a:pt x="572" y="2225"/>
                </a:cubicBezTo>
                <a:lnTo>
                  <a:pt x="2425" y="1261"/>
                </a:lnTo>
                <a:lnTo>
                  <a:pt x="4444" y="749"/>
                </a:lnTo>
                <a:cubicBezTo>
                  <a:pt x="4640" y="673"/>
                  <a:pt x="4745" y="447"/>
                  <a:pt x="4670" y="252"/>
                </a:cubicBezTo>
                <a:cubicBezTo>
                  <a:pt x="4612" y="94"/>
                  <a:pt x="4464" y="0"/>
                  <a:pt x="4306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2" name="Google Shape;1402;p20"/>
          <p:cNvSpPr/>
          <p:nvPr/>
        </p:nvSpPr>
        <p:spPr>
          <a:xfrm>
            <a:off x="3376695" y="665618"/>
            <a:ext cx="373337" cy="185148"/>
          </a:xfrm>
          <a:custGeom>
            <a:avLst/>
            <a:gdLst/>
            <a:ahLst/>
            <a:cxnLst/>
            <a:rect l="l" t="t" r="r" b="b"/>
            <a:pathLst>
              <a:path w="4912" h="2436" extrusionOk="0">
                <a:moveTo>
                  <a:pt x="4362" y="191"/>
                </a:moveTo>
                <a:cubicBezTo>
                  <a:pt x="4407" y="191"/>
                  <a:pt x="4445" y="199"/>
                  <a:pt x="4490" y="214"/>
                </a:cubicBezTo>
                <a:cubicBezTo>
                  <a:pt x="4558" y="252"/>
                  <a:pt x="4610" y="304"/>
                  <a:pt x="4641" y="380"/>
                </a:cubicBezTo>
                <a:cubicBezTo>
                  <a:pt x="4701" y="530"/>
                  <a:pt x="4626" y="704"/>
                  <a:pt x="4482" y="756"/>
                </a:cubicBezTo>
                <a:lnTo>
                  <a:pt x="2464" y="1268"/>
                </a:lnTo>
                <a:lnTo>
                  <a:pt x="603" y="2233"/>
                </a:lnTo>
                <a:cubicBezTo>
                  <a:pt x="570" y="2246"/>
                  <a:pt x="537" y="2252"/>
                  <a:pt x="504" y="2252"/>
                </a:cubicBezTo>
                <a:cubicBezTo>
                  <a:pt x="462" y="2252"/>
                  <a:pt x="420" y="2242"/>
                  <a:pt x="377" y="2225"/>
                </a:cubicBezTo>
                <a:cubicBezTo>
                  <a:pt x="302" y="2195"/>
                  <a:pt x="249" y="2135"/>
                  <a:pt x="219" y="2059"/>
                </a:cubicBezTo>
                <a:cubicBezTo>
                  <a:pt x="197" y="1984"/>
                  <a:pt x="197" y="1909"/>
                  <a:pt x="227" y="1833"/>
                </a:cubicBezTo>
                <a:cubicBezTo>
                  <a:pt x="264" y="1766"/>
                  <a:pt x="317" y="1705"/>
                  <a:pt x="385" y="1683"/>
                </a:cubicBezTo>
                <a:lnTo>
                  <a:pt x="2343" y="1193"/>
                </a:lnTo>
                <a:lnTo>
                  <a:pt x="4264" y="206"/>
                </a:lnTo>
                <a:cubicBezTo>
                  <a:pt x="4294" y="199"/>
                  <a:pt x="4332" y="191"/>
                  <a:pt x="4362" y="191"/>
                </a:cubicBezTo>
                <a:close/>
                <a:moveTo>
                  <a:pt x="4371" y="0"/>
                </a:moveTo>
                <a:cubicBezTo>
                  <a:pt x="4310" y="0"/>
                  <a:pt x="4246" y="11"/>
                  <a:pt x="4181" y="33"/>
                </a:cubicBezTo>
                <a:lnTo>
                  <a:pt x="2291" y="1012"/>
                </a:lnTo>
                <a:lnTo>
                  <a:pt x="325" y="1502"/>
                </a:lnTo>
                <a:cubicBezTo>
                  <a:pt x="204" y="1547"/>
                  <a:pt x="114" y="1638"/>
                  <a:pt x="61" y="1758"/>
                </a:cubicBezTo>
                <a:cubicBezTo>
                  <a:pt x="1" y="1879"/>
                  <a:pt x="1" y="2007"/>
                  <a:pt x="46" y="2127"/>
                </a:cubicBezTo>
                <a:cubicBezTo>
                  <a:pt x="91" y="2248"/>
                  <a:pt x="182" y="2346"/>
                  <a:pt x="302" y="2398"/>
                </a:cubicBezTo>
                <a:cubicBezTo>
                  <a:pt x="362" y="2421"/>
                  <a:pt x="430" y="2436"/>
                  <a:pt x="498" y="2436"/>
                </a:cubicBezTo>
                <a:cubicBezTo>
                  <a:pt x="558" y="2436"/>
                  <a:pt x="618" y="2428"/>
                  <a:pt x="679" y="2406"/>
                </a:cubicBezTo>
                <a:lnTo>
                  <a:pt x="2517" y="1449"/>
                </a:lnTo>
                <a:lnTo>
                  <a:pt x="4535" y="937"/>
                </a:lnTo>
                <a:cubicBezTo>
                  <a:pt x="4784" y="839"/>
                  <a:pt x="4912" y="560"/>
                  <a:pt x="4821" y="312"/>
                </a:cubicBezTo>
                <a:cubicBezTo>
                  <a:pt x="4769" y="191"/>
                  <a:pt x="4678" y="93"/>
                  <a:pt x="4565" y="41"/>
                </a:cubicBezTo>
                <a:cubicBezTo>
                  <a:pt x="4503" y="13"/>
                  <a:pt x="4438" y="0"/>
                  <a:pt x="437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3" name="Google Shape;1403;p20"/>
          <p:cNvSpPr/>
          <p:nvPr/>
        </p:nvSpPr>
        <p:spPr>
          <a:xfrm>
            <a:off x="3384143" y="664250"/>
            <a:ext cx="354487" cy="188112"/>
          </a:xfrm>
          <a:custGeom>
            <a:avLst/>
            <a:gdLst/>
            <a:ahLst/>
            <a:cxnLst/>
            <a:rect l="l" t="t" r="r" b="b"/>
            <a:pathLst>
              <a:path w="4664" h="2475" extrusionOk="0">
                <a:moveTo>
                  <a:pt x="445" y="1"/>
                </a:moveTo>
                <a:cubicBezTo>
                  <a:pt x="297" y="1"/>
                  <a:pt x="158" y="88"/>
                  <a:pt x="91" y="232"/>
                </a:cubicBezTo>
                <a:cubicBezTo>
                  <a:pt x="1" y="428"/>
                  <a:pt x="91" y="661"/>
                  <a:pt x="287" y="744"/>
                </a:cubicBezTo>
                <a:lnTo>
                  <a:pt x="2275" y="1377"/>
                </a:lnTo>
                <a:lnTo>
                  <a:pt x="4061" y="2439"/>
                </a:lnTo>
                <a:cubicBezTo>
                  <a:pt x="4112" y="2463"/>
                  <a:pt x="4167" y="2474"/>
                  <a:pt x="4221" y="2474"/>
                </a:cubicBezTo>
                <a:cubicBezTo>
                  <a:pt x="4370" y="2474"/>
                  <a:pt x="4514" y="2387"/>
                  <a:pt x="4580" y="2243"/>
                </a:cubicBezTo>
                <a:cubicBezTo>
                  <a:pt x="4663" y="2047"/>
                  <a:pt x="4573" y="1821"/>
                  <a:pt x="4384" y="1731"/>
                </a:cubicBezTo>
                <a:lnTo>
                  <a:pt x="2343" y="1076"/>
                </a:lnTo>
                <a:lnTo>
                  <a:pt x="603" y="36"/>
                </a:lnTo>
                <a:cubicBezTo>
                  <a:pt x="551" y="12"/>
                  <a:pt x="498" y="1"/>
                  <a:pt x="445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4" name="Google Shape;1404;p20"/>
          <p:cNvSpPr/>
          <p:nvPr/>
        </p:nvSpPr>
        <p:spPr>
          <a:xfrm>
            <a:off x="3376163" y="657030"/>
            <a:ext cx="370448" cy="202325"/>
          </a:xfrm>
          <a:custGeom>
            <a:avLst/>
            <a:gdLst/>
            <a:ahLst/>
            <a:cxnLst/>
            <a:rect l="l" t="t" r="r" b="b"/>
            <a:pathLst>
              <a:path w="4874" h="2662" extrusionOk="0">
                <a:moveTo>
                  <a:pt x="550" y="191"/>
                </a:moveTo>
                <a:cubicBezTo>
                  <a:pt x="588" y="191"/>
                  <a:pt x="625" y="199"/>
                  <a:pt x="663" y="214"/>
                </a:cubicBezTo>
                <a:lnTo>
                  <a:pt x="2395" y="1253"/>
                </a:lnTo>
                <a:lnTo>
                  <a:pt x="4444" y="1909"/>
                </a:lnTo>
                <a:cubicBezTo>
                  <a:pt x="4595" y="1977"/>
                  <a:pt x="4663" y="2150"/>
                  <a:pt x="4595" y="2300"/>
                </a:cubicBezTo>
                <a:cubicBezTo>
                  <a:pt x="4544" y="2414"/>
                  <a:pt x="4433" y="2480"/>
                  <a:pt x="4323" y="2480"/>
                </a:cubicBezTo>
                <a:cubicBezTo>
                  <a:pt x="4287" y="2480"/>
                  <a:pt x="4252" y="2473"/>
                  <a:pt x="4218" y="2459"/>
                </a:cubicBezTo>
                <a:lnTo>
                  <a:pt x="2426" y="1389"/>
                </a:lnTo>
                <a:lnTo>
                  <a:pt x="430" y="756"/>
                </a:lnTo>
                <a:cubicBezTo>
                  <a:pt x="279" y="689"/>
                  <a:pt x="219" y="515"/>
                  <a:pt x="279" y="365"/>
                </a:cubicBezTo>
                <a:cubicBezTo>
                  <a:pt x="332" y="252"/>
                  <a:pt x="445" y="191"/>
                  <a:pt x="550" y="191"/>
                </a:cubicBezTo>
                <a:close/>
                <a:moveTo>
                  <a:pt x="552" y="0"/>
                </a:moveTo>
                <a:cubicBezTo>
                  <a:pt x="368" y="0"/>
                  <a:pt x="191" y="106"/>
                  <a:pt x="113" y="289"/>
                </a:cubicBezTo>
                <a:cubicBezTo>
                  <a:pt x="0" y="530"/>
                  <a:pt x="113" y="817"/>
                  <a:pt x="362" y="930"/>
                </a:cubicBezTo>
                <a:lnTo>
                  <a:pt x="2335" y="1555"/>
                </a:lnTo>
                <a:lnTo>
                  <a:pt x="4128" y="2624"/>
                </a:lnTo>
                <a:cubicBezTo>
                  <a:pt x="4196" y="2647"/>
                  <a:pt x="4256" y="2662"/>
                  <a:pt x="4324" y="2662"/>
                </a:cubicBezTo>
                <a:cubicBezTo>
                  <a:pt x="4512" y="2662"/>
                  <a:pt x="4685" y="2556"/>
                  <a:pt x="4768" y="2376"/>
                </a:cubicBezTo>
                <a:cubicBezTo>
                  <a:pt x="4874" y="2135"/>
                  <a:pt x="4768" y="1848"/>
                  <a:pt x="4512" y="1735"/>
                </a:cubicBezTo>
                <a:lnTo>
                  <a:pt x="2486" y="1088"/>
                </a:lnTo>
                <a:lnTo>
                  <a:pt x="746" y="41"/>
                </a:lnTo>
                <a:cubicBezTo>
                  <a:pt x="683" y="13"/>
                  <a:pt x="617" y="0"/>
                  <a:pt x="55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5" name="Google Shape;1405;p20"/>
          <p:cNvSpPr/>
          <p:nvPr/>
        </p:nvSpPr>
        <p:spPr>
          <a:xfrm>
            <a:off x="3472309" y="581557"/>
            <a:ext cx="178688" cy="353575"/>
          </a:xfrm>
          <a:custGeom>
            <a:avLst/>
            <a:gdLst/>
            <a:ahLst/>
            <a:cxnLst/>
            <a:rect l="l" t="t" r="r" b="b"/>
            <a:pathLst>
              <a:path w="2351" h="4652" extrusionOk="0">
                <a:moveTo>
                  <a:pt x="434" y="0"/>
                </a:moveTo>
                <a:cubicBezTo>
                  <a:pt x="390" y="0"/>
                  <a:pt x="345" y="8"/>
                  <a:pt x="302" y="24"/>
                </a:cubicBezTo>
                <a:cubicBezTo>
                  <a:pt x="99" y="107"/>
                  <a:pt x="1" y="333"/>
                  <a:pt x="76" y="529"/>
                </a:cubicBezTo>
                <a:lnTo>
                  <a:pt x="1033" y="2382"/>
                </a:lnTo>
                <a:lnTo>
                  <a:pt x="1545" y="4401"/>
                </a:lnTo>
                <a:cubicBezTo>
                  <a:pt x="1603" y="4553"/>
                  <a:pt x="1754" y="4651"/>
                  <a:pt x="1913" y="4651"/>
                </a:cubicBezTo>
                <a:cubicBezTo>
                  <a:pt x="1959" y="4651"/>
                  <a:pt x="2005" y="4643"/>
                  <a:pt x="2049" y="4627"/>
                </a:cubicBezTo>
                <a:cubicBezTo>
                  <a:pt x="2245" y="4551"/>
                  <a:pt x="2351" y="4325"/>
                  <a:pt x="2275" y="4122"/>
                </a:cubicBezTo>
                <a:lnTo>
                  <a:pt x="1296" y="2216"/>
                </a:lnTo>
                <a:lnTo>
                  <a:pt x="799" y="250"/>
                </a:lnTo>
                <a:cubicBezTo>
                  <a:pt x="740" y="98"/>
                  <a:pt x="590" y="0"/>
                  <a:pt x="434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6" name="Google Shape;1406;p20"/>
          <p:cNvSpPr/>
          <p:nvPr/>
        </p:nvSpPr>
        <p:spPr>
          <a:xfrm>
            <a:off x="3464328" y="574564"/>
            <a:ext cx="190697" cy="367864"/>
          </a:xfrm>
          <a:custGeom>
            <a:avLst/>
            <a:gdLst/>
            <a:ahLst/>
            <a:cxnLst/>
            <a:rect l="l" t="t" r="r" b="b"/>
            <a:pathLst>
              <a:path w="2509" h="4840" extrusionOk="0">
                <a:moveTo>
                  <a:pt x="541" y="187"/>
                </a:moveTo>
                <a:cubicBezTo>
                  <a:pt x="660" y="187"/>
                  <a:pt x="773" y="260"/>
                  <a:pt x="814" y="365"/>
                </a:cubicBezTo>
                <a:lnTo>
                  <a:pt x="1311" y="2331"/>
                </a:lnTo>
                <a:lnTo>
                  <a:pt x="2290" y="4244"/>
                </a:lnTo>
                <a:cubicBezTo>
                  <a:pt x="2320" y="4319"/>
                  <a:pt x="2313" y="4402"/>
                  <a:pt x="2282" y="4470"/>
                </a:cubicBezTo>
                <a:cubicBezTo>
                  <a:pt x="2252" y="4545"/>
                  <a:pt x="2192" y="4598"/>
                  <a:pt x="2117" y="4628"/>
                </a:cubicBezTo>
                <a:cubicBezTo>
                  <a:pt x="2083" y="4642"/>
                  <a:pt x="2047" y="4648"/>
                  <a:pt x="2012" y="4648"/>
                </a:cubicBezTo>
                <a:cubicBezTo>
                  <a:pt x="1894" y="4648"/>
                  <a:pt x="1781" y="4575"/>
                  <a:pt x="1740" y="4470"/>
                </a:cubicBezTo>
                <a:lnTo>
                  <a:pt x="1228" y="2451"/>
                </a:lnTo>
                <a:lnTo>
                  <a:pt x="271" y="591"/>
                </a:lnTo>
                <a:cubicBezTo>
                  <a:pt x="211" y="440"/>
                  <a:pt x="286" y="267"/>
                  <a:pt x="437" y="207"/>
                </a:cubicBezTo>
                <a:cubicBezTo>
                  <a:pt x="471" y="193"/>
                  <a:pt x="507" y="187"/>
                  <a:pt x="541" y="187"/>
                </a:cubicBezTo>
                <a:close/>
                <a:moveTo>
                  <a:pt x="543" y="1"/>
                </a:moveTo>
                <a:cubicBezTo>
                  <a:pt x="485" y="1"/>
                  <a:pt x="426" y="11"/>
                  <a:pt x="369" y="34"/>
                </a:cubicBezTo>
                <a:cubicBezTo>
                  <a:pt x="121" y="124"/>
                  <a:pt x="0" y="410"/>
                  <a:pt x="98" y="666"/>
                </a:cubicBezTo>
                <a:lnTo>
                  <a:pt x="1047" y="2504"/>
                </a:lnTo>
                <a:lnTo>
                  <a:pt x="1559" y="4523"/>
                </a:lnTo>
                <a:cubicBezTo>
                  <a:pt x="1635" y="4719"/>
                  <a:pt x="1823" y="4839"/>
                  <a:pt x="2011" y="4839"/>
                </a:cubicBezTo>
                <a:cubicBezTo>
                  <a:pt x="2072" y="4839"/>
                  <a:pt x="2132" y="4824"/>
                  <a:pt x="2185" y="4801"/>
                </a:cubicBezTo>
                <a:cubicBezTo>
                  <a:pt x="2305" y="4756"/>
                  <a:pt x="2403" y="4666"/>
                  <a:pt x="2456" y="4553"/>
                </a:cubicBezTo>
                <a:cubicBezTo>
                  <a:pt x="2508" y="4432"/>
                  <a:pt x="2508" y="4297"/>
                  <a:pt x="2463" y="4169"/>
                </a:cubicBezTo>
                <a:lnTo>
                  <a:pt x="1484" y="2278"/>
                </a:lnTo>
                <a:lnTo>
                  <a:pt x="994" y="312"/>
                </a:lnTo>
                <a:cubicBezTo>
                  <a:pt x="925" y="121"/>
                  <a:pt x="739" y="1"/>
                  <a:pt x="54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7" name="Google Shape;1407;p20"/>
          <p:cNvSpPr/>
          <p:nvPr/>
        </p:nvSpPr>
        <p:spPr>
          <a:xfrm>
            <a:off x="3463188" y="585281"/>
            <a:ext cx="196397" cy="346051"/>
          </a:xfrm>
          <a:custGeom>
            <a:avLst/>
            <a:gdLst/>
            <a:ahLst/>
            <a:cxnLst/>
            <a:rect l="l" t="t" r="r" b="b"/>
            <a:pathLst>
              <a:path w="2584" h="4553" extrusionOk="0">
                <a:moveTo>
                  <a:pt x="2142" y="1"/>
                </a:moveTo>
                <a:cubicBezTo>
                  <a:pt x="1996" y="1"/>
                  <a:pt x="1852" y="88"/>
                  <a:pt x="1785" y="232"/>
                </a:cubicBezTo>
                <a:lnTo>
                  <a:pt x="1160" y="2212"/>
                </a:lnTo>
                <a:lnTo>
                  <a:pt x="91" y="4005"/>
                </a:lnTo>
                <a:cubicBezTo>
                  <a:pt x="0" y="4201"/>
                  <a:pt x="91" y="4434"/>
                  <a:pt x="286" y="4517"/>
                </a:cubicBezTo>
                <a:cubicBezTo>
                  <a:pt x="338" y="4541"/>
                  <a:pt x="393" y="4553"/>
                  <a:pt x="446" y="4553"/>
                </a:cubicBezTo>
                <a:cubicBezTo>
                  <a:pt x="595" y="4553"/>
                  <a:pt x="738" y="4466"/>
                  <a:pt x="799" y="4322"/>
                </a:cubicBezTo>
                <a:lnTo>
                  <a:pt x="1454" y="2288"/>
                </a:lnTo>
                <a:lnTo>
                  <a:pt x="2493" y="548"/>
                </a:lnTo>
                <a:cubicBezTo>
                  <a:pt x="2584" y="352"/>
                  <a:pt x="2493" y="119"/>
                  <a:pt x="2297" y="36"/>
                </a:cubicBezTo>
                <a:cubicBezTo>
                  <a:pt x="2248" y="12"/>
                  <a:pt x="2195" y="1"/>
                  <a:pt x="2142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8" name="Google Shape;1408;p20"/>
          <p:cNvSpPr/>
          <p:nvPr/>
        </p:nvSpPr>
        <p:spPr>
          <a:xfrm>
            <a:off x="3459160" y="577984"/>
            <a:ext cx="204453" cy="360416"/>
          </a:xfrm>
          <a:custGeom>
            <a:avLst/>
            <a:gdLst/>
            <a:ahLst/>
            <a:cxnLst/>
            <a:rect l="l" t="t" r="r" b="b"/>
            <a:pathLst>
              <a:path w="2690" h="4742" extrusionOk="0">
                <a:moveTo>
                  <a:pt x="2192" y="192"/>
                </a:moveTo>
                <a:cubicBezTo>
                  <a:pt x="2237" y="192"/>
                  <a:pt x="2275" y="199"/>
                  <a:pt x="2313" y="215"/>
                </a:cubicBezTo>
                <a:cubicBezTo>
                  <a:pt x="2388" y="245"/>
                  <a:pt x="2441" y="305"/>
                  <a:pt x="2471" y="380"/>
                </a:cubicBezTo>
                <a:cubicBezTo>
                  <a:pt x="2501" y="456"/>
                  <a:pt x="2494" y="538"/>
                  <a:pt x="2471" y="599"/>
                </a:cubicBezTo>
                <a:lnTo>
                  <a:pt x="1432" y="2331"/>
                </a:lnTo>
                <a:lnTo>
                  <a:pt x="769" y="4380"/>
                </a:lnTo>
                <a:cubicBezTo>
                  <a:pt x="719" y="4491"/>
                  <a:pt x="612" y="4557"/>
                  <a:pt x="498" y="4557"/>
                </a:cubicBezTo>
                <a:cubicBezTo>
                  <a:pt x="458" y="4557"/>
                  <a:pt x="417" y="4548"/>
                  <a:pt x="377" y="4530"/>
                </a:cubicBezTo>
                <a:cubicBezTo>
                  <a:pt x="309" y="4500"/>
                  <a:pt x="249" y="4440"/>
                  <a:pt x="226" y="4365"/>
                </a:cubicBezTo>
                <a:cubicBezTo>
                  <a:pt x="196" y="4289"/>
                  <a:pt x="196" y="4214"/>
                  <a:pt x="226" y="4146"/>
                </a:cubicBezTo>
                <a:lnTo>
                  <a:pt x="1288" y="2361"/>
                </a:lnTo>
                <a:lnTo>
                  <a:pt x="1929" y="365"/>
                </a:lnTo>
                <a:cubicBezTo>
                  <a:pt x="1974" y="252"/>
                  <a:pt x="2079" y="192"/>
                  <a:pt x="2192" y="192"/>
                </a:cubicBezTo>
                <a:close/>
                <a:moveTo>
                  <a:pt x="2198" y="1"/>
                </a:moveTo>
                <a:cubicBezTo>
                  <a:pt x="2010" y="1"/>
                  <a:pt x="1832" y="108"/>
                  <a:pt x="1748" y="297"/>
                </a:cubicBezTo>
                <a:lnTo>
                  <a:pt x="1123" y="2271"/>
                </a:lnTo>
                <a:lnTo>
                  <a:pt x="61" y="4063"/>
                </a:lnTo>
                <a:cubicBezTo>
                  <a:pt x="8" y="4176"/>
                  <a:pt x="0" y="4312"/>
                  <a:pt x="46" y="4433"/>
                </a:cubicBezTo>
                <a:cubicBezTo>
                  <a:pt x="91" y="4553"/>
                  <a:pt x="181" y="4651"/>
                  <a:pt x="302" y="4704"/>
                </a:cubicBezTo>
                <a:cubicBezTo>
                  <a:pt x="362" y="4734"/>
                  <a:pt x="430" y="4741"/>
                  <a:pt x="498" y="4741"/>
                </a:cubicBezTo>
                <a:cubicBezTo>
                  <a:pt x="686" y="4741"/>
                  <a:pt x="859" y="4636"/>
                  <a:pt x="942" y="4448"/>
                </a:cubicBezTo>
                <a:lnTo>
                  <a:pt x="1597" y="2421"/>
                </a:lnTo>
                <a:lnTo>
                  <a:pt x="2637" y="682"/>
                </a:lnTo>
                <a:cubicBezTo>
                  <a:pt x="2689" y="569"/>
                  <a:pt x="2689" y="433"/>
                  <a:pt x="2644" y="312"/>
                </a:cubicBezTo>
                <a:cubicBezTo>
                  <a:pt x="2599" y="192"/>
                  <a:pt x="2509" y="94"/>
                  <a:pt x="2396" y="41"/>
                </a:cubicBezTo>
                <a:cubicBezTo>
                  <a:pt x="2331" y="14"/>
                  <a:pt x="2264" y="1"/>
                  <a:pt x="2198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9" name="Google Shape;1409;p20"/>
          <p:cNvSpPr/>
          <p:nvPr/>
        </p:nvSpPr>
        <p:spPr>
          <a:xfrm>
            <a:off x="3494046" y="698680"/>
            <a:ext cx="134605" cy="119252"/>
          </a:xfrm>
          <a:custGeom>
            <a:avLst/>
            <a:gdLst/>
            <a:ahLst/>
            <a:cxnLst/>
            <a:rect l="l" t="t" r="r" b="b"/>
            <a:pathLst>
              <a:path w="1771" h="1569" extrusionOk="0">
                <a:moveTo>
                  <a:pt x="883" y="0"/>
                </a:moveTo>
                <a:cubicBezTo>
                  <a:pt x="792" y="0"/>
                  <a:pt x="700" y="16"/>
                  <a:pt x="611" y="50"/>
                </a:cubicBezTo>
                <a:cubicBezTo>
                  <a:pt x="204" y="208"/>
                  <a:pt x="1" y="660"/>
                  <a:pt x="159" y="1067"/>
                </a:cubicBezTo>
                <a:cubicBezTo>
                  <a:pt x="276" y="1377"/>
                  <a:pt x="574" y="1569"/>
                  <a:pt x="892" y="1569"/>
                </a:cubicBezTo>
                <a:cubicBezTo>
                  <a:pt x="984" y="1569"/>
                  <a:pt x="1077" y="1553"/>
                  <a:pt x="1168" y="1519"/>
                </a:cubicBezTo>
                <a:cubicBezTo>
                  <a:pt x="1568" y="1361"/>
                  <a:pt x="1771" y="909"/>
                  <a:pt x="1620" y="510"/>
                </a:cubicBezTo>
                <a:cubicBezTo>
                  <a:pt x="1503" y="194"/>
                  <a:pt x="1200" y="0"/>
                  <a:pt x="883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0" name="Google Shape;1410;p20"/>
          <p:cNvSpPr/>
          <p:nvPr/>
        </p:nvSpPr>
        <p:spPr>
          <a:xfrm>
            <a:off x="3486066" y="691688"/>
            <a:ext cx="150642" cy="133389"/>
          </a:xfrm>
          <a:custGeom>
            <a:avLst/>
            <a:gdLst/>
            <a:ahLst/>
            <a:cxnLst/>
            <a:rect l="l" t="t" r="r" b="b"/>
            <a:pathLst>
              <a:path w="1982" h="1755" extrusionOk="0">
                <a:moveTo>
                  <a:pt x="995" y="187"/>
                </a:moveTo>
                <a:cubicBezTo>
                  <a:pt x="1273" y="187"/>
                  <a:pt x="1529" y="361"/>
                  <a:pt x="1635" y="632"/>
                </a:cubicBezTo>
                <a:cubicBezTo>
                  <a:pt x="1771" y="986"/>
                  <a:pt x="1590" y="1385"/>
                  <a:pt x="1236" y="1521"/>
                </a:cubicBezTo>
                <a:cubicBezTo>
                  <a:pt x="1156" y="1551"/>
                  <a:pt x="1074" y="1566"/>
                  <a:pt x="993" y="1566"/>
                </a:cubicBezTo>
                <a:cubicBezTo>
                  <a:pt x="715" y="1566"/>
                  <a:pt x="452" y="1395"/>
                  <a:pt x="347" y="1121"/>
                </a:cubicBezTo>
                <a:cubicBezTo>
                  <a:pt x="211" y="767"/>
                  <a:pt x="392" y="368"/>
                  <a:pt x="746" y="233"/>
                </a:cubicBezTo>
                <a:cubicBezTo>
                  <a:pt x="829" y="202"/>
                  <a:pt x="912" y="187"/>
                  <a:pt x="995" y="187"/>
                </a:cubicBezTo>
                <a:close/>
                <a:moveTo>
                  <a:pt x="993" y="1"/>
                </a:moveTo>
                <a:cubicBezTo>
                  <a:pt x="888" y="1"/>
                  <a:pt x="782" y="20"/>
                  <a:pt x="678" y="59"/>
                </a:cubicBezTo>
                <a:cubicBezTo>
                  <a:pt x="226" y="233"/>
                  <a:pt x="0" y="737"/>
                  <a:pt x="174" y="1189"/>
                </a:cubicBezTo>
                <a:cubicBezTo>
                  <a:pt x="309" y="1536"/>
                  <a:pt x="641" y="1754"/>
                  <a:pt x="995" y="1754"/>
                </a:cubicBezTo>
                <a:cubicBezTo>
                  <a:pt x="1100" y="1754"/>
                  <a:pt x="1206" y="1739"/>
                  <a:pt x="1304" y="1694"/>
                </a:cubicBezTo>
                <a:cubicBezTo>
                  <a:pt x="1755" y="1528"/>
                  <a:pt x="1981" y="1016"/>
                  <a:pt x="1816" y="564"/>
                </a:cubicBezTo>
                <a:cubicBezTo>
                  <a:pt x="1682" y="215"/>
                  <a:pt x="1346" y="1"/>
                  <a:pt x="99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1" name="Google Shape;1411;p20"/>
          <p:cNvSpPr/>
          <p:nvPr/>
        </p:nvSpPr>
        <p:spPr>
          <a:xfrm>
            <a:off x="7113933" y="584673"/>
            <a:ext cx="360720" cy="170935"/>
          </a:xfrm>
          <a:custGeom>
            <a:avLst/>
            <a:gdLst/>
            <a:ahLst/>
            <a:cxnLst/>
            <a:rect l="l" t="t" r="r" b="b"/>
            <a:pathLst>
              <a:path w="4746" h="2249" extrusionOk="0">
                <a:moveTo>
                  <a:pt x="4309" y="0"/>
                </a:moveTo>
                <a:cubicBezTo>
                  <a:pt x="4261" y="0"/>
                  <a:pt x="4213" y="9"/>
                  <a:pt x="4165" y="29"/>
                </a:cubicBezTo>
                <a:lnTo>
                  <a:pt x="2260" y="1008"/>
                </a:lnTo>
                <a:lnTo>
                  <a:pt x="301" y="1497"/>
                </a:lnTo>
                <a:cubicBezTo>
                  <a:pt x="98" y="1573"/>
                  <a:pt x="0" y="1799"/>
                  <a:pt x="75" y="2002"/>
                </a:cubicBezTo>
                <a:cubicBezTo>
                  <a:pt x="133" y="2152"/>
                  <a:pt x="279" y="2249"/>
                  <a:pt x="432" y="2249"/>
                </a:cubicBezTo>
                <a:cubicBezTo>
                  <a:pt x="479" y="2249"/>
                  <a:pt x="527" y="2240"/>
                  <a:pt x="573" y="2220"/>
                </a:cubicBezTo>
                <a:lnTo>
                  <a:pt x="2426" y="1264"/>
                </a:lnTo>
                <a:lnTo>
                  <a:pt x="4444" y="752"/>
                </a:lnTo>
                <a:cubicBezTo>
                  <a:pt x="4640" y="676"/>
                  <a:pt x="4745" y="450"/>
                  <a:pt x="4670" y="255"/>
                </a:cubicBezTo>
                <a:cubicBezTo>
                  <a:pt x="4612" y="99"/>
                  <a:pt x="4466" y="0"/>
                  <a:pt x="4309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2" name="Google Shape;1412;p20"/>
          <p:cNvSpPr/>
          <p:nvPr/>
        </p:nvSpPr>
        <p:spPr>
          <a:xfrm>
            <a:off x="7109297" y="577452"/>
            <a:ext cx="373337" cy="185224"/>
          </a:xfrm>
          <a:custGeom>
            <a:avLst/>
            <a:gdLst/>
            <a:ahLst/>
            <a:cxnLst/>
            <a:rect l="l" t="t" r="r" b="b"/>
            <a:pathLst>
              <a:path w="4912" h="2437" extrusionOk="0">
                <a:moveTo>
                  <a:pt x="4362" y="191"/>
                </a:moveTo>
                <a:cubicBezTo>
                  <a:pt x="4407" y="191"/>
                  <a:pt x="4445" y="199"/>
                  <a:pt x="4483" y="214"/>
                </a:cubicBezTo>
                <a:cubicBezTo>
                  <a:pt x="4558" y="252"/>
                  <a:pt x="4611" y="304"/>
                  <a:pt x="4641" y="380"/>
                </a:cubicBezTo>
                <a:cubicBezTo>
                  <a:pt x="4701" y="530"/>
                  <a:pt x="4626" y="704"/>
                  <a:pt x="4483" y="756"/>
                </a:cubicBezTo>
                <a:lnTo>
                  <a:pt x="2464" y="1269"/>
                </a:lnTo>
                <a:lnTo>
                  <a:pt x="603" y="2233"/>
                </a:lnTo>
                <a:cubicBezTo>
                  <a:pt x="570" y="2246"/>
                  <a:pt x="536" y="2252"/>
                  <a:pt x="502" y="2252"/>
                </a:cubicBezTo>
                <a:cubicBezTo>
                  <a:pt x="458" y="2252"/>
                  <a:pt x="416" y="2242"/>
                  <a:pt x="377" y="2225"/>
                </a:cubicBezTo>
                <a:cubicBezTo>
                  <a:pt x="302" y="2195"/>
                  <a:pt x="249" y="2135"/>
                  <a:pt x="219" y="2059"/>
                </a:cubicBezTo>
                <a:cubicBezTo>
                  <a:pt x="197" y="1984"/>
                  <a:pt x="197" y="1909"/>
                  <a:pt x="227" y="1833"/>
                </a:cubicBezTo>
                <a:cubicBezTo>
                  <a:pt x="265" y="1766"/>
                  <a:pt x="317" y="1705"/>
                  <a:pt x="385" y="1683"/>
                </a:cubicBezTo>
                <a:lnTo>
                  <a:pt x="2343" y="1193"/>
                </a:lnTo>
                <a:lnTo>
                  <a:pt x="4264" y="206"/>
                </a:lnTo>
                <a:cubicBezTo>
                  <a:pt x="4294" y="199"/>
                  <a:pt x="4332" y="191"/>
                  <a:pt x="4362" y="191"/>
                </a:cubicBezTo>
                <a:close/>
                <a:moveTo>
                  <a:pt x="4372" y="0"/>
                </a:moveTo>
                <a:cubicBezTo>
                  <a:pt x="4310" y="0"/>
                  <a:pt x="4246" y="12"/>
                  <a:pt x="4181" y="33"/>
                </a:cubicBezTo>
                <a:lnTo>
                  <a:pt x="2291" y="1012"/>
                </a:lnTo>
                <a:lnTo>
                  <a:pt x="325" y="1502"/>
                </a:lnTo>
                <a:cubicBezTo>
                  <a:pt x="204" y="1547"/>
                  <a:pt x="106" y="1638"/>
                  <a:pt x="54" y="1758"/>
                </a:cubicBezTo>
                <a:cubicBezTo>
                  <a:pt x="1" y="1879"/>
                  <a:pt x="1" y="2007"/>
                  <a:pt x="46" y="2127"/>
                </a:cubicBezTo>
                <a:cubicBezTo>
                  <a:pt x="91" y="2248"/>
                  <a:pt x="182" y="2346"/>
                  <a:pt x="302" y="2398"/>
                </a:cubicBezTo>
                <a:cubicBezTo>
                  <a:pt x="362" y="2421"/>
                  <a:pt x="430" y="2436"/>
                  <a:pt x="498" y="2436"/>
                </a:cubicBezTo>
                <a:cubicBezTo>
                  <a:pt x="558" y="2436"/>
                  <a:pt x="619" y="2428"/>
                  <a:pt x="679" y="2406"/>
                </a:cubicBezTo>
                <a:lnTo>
                  <a:pt x="2517" y="1449"/>
                </a:lnTo>
                <a:lnTo>
                  <a:pt x="4535" y="937"/>
                </a:lnTo>
                <a:cubicBezTo>
                  <a:pt x="4784" y="839"/>
                  <a:pt x="4912" y="560"/>
                  <a:pt x="4814" y="312"/>
                </a:cubicBezTo>
                <a:cubicBezTo>
                  <a:pt x="4769" y="191"/>
                  <a:pt x="4678" y="93"/>
                  <a:pt x="4565" y="41"/>
                </a:cubicBezTo>
                <a:cubicBezTo>
                  <a:pt x="4503" y="13"/>
                  <a:pt x="4438" y="0"/>
                  <a:pt x="43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3" name="Google Shape;1413;p20"/>
          <p:cNvSpPr/>
          <p:nvPr/>
        </p:nvSpPr>
        <p:spPr>
          <a:xfrm>
            <a:off x="7116745" y="576160"/>
            <a:ext cx="354487" cy="188036"/>
          </a:xfrm>
          <a:custGeom>
            <a:avLst/>
            <a:gdLst/>
            <a:ahLst/>
            <a:cxnLst/>
            <a:rect l="l" t="t" r="r" b="b"/>
            <a:pathLst>
              <a:path w="4664" h="2474" extrusionOk="0">
                <a:moveTo>
                  <a:pt x="445" y="0"/>
                </a:moveTo>
                <a:cubicBezTo>
                  <a:pt x="297" y="0"/>
                  <a:pt x="158" y="87"/>
                  <a:pt x="91" y="231"/>
                </a:cubicBezTo>
                <a:cubicBezTo>
                  <a:pt x="1" y="427"/>
                  <a:pt x="91" y="660"/>
                  <a:pt x="287" y="743"/>
                </a:cubicBezTo>
                <a:lnTo>
                  <a:pt x="2268" y="1376"/>
                </a:lnTo>
                <a:lnTo>
                  <a:pt x="4061" y="2438"/>
                </a:lnTo>
                <a:cubicBezTo>
                  <a:pt x="4112" y="2462"/>
                  <a:pt x="4167" y="2473"/>
                  <a:pt x="4221" y="2473"/>
                </a:cubicBezTo>
                <a:cubicBezTo>
                  <a:pt x="4370" y="2473"/>
                  <a:pt x="4512" y="2386"/>
                  <a:pt x="4573" y="2242"/>
                </a:cubicBezTo>
                <a:cubicBezTo>
                  <a:pt x="4663" y="2046"/>
                  <a:pt x="4573" y="1820"/>
                  <a:pt x="4377" y="1730"/>
                </a:cubicBezTo>
                <a:lnTo>
                  <a:pt x="2343" y="1075"/>
                </a:lnTo>
                <a:lnTo>
                  <a:pt x="603" y="35"/>
                </a:lnTo>
                <a:cubicBezTo>
                  <a:pt x="552" y="11"/>
                  <a:pt x="498" y="0"/>
                  <a:pt x="445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4" name="Google Shape;1414;p20"/>
          <p:cNvSpPr/>
          <p:nvPr/>
        </p:nvSpPr>
        <p:spPr>
          <a:xfrm>
            <a:off x="7112793" y="568864"/>
            <a:ext cx="362392" cy="202325"/>
          </a:xfrm>
          <a:custGeom>
            <a:avLst/>
            <a:gdLst/>
            <a:ahLst/>
            <a:cxnLst/>
            <a:rect l="l" t="t" r="r" b="b"/>
            <a:pathLst>
              <a:path w="4768" h="2662" extrusionOk="0">
                <a:moveTo>
                  <a:pt x="505" y="191"/>
                </a:moveTo>
                <a:cubicBezTo>
                  <a:pt x="542" y="191"/>
                  <a:pt x="580" y="199"/>
                  <a:pt x="610" y="214"/>
                </a:cubicBezTo>
                <a:lnTo>
                  <a:pt x="2343" y="1253"/>
                </a:lnTo>
                <a:lnTo>
                  <a:pt x="4391" y="1909"/>
                </a:lnTo>
                <a:cubicBezTo>
                  <a:pt x="4467" y="1946"/>
                  <a:pt x="4519" y="1999"/>
                  <a:pt x="4550" y="2074"/>
                </a:cubicBezTo>
                <a:cubicBezTo>
                  <a:pt x="4580" y="2150"/>
                  <a:pt x="4572" y="2233"/>
                  <a:pt x="4542" y="2300"/>
                </a:cubicBezTo>
                <a:cubicBezTo>
                  <a:pt x="4512" y="2376"/>
                  <a:pt x="4452" y="2428"/>
                  <a:pt x="4376" y="2459"/>
                </a:cubicBezTo>
                <a:cubicBezTo>
                  <a:pt x="4341" y="2469"/>
                  <a:pt x="4306" y="2475"/>
                  <a:pt x="4273" y="2475"/>
                </a:cubicBezTo>
                <a:cubicBezTo>
                  <a:pt x="4234" y="2475"/>
                  <a:pt x="4198" y="2467"/>
                  <a:pt x="4165" y="2451"/>
                </a:cubicBezTo>
                <a:lnTo>
                  <a:pt x="2373" y="1389"/>
                </a:lnTo>
                <a:lnTo>
                  <a:pt x="377" y="756"/>
                </a:lnTo>
                <a:cubicBezTo>
                  <a:pt x="309" y="726"/>
                  <a:pt x="249" y="666"/>
                  <a:pt x="226" y="591"/>
                </a:cubicBezTo>
                <a:cubicBezTo>
                  <a:pt x="196" y="515"/>
                  <a:pt x="196" y="432"/>
                  <a:pt x="226" y="365"/>
                </a:cubicBezTo>
                <a:cubicBezTo>
                  <a:pt x="264" y="289"/>
                  <a:pt x="316" y="237"/>
                  <a:pt x="392" y="206"/>
                </a:cubicBezTo>
                <a:cubicBezTo>
                  <a:pt x="429" y="199"/>
                  <a:pt x="467" y="191"/>
                  <a:pt x="505" y="191"/>
                </a:cubicBezTo>
                <a:close/>
                <a:moveTo>
                  <a:pt x="504" y="0"/>
                </a:moveTo>
                <a:cubicBezTo>
                  <a:pt x="443" y="0"/>
                  <a:pt x="382" y="12"/>
                  <a:pt x="324" y="33"/>
                </a:cubicBezTo>
                <a:cubicBezTo>
                  <a:pt x="203" y="78"/>
                  <a:pt x="113" y="169"/>
                  <a:pt x="60" y="289"/>
                </a:cubicBezTo>
                <a:cubicBezTo>
                  <a:pt x="8" y="402"/>
                  <a:pt x="0" y="538"/>
                  <a:pt x="45" y="658"/>
                </a:cubicBezTo>
                <a:cubicBezTo>
                  <a:pt x="90" y="779"/>
                  <a:pt x="181" y="877"/>
                  <a:pt x="309" y="930"/>
                </a:cubicBezTo>
                <a:lnTo>
                  <a:pt x="2282" y="1555"/>
                </a:lnTo>
                <a:lnTo>
                  <a:pt x="4075" y="2624"/>
                </a:lnTo>
                <a:cubicBezTo>
                  <a:pt x="4135" y="2647"/>
                  <a:pt x="4203" y="2662"/>
                  <a:pt x="4271" y="2662"/>
                </a:cubicBezTo>
                <a:cubicBezTo>
                  <a:pt x="4331" y="2662"/>
                  <a:pt x="4391" y="2654"/>
                  <a:pt x="4444" y="2632"/>
                </a:cubicBezTo>
                <a:cubicBezTo>
                  <a:pt x="4565" y="2587"/>
                  <a:pt x="4663" y="2496"/>
                  <a:pt x="4715" y="2376"/>
                </a:cubicBezTo>
                <a:cubicBezTo>
                  <a:pt x="4768" y="2263"/>
                  <a:pt x="4768" y="2127"/>
                  <a:pt x="4723" y="2007"/>
                </a:cubicBezTo>
                <a:cubicBezTo>
                  <a:pt x="4678" y="1886"/>
                  <a:pt x="4587" y="1788"/>
                  <a:pt x="4459" y="1736"/>
                </a:cubicBezTo>
                <a:lnTo>
                  <a:pt x="2433" y="1088"/>
                </a:lnTo>
                <a:lnTo>
                  <a:pt x="693" y="41"/>
                </a:lnTo>
                <a:cubicBezTo>
                  <a:pt x="634" y="13"/>
                  <a:pt x="570" y="0"/>
                  <a:pt x="50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5" name="Google Shape;1415;p20"/>
          <p:cNvSpPr/>
          <p:nvPr/>
        </p:nvSpPr>
        <p:spPr>
          <a:xfrm>
            <a:off x="7204911" y="493391"/>
            <a:ext cx="178688" cy="353575"/>
          </a:xfrm>
          <a:custGeom>
            <a:avLst/>
            <a:gdLst/>
            <a:ahLst/>
            <a:cxnLst/>
            <a:rect l="l" t="t" r="r" b="b"/>
            <a:pathLst>
              <a:path w="2351" h="4652" extrusionOk="0">
                <a:moveTo>
                  <a:pt x="434" y="0"/>
                </a:moveTo>
                <a:cubicBezTo>
                  <a:pt x="390" y="0"/>
                  <a:pt x="345" y="8"/>
                  <a:pt x="302" y="24"/>
                </a:cubicBezTo>
                <a:cubicBezTo>
                  <a:pt x="99" y="107"/>
                  <a:pt x="1" y="333"/>
                  <a:pt x="76" y="529"/>
                </a:cubicBezTo>
                <a:lnTo>
                  <a:pt x="1033" y="2382"/>
                </a:lnTo>
                <a:lnTo>
                  <a:pt x="1545" y="4401"/>
                </a:lnTo>
                <a:cubicBezTo>
                  <a:pt x="1604" y="4553"/>
                  <a:pt x="1754" y="4651"/>
                  <a:pt x="1914" y="4651"/>
                </a:cubicBezTo>
                <a:cubicBezTo>
                  <a:pt x="1959" y="4651"/>
                  <a:pt x="2005" y="4643"/>
                  <a:pt x="2050" y="4627"/>
                </a:cubicBezTo>
                <a:cubicBezTo>
                  <a:pt x="2245" y="4544"/>
                  <a:pt x="2351" y="4318"/>
                  <a:pt x="2275" y="4122"/>
                </a:cubicBezTo>
                <a:lnTo>
                  <a:pt x="1296" y="2216"/>
                </a:lnTo>
                <a:lnTo>
                  <a:pt x="799" y="250"/>
                </a:lnTo>
                <a:cubicBezTo>
                  <a:pt x="740" y="98"/>
                  <a:pt x="590" y="0"/>
                  <a:pt x="434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6" name="Google Shape;1416;p20"/>
          <p:cNvSpPr/>
          <p:nvPr/>
        </p:nvSpPr>
        <p:spPr>
          <a:xfrm>
            <a:off x="7200351" y="486398"/>
            <a:ext cx="187276" cy="367256"/>
          </a:xfrm>
          <a:custGeom>
            <a:avLst/>
            <a:gdLst/>
            <a:ahLst/>
            <a:cxnLst/>
            <a:rect l="l" t="t" r="r" b="b"/>
            <a:pathLst>
              <a:path w="2464" h="4832" extrusionOk="0">
                <a:moveTo>
                  <a:pt x="496" y="187"/>
                </a:moveTo>
                <a:cubicBezTo>
                  <a:pt x="615" y="187"/>
                  <a:pt x="728" y="260"/>
                  <a:pt x="769" y="365"/>
                </a:cubicBezTo>
                <a:lnTo>
                  <a:pt x="1266" y="2331"/>
                </a:lnTo>
                <a:lnTo>
                  <a:pt x="2245" y="4244"/>
                </a:lnTo>
                <a:cubicBezTo>
                  <a:pt x="2275" y="4319"/>
                  <a:pt x="2268" y="4402"/>
                  <a:pt x="2238" y="4470"/>
                </a:cubicBezTo>
                <a:cubicBezTo>
                  <a:pt x="2207" y="4545"/>
                  <a:pt x="2147" y="4598"/>
                  <a:pt x="2072" y="4628"/>
                </a:cubicBezTo>
                <a:cubicBezTo>
                  <a:pt x="2042" y="4641"/>
                  <a:pt x="2010" y="4647"/>
                  <a:pt x="1976" y="4647"/>
                </a:cubicBezTo>
                <a:cubicBezTo>
                  <a:pt x="1933" y="4647"/>
                  <a:pt x="1888" y="4638"/>
                  <a:pt x="1846" y="4621"/>
                </a:cubicBezTo>
                <a:cubicBezTo>
                  <a:pt x="1778" y="4591"/>
                  <a:pt x="1718" y="4530"/>
                  <a:pt x="1695" y="4470"/>
                </a:cubicBezTo>
                <a:lnTo>
                  <a:pt x="1183" y="2451"/>
                </a:lnTo>
                <a:lnTo>
                  <a:pt x="219" y="591"/>
                </a:lnTo>
                <a:cubicBezTo>
                  <a:pt x="196" y="516"/>
                  <a:pt x="196" y="433"/>
                  <a:pt x="226" y="365"/>
                </a:cubicBezTo>
                <a:cubicBezTo>
                  <a:pt x="264" y="290"/>
                  <a:pt x="317" y="237"/>
                  <a:pt x="392" y="207"/>
                </a:cubicBezTo>
                <a:cubicBezTo>
                  <a:pt x="426" y="193"/>
                  <a:pt x="462" y="187"/>
                  <a:pt x="496" y="187"/>
                </a:cubicBezTo>
                <a:close/>
                <a:moveTo>
                  <a:pt x="497" y="1"/>
                </a:moveTo>
                <a:cubicBezTo>
                  <a:pt x="440" y="1"/>
                  <a:pt x="381" y="11"/>
                  <a:pt x="324" y="34"/>
                </a:cubicBezTo>
                <a:cubicBezTo>
                  <a:pt x="204" y="79"/>
                  <a:pt x="113" y="169"/>
                  <a:pt x="61" y="282"/>
                </a:cubicBezTo>
                <a:cubicBezTo>
                  <a:pt x="8" y="403"/>
                  <a:pt x="1" y="538"/>
                  <a:pt x="53" y="666"/>
                </a:cubicBezTo>
                <a:lnTo>
                  <a:pt x="1002" y="2504"/>
                </a:lnTo>
                <a:lnTo>
                  <a:pt x="1514" y="4523"/>
                </a:lnTo>
                <a:cubicBezTo>
                  <a:pt x="1560" y="4643"/>
                  <a:pt x="1650" y="4741"/>
                  <a:pt x="1771" y="4794"/>
                </a:cubicBezTo>
                <a:cubicBezTo>
                  <a:pt x="1838" y="4824"/>
                  <a:pt x="1899" y="4832"/>
                  <a:pt x="1966" y="4832"/>
                </a:cubicBezTo>
                <a:cubicBezTo>
                  <a:pt x="2027" y="4832"/>
                  <a:pt x="2087" y="4824"/>
                  <a:pt x="2140" y="4801"/>
                </a:cubicBezTo>
                <a:cubicBezTo>
                  <a:pt x="2260" y="4756"/>
                  <a:pt x="2358" y="4666"/>
                  <a:pt x="2411" y="4553"/>
                </a:cubicBezTo>
                <a:cubicBezTo>
                  <a:pt x="2464" y="4432"/>
                  <a:pt x="2464" y="4297"/>
                  <a:pt x="2418" y="4169"/>
                </a:cubicBezTo>
                <a:lnTo>
                  <a:pt x="1439" y="2278"/>
                </a:lnTo>
                <a:lnTo>
                  <a:pt x="950" y="312"/>
                </a:lnTo>
                <a:cubicBezTo>
                  <a:pt x="874" y="121"/>
                  <a:pt x="691" y="1"/>
                  <a:pt x="497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7" name="Google Shape;1417;p20"/>
          <p:cNvSpPr/>
          <p:nvPr/>
        </p:nvSpPr>
        <p:spPr>
          <a:xfrm>
            <a:off x="7195790" y="497115"/>
            <a:ext cx="196397" cy="346051"/>
          </a:xfrm>
          <a:custGeom>
            <a:avLst/>
            <a:gdLst/>
            <a:ahLst/>
            <a:cxnLst/>
            <a:rect l="l" t="t" r="r" b="b"/>
            <a:pathLst>
              <a:path w="2584" h="4553" extrusionOk="0">
                <a:moveTo>
                  <a:pt x="2139" y="1"/>
                </a:moveTo>
                <a:cubicBezTo>
                  <a:pt x="1992" y="1"/>
                  <a:pt x="1852" y="88"/>
                  <a:pt x="1785" y="232"/>
                </a:cubicBezTo>
                <a:lnTo>
                  <a:pt x="1153" y="2213"/>
                </a:lnTo>
                <a:lnTo>
                  <a:pt x="91" y="4005"/>
                </a:lnTo>
                <a:cubicBezTo>
                  <a:pt x="0" y="4201"/>
                  <a:pt x="91" y="4435"/>
                  <a:pt x="286" y="4517"/>
                </a:cubicBezTo>
                <a:cubicBezTo>
                  <a:pt x="338" y="4541"/>
                  <a:pt x="393" y="4553"/>
                  <a:pt x="446" y="4553"/>
                </a:cubicBezTo>
                <a:cubicBezTo>
                  <a:pt x="595" y="4553"/>
                  <a:pt x="738" y="4466"/>
                  <a:pt x="799" y="4322"/>
                </a:cubicBezTo>
                <a:lnTo>
                  <a:pt x="1454" y="2288"/>
                </a:lnTo>
                <a:lnTo>
                  <a:pt x="2493" y="548"/>
                </a:lnTo>
                <a:cubicBezTo>
                  <a:pt x="2584" y="352"/>
                  <a:pt x="2493" y="119"/>
                  <a:pt x="2298" y="36"/>
                </a:cubicBezTo>
                <a:cubicBezTo>
                  <a:pt x="2246" y="12"/>
                  <a:pt x="2192" y="1"/>
                  <a:pt x="2139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8" name="Google Shape;1418;p20"/>
          <p:cNvSpPr/>
          <p:nvPr/>
        </p:nvSpPr>
        <p:spPr>
          <a:xfrm>
            <a:off x="7191762" y="489819"/>
            <a:ext cx="208482" cy="360416"/>
          </a:xfrm>
          <a:custGeom>
            <a:avLst/>
            <a:gdLst/>
            <a:ahLst/>
            <a:cxnLst/>
            <a:rect l="l" t="t" r="r" b="b"/>
            <a:pathLst>
              <a:path w="2743" h="4742" extrusionOk="0">
                <a:moveTo>
                  <a:pt x="2192" y="192"/>
                </a:moveTo>
                <a:cubicBezTo>
                  <a:pt x="2238" y="192"/>
                  <a:pt x="2275" y="200"/>
                  <a:pt x="2313" y="215"/>
                </a:cubicBezTo>
                <a:cubicBezTo>
                  <a:pt x="2464" y="282"/>
                  <a:pt x="2531" y="456"/>
                  <a:pt x="2471" y="599"/>
                </a:cubicBezTo>
                <a:lnTo>
                  <a:pt x="1424" y="2331"/>
                </a:lnTo>
                <a:lnTo>
                  <a:pt x="769" y="4380"/>
                </a:lnTo>
                <a:cubicBezTo>
                  <a:pt x="719" y="4491"/>
                  <a:pt x="612" y="4557"/>
                  <a:pt x="499" y="4557"/>
                </a:cubicBezTo>
                <a:cubicBezTo>
                  <a:pt x="458" y="4557"/>
                  <a:pt x="417" y="4548"/>
                  <a:pt x="377" y="4531"/>
                </a:cubicBezTo>
                <a:cubicBezTo>
                  <a:pt x="309" y="4500"/>
                  <a:pt x="249" y="4440"/>
                  <a:pt x="226" y="4365"/>
                </a:cubicBezTo>
                <a:cubicBezTo>
                  <a:pt x="196" y="4290"/>
                  <a:pt x="196" y="4214"/>
                  <a:pt x="226" y="4146"/>
                </a:cubicBezTo>
                <a:lnTo>
                  <a:pt x="1289" y="2361"/>
                </a:lnTo>
                <a:lnTo>
                  <a:pt x="1921" y="365"/>
                </a:lnTo>
                <a:cubicBezTo>
                  <a:pt x="1974" y="252"/>
                  <a:pt x="2079" y="192"/>
                  <a:pt x="2192" y="192"/>
                </a:cubicBezTo>
                <a:close/>
                <a:moveTo>
                  <a:pt x="2195" y="1"/>
                </a:moveTo>
                <a:cubicBezTo>
                  <a:pt x="2010" y="1"/>
                  <a:pt x="1832" y="108"/>
                  <a:pt x="1748" y="297"/>
                </a:cubicBezTo>
                <a:lnTo>
                  <a:pt x="1123" y="2271"/>
                </a:lnTo>
                <a:lnTo>
                  <a:pt x="61" y="4064"/>
                </a:lnTo>
                <a:cubicBezTo>
                  <a:pt x="8" y="4177"/>
                  <a:pt x="1" y="4312"/>
                  <a:pt x="46" y="4433"/>
                </a:cubicBezTo>
                <a:cubicBezTo>
                  <a:pt x="91" y="4553"/>
                  <a:pt x="181" y="4651"/>
                  <a:pt x="302" y="4704"/>
                </a:cubicBezTo>
                <a:cubicBezTo>
                  <a:pt x="362" y="4726"/>
                  <a:pt x="430" y="4741"/>
                  <a:pt x="498" y="4741"/>
                </a:cubicBezTo>
                <a:cubicBezTo>
                  <a:pt x="686" y="4741"/>
                  <a:pt x="859" y="4636"/>
                  <a:pt x="942" y="4448"/>
                </a:cubicBezTo>
                <a:lnTo>
                  <a:pt x="1597" y="2422"/>
                </a:lnTo>
                <a:lnTo>
                  <a:pt x="2637" y="682"/>
                </a:lnTo>
                <a:cubicBezTo>
                  <a:pt x="2742" y="441"/>
                  <a:pt x="2637" y="154"/>
                  <a:pt x="2388" y="41"/>
                </a:cubicBezTo>
                <a:cubicBezTo>
                  <a:pt x="2326" y="14"/>
                  <a:pt x="2260" y="1"/>
                  <a:pt x="219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9" name="Google Shape;1419;p20"/>
          <p:cNvSpPr/>
          <p:nvPr/>
        </p:nvSpPr>
        <p:spPr>
          <a:xfrm>
            <a:off x="7226648" y="610515"/>
            <a:ext cx="134681" cy="119252"/>
          </a:xfrm>
          <a:custGeom>
            <a:avLst/>
            <a:gdLst/>
            <a:ahLst/>
            <a:cxnLst/>
            <a:rect l="l" t="t" r="r" b="b"/>
            <a:pathLst>
              <a:path w="1772" h="1569" extrusionOk="0">
                <a:moveTo>
                  <a:pt x="883" y="1"/>
                </a:moveTo>
                <a:cubicBezTo>
                  <a:pt x="792" y="1"/>
                  <a:pt x="700" y="17"/>
                  <a:pt x="611" y="50"/>
                </a:cubicBezTo>
                <a:cubicBezTo>
                  <a:pt x="204" y="208"/>
                  <a:pt x="1" y="660"/>
                  <a:pt x="159" y="1059"/>
                </a:cubicBezTo>
                <a:cubicBezTo>
                  <a:pt x="276" y="1375"/>
                  <a:pt x="575" y="1569"/>
                  <a:pt x="893" y="1569"/>
                </a:cubicBezTo>
                <a:cubicBezTo>
                  <a:pt x="985" y="1569"/>
                  <a:pt x="1078" y="1553"/>
                  <a:pt x="1168" y="1519"/>
                </a:cubicBezTo>
                <a:cubicBezTo>
                  <a:pt x="1568" y="1361"/>
                  <a:pt x="1771" y="909"/>
                  <a:pt x="1620" y="510"/>
                </a:cubicBezTo>
                <a:cubicBezTo>
                  <a:pt x="1498" y="194"/>
                  <a:pt x="1198" y="1"/>
                  <a:pt x="883" y="1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0" name="Google Shape;1420;p20"/>
          <p:cNvSpPr/>
          <p:nvPr/>
        </p:nvSpPr>
        <p:spPr>
          <a:xfrm>
            <a:off x="7225508" y="603598"/>
            <a:ext cx="137493" cy="133313"/>
          </a:xfrm>
          <a:custGeom>
            <a:avLst/>
            <a:gdLst/>
            <a:ahLst/>
            <a:cxnLst/>
            <a:rect l="l" t="t" r="r" b="b"/>
            <a:pathLst>
              <a:path w="1809" h="1754" extrusionOk="0">
                <a:moveTo>
                  <a:pt x="905" y="186"/>
                </a:moveTo>
                <a:cubicBezTo>
                  <a:pt x="995" y="186"/>
                  <a:pt x="1093" y="209"/>
                  <a:pt x="1183" y="247"/>
                </a:cubicBezTo>
                <a:cubicBezTo>
                  <a:pt x="1349" y="322"/>
                  <a:pt x="1477" y="458"/>
                  <a:pt x="1545" y="631"/>
                </a:cubicBezTo>
                <a:cubicBezTo>
                  <a:pt x="1613" y="804"/>
                  <a:pt x="1605" y="992"/>
                  <a:pt x="1530" y="1158"/>
                </a:cubicBezTo>
                <a:cubicBezTo>
                  <a:pt x="1455" y="1324"/>
                  <a:pt x="1319" y="1452"/>
                  <a:pt x="1146" y="1520"/>
                </a:cubicBezTo>
                <a:cubicBezTo>
                  <a:pt x="1066" y="1551"/>
                  <a:pt x="985" y="1566"/>
                  <a:pt x="903" y="1566"/>
                </a:cubicBezTo>
                <a:cubicBezTo>
                  <a:pt x="808" y="1566"/>
                  <a:pt x="712" y="1545"/>
                  <a:pt x="619" y="1504"/>
                </a:cubicBezTo>
                <a:cubicBezTo>
                  <a:pt x="453" y="1429"/>
                  <a:pt x="325" y="1294"/>
                  <a:pt x="257" y="1120"/>
                </a:cubicBezTo>
                <a:cubicBezTo>
                  <a:pt x="197" y="947"/>
                  <a:pt x="197" y="759"/>
                  <a:pt x="272" y="593"/>
                </a:cubicBezTo>
                <a:cubicBezTo>
                  <a:pt x="347" y="427"/>
                  <a:pt x="483" y="299"/>
                  <a:pt x="656" y="232"/>
                </a:cubicBezTo>
                <a:cubicBezTo>
                  <a:pt x="739" y="201"/>
                  <a:pt x="822" y="186"/>
                  <a:pt x="905" y="186"/>
                </a:cubicBezTo>
                <a:close/>
                <a:moveTo>
                  <a:pt x="904" y="1"/>
                </a:moveTo>
                <a:cubicBezTo>
                  <a:pt x="798" y="1"/>
                  <a:pt x="691" y="20"/>
                  <a:pt x="588" y="58"/>
                </a:cubicBezTo>
                <a:cubicBezTo>
                  <a:pt x="370" y="141"/>
                  <a:pt x="197" y="299"/>
                  <a:pt x="99" y="518"/>
                </a:cubicBezTo>
                <a:cubicBezTo>
                  <a:pt x="8" y="729"/>
                  <a:pt x="1" y="970"/>
                  <a:pt x="84" y="1188"/>
                </a:cubicBezTo>
                <a:cubicBezTo>
                  <a:pt x="167" y="1407"/>
                  <a:pt x="332" y="1580"/>
                  <a:pt x="543" y="1678"/>
                </a:cubicBezTo>
                <a:cubicBezTo>
                  <a:pt x="656" y="1730"/>
                  <a:pt x="777" y="1753"/>
                  <a:pt x="905" y="1753"/>
                </a:cubicBezTo>
                <a:cubicBezTo>
                  <a:pt x="1010" y="1753"/>
                  <a:pt x="1116" y="1730"/>
                  <a:pt x="1214" y="1693"/>
                </a:cubicBezTo>
                <a:cubicBezTo>
                  <a:pt x="1432" y="1610"/>
                  <a:pt x="1605" y="1452"/>
                  <a:pt x="1703" y="1233"/>
                </a:cubicBezTo>
                <a:cubicBezTo>
                  <a:pt x="1801" y="1022"/>
                  <a:pt x="1809" y="781"/>
                  <a:pt x="1718" y="563"/>
                </a:cubicBezTo>
                <a:cubicBezTo>
                  <a:pt x="1635" y="345"/>
                  <a:pt x="1477" y="171"/>
                  <a:pt x="1259" y="73"/>
                </a:cubicBezTo>
                <a:cubicBezTo>
                  <a:pt x="1146" y="25"/>
                  <a:pt x="1026" y="1"/>
                  <a:pt x="90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1" name="Google Shape;1421;p20"/>
          <p:cNvSpPr/>
          <p:nvPr/>
        </p:nvSpPr>
        <p:spPr>
          <a:xfrm>
            <a:off x="5866464" y="3267956"/>
            <a:ext cx="211294" cy="100631"/>
          </a:xfrm>
          <a:custGeom>
            <a:avLst/>
            <a:gdLst/>
            <a:ahLst/>
            <a:cxnLst/>
            <a:rect l="l" t="t" r="r" b="b"/>
            <a:pathLst>
              <a:path w="2780" h="1324" extrusionOk="0">
                <a:moveTo>
                  <a:pt x="2518" y="1"/>
                </a:moveTo>
                <a:cubicBezTo>
                  <a:pt x="2493" y="1"/>
                  <a:pt x="2467" y="5"/>
                  <a:pt x="2441" y="13"/>
                </a:cubicBezTo>
                <a:lnTo>
                  <a:pt x="1326" y="593"/>
                </a:lnTo>
                <a:lnTo>
                  <a:pt x="174" y="879"/>
                </a:lnTo>
                <a:cubicBezTo>
                  <a:pt x="53" y="924"/>
                  <a:pt x="0" y="1060"/>
                  <a:pt x="38" y="1173"/>
                </a:cubicBezTo>
                <a:cubicBezTo>
                  <a:pt x="73" y="1266"/>
                  <a:pt x="162" y="1323"/>
                  <a:pt x="257" y="1323"/>
                </a:cubicBezTo>
                <a:cubicBezTo>
                  <a:pt x="284" y="1323"/>
                  <a:pt x="312" y="1319"/>
                  <a:pt x="339" y="1308"/>
                </a:cubicBezTo>
                <a:lnTo>
                  <a:pt x="1424" y="744"/>
                </a:lnTo>
                <a:lnTo>
                  <a:pt x="2607" y="442"/>
                </a:lnTo>
                <a:cubicBezTo>
                  <a:pt x="2720" y="397"/>
                  <a:pt x="2780" y="269"/>
                  <a:pt x="2735" y="149"/>
                </a:cubicBezTo>
                <a:cubicBezTo>
                  <a:pt x="2699" y="54"/>
                  <a:pt x="2612" y="1"/>
                  <a:pt x="2518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2" name="Google Shape;1422;p20"/>
          <p:cNvSpPr/>
          <p:nvPr/>
        </p:nvSpPr>
        <p:spPr>
          <a:xfrm>
            <a:off x="5857876" y="3260963"/>
            <a:ext cx="225659" cy="114464"/>
          </a:xfrm>
          <a:custGeom>
            <a:avLst/>
            <a:gdLst/>
            <a:ahLst/>
            <a:cxnLst/>
            <a:rect l="l" t="t" r="r" b="b"/>
            <a:pathLst>
              <a:path w="2969" h="1506" extrusionOk="0">
                <a:moveTo>
                  <a:pt x="2637" y="188"/>
                </a:moveTo>
                <a:cubicBezTo>
                  <a:pt x="2652" y="188"/>
                  <a:pt x="2674" y="195"/>
                  <a:pt x="2689" y="203"/>
                </a:cubicBezTo>
                <a:cubicBezTo>
                  <a:pt x="2727" y="218"/>
                  <a:pt x="2750" y="241"/>
                  <a:pt x="2765" y="271"/>
                </a:cubicBezTo>
                <a:cubicBezTo>
                  <a:pt x="2772" y="308"/>
                  <a:pt x="2772" y="346"/>
                  <a:pt x="2757" y="376"/>
                </a:cubicBezTo>
                <a:cubicBezTo>
                  <a:pt x="2742" y="406"/>
                  <a:pt x="2720" y="436"/>
                  <a:pt x="2697" y="444"/>
                </a:cubicBezTo>
                <a:lnTo>
                  <a:pt x="1537" y="738"/>
                </a:lnTo>
                <a:lnTo>
                  <a:pt x="1537" y="738"/>
                </a:lnTo>
                <a:lnTo>
                  <a:pt x="2592" y="195"/>
                </a:lnTo>
                <a:cubicBezTo>
                  <a:pt x="2607" y="188"/>
                  <a:pt x="2622" y="188"/>
                  <a:pt x="2637" y="188"/>
                </a:cubicBezTo>
                <a:close/>
                <a:moveTo>
                  <a:pt x="1439" y="783"/>
                </a:moveTo>
                <a:lnTo>
                  <a:pt x="415" y="1310"/>
                </a:lnTo>
                <a:cubicBezTo>
                  <a:pt x="399" y="1317"/>
                  <a:pt x="382" y="1321"/>
                  <a:pt x="366" y="1321"/>
                </a:cubicBezTo>
                <a:cubicBezTo>
                  <a:pt x="314" y="1321"/>
                  <a:pt x="264" y="1286"/>
                  <a:pt x="241" y="1235"/>
                </a:cubicBezTo>
                <a:cubicBezTo>
                  <a:pt x="219" y="1167"/>
                  <a:pt x="249" y="1084"/>
                  <a:pt x="309" y="1062"/>
                </a:cubicBezTo>
                <a:lnTo>
                  <a:pt x="1439" y="783"/>
                </a:lnTo>
                <a:close/>
                <a:moveTo>
                  <a:pt x="2637" y="0"/>
                </a:moveTo>
                <a:cubicBezTo>
                  <a:pt x="2596" y="0"/>
                  <a:pt x="2555" y="8"/>
                  <a:pt x="2516" y="22"/>
                </a:cubicBezTo>
                <a:lnTo>
                  <a:pt x="1409" y="595"/>
                </a:lnTo>
                <a:lnTo>
                  <a:pt x="257" y="881"/>
                </a:lnTo>
                <a:cubicBezTo>
                  <a:pt x="91" y="949"/>
                  <a:pt x="0" y="1137"/>
                  <a:pt x="68" y="1303"/>
                </a:cubicBezTo>
                <a:cubicBezTo>
                  <a:pt x="113" y="1423"/>
                  <a:pt x="234" y="1506"/>
                  <a:pt x="370" y="1506"/>
                </a:cubicBezTo>
                <a:cubicBezTo>
                  <a:pt x="407" y="1506"/>
                  <a:pt x="452" y="1498"/>
                  <a:pt x="490" y="1483"/>
                </a:cubicBezTo>
                <a:lnTo>
                  <a:pt x="1567" y="926"/>
                </a:lnTo>
                <a:lnTo>
                  <a:pt x="2750" y="625"/>
                </a:lnTo>
                <a:cubicBezTo>
                  <a:pt x="2833" y="595"/>
                  <a:pt x="2893" y="534"/>
                  <a:pt x="2930" y="451"/>
                </a:cubicBezTo>
                <a:cubicBezTo>
                  <a:pt x="2968" y="376"/>
                  <a:pt x="2968" y="286"/>
                  <a:pt x="2938" y="210"/>
                </a:cubicBezTo>
                <a:cubicBezTo>
                  <a:pt x="2908" y="128"/>
                  <a:pt x="2848" y="60"/>
                  <a:pt x="2772" y="30"/>
                </a:cubicBezTo>
                <a:cubicBezTo>
                  <a:pt x="2729" y="10"/>
                  <a:pt x="2683" y="0"/>
                  <a:pt x="263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3" name="Google Shape;1423;p20"/>
          <p:cNvSpPr/>
          <p:nvPr/>
        </p:nvSpPr>
        <p:spPr>
          <a:xfrm>
            <a:off x="5868212" y="3263015"/>
            <a:ext cx="207874" cy="110587"/>
          </a:xfrm>
          <a:custGeom>
            <a:avLst/>
            <a:gdLst/>
            <a:ahLst/>
            <a:cxnLst/>
            <a:rect l="l" t="t" r="r" b="b"/>
            <a:pathLst>
              <a:path w="2735" h="1455" extrusionOk="0">
                <a:moveTo>
                  <a:pt x="265" y="0"/>
                </a:moveTo>
                <a:cubicBezTo>
                  <a:pt x="177" y="0"/>
                  <a:pt x="92" y="48"/>
                  <a:pt x="53" y="138"/>
                </a:cubicBezTo>
                <a:cubicBezTo>
                  <a:pt x="0" y="251"/>
                  <a:pt x="53" y="387"/>
                  <a:pt x="166" y="439"/>
                </a:cubicBezTo>
                <a:lnTo>
                  <a:pt x="1333" y="809"/>
                </a:lnTo>
                <a:lnTo>
                  <a:pt x="2380" y="1434"/>
                </a:lnTo>
                <a:cubicBezTo>
                  <a:pt x="2410" y="1448"/>
                  <a:pt x="2442" y="1454"/>
                  <a:pt x="2473" y="1454"/>
                </a:cubicBezTo>
                <a:cubicBezTo>
                  <a:pt x="2559" y="1454"/>
                  <a:pt x="2643" y="1404"/>
                  <a:pt x="2681" y="1321"/>
                </a:cubicBezTo>
                <a:cubicBezTo>
                  <a:pt x="2734" y="1200"/>
                  <a:pt x="2681" y="1065"/>
                  <a:pt x="2569" y="1012"/>
                </a:cubicBezTo>
                <a:lnTo>
                  <a:pt x="1371" y="628"/>
                </a:lnTo>
                <a:lnTo>
                  <a:pt x="354" y="18"/>
                </a:lnTo>
                <a:cubicBezTo>
                  <a:pt x="325" y="6"/>
                  <a:pt x="295" y="0"/>
                  <a:pt x="265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4" name="Google Shape;1424;p20"/>
          <p:cNvSpPr/>
          <p:nvPr/>
        </p:nvSpPr>
        <p:spPr>
          <a:xfrm>
            <a:off x="5860156" y="3255795"/>
            <a:ext cx="221631" cy="124800"/>
          </a:xfrm>
          <a:custGeom>
            <a:avLst/>
            <a:gdLst/>
            <a:ahLst/>
            <a:cxnLst/>
            <a:rect l="l" t="t" r="r" b="b"/>
            <a:pathLst>
              <a:path w="2916" h="1642" extrusionOk="0">
                <a:moveTo>
                  <a:pt x="370" y="188"/>
                </a:moveTo>
                <a:cubicBezTo>
                  <a:pt x="385" y="188"/>
                  <a:pt x="400" y="188"/>
                  <a:pt x="407" y="196"/>
                </a:cubicBezTo>
                <a:lnTo>
                  <a:pt x="1409" y="791"/>
                </a:lnTo>
                <a:lnTo>
                  <a:pt x="1409" y="791"/>
                </a:lnTo>
                <a:lnTo>
                  <a:pt x="309" y="444"/>
                </a:lnTo>
                <a:cubicBezTo>
                  <a:pt x="242" y="414"/>
                  <a:pt x="211" y="339"/>
                  <a:pt x="242" y="271"/>
                </a:cubicBezTo>
                <a:cubicBezTo>
                  <a:pt x="264" y="218"/>
                  <a:pt x="317" y="188"/>
                  <a:pt x="370" y="188"/>
                </a:cubicBezTo>
                <a:close/>
                <a:moveTo>
                  <a:pt x="1507" y="836"/>
                </a:moveTo>
                <a:lnTo>
                  <a:pt x="2637" y="1197"/>
                </a:lnTo>
                <a:cubicBezTo>
                  <a:pt x="2705" y="1227"/>
                  <a:pt x="2735" y="1303"/>
                  <a:pt x="2705" y="1371"/>
                </a:cubicBezTo>
                <a:cubicBezTo>
                  <a:pt x="2690" y="1408"/>
                  <a:pt x="2659" y="1431"/>
                  <a:pt x="2629" y="1446"/>
                </a:cubicBezTo>
                <a:cubicBezTo>
                  <a:pt x="2610" y="1450"/>
                  <a:pt x="2592" y="1452"/>
                  <a:pt x="2575" y="1452"/>
                </a:cubicBezTo>
                <a:cubicBezTo>
                  <a:pt x="2558" y="1452"/>
                  <a:pt x="2543" y="1450"/>
                  <a:pt x="2531" y="1446"/>
                </a:cubicBezTo>
                <a:lnTo>
                  <a:pt x="1507" y="836"/>
                </a:lnTo>
                <a:close/>
                <a:moveTo>
                  <a:pt x="364" y="1"/>
                </a:moveTo>
                <a:cubicBezTo>
                  <a:pt x="240" y="1"/>
                  <a:pt x="124" y="74"/>
                  <a:pt x="68" y="196"/>
                </a:cubicBezTo>
                <a:cubicBezTo>
                  <a:pt x="1" y="354"/>
                  <a:pt x="68" y="542"/>
                  <a:pt x="242" y="625"/>
                </a:cubicBezTo>
                <a:lnTo>
                  <a:pt x="1394" y="986"/>
                </a:lnTo>
                <a:lnTo>
                  <a:pt x="2449" y="1612"/>
                </a:lnTo>
                <a:cubicBezTo>
                  <a:pt x="2494" y="1634"/>
                  <a:pt x="2531" y="1642"/>
                  <a:pt x="2577" y="1642"/>
                </a:cubicBezTo>
                <a:cubicBezTo>
                  <a:pt x="2622" y="1642"/>
                  <a:pt x="2659" y="1634"/>
                  <a:pt x="2697" y="1619"/>
                </a:cubicBezTo>
                <a:cubicBezTo>
                  <a:pt x="2772" y="1589"/>
                  <a:pt x="2840" y="1529"/>
                  <a:pt x="2878" y="1453"/>
                </a:cubicBezTo>
                <a:cubicBezTo>
                  <a:pt x="2908" y="1371"/>
                  <a:pt x="2916" y="1288"/>
                  <a:pt x="2878" y="1205"/>
                </a:cubicBezTo>
                <a:cubicBezTo>
                  <a:pt x="2848" y="1122"/>
                  <a:pt x="2787" y="1062"/>
                  <a:pt x="2705" y="1024"/>
                </a:cubicBezTo>
                <a:lnTo>
                  <a:pt x="1515" y="640"/>
                </a:lnTo>
                <a:lnTo>
                  <a:pt x="498" y="30"/>
                </a:lnTo>
                <a:cubicBezTo>
                  <a:pt x="454" y="10"/>
                  <a:pt x="409" y="1"/>
                  <a:pt x="3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5" name="Google Shape;1425;p20"/>
          <p:cNvSpPr/>
          <p:nvPr/>
        </p:nvSpPr>
        <p:spPr>
          <a:xfrm>
            <a:off x="5919668" y="3214524"/>
            <a:ext cx="104887" cy="207342"/>
          </a:xfrm>
          <a:custGeom>
            <a:avLst/>
            <a:gdLst/>
            <a:ahLst/>
            <a:cxnLst/>
            <a:rect l="l" t="t" r="r" b="b"/>
            <a:pathLst>
              <a:path w="1380" h="2728" extrusionOk="0">
                <a:moveTo>
                  <a:pt x="257" y="0"/>
                </a:moveTo>
                <a:cubicBezTo>
                  <a:pt x="229" y="0"/>
                  <a:pt x="201" y="5"/>
                  <a:pt x="174" y="15"/>
                </a:cubicBezTo>
                <a:cubicBezTo>
                  <a:pt x="61" y="61"/>
                  <a:pt x="1" y="196"/>
                  <a:pt x="46" y="309"/>
                </a:cubicBezTo>
                <a:lnTo>
                  <a:pt x="603" y="1394"/>
                </a:lnTo>
                <a:lnTo>
                  <a:pt x="905" y="2584"/>
                </a:lnTo>
                <a:cubicBezTo>
                  <a:pt x="940" y="2671"/>
                  <a:pt x="1029" y="2727"/>
                  <a:pt x="1123" y="2727"/>
                </a:cubicBezTo>
                <a:cubicBezTo>
                  <a:pt x="1151" y="2727"/>
                  <a:pt x="1179" y="2722"/>
                  <a:pt x="1206" y="2712"/>
                </a:cubicBezTo>
                <a:cubicBezTo>
                  <a:pt x="1319" y="2667"/>
                  <a:pt x="1379" y="2539"/>
                  <a:pt x="1334" y="2418"/>
                </a:cubicBezTo>
                <a:lnTo>
                  <a:pt x="762" y="1303"/>
                </a:lnTo>
                <a:lnTo>
                  <a:pt x="475" y="151"/>
                </a:lnTo>
                <a:cubicBezTo>
                  <a:pt x="440" y="58"/>
                  <a:pt x="351" y="0"/>
                  <a:pt x="257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6" name="Google Shape;1426;p20"/>
          <p:cNvSpPr/>
          <p:nvPr/>
        </p:nvSpPr>
        <p:spPr>
          <a:xfrm>
            <a:off x="5911687" y="3207304"/>
            <a:ext cx="118568" cy="221935"/>
          </a:xfrm>
          <a:custGeom>
            <a:avLst/>
            <a:gdLst/>
            <a:ahLst/>
            <a:cxnLst/>
            <a:rect l="l" t="t" r="r" b="b"/>
            <a:pathLst>
              <a:path w="1560" h="2920" extrusionOk="0">
                <a:moveTo>
                  <a:pt x="366" y="190"/>
                </a:moveTo>
                <a:cubicBezTo>
                  <a:pt x="418" y="190"/>
                  <a:pt x="465" y="223"/>
                  <a:pt x="483" y="269"/>
                </a:cubicBezTo>
                <a:lnTo>
                  <a:pt x="769" y="1391"/>
                </a:lnTo>
                <a:lnTo>
                  <a:pt x="769" y="1391"/>
                </a:lnTo>
                <a:lnTo>
                  <a:pt x="241" y="374"/>
                </a:lnTo>
                <a:cubicBezTo>
                  <a:pt x="211" y="306"/>
                  <a:pt x="249" y="223"/>
                  <a:pt x="317" y="201"/>
                </a:cubicBezTo>
                <a:cubicBezTo>
                  <a:pt x="333" y="194"/>
                  <a:pt x="350" y="190"/>
                  <a:pt x="366" y="190"/>
                </a:cubicBezTo>
                <a:close/>
                <a:moveTo>
                  <a:pt x="806" y="1496"/>
                </a:moveTo>
                <a:lnTo>
                  <a:pt x="1349" y="2543"/>
                </a:lnTo>
                <a:cubicBezTo>
                  <a:pt x="1379" y="2619"/>
                  <a:pt x="1341" y="2694"/>
                  <a:pt x="1273" y="2717"/>
                </a:cubicBezTo>
                <a:cubicBezTo>
                  <a:pt x="1258" y="2724"/>
                  <a:pt x="1241" y="2728"/>
                  <a:pt x="1224" y="2728"/>
                </a:cubicBezTo>
                <a:cubicBezTo>
                  <a:pt x="1206" y="2728"/>
                  <a:pt x="1187" y="2724"/>
                  <a:pt x="1168" y="2717"/>
                </a:cubicBezTo>
                <a:cubicBezTo>
                  <a:pt x="1138" y="2702"/>
                  <a:pt x="1115" y="2671"/>
                  <a:pt x="1100" y="2649"/>
                </a:cubicBezTo>
                <a:lnTo>
                  <a:pt x="806" y="1496"/>
                </a:lnTo>
                <a:close/>
                <a:moveTo>
                  <a:pt x="360" y="0"/>
                </a:moveTo>
                <a:cubicBezTo>
                  <a:pt x="323" y="0"/>
                  <a:pt x="286" y="7"/>
                  <a:pt x="249" y="20"/>
                </a:cubicBezTo>
                <a:cubicBezTo>
                  <a:pt x="83" y="88"/>
                  <a:pt x="0" y="276"/>
                  <a:pt x="68" y="449"/>
                </a:cubicBezTo>
                <a:lnTo>
                  <a:pt x="626" y="1526"/>
                </a:lnTo>
                <a:lnTo>
                  <a:pt x="927" y="2709"/>
                </a:lnTo>
                <a:cubicBezTo>
                  <a:pt x="957" y="2792"/>
                  <a:pt x="1017" y="2852"/>
                  <a:pt x="1093" y="2890"/>
                </a:cubicBezTo>
                <a:cubicBezTo>
                  <a:pt x="1138" y="2905"/>
                  <a:pt x="1183" y="2920"/>
                  <a:pt x="1228" y="2920"/>
                </a:cubicBezTo>
                <a:cubicBezTo>
                  <a:pt x="1266" y="2920"/>
                  <a:pt x="1304" y="2912"/>
                  <a:pt x="1341" y="2897"/>
                </a:cubicBezTo>
                <a:cubicBezTo>
                  <a:pt x="1424" y="2867"/>
                  <a:pt x="1484" y="2807"/>
                  <a:pt x="1522" y="2724"/>
                </a:cubicBezTo>
                <a:cubicBezTo>
                  <a:pt x="1552" y="2649"/>
                  <a:pt x="1560" y="2558"/>
                  <a:pt x="1522" y="2468"/>
                </a:cubicBezTo>
                <a:lnTo>
                  <a:pt x="957" y="1361"/>
                </a:lnTo>
                <a:lnTo>
                  <a:pt x="663" y="208"/>
                </a:lnTo>
                <a:cubicBezTo>
                  <a:pt x="616" y="79"/>
                  <a:pt x="492" y="0"/>
                  <a:pt x="36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7" name="Google Shape;1427;p20"/>
          <p:cNvSpPr/>
          <p:nvPr/>
        </p:nvSpPr>
        <p:spPr>
          <a:xfrm>
            <a:off x="5914575" y="3216652"/>
            <a:ext cx="115148" cy="203313"/>
          </a:xfrm>
          <a:custGeom>
            <a:avLst/>
            <a:gdLst/>
            <a:ahLst/>
            <a:cxnLst/>
            <a:rect l="l" t="t" r="r" b="b"/>
            <a:pathLst>
              <a:path w="1515" h="2675" extrusionOk="0">
                <a:moveTo>
                  <a:pt x="1259" y="0"/>
                </a:moveTo>
                <a:cubicBezTo>
                  <a:pt x="1172" y="0"/>
                  <a:pt x="1086" y="48"/>
                  <a:pt x="1047" y="138"/>
                </a:cubicBezTo>
                <a:lnTo>
                  <a:pt x="678" y="1298"/>
                </a:lnTo>
                <a:lnTo>
                  <a:pt x="53" y="2353"/>
                </a:lnTo>
                <a:cubicBezTo>
                  <a:pt x="0" y="2466"/>
                  <a:pt x="53" y="2601"/>
                  <a:pt x="166" y="2654"/>
                </a:cubicBezTo>
                <a:cubicBezTo>
                  <a:pt x="196" y="2668"/>
                  <a:pt x="227" y="2674"/>
                  <a:pt x="258" y="2674"/>
                </a:cubicBezTo>
                <a:cubicBezTo>
                  <a:pt x="345" y="2674"/>
                  <a:pt x="428" y="2624"/>
                  <a:pt x="467" y="2541"/>
                </a:cubicBezTo>
                <a:lnTo>
                  <a:pt x="851" y="1343"/>
                </a:lnTo>
                <a:lnTo>
                  <a:pt x="1461" y="319"/>
                </a:lnTo>
                <a:cubicBezTo>
                  <a:pt x="1514" y="206"/>
                  <a:pt x="1461" y="70"/>
                  <a:pt x="1348" y="18"/>
                </a:cubicBezTo>
                <a:cubicBezTo>
                  <a:pt x="1320" y="6"/>
                  <a:pt x="1289" y="0"/>
                  <a:pt x="1259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8" name="Google Shape;1428;p20"/>
          <p:cNvSpPr/>
          <p:nvPr/>
        </p:nvSpPr>
        <p:spPr>
          <a:xfrm>
            <a:off x="5908799" y="3209432"/>
            <a:ext cx="128904" cy="217526"/>
          </a:xfrm>
          <a:custGeom>
            <a:avLst/>
            <a:gdLst/>
            <a:ahLst/>
            <a:cxnLst/>
            <a:rect l="l" t="t" r="r" b="b"/>
            <a:pathLst>
              <a:path w="1696" h="2862" extrusionOk="0">
                <a:moveTo>
                  <a:pt x="1326" y="188"/>
                </a:moveTo>
                <a:cubicBezTo>
                  <a:pt x="1349" y="188"/>
                  <a:pt x="1364" y="195"/>
                  <a:pt x="1387" y="203"/>
                </a:cubicBezTo>
                <a:cubicBezTo>
                  <a:pt x="1455" y="233"/>
                  <a:pt x="1485" y="308"/>
                  <a:pt x="1455" y="369"/>
                </a:cubicBezTo>
                <a:lnTo>
                  <a:pt x="859" y="1363"/>
                </a:lnTo>
                <a:lnTo>
                  <a:pt x="1206" y="271"/>
                </a:lnTo>
                <a:cubicBezTo>
                  <a:pt x="1229" y="218"/>
                  <a:pt x="1281" y="188"/>
                  <a:pt x="1326" y="188"/>
                </a:cubicBezTo>
                <a:close/>
                <a:moveTo>
                  <a:pt x="822" y="1468"/>
                </a:moveTo>
                <a:lnTo>
                  <a:pt x="460" y="2591"/>
                </a:lnTo>
                <a:cubicBezTo>
                  <a:pt x="445" y="2628"/>
                  <a:pt x="415" y="2651"/>
                  <a:pt x="385" y="2666"/>
                </a:cubicBezTo>
                <a:cubicBezTo>
                  <a:pt x="369" y="2669"/>
                  <a:pt x="354" y="2671"/>
                  <a:pt x="339" y="2671"/>
                </a:cubicBezTo>
                <a:cubicBezTo>
                  <a:pt x="317" y="2671"/>
                  <a:pt x="297" y="2667"/>
                  <a:pt x="279" y="2658"/>
                </a:cubicBezTo>
                <a:cubicBezTo>
                  <a:pt x="249" y="2643"/>
                  <a:pt x="227" y="2621"/>
                  <a:pt x="212" y="2583"/>
                </a:cubicBezTo>
                <a:cubicBezTo>
                  <a:pt x="197" y="2553"/>
                  <a:pt x="197" y="2515"/>
                  <a:pt x="212" y="2493"/>
                </a:cubicBezTo>
                <a:lnTo>
                  <a:pt x="822" y="1468"/>
                </a:lnTo>
                <a:close/>
                <a:moveTo>
                  <a:pt x="1334" y="0"/>
                </a:moveTo>
                <a:cubicBezTo>
                  <a:pt x="1293" y="0"/>
                  <a:pt x="1253" y="8"/>
                  <a:pt x="1213" y="22"/>
                </a:cubicBezTo>
                <a:cubicBezTo>
                  <a:pt x="1138" y="52"/>
                  <a:pt x="1070" y="113"/>
                  <a:pt x="1033" y="203"/>
                </a:cubicBezTo>
                <a:lnTo>
                  <a:pt x="664" y="1355"/>
                </a:lnTo>
                <a:lnTo>
                  <a:pt x="38" y="2410"/>
                </a:lnTo>
                <a:cubicBezTo>
                  <a:pt x="8" y="2485"/>
                  <a:pt x="1" y="2576"/>
                  <a:pt x="31" y="2651"/>
                </a:cubicBezTo>
                <a:cubicBezTo>
                  <a:pt x="69" y="2734"/>
                  <a:pt x="121" y="2794"/>
                  <a:pt x="204" y="2832"/>
                </a:cubicBezTo>
                <a:cubicBezTo>
                  <a:pt x="242" y="2854"/>
                  <a:pt x="287" y="2862"/>
                  <a:pt x="332" y="2862"/>
                </a:cubicBezTo>
                <a:cubicBezTo>
                  <a:pt x="377" y="2862"/>
                  <a:pt x="415" y="2854"/>
                  <a:pt x="453" y="2839"/>
                </a:cubicBezTo>
                <a:cubicBezTo>
                  <a:pt x="528" y="2809"/>
                  <a:pt x="596" y="2749"/>
                  <a:pt x="634" y="2658"/>
                </a:cubicBezTo>
                <a:lnTo>
                  <a:pt x="1018" y="1476"/>
                </a:lnTo>
                <a:lnTo>
                  <a:pt x="1628" y="459"/>
                </a:lnTo>
                <a:cubicBezTo>
                  <a:pt x="1696" y="293"/>
                  <a:pt x="1628" y="105"/>
                  <a:pt x="1462" y="30"/>
                </a:cubicBezTo>
                <a:cubicBezTo>
                  <a:pt x="1422" y="10"/>
                  <a:pt x="1378" y="0"/>
                  <a:pt x="133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9" name="Google Shape;1429;p20"/>
          <p:cNvSpPr/>
          <p:nvPr/>
        </p:nvSpPr>
        <p:spPr>
          <a:xfrm>
            <a:off x="5932893" y="3283233"/>
            <a:ext cx="78513" cy="69925"/>
          </a:xfrm>
          <a:custGeom>
            <a:avLst/>
            <a:gdLst/>
            <a:ahLst/>
            <a:cxnLst/>
            <a:rect l="l" t="t" r="r" b="b"/>
            <a:pathLst>
              <a:path w="1033" h="920" extrusionOk="0">
                <a:moveTo>
                  <a:pt x="515" y="0"/>
                </a:moveTo>
                <a:cubicBezTo>
                  <a:pt x="461" y="0"/>
                  <a:pt x="407" y="10"/>
                  <a:pt x="354" y="30"/>
                </a:cubicBezTo>
                <a:cubicBezTo>
                  <a:pt x="113" y="121"/>
                  <a:pt x="0" y="384"/>
                  <a:pt x="83" y="625"/>
                </a:cubicBezTo>
                <a:cubicBezTo>
                  <a:pt x="153" y="806"/>
                  <a:pt x="331" y="919"/>
                  <a:pt x="516" y="919"/>
                </a:cubicBezTo>
                <a:cubicBezTo>
                  <a:pt x="571" y="919"/>
                  <a:pt x="625" y="909"/>
                  <a:pt x="678" y="889"/>
                </a:cubicBezTo>
                <a:cubicBezTo>
                  <a:pt x="919" y="799"/>
                  <a:pt x="1032" y="535"/>
                  <a:pt x="942" y="294"/>
                </a:cubicBezTo>
                <a:cubicBezTo>
                  <a:pt x="872" y="113"/>
                  <a:pt x="698" y="0"/>
                  <a:pt x="515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0" name="Google Shape;1430;p20"/>
          <p:cNvSpPr/>
          <p:nvPr/>
        </p:nvSpPr>
        <p:spPr>
          <a:xfrm>
            <a:off x="5924304" y="3275936"/>
            <a:ext cx="91054" cy="84670"/>
          </a:xfrm>
          <a:custGeom>
            <a:avLst/>
            <a:gdLst/>
            <a:ahLst/>
            <a:cxnLst/>
            <a:rect l="l" t="t" r="r" b="b"/>
            <a:pathLst>
              <a:path w="1198" h="1114" extrusionOk="0">
                <a:moveTo>
                  <a:pt x="625" y="194"/>
                </a:moveTo>
                <a:cubicBezTo>
                  <a:pt x="678" y="194"/>
                  <a:pt x="731" y="202"/>
                  <a:pt x="776" y="224"/>
                </a:cubicBezTo>
                <a:cubicBezTo>
                  <a:pt x="866" y="262"/>
                  <a:pt x="934" y="337"/>
                  <a:pt x="972" y="428"/>
                </a:cubicBezTo>
                <a:cubicBezTo>
                  <a:pt x="1002" y="518"/>
                  <a:pt x="1002" y="616"/>
                  <a:pt x="964" y="706"/>
                </a:cubicBezTo>
                <a:cubicBezTo>
                  <a:pt x="919" y="797"/>
                  <a:pt x="851" y="865"/>
                  <a:pt x="761" y="895"/>
                </a:cubicBezTo>
                <a:cubicBezTo>
                  <a:pt x="718" y="913"/>
                  <a:pt x="671" y="922"/>
                  <a:pt x="625" y="922"/>
                </a:cubicBezTo>
                <a:cubicBezTo>
                  <a:pt x="575" y="922"/>
                  <a:pt x="526" y="911"/>
                  <a:pt x="482" y="887"/>
                </a:cubicBezTo>
                <a:cubicBezTo>
                  <a:pt x="392" y="849"/>
                  <a:pt x="324" y="774"/>
                  <a:pt x="286" y="684"/>
                </a:cubicBezTo>
                <a:cubicBezTo>
                  <a:pt x="219" y="495"/>
                  <a:pt x="309" y="285"/>
                  <a:pt x="497" y="217"/>
                </a:cubicBezTo>
                <a:cubicBezTo>
                  <a:pt x="542" y="202"/>
                  <a:pt x="588" y="194"/>
                  <a:pt x="625" y="194"/>
                </a:cubicBezTo>
                <a:close/>
                <a:moveTo>
                  <a:pt x="625" y="1"/>
                </a:moveTo>
                <a:cubicBezTo>
                  <a:pt x="560" y="1"/>
                  <a:pt x="494" y="12"/>
                  <a:pt x="430" y="36"/>
                </a:cubicBezTo>
                <a:cubicBezTo>
                  <a:pt x="143" y="149"/>
                  <a:pt x="0" y="465"/>
                  <a:pt x="113" y="752"/>
                </a:cubicBezTo>
                <a:cubicBezTo>
                  <a:pt x="166" y="895"/>
                  <a:pt x="264" y="1000"/>
                  <a:pt x="399" y="1060"/>
                </a:cubicBezTo>
                <a:cubicBezTo>
                  <a:pt x="475" y="1090"/>
                  <a:pt x="550" y="1113"/>
                  <a:pt x="625" y="1113"/>
                </a:cubicBezTo>
                <a:cubicBezTo>
                  <a:pt x="693" y="1113"/>
                  <a:pt x="761" y="1098"/>
                  <a:pt x="829" y="1075"/>
                </a:cubicBezTo>
                <a:cubicBezTo>
                  <a:pt x="964" y="1023"/>
                  <a:pt x="1070" y="917"/>
                  <a:pt x="1130" y="782"/>
                </a:cubicBezTo>
                <a:cubicBezTo>
                  <a:pt x="1198" y="646"/>
                  <a:pt x="1198" y="495"/>
                  <a:pt x="1145" y="360"/>
                </a:cubicBezTo>
                <a:cubicBezTo>
                  <a:pt x="1092" y="224"/>
                  <a:pt x="987" y="111"/>
                  <a:pt x="859" y="51"/>
                </a:cubicBezTo>
                <a:cubicBezTo>
                  <a:pt x="784" y="18"/>
                  <a:pt x="705" y="1"/>
                  <a:pt x="62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1" name="Google Shape;1431;p20"/>
          <p:cNvSpPr/>
          <p:nvPr/>
        </p:nvSpPr>
        <p:spPr>
          <a:xfrm>
            <a:off x="3362406" y="3212548"/>
            <a:ext cx="333814" cy="158318"/>
          </a:xfrm>
          <a:custGeom>
            <a:avLst/>
            <a:gdLst/>
            <a:ahLst/>
            <a:cxnLst/>
            <a:rect l="l" t="t" r="r" b="b"/>
            <a:pathLst>
              <a:path w="4392" h="2083" extrusionOk="0">
                <a:moveTo>
                  <a:pt x="3989" y="1"/>
                </a:moveTo>
                <a:cubicBezTo>
                  <a:pt x="3945" y="1"/>
                  <a:pt x="3901" y="9"/>
                  <a:pt x="3857" y="26"/>
                </a:cubicBezTo>
                <a:lnTo>
                  <a:pt x="2094" y="930"/>
                </a:lnTo>
                <a:lnTo>
                  <a:pt x="279" y="1382"/>
                </a:lnTo>
                <a:cubicBezTo>
                  <a:pt x="91" y="1457"/>
                  <a:pt x="0" y="1668"/>
                  <a:pt x="68" y="1849"/>
                </a:cubicBezTo>
                <a:cubicBezTo>
                  <a:pt x="127" y="1995"/>
                  <a:pt x="262" y="2082"/>
                  <a:pt x="408" y="2082"/>
                </a:cubicBezTo>
                <a:cubicBezTo>
                  <a:pt x="450" y="2082"/>
                  <a:pt x="493" y="2075"/>
                  <a:pt x="535" y="2060"/>
                </a:cubicBezTo>
                <a:lnTo>
                  <a:pt x="2245" y="1171"/>
                </a:lnTo>
                <a:lnTo>
                  <a:pt x="4113" y="697"/>
                </a:lnTo>
                <a:cubicBezTo>
                  <a:pt x="4301" y="629"/>
                  <a:pt x="4392" y="418"/>
                  <a:pt x="4324" y="230"/>
                </a:cubicBezTo>
                <a:cubicBezTo>
                  <a:pt x="4272" y="91"/>
                  <a:pt x="4135" y="1"/>
                  <a:pt x="3989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2" name="Google Shape;1432;p20"/>
          <p:cNvSpPr/>
          <p:nvPr/>
        </p:nvSpPr>
        <p:spPr>
          <a:xfrm>
            <a:off x="3354425" y="3205632"/>
            <a:ext cx="346431" cy="172151"/>
          </a:xfrm>
          <a:custGeom>
            <a:avLst/>
            <a:gdLst/>
            <a:ahLst/>
            <a:cxnLst/>
            <a:rect l="l" t="t" r="r" b="b"/>
            <a:pathLst>
              <a:path w="4558" h="2265" extrusionOk="0">
                <a:moveTo>
                  <a:pt x="4090" y="185"/>
                </a:moveTo>
                <a:cubicBezTo>
                  <a:pt x="4195" y="185"/>
                  <a:pt x="4301" y="253"/>
                  <a:pt x="4339" y="358"/>
                </a:cubicBezTo>
                <a:cubicBezTo>
                  <a:pt x="4369" y="426"/>
                  <a:pt x="4361" y="494"/>
                  <a:pt x="4331" y="562"/>
                </a:cubicBezTo>
                <a:cubicBezTo>
                  <a:pt x="4308" y="630"/>
                  <a:pt x="4256" y="675"/>
                  <a:pt x="4195" y="697"/>
                </a:cubicBezTo>
                <a:lnTo>
                  <a:pt x="2327" y="1172"/>
                </a:lnTo>
                <a:lnTo>
                  <a:pt x="610" y="2061"/>
                </a:lnTo>
                <a:cubicBezTo>
                  <a:pt x="580" y="2074"/>
                  <a:pt x="549" y="2080"/>
                  <a:pt x="519" y="2080"/>
                </a:cubicBezTo>
                <a:cubicBezTo>
                  <a:pt x="479" y="2080"/>
                  <a:pt x="441" y="2070"/>
                  <a:pt x="407" y="2053"/>
                </a:cubicBezTo>
                <a:cubicBezTo>
                  <a:pt x="339" y="2023"/>
                  <a:pt x="286" y="1978"/>
                  <a:pt x="264" y="1910"/>
                </a:cubicBezTo>
                <a:cubicBezTo>
                  <a:pt x="211" y="1774"/>
                  <a:pt x="279" y="1616"/>
                  <a:pt x="407" y="1571"/>
                </a:cubicBezTo>
                <a:lnTo>
                  <a:pt x="2222" y="1112"/>
                </a:lnTo>
                <a:lnTo>
                  <a:pt x="4000" y="200"/>
                </a:lnTo>
                <a:cubicBezTo>
                  <a:pt x="4030" y="193"/>
                  <a:pt x="4060" y="185"/>
                  <a:pt x="4090" y="185"/>
                </a:cubicBezTo>
                <a:close/>
                <a:moveTo>
                  <a:pt x="4097" y="0"/>
                </a:moveTo>
                <a:cubicBezTo>
                  <a:pt x="4040" y="0"/>
                  <a:pt x="3982" y="11"/>
                  <a:pt x="3924" y="35"/>
                </a:cubicBezTo>
                <a:lnTo>
                  <a:pt x="2169" y="931"/>
                </a:lnTo>
                <a:lnTo>
                  <a:pt x="354" y="1390"/>
                </a:lnTo>
                <a:cubicBezTo>
                  <a:pt x="113" y="1481"/>
                  <a:pt x="0" y="1744"/>
                  <a:pt x="90" y="1978"/>
                </a:cubicBezTo>
                <a:cubicBezTo>
                  <a:pt x="128" y="2091"/>
                  <a:pt x="218" y="2181"/>
                  <a:pt x="324" y="2226"/>
                </a:cubicBezTo>
                <a:cubicBezTo>
                  <a:pt x="384" y="2257"/>
                  <a:pt x="444" y="2264"/>
                  <a:pt x="512" y="2264"/>
                </a:cubicBezTo>
                <a:cubicBezTo>
                  <a:pt x="565" y="2264"/>
                  <a:pt x="625" y="2257"/>
                  <a:pt x="685" y="2234"/>
                </a:cubicBezTo>
                <a:lnTo>
                  <a:pt x="2388" y="1353"/>
                </a:lnTo>
                <a:lnTo>
                  <a:pt x="4256" y="878"/>
                </a:lnTo>
                <a:cubicBezTo>
                  <a:pt x="4369" y="833"/>
                  <a:pt x="4459" y="750"/>
                  <a:pt x="4504" y="637"/>
                </a:cubicBezTo>
                <a:cubicBezTo>
                  <a:pt x="4557" y="524"/>
                  <a:pt x="4557" y="404"/>
                  <a:pt x="4519" y="291"/>
                </a:cubicBezTo>
                <a:cubicBezTo>
                  <a:pt x="4450" y="113"/>
                  <a:pt x="4281" y="0"/>
                  <a:pt x="409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3" name="Google Shape;1433;p20"/>
          <p:cNvSpPr/>
          <p:nvPr/>
        </p:nvSpPr>
        <p:spPr>
          <a:xfrm>
            <a:off x="3365294" y="3204644"/>
            <a:ext cx="328114" cy="174127"/>
          </a:xfrm>
          <a:custGeom>
            <a:avLst/>
            <a:gdLst/>
            <a:ahLst/>
            <a:cxnLst/>
            <a:rect l="l" t="t" r="r" b="b"/>
            <a:pathLst>
              <a:path w="4317" h="2291" extrusionOk="0">
                <a:moveTo>
                  <a:pt x="411" y="0"/>
                </a:moveTo>
                <a:cubicBezTo>
                  <a:pt x="274" y="0"/>
                  <a:pt x="144" y="80"/>
                  <a:pt x="83" y="213"/>
                </a:cubicBezTo>
                <a:cubicBezTo>
                  <a:pt x="0" y="394"/>
                  <a:pt x="83" y="612"/>
                  <a:pt x="264" y="688"/>
                </a:cubicBezTo>
                <a:lnTo>
                  <a:pt x="2102" y="1275"/>
                </a:lnTo>
                <a:lnTo>
                  <a:pt x="3759" y="2262"/>
                </a:lnTo>
                <a:cubicBezTo>
                  <a:pt x="3806" y="2282"/>
                  <a:pt x="3855" y="2291"/>
                  <a:pt x="3903" y="2291"/>
                </a:cubicBezTo>
                <a:cubicBezTo>
                  <a:pt x="4041" y="2291"/>
                  <a:pt x="4172" y="2215"/>
                  <a:pt x="4233" y="2081"/>
                </a:cubicBezTo>
                <a:cubicBezTo>
                  <a:pt x="4316" y="1900"/>
                  <a:pt x="4233" y="1682"/>
                  <a:pt x="4052" y="1599"/>
                </a:cubicBezTo>
                <a:lnTo>
                  <a:pt x="2169" y="997"/>
                </a:lnTo>
                <a:lnTo>
                  <a:pt x="558" y="32"/>
                </a:lnTo>
                <a:cubicBezTo>
                  <a:pt x="510" y="11"/>
                  <a:pt x="460" y="0"/>
                  <a:pt x="411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4" name="Google Shape;1434;p20"/>
          <p:cNvSpPr/>
          <p:nvPr/>
        </p:nvSpPr>
        <p:spPr>
          <a:xfrm>
            <a:off x="3357237" y="3197575"/>
            <a:ext cx="340730" cy="188188"/>
          </a:xfrm>
          <a:custGeom>
            <a:avLst/>
            <a:gdLst/>
            <a:ahLst/>
            <a:cxnLst/>
            <a:rect l="l" t="t" r="r" b="b"/>
            <a:pathLst>
              <a:path w="4483" h="2476" extrusionOk="0">
                <a:moveTo>
                  <a:pt x="520" y="186"/>
                </a:moveTo>
                <a:cubicBezTo>
                  <a:pt x="551" y="186"/>
                  <a:pt x="588" y="193"/>
                  <a:pt x="618" y="208"/>
                </a:cubicBezTo>
                <a:lnTo>
                  <a:pt x="2223" y="1172"/>
                </a:lnTo>
                <a:lnTo>
                  <a:pt x="4121" y="1783"/>
                </a:lnTo>
                <a:cubicBezTo>
                  <a:pt x="4189" y="1813"/>
                  <a:pt x="4234" y="1865"/>
                  <a:pt x="4264" y="1926"/>
                </a:cubicBezTo>
                <a:cubicBezTo>
                  <a:pt x="4287" y="1993"/>
                  <a:pt x="4287" y="2069"/>
                  <a:pt x="4256" y="2129"/>
                </a:cubicBezTo>
                <a:cubicBezTo>
                  <a:pt x="4211" y="2232"/>
                  <a:pt x="4109" y="2291"/>
                  <a:pt x="4007" y="2291"/>
                </a:cubicBezTo>
                <a:cubicBezTo>
                  <a:pt x="3974" y="2291"/>
                  <a:pt x="3941" y="2285"/>
                  <a:pt x="3910" y="2272"/>
                </a:cubicBezTo>
                <a:lnTo>
                  <a:pt x="2253" y="1285"/>
                </a:lnTo>
                <a:lnTo>
                  <a:pt x="407" y="698"/>
                </a:lnTo>
                <a:cubicBezTo>
                  <a:pt x="272" y="638"/>
                  <a:pt x="219" y="479"/>
                  <a:pt x="279" y="344"/>
                </a:cubicBezTo>
                <a:cubicBezTo>
                  <a:pt x="317" y="246"/>
                  <a:pt x="422" y="186"/>
                  <a:pt x="520" y="186"/>
                </a:cubicBezTo>
                <a:close/>
                <a:moveTo>
                  <a:pt x="516" y="1"/>
                </a:moveTo>
                <a:cubicBezTo>
                  <a:pt x="461" y="1"/>
                  <a:pt x="406" y="10"/>
                  <a:pt x="355" y="28"/>
                </a:cubicBezTo>
                <a:cubicBezTo>
                  <a:pt x="242" y="73"/>
                  <a:pt x="151" y="156"/>
                  <a:pt x="106" y="269"/>
                </a:cubicBezTo>
                <a:cubicBezTo>
                  <a:pt x="1" y="495"/>
                  <a:pt x="106" y="766"/>
                  <a:pt x="340" y="871"/>
                </a:cubicBezTo>
                <a:lnTo>
                  <a:pt x="2170" y="1451"/>
                </a:lnTo>
                <a:lnTo>
                  <a:pt x="3827" y="2438"/>
                </a:lnTo>
                <a:cubicBezTo>
                  <a:pt x="3887" y="2468"/>
                  <a:pt x="3948" y="2475"/>
                  <a:pt x="4008" y="2475"/>
                </a:cubicBezTo>
                <a:cubicBezTo>
                  <a:pt x="4068" y="2475"/>
                  <a:pt x="4121" y="2468"/>
                  <a:pt x="4174" y="2445"/>
                </a:cubicBezTo>
                <a:cubicBezTo>
                  <a:pt x="4287" y="2408"/>
                  <a:pt x="4377" y="2317"/>
                  <a:pt x="4430" y="2212"/>
                </a:cubicBezTo>
                <a:cubicBezTo>
                  <a:pt x="4475" y="2099"/>
                  <a:pt x="4482" y="1978"/>
                  <a:pt x="4437" y="1865"/>
                </a:cubicBezTo>
                <a:cubicBezTo>
                  <a:pt x="4392" y="1745"/>
                  <a:pt x="4309" y="1662"/>
                  <a:pt x="4189" y="1602"/>
                </a:cubicBezTo>
                <a:lnTo>
                  <a:pt x="2313" y="1007"/>
                </a:lnTo>
                <a:lnTo>
                  <a:pt x="701" y="43"/>
                </a:lnTo>
                <a:cubicBezTo>
                  <a:pt x="644" y="14"/>
                  <a:pt x="580" y="1"/>
                  <a:pt x="516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5" name="Google Shape;1435;p20"/>
          <p:cNvSpPr/>
          <p:nvPr/>
        </p:nvSpPr>
        <p:spPr>
          <a:xfrm>
            <a:off x="3446543" y="3128410"/>
            <a:ext cx="165539" cy="326593"/>
          </a:xfrm>
          <a:custGeom>
            <a:avLst/>
            <a:gdLst/>
            <a:ahLst/>
            <a:cxnLst/>
            <a:rect l="l" t="t" r="r" b="b"/>
            <a:pathLst>
              <a:path w="2178" h="4297" extrusionOk="0">
                <a:moveTo>
                  <a:pt x="412" y="1"/>
                </a:moveTo>
                <a:cubicBezTo>
                  <a:pt x="368" y="1"/>
                  <a:pt x="323" y="9"/>
                  <a:pt x="279" y="26"/>
                </a:cubicBezTo>
                <a:cubicBezTo>
                  <a:pt x="99" y="94"/>
                  <a:pt x="1" y="305"/>
                  <a:pt x="76" y="486"/>
                </a:cubicBezTo>
                <a:lnTo>
                  <a:pt x="957" y="2195"/>
                </a:lnTo>
                <a:lnTo>
                  <a:pt x="1432" y="4063"/>
                </a:lnTo>
                <a:cubicBezTo>
                  <a:pt x="1490" y="4210"/>
                  <a:pt x="1626" y="4297"/>
                  <a:pt x="1772" y="4297"/>
                </a:cubicBezTo>
                <a:cubicBezTo>
                  <a:pt x="1814" y="4297"/>
                  <a:pt x="1857" y="4289"/>
                  <a:pt x="1899" y="4274"/>
                </a:cubicBezTo>
                <a:cubicBezTo>
                  <a:pt x="2087" y="4207"/>
                  <a:pt x="2178" y="3996"/>
                  <a:pt x="2110" y="3807"/>
                </a:cubicBezTo>
                <a:lnTo>
                  <a:pt x="1198" y="2045"/>
                </a:lnTo>
                <a:lnTo>
                  <a:pt x="746" y="230"/>
                </a:lnTo>
                <a:cubicBezTo>
                  <a:pt x="694" y="91"/>
                  <a:pt x="558" y="1"/>
                  <a:pt x="412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6" name="Google Shape;1436;p20"/>
          <p:cNvSpPr/>
          <p:nvPr/>
        </p:nvSpPr>
        <p:spPr>
          <a:xfrm>
            <a:off x="3438563" y="3121190"/>
            <a:ext cx="178080" cy="341262"/>
          </a:xfrm>
          <a:custGeom>
            <a:avLst/>
            <a:gdLst/>
            <a:ahLst/>
            <a:cxnLst/>
            <a:rect l="l" t="t" r="r" b="b"/>
            <a:pathLst>
              <a:path w="2343" h="4490" extrusionOk="0">
                <a:moveTo>
                  <a:pt x="518" y="186"/>
                </a:moveTo>
                <a:cubicBezTo>
                  <a:pt x="622" y="186"/>
                  <a:pt x="721" y="249"/>
                  <a:pt x="761" y="347"/>
                </a:cubicBezTo>
                <a:lnTo>
                  <a:pt x="1213" y="2170"/>
                </a:lnTo>
                <a:lnTo>
                  <a:pt x="2124" y="3940"/>
                </a:lnTo>
                <a:cubicBezTo>
                  <a:pt x="2147" y="4008"/>
                  <a:pt x="2147" y="4076"/>
                  <a:pt x="2117" y="4143"/>
                </a:cubicBezTo>
                <a:cubicBezTo>
                  <a:pt x="2087" y="4211"/>
                  <a:pt x="2034" y="4256"/>
                  <a:pt x="1974" y="4279"/>
                </a:cubicBezTo>
                <a:cubicBezTo>
                  <a:pt x="1942" y="4293"/>
                  <a:pt x="1909" y="4299"/>
                  <a:pt x="1877" y="4299"/>
                </a:cubicBezTo>
                <a:cubicBezTo>
                  <a:pt x="1839" y="4299"/>
                  <a:pt x="1803" y="4291"/>
                  <a:pt x="1770" y="4279"/>
                </a:cubicBezTo>
                <a:cubicBezTo>
                  <a:pt x="1703" y="4249"/>
                  <a:pt x="1650" y="4196"/>
                  <a:pt x="1627" y="4136"/>
                </a:cubicBezTo>
                <a:lnTo>
                  <a:pt x="1153" y="2268"/>
                </a:lnTo>
                <a:lnTo>
                  <a:pt x="264" y="550"/>
                </a:lnTo>
                <a:cubicBezTo>
                  <a:pt x="211" y="415"/>
                  <a:pt x="286" y="257"/>
                  <a:pt x="422" y="204"/>
                </a:cubicBezTo>
                <a:cubicBezTo>
                  <a:pt x="454" y="192"/>
                  <a:pt x="486" y="186"/>
                  <a:pt x="518" y="186"/>
                </a:cubicBezTo>
                <a:close/>
                <a:moveTo>
                  <a:pt x="513" y="0"/>
                </a:moveTo>
                <a:cubicBezTo>
                  <a:pt x="459" y="0"/>
                  <a:pt x="406" y="10"/>
                  <a:pt x="354" y="31"/>
                </a:cubicBezTo>
                <a:cubicBezTo>
                  <a:pt x="121" y="121"/>
                  <a:pt x="0" y="385"/>
                  <a:pt x="91" y="626"/>
                </a:cubicBezTo>
                <a:lnTo>
                  <a:pt x="979" y="2328"/>
                </a:lnTo>
                <a:lnTo>
                  <a:pt x="1454" y="4196"/>
                </a:lnTo>
                <a:cubicBezTo>
                  <a:pt x="1492" y="4309"/>
                  <a:pt x="1582" y="4399"/>
                  <a:pt x="1687" y="4445"/>
                </a:cubicBezTo>
                <a:cubicBezTo>
                  <a:pt x="1748" y="4475"/>
                  <a:pt x="1816" y="4490"/>
                  <a:pt x="1876" y="4490"/>
                </a:cubicBezTo>
                <a:cubicBezTo>
                  <a:pt x="1929" y="4490"/>
                  <a:pt x="1989" y="4475"/>
                  <a:pt x="2034" y="4460"/>
                </a:cubicBezTo>
                <a:cubicBezTo>
                  <a:pt x="2147" y="4414"/>
                  <a:pt x="2237" y="4332"/>
                  <a:pt x="2290" y="4219"/>
                </a:cubicBezTo>
                <a:cubicBezTo>
                  <a:pt x="2343" y="4106"/>
                  <a:pt x="2343" y="3985"/>
                  <a:pt x="2298" y="3865"/>
                </a:cubicBezTo>
                <a:lnTo>
                  <a:pt x="1394" y="2110"/>
                </a:lnTo>
                <a:lnTo>
                  <a:pt x="942" y="294"/>
                </a:lnTo>
                <a:cubicBezTo>
                  <a:pt x="897" y="181"/>
                  <a:pt x="814" y="91"/>
                  <a:pt x="701" y="38"/>
                </a:cubicBezTo>
                <a:cubicBezTo>
                  <a:pt x="640" y="14"/>
                  <a:pt x="576" y="0"/>
                  <a:pt x="51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7" name="Google Shape;1437;p20"/>
          <p:cNvSpPr/>
          <p:nvPr/>
        </p:nvSpPr>
        <p:spPr>
          <a:xfrm>
            <a:off x="3438563" y="3131603"/>
            <a:ext cx="181500" cy="320133"/>
          </a:xfrm>
          <a:custGeom>
            <a:avLst/>
            <a:gdLst/>
            <a:ahLst/>
            <a:cxnLst/>
            <a:rect l="l" t="t" r="r" b="b"/>
            <a:pathLst>
              <a:path w="2388" h="4212" extrusionOk="0">
                <a:moveTo>
                  <a:pt x="1980" y="0"/>
                </a:moveTo>
                <a:cubicBezTo>
                  <a:pt x="1843" y="0"/>
                  <a:pt x="1711" y="76"/>
                  <a:pt x="1650" y="210"/>
                </a:cubicBezTo>
                <a:lnTo>
                  <a:pt x="1070" y="2048"/>
                </a:lnTo>
                <a:lnTo>
                  <a:pt x="83" y="3705"/>
                </a:lnTo>
                <a:cubicBezTo>
                  <a:pt x="0" y="3886"/>
                  <a:pt x="83" y="4104"/>
                  <a:pt x="264" y="4180"/>
                </a:cubicBezTo>
                <a:cubicBezTo>
                  <a:pt x="312" y="4201"/>
                  <a:pt x="362" y="4212"/>
                  <a:pt x="411" y="4212"/>
                </a:cubicBezTo>
                <a:cubicBezTo>
                  <a:pt x="547" y="4212"/>
                  <a:pt x="677" y="4132"/>
                  <a:pt x="738" y="3999"/>
                </a:cubicBezTo>
                <a:lnTo>
                  <a:pt x="1349" y="2116"/>
                </a:lnTo>
                <a:lnTo>
                  <a:pt x="2305" y="511"/>
                </a:lnTo>
                <a:cubicBezTo>
                  <a:pt x="2388" y="331"/>
                  <a:pt x="2305" y="112"/>
                  <a:pt x="2124" y="29"/>
                </a:cubicBezTo>
                <a:cubicBezTo>
                  <a:pt x="2077" y="10"/>
                  <a:pt x="2028" y="0"/>
                  <a:pt x="1980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8" name="Google Shape;1438;p20"/>
          <p:cNvSpPr/>
          <p:nvPr/>
        </p:nvSpPr>
        <p:spPr>
          <a:xfrm>
            <a:off x="3430506" y="3124382"/>
            <a:ext cx="194193" cy="334650"/>
          </a:xfrm>
          <a:custGeom>
            <a:avLst/>
            <a:gdLst/>
            <a:ahLst/>
            <a:cxnLst/>
            <a:rect l="l" t="t" r="r" b="b"/>
            <a:pathLst>
              <a:path w="2555" h="4403" extrusionOk="0">
                <a:moveTo>
                  <a:pt x="2087" y="192"/>
                </a:moveTo>
                <a:cubicBezTo>
                  <a:pt x="2125" y="192"/>
                  <a:pt x="2163" y="200"/>
                  <a:pt x="2193" y="215"/>
                </a:cubicBezTo>
                <a:cubicBezTo>
                  <a:pt x="2260" y="245"/>
                  <a:pt x="2306" y="298"/>
                  <a:pt x="2336" y="358"/>
                </a:cubicBezTo>
                <a:cubicBezTo>
                  <a:pt x="2358" y="426"/>
                  <a:pt x="2358" y="501"/>
                  <a:pt x="2336" y="554"/>
                </a:cubicBezTo>
                <a:lnTo>
                  <a:pt x="1372" y="2158"/>
                </a:lnTo>
                <a:lnTo>
                  <a:pt x="762" y="4056"/>
                </a:lnTo>
                <a:cubicBezTo>
                  <a:pt x="717" y="4156"/>
                  <a:pt x="620" y="4215"/>
                  <a:pt x="517" y="4215"/>
                </a:cubicBezTo>
                <a:cubicBezTo>
                  <a:pt x="480" y="4215"/>
                  <a:pt x="443" y="4208"/>
                  <a:pt x="408" y="4192"/>
                </a:cubicBezTo>
                <a:cubicBezTo>
                  <a:pt x="272" y="4131"/>
                  <a:pt x="212" y="3973"/>
                  <a:pt x="272" y="3853"/>
                </a:cubicBezTo>
                <a:lnTo>
                  <a:pt x="1251" y="2196"/>
                </a:lnTo>
                <a:lnTo>
                  <a:pt x="1846" y="343"/>
                </a:lnTo>
                <a:cubicBezTo>
                  <a:pt x="1869" y="283"/>
                  <a:pt x="1922" y="230"/>
                  <a:pt x="1989" y="207"/>
                </a:cubicBezTo>
                <a:cubicBezTo>
                  <a:pt x="2019" y="192"/>
                  <a:pt x="2057" y="192"/>
                  <a:pt x="2087" y="192"/>
                </a:cubicBezTo>
                <a:close/>
                <a:moveTo>
                  <a:pt x="2091" y="1"/>
                </a:moveTo>
                <a:cubicBezTo>
                  <a:pt x="2034" y="1"/>
                  <a:pt x="1976" y="12"/>
                  <a:pt x="1922" y="34"/>
                </a:cubicBezTo>
                <a:cubicBezTo>
                  <a:pt x="1809" y="72"/>
                  <a:pt x="1718" y="162"/>
                  <a:pt x="1665" y="283"/>
                </a:cubicBezTo>
                <a:lnTo>
                  <a:pt x="1085" y="2105"/>
                </a:lnTo>
                <a:lnTo>
                  <a:pt x="99" y="3762"/>
                </a:lnTo>
                <a:cubicBezTo>
                  <a:pt x="1" y="3988"/>
                  <a:pt x="99" y="4260"/>
                  <a:pt x="332" y="4365"/>
                </a:cubicBezTo>
                <a:cubicBezTo>
                  <a:pt x="392" y="4388"/>
                  <a:pt x="453" y="4403"/>
                  <a:pt x="513" y="4403"/>
                </a:cubicBezTo>
                <a:cubicBezTo>
                  <a:pt x="686" y="4403"/>
                  <a:pt x="859" y="4305"/>
                  <a:pt x="935" y="4124"/>
                </a:cubicBezTo>
                <a:lnTo>
                  <a:pt x="1537" y="2248"/>
                </a:lnTo>
                <a:lnTo>
                  <a:pt x="2502" y="644"/>
                </a:lnTo>
                <a:cubicBezTo>
                  <a:pt x="2547" y="531"/>
                  <a:pt x="2554" y="411"/>
                  <a:pt x="2509" y="298"/>
                </a:cubicBezTo>
                <a:cubicBezTo>
                  <a:pt x="2464" y="177"/>
                  <a:pt x="2381" y="87"/>
                  <a:pt x="2268" y="41"/>
                </a:cubicBezTo>
                <a:cubicBezTo>
                  <a:pt x="2213" y="14"/>
                  <a:pt x="2152" y="1"/>
                  <a:pt x="209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9" name="Google Shape;1439;p20"/>
          <p:cNvSpPr/>
          <p:nvPr/>
        </p:nvSpPr>
        <p:spPr>
          <a:xfrm>
            <a:off x="3467141" y="3236642"/>
            <a:ext cx="124344" cy="110359"/>
          </a:xfrm>
          <a:custGeom>
            <a:avLst/>
            <a:gdLst/>
            <a:ahLst/>
            <a:cxnLst/>
            <a:rect l="l" t="t" r="r" b="b"/>
            <a:pathLst>
              <a:path w="1636" h="1452" extrusionOk="0">
                <a:moveTo>
                  <a:pt x="818" y="0"/>
                </a:moveTo>
                <a:cubicBezTo>
                  <a:pt x="732" y="0"/>
                  <a:pt x="644" y="16"/>
                  <a:pt x="558" y="48"/>
                </a:cubicBezTo>
                <a:cubicBezTo>
                  <a:pt x="189" y="191"/>
                  <a:pt x="1" y="606"/>
                  <a:pt x="144" y="982"/>
                </a:cubicBezTo>
                <a:cubicBezTo>
                  <a:pt x="255" y="1273"/>
                  <a:pt x="527" y="1452"/>
                  <a:pt x="819" y="1452"/>
                </a:cubicBezTo>
                <a:cubicBezTo>
                  <a:pt x="905" y="1452"/>
                  <a:pt x="992" y="1437"/>
                  <a:pt x="1078" y="1404"/>
                </a:cubicBezTo>
                <a:cubicBezTo>
                  <a:pt x="1447" y="1261"/>
                  <a:pt x="1635" y="839"/>
                  <a:pt x="1500" y="470"/>
                </a:cubicBezTo>
                <a:cubicBezTo>
                  <a:pt x="1389" y="179"/>
                  <a:pt x="1112" y="0"/>
                  <a:pt x="818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0" name="Google Shape;1440;p20"/>
          <p:cNvSpPr/>
          <p:nvPr/>
        </p:nvSpPr>
        <p:spPr>
          <a:xfrm>
            <a:off x="3465469" y="3229421"/>
            <a:ext cx="128296" cy="124876"/>
          </a:xfrm>
          <a:custGeom>
            <a:avLst/>
            <a:gdLst/>
            <a:ahLst/>
            <a:cxnLst/>
            <a:rect l="l" t="t" r="r" b="b"/>
            <a:pathLst>
              <a:path w="1688" h="1643" extrusionOk="0">
                <a:moveTo>
                  <a:pt x="844" y="189"/>
                </a:moveTo>
                <a:cubicBezTo>
                  <a:pt x="927" y="189"/>
                  <a:pt x="1017" y="211"/>
                  <a:pt x="1100" y="249"/>
                </a:cubicBezTo>
                <a:cubicBezTo>
                  <a:pt x="1251" y="317"/>
                  <a:pt x="1371" y="437"/>
                  <a:pt x="1431" y="595"/>
                </a:cubicBezTo>
                <a:cubicBezTo>
                  <a:pt x="1492" y="753"/>
                  <a:pt x="1484" y="927"/>
                  <a:pt x="1416" y="1077"/>
                </a:cubicBezTo>
                <a:cubicBezTo>
                  <a:pt x="1349" y="1235"/>
                  <a:pt x="1220" y="1348"/>
                  <a:pt x="1062" y="1409"/>
                </a:cubicBezTo>
                <a:cubicBezTo>
                  <a:pt x="989" y="1436"/>
                  <a:pt x="914" y="1449"/>
                  <a:pt x="839" y="1449"/>
                </a:cubicBezTo>
                <a:cubicBezTo>
                  <a:pt x="587" y="1449"/>
                  <a:pt x="348" y="1298"/>
                  <a:pt x="249" y="1047"/>
                </a:cubicBezTo>
                <a:cubicBezTo>
                  <a:pt x="189" y="889"/>
                  <a:pt x="196" y="716"/>
                  <a:pt x="264" y="565"/>
                </a:cubicBezTo>
                <a:cubicBezTo>
                  <a:pt x="332" y="407"/>
                  <a:pt x="460" y="294"/>
                  <a:pt x="618" y="234"/>
                </a:cubicBezTo>
                <a:cubicBezTo>
                  <a:pt x="693" y="204"/>
                  <a:pt x="769" y="189"/>
                  <a:pt x="844" y="189"/>
                </a:cubicBezTo>
                <a:close/>
                <a:moveTo>
                  <a:pt x="839" y="0"/>
                </a:moveTo>
                <a:cubicBezTo>
                  <a:pt x="743" y="0"/>
                  <a:pt x="645" y="17"/>
                  <a:pt x="550" y="53"/>
                </a:cubicBezTo>
                <a:cubicBezTo>
                  <a:pt x="347" y="136"/>
                  <a:pt x="181" y="286"/>
                  <a:pt x="91" y="482"/>
                </a:cubicBezTo>
                <a:cubicBezTo>
                  <a:pt x="8" y="686"/>
                  <a:pt x="0" y="904"/>
                  <a:pt x="76" y="1107"/>
                </a:cubicBezTo>
                <a:cubicBezTo>
                  <a:pt x="204" y="1439"/>
                  <a:pt x="512" y="1642"/>
                  <a:pt x="844" y="1642"/>
                </a:cubicBezTo>
                <a:cubicBezTo>
                  <a:pt x="942" y="1642"/>
                  <a:pt x="1040" y="1620"/>
                  <a:pt x="1130" y="1582"/>
                </a:cubicBezTo>
                <a:cubicBezTo>
                  <a:pt x="1333" y="1507"/>
                  <a:pt x="1499" y="1356"/>
                  <a:pt x="1590" y="1153"/>
                </a:cubicBezTo>
                <a:cubicBezTo>
                  <a:pt x="1680" y="957"/>
                  <a:pt x="1687" y="731"/>
                  <a:pt x="1605" y="527"/>
                </a:cubicBezTo>
                <a:cubicBezTo>
                  <a:pt x="1482" y="201"/>
                  <a:pt x="1170" y="0"/>
                  <a:pt x="839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1" name="Google Shape;1441;p20"/>
          <p:cNvSpPr/>
          <p:nvPr/>
        </p:nvSpPr>
        <p:spPr>
          <a:xfrm>
            <a:off x="8125886" y="3719654"/>
            <a:ext cx="277190" cy="131413"/>
          </a:xfrm>
          <a:custGeom>
            <a:avLst/>
            <a:gdLst/>
            <a:ahLst/>
            <a:cxnLst/>
            <a:rect l="l" t="t" r="r" b="b"/>
            <a:pathLst>
              <a:path w="3647" h="1729" extrusionOk="0">
                <a:moveTo>
                  <a:pt x="3309" y="1"/>
                </a:moveTo>
                <a:cubicBezTo>
                  <a:pt x="3273" y="1"/>
                  <a:pt x="3237" y="7"/>
                  <a:pt x="3202" y="20"/>
                </a:cubicBezTo>
                <a:lnTo>
                  <a:pt x="1740" y="774"/>
                </a:lnTo>
                <a:lnTo>
                  <a:pt x="234" y="1150"/>
                </a:lnTo>
                <a:cubicBezTo>
                  <a:pt x="76" y="1210"/>
                  <a:pt x="0" y="1384"/>
                  <a:pt x="61" y="1534"/>
                </a:cubicBezTo>
                <a:cubicBezTo>
                  <a:pt x="101" y="1656"/>
                  <a:pt x="213" y="1728"/>
                  <a:pt x="334" y="1728"/>
                </a:cubicBezTo>
                <a:cubicBezTo>
                  <a:pt x="370" y="1728"/>
                  <a:pt x="408" y="1722"/>
                  <a:pt x="445" y="1708"/>
                </a:cubicBezTo>
                <a:lnTo>
                  <a:pt x="1868" y="977"/>
                </a:lnTo>
                <a:lnTo>
                  <a:pt x="3420" y="578"/>
                </a:lnTo>
                <a:cubicBezTo>
                  <a:pt x="3571" y="525"/>
                  <a:pt x="3646" y="344"/>
                  <a:pt x="3593" y="194"/>
                </a:cubicBezTo>
                <a:cubicBezTo>
                  <a:pt x="3547" y="77"/>
                  <a:pt x="3432" y="1"/>
                  <a:pt x="3309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2" name="Google Shape;1442;p20"/>
          <p:cNvSpPr/>
          <p:nvPr/>
        </p:nvSpPr>
        <p:spPr>
          <a:xfrm>
            <a:off x="8120717" y="3712737"/>
            <a:ext cx="287451" cy="145322"/>
          </a:xfrm>
          <a:custGeom>
            <a:avLst/>
            <a:gdLst/>
            <a:ahLst/>
            <a:cxnLst/>
            <a:rect l="l" t="t" r="r" b="b"/>
            <a:pathLst>
              <a:path w="3782" h="1912" extrusionOk="0">
                <a:moveTo>
                  <a:pt x="3385" y="186"/>
                </a:moveTo>
                <a:cubicBezTo>
                  <a:pt x="3466" y="186"/>
                  <a:pt x="3542" y="237"/>
                  <a:pt x="3571" y="322"/>
                </a:cubicBezTo>
                <a:cubicBezTo>
                  <a:pt x="3609" y="428"/>
                  <a:pt x="3556" y="541"/>
                  <a:pt x="3466" y="578"/>
                </a:cubicBezTo>
                <a:lnTo>
                  <a:pt x="1914" y="978"/>
                </a:lnTo>
                <a:lnTo>
                  <a:pt x="475" y="1716"/>
                </a:lnTo>
                <a:cubicBezTo>
                  <a:pt x="452" y="1724"/>
                  <a:pt x="429" y="1728"/>
                  <a:pt x="406" y="1728"/>
                </a:cubicBezTo>
                <a:cubicBezTo>
                  <a:pt x="324" y="1728"/>
                  <a:pt x="247" y="1678"/>
                  <a:pt x="212" y="1595"/>
                </a:cubicBezTo>
                <a:cubicBezTo>
                  <a:pt x="174" y="1490"/>
                  <a:pt x="227" y="1369"/>
                  <a:pt x="325" y="1332"/>
                </a:cubicBezTo>
                <a:lnTo>
                  <a:pt x="1831" y="955"/>
                </a:lnTo>
                <a:lnTo>
                  <a:pt x="3307" y="202"/>
                </a:lnTo>
                <a:cubicBezTo>
                  <a:pt x="3333" y="191"/>
                  <a:pt x="3359" y="186"/>
                  <a:pt x="3385" y="186"/>
                </a:cubicBezTo>
                <a:close/>
                <a:moveTo>
                  <a:pt x="3380" y="0"/>
                </a:moveTo>
                <a:cubicBezTo>
                  <a:pt x="3331" y="0"/>
                  <a:pt x="3281" y="9"/>
                  <a:pt x="3232" y="29"/>
                </a:cubicBezTo>
                <a:lnTo>
                  <a:pt x="1778" y="774"/>
                </a:lnTo>
                <a:lnTo>
                  <a:pt x="264" y="1158"/>
                </a:lnTo>
                <a:cubicBezTo>
                  <a:pt x="166" y="1188"/>
                  <a:pt x="91" y="1264"/>
                  <a:pt x="46" y="1362"/>
                </a:cubicBezTo>
                <a:cubicBezTo>
                  <a:pt x="1" y="1460"/>
                  <a:pt x="1" y="1565"/>
                  <a:pt x="38" y="1663"/>
                </a:cubicBezTo>
                <a:cubicBezTo>
                  <a:pt x="99" y="1821"/>
                  <a:pt x="242" y="1912"/>
                  <a:pt x="407" y="1912"/>
                </a:cubicBezTo>
                <a:cubicBezTo>
                  <a:pt x="453" y="1912"/>
                  <a:pt x="505" y="1904"/>
                  <a:pt x="558" y="1889"/>
                </a:cubicBezTo>
                <a:lnTo>
                  <a:pt x="1967" y="1151"/>
                </a:lnTo>
                <a:lnTo>
                  <a:pt x="3518" y="759"/>
                </a:lnTo>
                <a:cubicBezTo>
                  <a:pt x="3616" y="721"/>
                  <a:pt x="3691" y="646"/>
                  <a:pt x="3737" y="556"/>
                </a:cubicBezTo>
                <a:cubicBezTo>
                  <a:pt x="3782" y="458"/>
                  <a:pt x="3782" y="352"/>
                  <a:pt x="3744" y="254"/>
                </a:cubicBezTo>
                <a:cubicBezTo>
                  <a:pt x="3686" y="98"/>
                  <a:pt x="3540" y="0"/>
                  <a:pt x="338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3" name="Google Shape;1443;p20"/>
          <p:cNvSpPr/>
          <p:nvPr/>
        </p:nvSpPr>
        <p:spPr>
          <a:xfrm>
            <a:off x="8128166" y="3713193"/>
            <a:ext cx="272554" cy="144562"/>
          </a:xfrm>
          <a:custGeom>
            <a:avLst/>
            <a:gdLst/>
            <a:ahLst/>
            <a:cxnLst/>
            <a:rect l="l" t="t" r="r" b="b"/>
            <a:pathLst>
              <a:path w="3586" h="1902" extrusionOk="0">
                <a:moveTo>
                  <a:pt x="352" y="0"/>
                </a:moveTo>
                <a:cubicBezTo>
                  <a:pt x="234" y="0"/>
                  <a:pt x="119" y="66"/>
                  <a:pt x="68" y="173"/>
                </a:cubicBezTo>
                <a:cubicBezTo>
                  <a:pt x="1" y="324"/>
                  <a:pt x="68" y="505"/>
                  <a:pt x="219" y="572"/>
                </a:cubicBezTo>
                <a:lnTo>
                  <a:pt x="1748" y="1054"/>
                </a:lnTo>
                <a:lnTo>
                  <a:pt x="3126" y="1875"/>
                </a:lnTo>
                <a:cubicBezTo>
                  <a:pt x="3164" y="1893"/>
                  <a:pt x="3205" y="1902"/>
                  <a:pt x="3245" y="1902"/>
                </a:cubicBezTo>
                <a:cubicBezTo>
                  <a:pt x="3357" y="1902"/>
                  <a:pt x="3468" y="1836"/>
                  <a:pt x="3518" y="1725"/>
                </a:cubicBezTo>
                <a:cubicBezTo>
                  <a:pt x="3586" y="1574"/>
                  <a:pt x="3518" y="1393"/>
                  <a:pt x="3368" y="1333"/>
                </a:cubicBezTo>
                <a:lnTo>
                  <a:pt x="1801" y="828"/>
                </a:lnTo>
                <a:lnTo>
                  <a:pt x="468" y="23"/>
                </a:lnTo>
                <a:cubicBezTo>
                  <a:pt x="430" y="8"/>
                  <a:pt x="391" y="0"/>
                  <a:pt x="352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4" name="Google Shape;1444;p20"/>
          <p:cNvSpPr/>
          <p:nvPr/>
        </p:nvSpPr>
        <p:spPr>
          <a:xfrm>
            <a:off x="8120185" y="3705897"/>
            <a:ext cx="285703" cy="159002"/>
          </a:xfrm>
          <a:custGeom>
            <a:avLst/>
            <a:gdLst/>
            <a:ahLst/>
            <a:cxnLst/>
            <a:rect l="l" t="t" r="r" b="b"/>
            <a:pathLst>
              <a:path w="3759" h="2092" extrusionOk="0">
                <a:moveTo>
                  <a:pt x="452" y="186"/>
                </a:moveTo>
                <a:cubicBezTo>
                  <a:pt x="475" y="186"/>
                  <a:pt x="497" y="194"/>
                  <a:pt x="520" y="201"/>
                </a:cubicBezTo>
                <a:lnTo>
                  <a:pt x="1861" y="1000"/>
                </a:lnTo>
                <a:lnTo>
                  <a:pt x="3435" y="1512"/>
                </a:lnTo>
                <a:cubicBezTo>
                  <a:pt x="3488" y="1535"/>
                  <a:pt x="3525" y="1572"/>
                  <a:pt x="3540" y="1625"/>
                </a:cubicBezTo>
                <a:cubicBezTo>
                  <a:pt x="3563" y="1678"/>
                  <a:pt x="3563" y="1730"/>
                  <a:pt x="3540" y="1783"/>
                </a:cubicBezTo>
                <a:cubicBezTo>
                  <a:pt x="3501" y="1861"/>
                  <a:pt x="3425" y="1906"/>
                  <a:pt x="3352" y="1906"/>
                </a:cubicBezTo>
                <a:cubicBezTo>
                  <a:pt x="3326" y="1906"/>
                  <a:pt x="3300" y="1900"/>
                  <a:pt x="3277" y="1889"/>
                </a:cubicBezTo>
                <a:lnTo>
                  <a:pt x="1898" y="1075"/>
                </a:lnTo>
                <a:lnTo>
                  <a:pt x="362" y="586"/>
                </a:lnTo>
                <a:cubicBezTo>
                  <a:pt x="264" y="533"/>
                  <a:pt x="211" y="412"/>
                  <a:pt x="264" y="314"/>
                </a:cubicBezTo>
                <a:cubicBezTo>
                  <a:pt x="294" y="231"/>
                  <a:pt x="377" y="186"/>
                  <a:pt x="452" y="186"/>
                </a:cubicBezTo>
                <a:close/>
                <a:moveTo>
                  <a:pt x="450" y="0"/>
                </a:moveTo>
                <a:cubicBezTo>
                  <a:pt x="301" y="0"/>
                  <a:pt x="157" y="87"/>
                  <a:pt x="91" y="231"/>
                </a:cubicBezTo>
                <a:cubicBezTo>
                  <a:pt x="0" y="435"/>
                  <a:pt x="91" y="668"/>
                  <a:pt x="294" y="759"/>
                </a:cubicBezTo>
                <a:lnTo>
                  <a:pt x="1815" y="1241"/>
                </a:lnTo>
                <a:lnTo>
                  <a:pt x="3186" y="2054"/>
                </a:lnTo>
                <a:cubicBezTo>
                  <a:pt x="3239" y="2084"/>
                  <a:pt x="3299" y="2092"/>
                  <a:pt x="3352" y="2092"/>
                </a:cubicBezTo>
                <a:cubicBezTo>
                  <a:pt x="3503" y="2092"/>
                  <a:pt x="3646" y="2009"/>
                  <a:pt x="3706" y="1858"/>
                </a:cubicBezTo>
                <a:cubicBezTo>
                  <a:pt x="3751" y="1761"/>
                  <a:pt x="3759" y="1655"/>
                  <a:pt x="3721" y="1557"/>
                </a:cubicBezTo>
                <a:cubicBezTo>
                  <a:pt x="3683" y="1459"/>
                  <a:pt x="3608" y="1384"/>
                  <a:pt x="3503" y="1339"/>
                </a:cubicBezTo>
                <a:lnTo>
                  <a:pt x="1943" y="834"/>
                </a:lnTo>
                <a:lnTo>
                  <a:pt x="610" y="36"/>
                </a:lnTo>
                <a:cubicBezTo>
                  <a:pt x="558" y="12"/>
                  <a:pt x="504" y="0"/>
                  <a:pt x="45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5" name="Google Shape;1445;p20"/>
          <p:cNvSpPr/>
          <p:nvPr/>
        </p:nvSpPr>
        <p:spPr>
          <a:xfrm>
            <a:off x="8195734" y="3649729"/>
            <a:ext cx="137493" cy="271642"/>
          </a:xfrm>
          <a:custGeom>
            <a:avLst/>
            <a:gdLst/>
            <a:ahLst/>
            <a:cxnLst/>
            <a:rect l="l" t="t" r="r" b="b"/>
            <a:pathLst>
              <a:path w="1809" h="3574" extrusionOk="0">
                <a:moveTo>
                  <a:pt x="341" y="1"/>
                </a:moveTo>
                <a:cubicBezTo>
                  <a:pt x="305" y="1"/>
                  <a:pt x="269" y="7"/>
                  <a:pt x="234" y="21"/>
                </a:cubicBezTo>
                <a:cubicBezTo>
                  <a:pt x="76" y="74"/>
                  <a:pt x="0" y="255"/>
                  <a:pt x="61" y="406"/>
                </a:cubicBezTo>
                <a:lnTo>
                  <a:pt x="799" y="1829"/>
                </a:lnTo>
                <a:lnTo>
                  <a:pt x="1190" y="3381"/>
                </a:lnTo>
                <a:cubicBezTo>
                  <a:pt x="1237" y="3498"/>
                  <a:pt x="1352" y="3574"/>
                  <a:pt x="1472" y="3574"/>
                </a:cubicBezTo>
                <a:cubicBezTo>
                  <a:pt x="1506" y="3574"/>
                  <a:pt x="1541" y="3568"/>
                  <a:pt x="1575" y="3554"/>
                </a:cubicBezTo>
                <a:cubicBezTo>
                  <a:pt x="1733" y="3494"/>
                  <a:pt x="1808" y="3321"/>
                  <a:pt x="1748" y="3170"/>
                </a:cubicBezTo>
                <a:lnTo>
                  <a:pt x="995" y="1701"/>
                </a:lnTo>
                <a:lnTo>
                  <a:pt x="618" y="195"/>
                </a:lnTo>
                <a:cubicBezTo>
                  <a:pt x="572" y="73"/>
                  <a:pt x="459" y="1"/>
                  <a:pt x="341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6" name="Google Shape;1446;p20"/>
          <p:cNvSpPr/>
          <p:nvPr/>
        </p:nvSpPr>
        <p:spPr>
          <a:xfrm>
            <a:off x="8190566" y="3642509"/>
            <a:ext cx="147754" cy="285931"/>
          </a:xfrm>
          <a:custGeom>
            <a:avLst/>
            <a:gdLst/>
            <a:ahLst/>
            <a:cxnLst/>
            <a:rect l="l" t="t" r="r" b="b"/>
            <a:pathLst>
              <a:path w="1944" h="3762" extrusionOk="0">
                <a:moveTo>
                  <a:pt x="407" y="192"/>
                </a:moveTo>
                <a:cubicBezTo>
                  <a:pt x="490" y="192"/>
                  <a:pt x="566" y="237"/>
                  <a:pt x="596" y="312"/>
                </a:cubicBezTo>
                <a:lnTo>
                  <a:pt x="972" y="1819"/>
                </a:lnTo>
                <a:lnTo>
                  <a:pt x="1733" y="3295"/>
                </a:lnTo>
                <a:cubicBezTo>
                  <a:pt x="1748" y="3348"/>
                  <a:pt x="1748" y="3400"/>
                  <a:pt x="1725" y="3453"/>
                </a:cubicBezTo>
                <a:cubicBezTo>
                  <a:pt x="1703" y="3498"/>
                  <a:pt x="1665" y="3544"/>
                  <a:pt x="1613" y="3559"/>
                </a:cubicBezTo>
                <a:cubicBezTo>
                  <a:pt x="1588" y="3569"/>
                  <a:pt x="1562" y="3574"/>
                  <a:pt x="1537" y="3574"/>
                </a:cubicBezTo>
                <a:cubicBezTo>
                  <a:pt x="1455" y="3574"/>
                  <a:pt x="1378" y="3522"/>
                  <a:pt x="1349" y="3453"/>
                </a:cubicBezTo>
                <a:lnTo>
                  <a:pt x="957" y="1902"/>
                </a:lnTo>
                <a:lnTo>
                  <a:pt x="219" y="470"/>
                </a:lnTo>
                <a:cubicBezTo>
                  <a:pt x="196" y="418"/>
                  <a:pt x="196" y="357"/>
                  <a:pt x="219" y="312"/>
                </a:cubicBezTo>
                <a:cubicBezTo>
                  <a:pt x="242" y="260"/>
                  <a:pt x="287" y="222"/>
                  <a:pt x="332" y="199"/>
                </a:cubicBezTo>
                <a:cubicBezTo>
                  <a:pt x="362" y="192"/>
                  <a:pt x="385" y="192"/>
                  <a:pt x="407" y="192"/>
                </a:cubicBezTo>
                <a:close/>
                <a:moveTo>
                  <a:pt x="406" y="1"/>
                </a:moveTo>
                <a:cubicBezTo>
                  <a:pt x="358" y="1"/>
                  <a:pt x="311" y="9"/>
                  <a:pt x="264" y="26"/>
                </a:cubicBezTo>
                <a:cubicBezTo>
                  <a:pt x="166" y="64"/>
                  <a:pt x="91" y="139"/>
                  <a:pt x="46" y="229"/>
                </a:cubicBezTo>
                <a:cubicBezTo>
                  <a:pt x="8" y="327"/>
                  <a:pt x="1" y="433"/>
                  <a:pt x="46" y="546"/>
                </a:cubicBezTo>
                <a:lnTo>
                  <a:pt x="776" y="1954"/>
                </a:lnTo>
                <a:lnTo>
                  <a:pt x="1168" y="3506"/>
                </a:lnTo>
                <a:cubicBezTo>
                  <a:pt x="1228" y="3664"/>
                  <a:pt x="1379" y="3762"/>
                  <a:pt x="1537" y="3762"/>
                </a:cubicBezTo>
                <a:cubicBezTo>
                  <a:pt x="1582" y="3762"/>
                  <a:pt x="1635" y="3754"/>
                  <a:pt x="1680" y="3739"/>
                </a:cubicBezTo>
                <a:cubicBezTo>
                  <a:pt x="1778" y="3702"/>
                  <a:pt x="1854" y="3626"/>
                  <a:pt x="1899" y="3529"/>
                </a:cubicBezTo>
                <a:cubicBezTo>
                  <a:pt x="1944" y="3431"/>
                  <a:pt x="1944" y="3325"/>
                  <a:pt x="1899" y="3220"/>
                </a:cubicBezTo>
                <a:lnTo>
                  <a:pt x="1153" y="1766"/>
                </a:lnTo>
                <a:lnTo>
                  <a:pt x="776" y="252"/>
                </a:lnTo>
                <a:cubicBezTo>
                  <a:pt x="718" y="95"/>
                  <a:pt x="566" y="1"/>
                  <a:pt x="406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7" name="Google Shape;1447;p20"/>
          <p:cNvSpPr/>
          <p:nvPr/>
        </p:nvSpPr>
        <p:spPr>
          <a:xfrm>
            <a:off x="8188894" y="3652161"/>
            <a:ext cx="151174" cy="266322"/>
          </a:xfrm>
          <a:custGeom>
            <a:avLst/>
            <a:gdLst/>
            <a:ahLst/>
            <a:cxnLst/>
            <a:rect l="l" t="t" r="r" b="b"/>
            <a:pathLst>
              <a:path w="1989" h="3504" extrusionOk="0">
                <a:moveTo>
                  <a:pt x="1647" y="1"/>
                </a:moveTo>
                <a:cubicBezTo>
                  <a:pt x="1532" y="1"/>
                  <a:pt x="1421" y="67"/>
                  <a:pt x="1371" y="178"/>
                </a:cubicBezTo>
                <a:lnTo>
                  <a:pt x="889" y="1707"/>
                </a:lnTo>
                <a:lnTo>
                  <a:pt x="68" y="3085"/>
                </a:lnTo>
                <a:cubicBezTo>
                  <a:pt x="0" y="3236"/>
                  <a:pt x="68" y="3409"/>
                  <a:pt x="218" y="3477"/>
                </a:cubicBezTo>
                <a:cubicBezTo>
                  <a:pt x="258" y="3495"/>
                  <a:pt x="300" y="3503"/>
                  <a:pt x="341" y="3503"/>
                </a:cubicBezTo>
                <a:cubicBezTo>
                  <a:pt x="457" y="3503"/>
                  <a:pt x="568" y="3437"/>
                  <a:pt x="618" y="3326"/>
                </a:cubicBezTo>
                <a:lnTo>
                  <a:pt x="1122" y="1759"/>
                </a:lnTo>
                <a:lnTo>
                  <a:pt x="1921" y="426"/>
                </a:lnTo>
                <a:cubicBezTo>
                  <a:pt x="1989" y="276"/>
                  <a:pt x="1921" y="95"/>
                  <a:pt x="1770" y="27"/>
                </a:cubicBezTo>
                <a:cubicBezTo>
                  <a:pt x="1730" y="9"/>
                  <a:pt x="1689" y="1"/>
                  <a:pt x="1647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8" name="Google Shape;1448;p20"/>
          <p:cNvSpPr/>
          <p:nvPr/>
        </p:nvSpPr>
        <p:spPr>
          <a:xfrm>
            <a:off x="8180837" y="3645245"/>
            <a:ext cx="167211" cy="280382"/>
          </a:xfrm>
          <a:custGeom>
            <a:avLst/>
            <a:gdLst/>
            <a:ahLst/>
            <a:cxnLst/>
            <a:rect l="l" t="t" r="r" b="b"/>
            <a:pathLst>
              <a:path w="2200" h="3689" extrusionOk="0">
                <a:moveTo>
                  <a:pt x="1756" y="186"/>
                </a:moveTo>
                <a:cubicBezTo>
                  <a:pt x="1778" y="186"/>
                  <a:pt x="1808" y="193"/>
                  <a:pt x="1838" y="208"/>
                </a:cubicBezTo>
                <a:cubicBezTo>
                  <a:pt x="1936" y="254"/>
                  <a:pt x="1989" y="374"/>
                  <a:pt x="1944" y="465"/>
                </a:cubicBezTo>
                <a:lnTo>
                  <a:pt x="1145" y="1805"/>
                </a:lnTo>
                <a:lnTo>
                  <a:pt x="633" y="3380"/>
                </a:lnTo>
                <a:cubicBezTo>
                  <a:pt x="600" y="3457"/>
                  <a:pt x="525" y="3502"/>
                  <a:pt x="446" y="3502"/>
                </a:cubicBezTo>
                <a:cubicBezTo>
                  <a:pt x="418" y="3502"/>
                  <a:pt x="390" y="3497"/>
                  <a:pt x="362" y="3485"/>
                </a:cubicBezTo>
                <a:cubicBezTo>
                  <a:pt x="264" y="3440"/>
                  <a:pt x="219" y="3312"/>
                  <a:pt x="257" y="3221"/>
                </a:cubicBezTo>
                <a:lnTo>
                  <a:pt x="1078" y="1843"/>
                </a:lnTo>
                <a:lnTo>
                  <a:pt x="1567" y="306"/>
                </a:lnTo>
                <a:cubicBezTo>
                  <a:pt x="1597" y="231"/>
                  <a:pt x="1673" y="186"/>
                  <a:pt x="1756" y="186"/>
                </a:cubicBezTo>
                <a:close/>
                <a:moveTo>
                  <a:pt x="1756" y="0"/>
                </a:moveTo>
                <a:cubicBezTo>
                  <a:pt x="1605" y="0"/>
                  <a:pt x="1459" y="90"/>
                  <a:pt x="1386" y="246"/>
                </a:cubicBezTo>
                <a:lnTo>
                  <a:pt x="912" y="1760"/>
                </a:lnTo>
                <a:lnTo>
                  <a:pt x="91" y="3139"/>
                </a:lnTo>
                <a:cubicBezTo>
                  <a:pt x="1" y="3334"/>
                  <a:pt x="91" y="3568"/>
                  <a:pt x="287" y="3658"/>
                </a:cubicBezTo>
                <a:cubicBezTo>
                  <a:pt x="340" y="3681"/>
                  <a:pt x="392" y="3688"/>
                  <a:pt x="445" y="3688"/>
                </a:cubicBezTo>
                <a:cubicBezTo>
                  <a:pt x="596" y="3688"/>
                  <a:pt x="746" y="3598"/>
                  <a:pt x="814" y="3447"/>
                </a:cubicBezTo>
                <a:lnTo>
                  <a:pt x="1311" y="1888"/>
                </a:lnTo>
                <a:lnTo>
                  <a:pt x="2110" y="555"/>
                </a:lnTo>
                <a:cubicBezTo>
                  <a:pt x="2200" y="359"/>
                  <a:pt x="2110" y="126"/>
                  <a:pt x="1914" y="35"/>
                </a:cubicBezTo>
                <a:cubicBezTo>
                  <a:pt x="1863" y="12"/>
                  <a:pt x="1809" y="0"/>
                  <a:pt x="1756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9" name="Google Shape;1449;p20"/>
          <p:cNvSpPr/>
          <p:nvPr/>
        </p:nvSpPr>
        <p:spPr>
          <a:xfrm>
            <a:off x="8212911" y="3739871"/>
            <a:ext cx="103671" cy="91510"/>
          </a:xfrm>
          <a:custGeom>
            <a:avLst/>
            <a:gdLst/>
            <a:ahLst/>
            <a:cxnLst/>
            <a:rect l="l" t="t" r="r" b="b"/>
            <a:pathLst>
              <a:path w="1364" h="1204" extrusionOk="0">
                <a:moveTo>
                  <a:pt x="682" y="0"/>
                </a:moveTo>
                <a:cubicBezTo>
                  <a:pt x="610" y="0"/>
                  <a:pt x="538" y="13"/>
                  <a:pt x="467" y="41"/>
                </a:cubicBezTo>
                <a:cubicBezTo>
                  <a:pt x="151" y="154"/>
                  <a:pt x="0" y="500"/>
                  <a:pt x="113" y="816"/>
                </a:cubicBezTo>
                <a:cubicBezTo>
                  <a:pt x="206" y="1055"/>
                  <a:pt x="434" y="1203"/>
                  <a:pt x="678" y="1203"/>
                </a:cubicBezTo>
                <a:cubicBezTo>
                  <a:pt x="751" y="1203"/>
                  <a:pt x="825" y="1190"/>
                  <a:pt x="897" y="1163"/>
                </a:cubicBezTo>
                <a:cubicBezTo>
                  <a:pt x="1206" y="1042"/>
                  <a:pt x="1364" y="696"/>
                  <a:pt x="1243" y="387"/>
                </a:cubicBezTo>
                <a:cubicBezTo>
                  <a:pt x="1150" y="149"/>
                  <a:pt x="923" y="0"/>
                  <a:pt x="682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0" name="Google Shape;1450;p20"/>
          <p:cNvSpPr/>
          <p:nvPr/>
        </p:nvSpPr>
        <p:spPr>
          <a:xfrm>
            <a:off x="8210023" y="3732651"/>
            <a:ext cx="108839" cy="105951"/>
          </a:xfrm>
          <a:custGeom>
            <a:avLst/>
            <a:gdLst/>
            <a:ahLst/>
            <a:cxnLst/>
            <a:rect l="l" t="t" r="r" b="b"/>
            <a:pathLst>
              <a:path w="1432" h="1394" extrusionOk="0">
                <a:moveTo>
                  <a:pt x="716" y="188"/>
                </a:moveTo>
                <a:cubicBezTo>
                  <a:pt x="920" y="188"/>
                  <a:pt x="1115" y="309"/>
                  <a:pt x="1191" y="512"/>
                </a:cubicBezTo>
                <a:cubicBezTo>
                  <a:pt x="1244" y="640"/>
                  <a:pt x="1236" y="776"/>
                  <a:pt x="1183" y="904"/>
                </a:cubicBezTo>
                <a:cubicBezTo>
                  <a:pt x="1123" y="1024"/>
                  <a:pt x="1025" y="1122"/>
                  <a:pt x="897" y="1167"/>
                </a:cubicBezTo>
                <a:cubicBezTo>
                  <a:pt x="837" y="1190"/>
                  <a:pt x="776" y="1200"/>
                  <a:pt x="716" y="1200"/>
                </a:cubicBezTo>
                <a:cubicBezTo>
                  <a:pt x="510" y="1200"/>
                  <a:pt x="317" y="1078"/>
                  <a:pt x="242" y="874"/>
                </a:cubicBezTo>
                <a:cubicBezTo>
                  <a:pt x="197" y="746"/>
                  <a:pt x="197" y="610"/>
                  <a:pt x="257" y="490"/>
                </a:cubicBezTo>
                <a:cubicBezTo>
                  <a:pt x="310" y="362"/>
                  <a:pt x="407" y="271"/>
                  <a:pt x="535" y="218"/>
                </a:cubicBezTo>
                <a:cubicBezTo>
                  <a:pt x="596" y="196"/>
                  <a:pt x="656" y="188"/>
                  <a:pt x="716" y="188"/>
                </a:cubicBezTo>
                <a:close/>
                <a:moveTo>
                  <a:pt x="715" y="0"/>
                </a:moveTo>
                <a:cubicBezTo>
                  <a:pt x="633" y="0"/>
                  <a:pt x="549" y="15"/>
                  <a:pt x="468" y="45"/>
                </a:cubicBezTo>
                <a:cubicBezTo>
                  <a:pt x="294" y="113"/>
                  <a:pt x="159" y="241"/>
                  <a:pt x="84" y="407"/>
                </a:cubicBezTo>
                <a:cubicBezTo>
                  <a:pt x="8" y="580"/>
                  <a:pt x="1" y="768"/>
                  <a:pt x="68" y="942"/>
                </a:cubicBezTo>
                <a:cubicBezTo>
                  <a:pt x="174" y="1220"/>
                  <a:pt x="438" y="1393"/>
                  <a:pt x="716" y="1393"/>
                </a:cubicBezTo>
                <a:cubicBezTo>
                  <a:pt x="799" y="1393"/>
                  <a:pt x="882" y="1378"/>
                  <a:pt x="965" y="1348"/>
                </a:cubicBezTo>
                <a:cubicBezTo>
                  <a:pt x="1138" y="1280"/>
                  <a:pt x="1274" y="1152"/>
                  <a:pt x="1349" y="979"/>
                </a:cubicBezTo>
                <a:cubicBezTo>
                  <a:pt x="1432" y="813"/>
                  <a:pt x="1432" y="618"/>
                  <a:pt x="1372" y="444"/>
                </a:cubicBezTo>
                <a:cubicBezTo>
                  <a:pt x="1261" y="170"/>
                  <a:pt x="996" y="0"/>
                  <a:pt x="71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1" name="Google Shape;1451;p20"/>
          <p:cNvSpPr/>
          <p:nvPr/>
        </p:nvSpPr>
        <p:spPr>
          <a:xfrm>
            <a:off x="1719331" y="3913391"/>
            <a:ext cx="360796" cy="171011"/>
          </a:xfrm>
          <a:custGeom>
            <a:avLst/>
            <a:gdLst/>
            <a:ahLst/>
            <a:cxnLst/>
            <a:rect l="l" t="t" r="r" b="b"/>
            <a:pathLst>
              <a:path w="4747" h="2250" extrusionOk="0">
                <a:moveTo>
                  <a:pt x="4302" y="0"/>
                </a:moveTo>
                <a:cubicBezTo>
                  <a:pt x="4257" y="0"/>
                  <a:pt x="4211" y="8"/>
                  <a:pt x="4166" y="25"/>
                </a:cubicBezTo>
                <a:lnTo>
                  <a:pt x="2261" y="1004"/>
                </a:lnTo>
                <a:lnTo>
                  <a:pt x="302" y="1501"/>
                </a:lnTo>
                <a:cubicBezTo>
                  <a:pt x="99" y="1576"/>
                  <a:pt x="1" y="1802"/>
                  <a:pt x="76" y="1998"/>
                </a:cubicBezTo>
                <a:cubicBezTo>
                  <a:pt x="134" y="2155"/>
                  <a:pt x="283" y="2249"/>
                  <a:pt x="437" y="2249"/>
                </a:cubicBezTo>
                <a:cubicBezTo>
                  <a:pt x="483" y="2249"/>
                  <a:pt x="529" y="2241"/>
                  <a:pt x="573" y="2224"/>
                </a:cubicBezTo>
                <a:lnTo>
                  <a:pt x="2426" y="1268"/>
                </a:lnTo>
                <a:lnTo>
                  <a:pt x="4445" y="755"/>
                </a:lnTo>
                <a:cubicBezTo>
                  <a:pt x="4641" y="680"/>
                  <a:pt x="4746" y="454"/>
                  <a:pt x="4671" y="251"/>
                </a:cubicBezTo>
                <a:cubicBezTo>
                  <a:pt x="4612" y="98"/>
                  <a:pt x="4462" y="0"/>
                  <a:pt x="4302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2" name="Google Shape;1452;p20"/>
          <p:cNvSpPr/>
          <p:nvPr/>
        </p:nvSpPr>
        <p:spPr>
          <a:xfrm>
            <a:off x="1714771" y="3906398"/>
            <a:ext cx="373337" cy="185224"/>
          </a:xfrm>
          <a:custGeom>
            <a:avLst/>
            <a:gdLst/>
            <a:ahLst/>
            <a:cxnLst/>
            <a:rect l="l" t="t" r="r" b="b"/>
            <a:pathLst>
              <a:path w="4912" h="2437" extrusionOk="0">
                <a:moveTo>
                  <a:pt x="4362" y="185"/>
                </a:moveTo>
                <a:cubicBezTo>
                  <a:pt x="4407" y="185"/>
                  <a:pt x="4445" y="200"/>
                  <a:pt x="4482" y="215"/>
                </a:cubicBezTo>
                <a:cubicBezTo>
                  <a:pt x="4558" y="245"/>
                  <a:pt x="4610" y="305"/>
                  <a:pt x="4641" y="380"/>
                </a:cubicBezTo>
                <a:cubicBezTo>
                  <a:pt x="4701" y="531"/>
                  <a:pt x="4626" y="704"/>
                  <a:pt x="4482" y="757"/>
                </a:cubicBezTo>
                <a:lnTo>
                  <a:pt x="2464" y="1269"/>
                </a:lnTo>
                <a:lnTo>
                  <a:pt x="603" y="2233"/>
                </a:lnTo>
                <a:cubicBezTo>
                  <a:pt x="568" y="2244"/>
                  <a:pt x="533" y="2249"/>
                  <a:pt x="498" y="2249"/>
                </a:cubicBezTo>
                <a:cubicBezTo>
                  <a:pt x="458" y="2249"/>
                  <a:pt x="418" y="2242"/>
                  <a:pt x="377" y="2226"/>
                </a:cubicBezTo>
                <a:cubicBezTo>
                  <a:pt x="302" y="2188"/>
                  <a:pt x="249" y="2135"/>
                  <a:pt x="219" y="2060"/>
                </a:cubicBezTo>
                <a:cubicBezTo>
                  <a:pt x="197" y="1985"/>
                  <a:pt x="197" y="1909"/>
                  <a:pt x="227" y="1834"/>
                </a:cubicBezTo>
                <a:cubicBezTo>
                  <a:pt x="264" y="1759"/>
                  <a:pt x="317" y="1706"/>
                  <a:pt x="385" y="1683"/>
                </a:cubicBezTo>
                <a:lnTo>
                  <a:pt x="2343" y="1186"/>
                </a:lnTo>
                <a:lnTo>
                  <a:pt x="4264" y="207"/>
                </a:lnTo>
                <a:cubicBezTo>
                  <a:pt x="4294" y="192"/>
                  <a:pt x="4332" y="185"/>
                  <a:pt x="4362" y="185"/>
                </a:cubicBezTo>
                <a:close/>
                <a:moveTo>
                  <a:pt x="4371" y="1"/>
                </a:moveTo>
                <a:cubicBezTo>
                  <a:pt x="4310" y="1"/>
                  <a:pt x="4246" y="12"/>
                  <a:pt x="4181" y="34"/>
                </a:cubicBezTo>
                <a:lnTo>
                  <a:pt x="2291" y="1013"/>
                </a:lnTo>
                <a:lnTo>
                  <a:pt x="325" y="1503"/>
                </a:lnTo>
                <a:cubicBezTo>
                  <a:pt x="204" y="1548"/>
                  <a:pt x="106" y="1638"/>
                  <a:pt x="53" y="1759"/>
                </a:cubicBezTo>
                <a:cubicBezTo>
                  <a:pt x="1" y="1872"/>
                  <a:pt x="1" y="2007"/>
                  <a:pt x="46" y="2128"/>
                </a:cubicBezTo>
                <a:cubicBezTo>
                  <a:pt x="91" y="2248"/>
                  <a:pt x="181" y="2339"/>
                  <a:pt x="302" y="2391"/>
                </a:cubicBezTo>
                <a:cubicBezTo>
                  <a:pt x="362" y="2422"/>
                  <a:pt x="430" y="2437"/>
                  <a:pt x="498" y="2437"/>
                </a:cubicBezTo>
                <a:cubicBezTo>
                  <a:pt x="558" y="2437"/>
                  <a:pt x="618" y="2429"/>
                  <a:pt x="679" y="2399"/>
                </a:cubicBezTo>
                <a:lnTo>
                  <a:pt x="2516" y="1450"/>
                </a:lnTo>
                <a:lnTo>
                  <a:pt x="4535" y="938"/>
                </a:lnTo>
                <a:cubicBezTo>
                  <a:pt x="4784" y="840"/>
                  <a:pt x="4912" y="561"/>
                  <a:pt x="4814" y="313"/>
                </a:cubicBezTo>
                <a:cubicBezTo>
                  <a:pt x="4769" y="192"/>
                  <a:pt x="4678" y="94"/>
                  <a:pt x="4565" y="41"/>
                </a:cubicBezTo>
                <a:cubicBezTo>
                  <a:pt x="4503" y="14"/>
                  <a:pt x="4438" y="1"/>
                  <a:pt x="437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3" name="Google Shape;1453;p20"/>
          <p:cNvSpPr/>
          <p:nvPr/>
        </p:nvSpPr>
        <p:spPr>
          <a:xfrm>
            <a:off x="1722219" y="3905106"/>
            <a:ext cx="354487" cy="188036"/>
          </a:xfrm>
          <a:custGeom>
            <a:avLst/>
            <a:gdLst/>
            <a:ahLst/>
            <a:cxnLst/>
            <a:rect l="l" t="t" r="r" b="b"/>
            <a:pathLst>
              <a:path w="4664" h="2474" extrusionOk="0">
                <a:moveTo>
                  <a:pt x="445" y="1"/>
                </a:moveTo>
                <a:cubicBezTo>
                  <a:pt x="297" y="1"/>
                  <a:pt x="158" y="88"/>
                  <a:pt x="91" y="232"/>
                </a:cubicBezTo>
                <a:cubicBezTo>
                  <a:pt x="1" y="428"/>
                  <a:pt x="91" y="653"/>
                  <a:pt x="287" y="744"/>
                </a:cubicBezTo>
                <a:lnTo>
                  <a:pt x="2275" y="1377"/>
                </a:lnTo>
                <a:lnTo>
                  <a:pt x="4061" y="2439"/>
                </a:lnTo>
                <a:cubicBezTo>
                  <a:pt x="4112" y="2463"/>
                  <a:pt x="4167" y="2474"/>
                  <a:pt x="4220" y="2474"/>
                </a:cubicBezTo>
                <a:cubicBezTo>
                  <a:pt x="4369" y="2474"/>
                  <a:pt x="4512" y="2387"/>
                  <a:pt x="4573" y="2243"/>
                </a:cubicBezTo>
                <a:cubicBezTo>
                  <a:pt x="4663" y="2047"/>
                  <a:pt x="4573" y="1813"/>
                  <a:pt x="4377" y="1731"/>
                </a:cubicBezTo>
                <a:lnTo>
                  <a:pt x="2343" y="1075"/>
                </a:lnTo>
                <a:lnTo>
                  <a:pt x="603" y="36"/>
                </a:lnTo>
                <a:cubicBezTo>
                  <a:pt x="551" y="12"/>
                  <a:pt x="497" y="1"/>
                  <a:pt x="445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4" name="Google Shape;1454;p20"/>
          <p:cNvSpPr/>
          <p:nvPr/>
        </p:nvSpPr>
        <p:spPr>
          <a:xfrm>
            <a:off x="1714239" y="3897810"/>
            <a:ext cx="370448" cy="202401"/>
          </a:xfrm>
          <a:custGeom>
            <a:avLst/>
            <a:gdLst/>
            <a:ahLst/>
            <a:cxnLst/>
            <a:rect l="l" t="t" r="r" b="b"/>
            <a:pathLst>
              <a:path w="4874" h="2663" extrusionOk="0">
                <a:moveTo>
                  <a:pt x="559" y="190"/>
                </a:moveTo>
                <a:cubicBezTo>
                  <a:pt x="597" y="190"/>
                  <a:pt x="633" y="196"/>
                  <a:pt x="663" y="207"/>
                </a:cubicBezTo>
                <a:lnTo>
                  <a:pt x="2395" y="1254"/>
                </a:lnTo>
                <a:lnTo>
                  <a:pt x="4444" y="1909"/>
                </a:lnTo>
                <a:cubicBezTo>
                  <a:pt x="4595" y="1977"/>
                  <a:pt x="4663" y="2150"/>
                  <a:pt x="4595" y="2301"/>
                </a:cubicBezTo>
                <a:cubicBezTo>
                  <a:pt x="4545" y="2413"/>
                  <a:pt x="4436" y="2475"/>
                  <a:pt x="4328" y="2475"/>
                </a:cubicBezTo>
                <a:cubicBezTo>
                  <a:pt x="4291" y="2475"/>
                  <a:pt x="4253" y="2467"/>
                  <a:pt x="4218" y="2452"/>
                </a:cubicBezTo>
                <a:lnTo>
                  <a:pt x="2426" y="1390"/>
                </a:lnTo>
                <a:lnTo>
                  <a:pt x="430" y="757"/>
                </a:lnTo>
                <a:cubicBezTo>
                  <a:pt x="279" y="689"/>
                  <a:pt x="219" y="508"/>
                  <a:pt x="279" y="365"/>
                </a:cubicBezTo>
                <a:cubicBezTo>
                  <a:pt x="317" y="290"/>
                  <a:pt x="369" y="237"/>
                  <a:pt x="445" y="207"/>
                </a:cubicBezTo>
                <a:cubicBezTo>
                  <a:pt x="482" y="196"/>
                  <a:pt x="522" y="190"/>
                  <a:pt x="559" y="190"/>
                </a:cubicBezTo>
                <a:close/>
                <a:moveTo>
                  <a:pt x="557" y="1"/>
                </a:moveTo>
                <a:cubicBezTo>
                  <a:pt x="496" y="1"/>
                  <a:pt x="435" y="12"/>
                  <a:pt x="377" y="34"/>
                </a:cubicBezTo>
                <a:cubicBezTo>
                  <a:pt x="256" y="79"/>
                  <a:pt x="166" y="170"/>
                  <a:pt x="113" y="290"/>
                </a:cubicBezTo>
                <a:cubicBezTo>
                  <a:pt x="0" y="531"/>
                  <a:pt x="113" y="817"/>
                  <a:pt x="362" y="930"/>
                </a:cubicBezTo>
                <a:lnTo>
                  <a:pt x="2335" y="1555"/>
                </a:lnTo>
                <a:lnTo>
                  <a:pt x="4128" y="2617"/>
                </a:lnTo>
                <a:cubicBezTo>
                  <a:pt x="4188" y="2648"/>
                  <a:pt x="4256" y="2663"/>
                  <a:pt x="4324" y="2663"/>
                </a:cubicBezTo>
                <a:cubicBezTo>
                  <a:pt x="4384" y="2663"/>
                  <a:pt x="4444" y="2655"/>
                  <a:pt x="4497" y="2633"/>
                </a:cubicBezTo>
                <a:cubicBezTo>
                  <a:pt x="4617" y="2587"/>
                  <a:pt x="4715" y="2497"/>
                  <a:pt x="4768" y="2376"/>
                </a:cubicBezTo>
                <a:cubicBezTo>
                  <a:pt x="4874" y="2135"/>
                  <a:pt x="4768" y="1849"/>
                  <a:pt x="4512" y="1736"/>
                </a:cubicBezTo>
                <a:lnTo>
                  <a:pt x="2486" y="1081"/>
                </a:lnTo>
                <a:lnTo>
                  <a:pt x="746" y="41"/>
                </a:lnTo>
                <a:cubicBezTo>
                  <a:pt x="687" y="14"/>
                  <a:pt x="622" y="1"/>
                  <a:pt x="557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5" name="Google Shape;1455;p20"/>
          <p:cNvSpPr/>
          <p:nvPr/>
        </p:nvSpPr>
        <p:spPr>
          <a:xfrm>
            <a:off x="1810385" y="3822337"/>
            <a:ext cx="178688" cy="353119"/>
          </a:xfrm>
          <a:custGeom>
            <a:avLst/>
            <a:gdLst/>
            <a:ahLst/>
            <a:cxnLst/>
            <a:rect l="l" t="t" r="r" b="b"/>
            <a:pathLst>
              <a:path w="2351" h="4646" extrusionOk="0">
                <a:moveTo>
                  <a:pt x="434" y="1"/>
                </a:moveTo>
                <a:cubicBezTo>
                  <a:pt x="390" y="1"/>
                  <a:pt x="345" y="9"/>
                  <a:pt x="302" y="25"/>
                </a:cubicBezTo>
                <a:cubicBezTo>
                  <a:pt x="99" y="100"/>
                  <a:pt x="1" y="326"/>
                  <a:pt x="76" y="530"/>
                </a:cubicBezTo>
                <a:lnTo>
                  <a:pt x="1033" y="2375"/>
                </a:lnTo>
                <a:lnTo>
                  <a:pt x="1545" y="4394"/>
                </a:lnTo>
                <a:cubicBezTo>
                  <a:pt x="1603" y="4551"/>
                  <a:pt x="1751" y="4645"/>
                  <a:pt x="1909" y="4645"/>
                </a:cubicBezTo>
                <a:cubicBezTo>
                  <a:pt x="1956" y="4645"/>
                  <a:pt x="2003" y="4637"/>
                  <a:pt x="2049" y="4620"/>
                </a:cubicBezTo>
                <a:cubicBezTo>
                  <a:pt x="2245" y="4544"/>
                  <a:pt x="2351" y="4318"/>
                  <a:pt x="2275" y="4123"/>
                </a:cubicBezTo>
                <a:lnTo>
                  <a:pt x="1296" y="2217"/>
                </a:lnTo>
                <a:lnTo>
                  <a:pt x="799" y="251"/>
                </a:lnTo>
                <a:cubicBezTo>
                  <a:pt x="740" y="98"/>
                  <a:pt x="590" y="1"/>
                  <a:pt x="434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6" name="Google Shape;1456;p20"/>
          <p:cNvSpPr/>
          <p:nvPr/>
        </p:nvSpPr>
        <p:spPr>
          <a:xfrm>
            <a:off x="1801797" y="3815192"/>
            <a:ext cx="191305" cy="367484"/>
          </a:xfrm>
          <a:custGeom>
            <a:avLst/>
            <a:gdLst/>
            <a:ahLst/>
            <a:cxnLst/>
            <a:rect l="l" t="t" r="r" b="b"/>
            <a:pathLst>
              <a:path w="2517" h="4835" extrusionOk="0">
                <a:moveTo>
                  <a:pt x="550" y="187"/>
                </a:moveTo>
                <a:cubicBezTo>
                  <a:pt x="588" y="187"/>
                  <a:pt x="633" y="202"/>
                  <a:pt x="671" y="217"/>
                </a:cubicBezTo>
                <a:cubicBezTo>
                  <a:pt x="746" y="247"/>
                  <a:pt x="799" y="307"/>
                  <a:pt x="822" y="368"/>
                </a:cubicBezTo>
                <a:lnTo>
                  <a:pt x="1319" y="2334"/>
                </a:lnTo>
                <a:lnTo>
                  <a:pt x="2298" y="4247"/>
                </a:lnTo>
                <a:cubicBezTo>
                  <a:pt x="2358" y="4397"/>
                  <a:pt x="2275" y="4571"/>
                  <a:pt x="2125" y="4631"/>
                </a:cubicBezTo>
                <a:cubicBezTo>
                  <a:pt x="2093" y="4641"/>
                  <a:pt x="2059" y="4647"/>
                  <a:pt x="2023" y="4647"/>
                </a:cubicBezTo>
                <a:cubicBezTo>
                  <a:pt x="1982" y="4647"/>
                  <a:pt x="1939" y="4640"/>
                  <a:pt x="1899" y="4623"/>
                </a:cubicBezTo>
                <a:cubicBezTo>
                  <a:pt x="1831" y="4586"/>
                  <a:pt x="1771" y="4533"/>
                  <a:pt x="1748" y="4465"/>
                </a:cubicBezTo>
                <a:lnTo>
                  <a:pt x="1236" y="2447"/>
                </a:lnTo>
                <a:lnTo>
                  <a:pt x="272" y="594"/>
                </a:lnTo>
                <a:cubicBezTo>
                  <a:pt x="219" y="436"/>
                  <a:pt x="294" y="270"/>
                  <a:pt x="445" y="210"/>
                </a:cubicBezTo>
                <a:cubicBezTo>
                  <a:pt x="483" y="194"/>
                  <a:pt x="513" y="187"/>
                  <a:pt x="550" y="187"/>
                </a:cubicBezTo>
                <a:close/>
                <a:moveTo>
                  <a:pt x="551" y="0"/>
                </a:moveTo>
                <a:cubicBezTo>
                  <a:pt x="492" y="0"/>
                  <a:pt x="433" y="12"/>
                  <a:pt x="377" y="36"/>
                </a:cubicBezTo>
                <a:cubicBezTo>
                  <a:pt x="129" y="127"/>
                  <a:pt x="1" y="405"/>
                  <a:pt x="106" y="669"/>
                </a:cubicBezTo>
                <a:lnTo>
                  <a:pt x="1055" y="2507"/>
                </a:lnTo>
                <a:lnTo>
                  <a:pt x="1567" y="4525"/>
                </a:lnTo>
                <a:cubicBezTo>
                  <a:pt x="1613" y="4646"/>
                  <a:pt x="1703" y="4744"/>
                  <a:pt x="1823" y="4797"/>
                </a:cubicBezTo>
                <a:cubicBezTo>
                  <a:pt x="1891" y="4819"/>
                  <a:pt x="1951" y="4834"/>
                  <a:pt x="2019" y="4834"/>
                </a:cubicBezTo>
                <a:cubicBezTo>
                  <a:pt x="2080" y="4834"/>
                  <a:pt x="2140" y="4827"/>
                  <a:pt x="2193" y="4804"/>
                </a:cubicBezTo>
                <a:cubicBezTo>
                  <a:pt x="2313" y="4759"/>
                  <a:pt x="2411" y="4669"/>
                  <a:pt x="2464" y="4548"/>
                </a:cubicBezTo>
                <a:cubicBezTo>
                  <a:pt x="2516" y="4435"/>
                  <a:pt x="2516" y="4300"/>
                  <a:pt x="2471" y="4171"/>
                </a:cubicBezTo>
                <a:lnTo>
                  <a:pt x="1492" y="2273"/>
                </a:lnTo>
                <a:lnTo>
                  <a:pt x="1002" y="315"/>
                </a:lnTo>
                <a:cubicBezTo>
                  <a:pt x="957" y="194"/>
                  <a:pt x="867" y="97"/>
                  <a:pt x="746" y="44"/>
                </a:cubicBezTo>
                <a:cubicBezTo>
                  <a:pt x="686" y="16"/>
                  <a:pt x="619" y="0"/>
                  <a:pt x="55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7" name="Google Shape;1457;p20"/>
          <p:cNvSpPr/>
          <p:nvPr/>
        </p:nvSpPr>
        <p:spPr>
          <a:xfrm>
            <a:off x="1801265" y="3826137"/>
            <a:ext cx="196397" cy="346051"/>
          </a:xfrm>
          <a:custGeom>
            <a:avLst/>
            <a:gdLst/>
            <a:ahLst/>
            <a:cxnLst/>
            <a:rect l="l" t="t" r="r" b="b"/>
            <a:pathLst>
              <a:path w="2584" h="4553" extrusionOk="0">
                <a:moveTo>
                  <a:pt x="2139" y="0"/>
                </a:moveTo>
                <a:cubicBezTo>
                  <a:pt x="1991" y="0"/>
                  <a:pt x="1852" y="87"/>
                  <a:pt x="1785" y="231"/>
                </a:cubicBezTo>
                <a:lnTo>
                  <a:pt x="1153" y="2212"/>
                </a:lnTo>
                <a:lnTo>
                  <a:pt x="90" y="4005"/>
                </a:lnTo>
                <a:cubicBezTo>
                  <a:pt x="0" y="4201"/>
                  <a:pt x="90" y="4427"/>
                  <a:pt x="286" y="4517"/>
                </a:cubicBezTo>
                <a:cubicBezTo>
                  <a:pt x="338" y="4541"/>
                  <a:pt x="393" y="4552"/>
                  <a:pt x="446" y="4552"/>
                </a:cubicBezTo>
                <a:cubicBezTo>
                  <a:pt x="595" y="4552"/>
                  <a:pt x="738" y="4465"/>
                  <a:pt x="799" y="4321"/>
                </a:cubicBezTo>
                <a:lnTo>
                  <a:pt x="1454" y="2280"/>
                </a:lnTo>
                <a:lnTo>
                  <a:pt x="2493" y="548"/>
                </a:lnTo>
                <a:cubicBezTo>
                  <a:pt x="2584" y="352"/>
                  <a:pt x="2493" y="118"/>
                  <a:pt x="2297" y="35"/>
                </a:cubicBezTo>
                <a:cubicBezTo>
                  <a:pt x="2246" y="11"/>
                  <a:pt x="2192" y="0"/>
                  <a:pt x="2139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8" name="Google Shape;1458;p20"/>
          <p:cNvSpPr/>
          <p:nvPr/>
        </p:nvSpPr>
        <p:spPr>
          <a:xfrm>
            <a:off x="1797236" y="3818840"/>
            <a:ext cx="204453" cy="360416"/>
          </a:xfrm>
          <a:custGeom>
            <a:avLst/>
            <a:gdLst/>
            <a:ahLst/>
            <a:cxnLst/>
            <a:rect l="l" t="t" r="r" b="b"/>
            <a:pathLst>
              <a:path w="2690" h="4742" extrusionOk="0">
                <a:moveTo>
                  <a:pt x="2192" y="192"/>
                </a:moveTo>
                <a:cubicBezTo>
                  <a:pt x="2237" y="192"/>
                  <a:pt x="2275" y="199"/>
                  <a:pt x="2313" y="214"/>
                </a:cubicBezTo>
                <a:cubicBezTo>
                  <a:pt x="2388" y="244"/>
                  <a:pt x="2441" y="305"/>
                  <a:pt x="2471" y="380"/>
                </a:cubicBezTo>
                <a:cubicBezTo>
                  <a:pt x="2501" y="455"/>
                  <a:pt x="2494" y="531"/>
                  <a:pt x="2471" y="591"/>
                </a:cubicBezTo>
                <a:lnTo>
                  <a:pt x="1424" y="2331"/>
                </a:lnTo>
                <a:lnTo>
                  <a:pt x="769" y="4380"/>
                </a:lnTo>
                <a:cubicBezTo>
                  <a:pt x="739" y="4447"/>
                  <a:pt x="678" y="4508"/>
                  <a:pt x="603" y="4530"/>
                </a:cubicBezTo>
                <a:cubicBezTo>
                  <a:pt x="565" y="4545"/>
                  <a:pt x="528" y="4553"/>
                  <a:pt x="490" y="4553"/>
                </a:cubicBezTo>
                <a:cubicBezTo>
                  <a:pt x="452" y="4553"/>
                  <a:pt x="415" y="4545"/>
                  <a:pt x="377" y="4530"/>
                </a:cubicBezTo>
                <a:cubicBezTo>
                  <a:pt x="309" y="4493"/>
                  <a:pt x="249" y="4440"/>
                  <a:pt x="226" y="4364"/>
                </a:cubicBezTo>
                <a:cubicBezTo>
                  <a:pt x="196" y="4289"/>
                  <a:pt x="196" y="4206"/>
                  <a:pt x="226" y="4146"/>
                </a:cubicBezTo>
                <a:lnTo>
                  <a:pt x="1288" y="2361"/>
                </a:lnTo>
                <a:lnTo>
                  <a:pt x="1921" y="365"/>
                </a:lnTo>
                <a:cubicBezTo>
                  <a:pt x="1959" y="290"/>
                  <a:pt x="2011" y="237"/>
                  <a:pt x="2087" y="207"/>
                </a:cubicBezTo>
                <a:cubicBezTo>
                  <a:pt x="2124" y="192"/>
                  <a:pt x="2162" y="192"/>
                  <a:pt x="2192" y="192"/>
                </a:cubicBezTo>
                <a:close/>
                <a:moveTo>
                  <a:pt x="2198" y="0"/>
                </a:moveTo>
                <a:cubicBezTo>
                  <a:pt x="2010" y="0"/>
                  <a:pt x="1831" y="108"/>
                  <a:pt x="1748" y="297"/>
                </a:cubicBezTo>
                <a:lnTo>
                  <a:pt x="1123" y="2271"/>
                </a:lnTo>
                <a:lnTo>
                  <a:pt x="61" y="4063"/>
                </a:lnTo>
                <a:cubicBezTo>
                  <a:pt x="8" y="4176"/>
                  <a:pt x="0" y="4312"/>
                  <a:pt x="46" y="4432"/>
                </a:cubicBezTo>
                <a:cubicBezTo>
                  <a:pt x="91" y="4553"/>
                  <a:pt x="181" y="4643"/>
                  <a:pt x="302" y="4696"/>
                </a:cubicBezTo>
                <a:cubicBezTo>
                  <a:pt x="362" y="4726"/>
                  <a:pt x="430" y="4741"/>
                  <a:pt x="497" y="4741"/>
                </a:cubicBezTo>
                <a:cubicBezTo>
                  <a:pt x="558" y="4741"/>
                  <a:pt x="618" y="4734"/>
                  <a:pt x="671" y="4711"/>
                </a:cubicBezTo>
                <a:cubicBezTo>
                  <a:pt x="791" y="4666"/>
                  <a:pt x="889" y="4575"/>
                  <a:pt x="942" y="4447"/>
                </a:cubicBezTo>
                <a:lnTo>
                  <a:pt x="1597" y="2421"/>
                </a:lnTo>
                <a:lnTo>
                  <a:pt x="2637" y="681"/>
                </a:lnTo>
                <a:cubicBezTo>
                  <a:pt x="2689" y="561"/>
                  <a:pt x="2689" y="433"/>
                  <a:pt x="2644" y="312"/>
                </a:cubicBezTo>
                <a:cubicBezTo>
                  <a:pt x="2599" y="192"/>
                  <a:pt x="2509" y="94"/>
                  <a:pt x="2396" y="41"/>
                </a:cubicBezTo>
                <a:cubicBezTo>
                  <a:pt x="2331" y="14"/>
                  <a:pt x="2264" y="0"/>
                  <a:pt x="219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9" name="Google Shape;1459;p20"/>
          <p:cNvSpPr/>
          <p:nvPr/>
        </p:nvSpPr>
        <p:spPr>
          <a:xfrm>
            <a:off x="1832123" y="3939537"/>
            <a:ext cx="134605" cy="118948"/>
          </a:xfrm>
          <a:custGeom>
            <a:avLst/>
            <a:gdLst/>
            <a:ahLst/>
            <a:cxnLst/>
            <a:rect l="l" t="t" r="r" b="b"/>
            <a:pathLst>
              <a:path w="1771" h="1565" extrusionOk="0">
                <a:moveTo>
                  <a:pt x="883" y="0"/>
                </a:moveTo>
                <a:cubicBezTo>
                  <a:pt x="792" y="0"/>
                  <a:pt x="700" y="16"/>
                  <a:pt x="611" y="50"/>
                </a:cubicBezTo>
                <a:cubicBezTo>
                  <a:pt x="204" y="208"/>
                  <a:pt x="1" y="660"/>
                  <a:pt x="159" y="1059"/>
                </a:cubicBezTo>
                <a:cubicBezTo>
                  <a:pt x="275" y="1372"/>
                  <a:pt x="569" y="1565"/>
                  <a:pt x="884" y="1565"/>
                </a:cubicBezTo>
                <a:cubicBezTo>
                  <a:pt x="979" y="1565"/>
                  <a:pt x="1075" y="1548"/>
                  <a:pt x="1168" y="1511"/>
                </a:cubicBezTo>
                <a:cubicBezTo>
                  <a:pt x="1568" y="1360"/>
                  <a:pt x="1771" y="909"/>
                  <a:pt x="1620" y="502"/>
                </a:cubicBezTo>
                <a:cubicBezTo>
                  <a:pt x="1498" y="192"/>
                  <a:pt x="1198" y="0"/>
                  <a:pt x="883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0" name="Google Shape;1460;p20"/>
          <p:cNvSpPr/>
          <p:nvPr/>
        </p:nvSpPr>
        <p:spPr>
          <a:xfrm>
            <a:off x="1824142" y="3932544"/>
            <a:ext cx="144333" cy="133313"/>
          </a:xfrm>
          <a:custGeom>
            <a:avLst/>
            <a:gdLst/>
            <a:ahLst/>
            <a:cxnLst/>
            <a:rect l="l" t="t" r="r" b="b"/>
            <a:pathLst>
              <a:path w="1899" h="1754" extrusionOk="0">
                <a:moveTo>
                  <a:pt x="995" y="187"/>
                </a:moveTo>
                <a:cubicBezTo>
                  <a:pt x="1266" y="187"/>
                  <a:pt x="1529" y="353"/>
                  <a:pt x="1635" y="631"/>
                </a:cubicBezTo>
                <a:cubicBezTo>
                  <a:pt x="1703" y="805"/>
                  <a:pt x="1695" y="985"/>
                  <a:pt x="1620" y="1159"/>
                </a:cubicBezTo>
                <a:cubicBezTo>
                  <a:pt x="1544" y="1324"/>
                  <a:pt x="1409" y="1452"/>
                  <a:pt x="1236" y="1520"/>
                </a:cubicBezTo>
                <a:cubicBezTo>
                  <a:pt x="1154" y="1549"/>
                  <a:pt x="1070" y="1564"/>
                  <a:pt x="987" y="1564"/>
                </a:cubicBezTo>
                <a:cubicBezTo>
                  <a:pt x="893" y="1564"/>
                  <a:pt x="800" y="1545"/>
                  <a:pt x="708" y="1505"/>
                </a:cubicBezTo>
                <a:cubicBezTo>
                  <a:pt x="543" y="1430"/>
                  <a:pt x="415" y="1294"/>
                  <a:pt x="347" y="1121"/>
                </a:cubicBezTo>
                <a:cubicBezTo>
                  <a:pt x="211" y="767"/>
                  <a:pt x="392" y="368"/>
                  <a:pt x="746" y="232"/>
                </a:cubicBezTo>
                <a:cubicBezTo>
                  <a:pt x="829" y="202"/>
                  <a:pt x="912" y="187"/>
                  <a:pt x="995" y="187"/>
                </a:cubicBezTo>
                <a:close/>
                <a:moveTo>
                  <a:pt x="992" y="1"/>
                </a:moveTo>
                <a:cubicBezTo>
                  <a:pt x="888" y="1"/>
                  <a:pt x="781" y="19"/>
                  <a:pt x="678" y="59"/>
                </a:cubicBezTo>
                <a:cubicBezTo>
                  <a:pt x="226" y="225"/>
                  <a:pt x="0" y="737"/>
                  <a:pt x="174" y="1189"/>
                </a:cubicBezTo>
                <a:cubicBezTo>
                  <a:pt x="256" y="1407"/>
                  <a:pt x="422" y="1580"/>
                  <a:pt x="633" y="1678"/>
                </a:cubicBezTo>
                <a:cubicBezTo>
                  <a:pt x="746" y="1724"/>
                  <a:pt x="867" y="1754"/>
                  <a:pt x="995" y="1754"/>
                </a:cubicBezTo>
                <a:cubicBezTo>
                  <a:pt x="1100" y="1754"/>
                  <a:pt x="1206" y="1731"/>
                  <a:pt x="1303" y="1693"/>
                </a:cubicBezTo>
                <a:cubicBezTo>
                  <a:pt x="1522" y="1611"/>
                  <a:pt x="1695" y="1445"/>
                  <a:pt x="1793" y="1234"/>
                </a:cubicBezTo>
                <a:cubicBezTo>
                  <a:pt x="1891" y="1023"/>
                  <a:pt x="1899" y="782"/>
                  <a:pt x="1816" y="564"/>
                </a:cubicBezTo>
                <a:cubicBezTo>
                  <a:pt x="1682" y="215"/>
                  <a:pt x="1346" y="1"/>
                  <a:pt x="99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1" name="Google Shape;1461;p20"/>
          <p:cNvSpPr/>
          <p:nvPr/>
        </p:nvSpPr>
        <p:spPr>
          <a:xfrm>
            <a:off x="1147067" y="2757126"/>
            <a:ext cx="18925" cy="236452"/>
          </a:xfrm>
          <a:custGeom>
            <a:avLst/>
            <a:gdLst/>
            <a:ahLst/>
            <a:cxnLst/>
            <a:rect l="l" t="t" r="r" b="b"/>
            <a:pathLst>
              <a:path w="249" h="3111" extrusionOk="0">
                <a:moveTo>
                  <a:pt x="128" y="0"/>
                </a:moveTo>
                <a:cubicBezTo>
                  <a:pt x="61" y="0"/>
                  <a:pt x="0" y="53"/>
                  <a:pt x="0" y="121"/>
                </a:cubicBezTo>
                <a:lnTo>
                  <a:pt x="0" y="2983"/>
                </a:lnTo>
                <a:cubicBezTo>
                  <a:pt x="0" y="3058"/>
                  <a:pt x="61" y="3111"/>
                  <a:pt x="128" y="3111"/>
                </a:cubicBezTo>
                <a:cubicBezTo>
                  <a:pt x="196" y="3111"/>
                  <a:pt x="249" y="3058"/>
                  <a:pt x="249" y="2983"/>
                </a:cubicBezTo>
                <a:lnTo>
                  <a:pt x="249" y="121"/>
                </a:lnTo>
                <a:cubicBezTo>
                  <a:pt x="249" y="53"/>
                  <a:pt x="196" y="0"/>
                  <a:pt x="1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2" name="Google Shape;1462;p20"/>
          <p:cNvSpPr/>
          <p:nvPr/>
        </p:nvSpPr>
        <p:spPr>
          <a:xfrm>
            <a:off x="1038304" y="2865889"/>
            <a:ext cx="236528" cy="18925"/>
          </a:xfrm>
          <a:custGeom>
            <a:avLst/>
            <a:gdLst/>
            <a:ahLst/>
            <a:cxnLst/>
            <a:rect l="l" t="t" r="r" b="b"/>
            <a:pathLst>
              <a:path w="3112" h="249" extrusionOk="0">
                <a:moveTo>
                  <a:pt x="128" y="0"/>
                </a:moveTo>
                <a:cubicBezTo>
                  <a:pt x="53" y="0"/>
                  <a:pt x="0" y="53"/>
                  <a:pt x="0" y="121"/>
                </a:cubicBezTo>
                <a:cubicBezTo>
                  <a:pt x="0" y="189"/>
                  <a:pt x="53" y="249"/>
                  <a:pt x="128" y="249"/>
                </a:cubicBezTo>
                <a:lnTo>
                  <a:pt x="2991" y="249"/>
                </a:lnTo>
                <a:cubicBezTo>
                  <a:pt x="3058" y="249"/>
                  <a:pt x="3111" y="189"/>
                  <a:pt x="3111" y="121"/>
                </a:cubicBezTo>
                <a:cubicBezTo>
                  <a:pt x="3111" y="53"/>
                  <a:pt x="3058" y="0"/>
                  <a:pt x="299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3" name="Google Shape;1463;p20"/>
          <p:cNvSpPr/>
          <p:nvPr/>
        </p:nvSpPr>
        <p:spPr>
          <a:xfrm>
            <a:off x="1069238" y="2788896"/>
            <a:ext cx="174659" cy="172683"/>
          </a:xfrm>
          <a:custGeom>
            <a:avLst/>
            <a:gdLst/>
            <a:ahLst/>
            <a:cxnLst/>
            <a:rect l="l" t="t" r="r" b="b"/>
            <a:pathLst>
              <a:path w="2298" h="2272" extrusionOk="0">
                <a:moveTo>
                  <a:pt x="137" y="0"/>
                </a:moveTo>
                <a:cubicBezTo>
                  <a:pt x="105" y="0"/>
                  <a:pt x="75" y="11"/>
                  <a:pt x="53" y="34"/>
                </a:cubicBezTo>
                <a:cubicBezTo>
                  <a:pt x="0" y="87"/>
                  <a:pt x="0" y="162"/>
                  <a:pt x="53" y="215"/>
                </a:cubicBezTo>
                <a:lnTo>
                  <a:pt x="2079" y="2233"/>
                </a:lnTo>
                <a:cubicBezTo>
                  <a:pt x="2102" y="2264"/>
                  <a:pt x="2132" y="2271"/>
                  <a:pt x="2162" y="2271"/>
                </a:cubicBezTo>
                <a:cubicBezTo>
                  <a:pt x="2192" y="2271"/>
                  <a:pt x="2230" y="2264"/>
                  <a:pt x="2252" y="2233"/>
                </a:cubicBezTo>
                <a:cubicBezTo>
                  <a:pt x="2297" y="2188"/>
                  <a:pt x="2297" y="2113"/>
                  <a:pt x="2252" y="2060"/>
                </a:cubicBezTo>
                <a:lnTo>
                  <a:pt x="226" y="34"/>
                </a:lnTo>
                <a:cubicBezTo>
                  <a:pt x="200" y="11"/>
                  <a:pt x="168" y="0"/>
                  <a:pt x="13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4" name="Google Shape;1464;p20"/>
          <p:cNvSpPr/>
          <p:nvPr/>
        </p:nvSpPr>
        <p:spPr>
          <a:xfrm>
            <a:off x="1069238" y="2788896"/>
            <a:ext cx="174659" cy="172683"/>
          </a:xfrm>
          <a:custGeom>
            <a:avLst/>
            <a:gdLst/>
            <a:ahLst/>
            <a:cxnLst/>
            <a:rect l="l" t="t" r="r" b="b"/>
            <a:pathLst>
              <a:path w="2298" h="2272" extrusionOk="0">
                <a:moveTo>
                  <a:pt x="2163" y="0"/>
                </a:moveTo>
                <a:cubicBezTo>
                  <a:pt x="2132" y="0"/>
                  <a:pt x="2102" y="11"/>
                  <a:pt x="2079" y="34"/>
                </a:cubicBezTo>
                <a:lnTo>
                  <a:pt x="53" y="2060"/>
                </a:lnTo>
                <a:cubicBezTo>
                  <a:pt x="0" y="2113"/>
                  <a:pt x="0" y="2188"/>
                  <a:pt x="53" y="2233"/>
                </a:cubicBezTo>
                <a:cubicBezTo>
                  <a:pt x="75" y="2264"/>
                  <a:pt x="105" y="2271"/>
                  <a:pt x="136" y="2271"/>
                </a:cubicBezTo>
                <a:cubicBezTo>
                  <a:pt x="166" y="2271"/>
                  <a:pt x="203" y="2264"/>
                  <a:pt x="226" y="2233"/>
                </a:cubicBezTo>
                <a:lnTo>
                  <a:pt x="2252" y="215"/>
                </a:lnTo>
                <a:cubicBezTo>
                  <a:pt x="2297" y="162"/>
                  <a:pt x="2297" y="87"/>
                  <a:pt x="2252" y="34"/>
                </a:cubicBezTo>
                <a:cubicBezTo>
                  <a:pt x="2226" y="11"/>
                  <a:pt x="2194" y="0"/>
                  <a:pt x="216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5" name="Google Shape;1465;p20"/>
          <p:cNvSpPr/>
          <p:nvPr/>
        </p:nvSpPr>
        <p:spPr>
          <a:xfrm>
            <a:off x="1946054" y="988716"/>
            <a:ext cx="19001" cy="236528"/>
          </a:xfrm>
          <a:custGeom>
            <a:avLst/>
            <a:gdLst/>
            <a:ahLst/>
            <a:cxnLst/>
            <a:rect l="l" t="t" r="r" b="b"/>
            <a:pathLst>
              <a:path w="250" h="3112" extrusionOk="0">
                <a:moveTo>
                  <a:pt x="121" y="0"/>
                </a:moveTo>
                <a:cubicBezTo>
                  <a:pt x="53" y="0"/>
                  <a:pt x="1" y="53"/>
                  <a:pt x="1" y="121"/>
                </a:cubicBezTo>
                <a:lnTo>
                  <a:pt x="1" y="2983"/>
                </a:lnTo>
                <a:cubicBezTo>
                  <a:pt x="1" y="3051"/>
                  <a:pt x="53" y="3111"/>
                  <a:pt x="121" y="3111"/>
                </a:cubicBezTo>
                <a:cubicBezTo>
                  <a:pt x="189" y="3111"/>
                  <a:pt x="249" y="3051"/>
                  <a:pt x="249" y="2983"/>
                </a:cubicBezTo>
                <a:lnTo>
                  <a:pt x="249" y="121"/>
                </a:lnTo>
                <a:cubicBezTo>
                  <a:pt x="249" y="53"/>
                  <a:pt x="189" y="0"/>
                  <a:pt x="12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6" name="Google Shape;1466;p20"/>
          <p:cNvSpPr/>
          <p:nvPr/>
        </p:nvSpPr>
        <p:spPr>
          <a:xfrm>
            <a:off x="1837291" y="1097479"/>
            <a:ext cx="236528" cy="18925"/>
          </a:xfrm>
          <a:custGeom>
            <a:avLst/>
            <a:gdLst/>
            <a:ahLst/>
            <a:cxnLst/>
            <a:rect l="l" t="t" r="r" b="b"/>
            <a:pathLst>
              <a:path w="3112" h="249" extrusionOk="0">
                <a:moveTo>
                  <a:pt x="121" y="0"/>
                </a:moveTo>
                <a:cubicBezTo>
                  <a:pt x="53" y="0"/>
                  <a:pt x="1" y="53"/>
                  <a:pt x="1" y="121"/>
                </a:cubicBezTo>
                <a:cubicBezTo>
                  <a:pt x="1" y="189"/>
                  <a:pt x="53" y="249"/>
                  <a:pt x="121" y="249"/>
                </a:cubicBezTo>
                <a:lnTo>
                  <a:pt x="2991" y="249"/>
                </a:lnTo>
                <a:cubicBezTo>
                  <a:pt x="3059" y="249"/>
                  <a:pt x="3111" y="189"/>
                  <a:pt x="3111" y="121"/>
                </a:cubicBezTo>
                <a:cubicBezTo>
                  <a:pt x="3111" y="53"/>
                  <a:pt x="3059" y="0"/>
                  <a:pt x="299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7" name="Google Shape;1467;p20"/>
          <p:cNvSpPr/>
          <p:nvPr/>
        </p:nvSpPr>
        <p:spPr>
          <a:xfrm>
            <a:off x="1868225" y="1020486"/>
            <a:ext cx="174659" cy="172683"/>
          </a:xfrm>
          <a:custGeom>
            <a:avLst/>
            <a:gdLst/>
            <a:ahLst/>
            <a:cxnLst/>
            <a:rect l="l" t="t" r="r" b="b"/>
            <a:pathLst>
              <a:path w="2298" h="2272" extrusionOk="0">
                <a:moveTo>
                  <a:pt x="136" y="0"/>
                </a:moveTo>
                <a:cubicBezTo>
                  <a:pt x="104" y="0"/>
                  <a:pt x="72" y="12"/>
                  <a:pt x="46" y="34"/>
                </a:cubicBezTo>
                <a:cubicBezTo>
                  <a:pt x="0" y="79"/>
                  <a:pt x="0" y="162"/>
                  <a:pt x="46" y="207"/>
                </a:cubicBezTo>
                <a:lnTo>
                  <a:pt x="2072" y="2234"/>
                </a:lnTo>
                <a:cubicBezTo>
                  <a:pt x="2094" y="2256"/>
                  <a:pt x="2132" y="2271"/>
                  <a:pt x="2162" y="2271"/>
                </a:cubicBezTo>
                <a:cubicBezTo>
                  <a:pt x="2192" y="2271"/>
                  <a:pt x="2222" y="2256"/>
                  <a:pt x="2245" y="2234"/>
                </a:cubicBezTo>
                <a:cubicBezTo>
                  <a:pt x="2298" y="2188"/>
                  <a:pt x="2298" y="2106"/>
                  <a:pt x="2245" y="2060"/>
                </a:cubicBezTo>
                <a:lnTo>
                  <a:pt x="226" y="34"/>
                </a:lnTo>
                <a:cubicBezTo>
                  <a:pt x="200" y="12"/>
                  <a:pt x="168" y="0"/>
                  <a:pt x="136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8" name="Google Shape;1468;p20"/>
          <p:cNvSpPr/>
          <p:nvPr/>
        </p:nvSpPr>
        <p:spPr>
          <a:xfrm>
            <a:off x="1868225" y="1020486"/>
            <a:ext cx="174659" cy="172683"/>
          </a:xfrm>
          <a:custGeom>
            <a:avLst/>
            <a:gdLst/>
            <a:ahLst/>
            <a:cxnLst/>
            <a:rect l="l" t="t" r="r" b="b"/>
            <a:pathLst>
              <a:path w="2298" h="2272" extrusionOk="0">
                <a:moveTo>
                  <a:pt x="2161" y="0"/>
                </a:moveTo>
                <a:cubicBezTo>
                  <a:pt x="2130" y="0"/>
                  <a:pt x="2098" y="12"/>
                  <a:pt x="2072" y="34"/>
                </a:cubicBezTo>
                <a:lnTo>
                  <a:pt x="46" y="2060"/>
                </a:lnTo>
                <a:cubicBezTo>
                  <a:pt x="0" y="2106"/>
                  <a:pt x="0" y="2188"/>
                  <a:pt x="46" y="2234"/>
                </a:cubicBezTo>
                <a:cubicBezTo>
                  <a:pt x="68" y="2256"/>
                  <a:pt x="106" y="2271"/>
                  <a:pt x="136" y="2271"/>
                </a:cubicBezTo>
                <a:cubicBezTo>
                  <a:pt x="166" y="2271"/>
                  <a:pt x="196" y="2256"/>
                  <a:pt x="226" y="2234"/>
                </a:cubicBezTo>
                <a:lnTo>
                  <a:pt x="2245" y="207"/>
                </a:lnTo>
                <a:cubicBezTo>
                  <a:pt x="2298" y="162"/>
                  <a:pt x="2298" y="79"/>
                  <a:pt x="2245" y="34"/>
                </a:cubicBezTo>
                <a:cubicBezTo>
                  <a:pt x="2222" y="12"/>
                  <a:pt x="2192" y="0"/>
                  <a:pt x="216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9" name="Google Shape;1469;p20"/>
          <p:cNvSpPr/>
          <p:nvPr/>
        </p:nvSpPr>
        <p:spPr>
          <a:xfrm>
            <a:off x="4189111" y="1823403"/>
            <a:ext cx="14897" cy="188416"/>
          </a:xfrm>
          <a:custGeom>
            <a:avLst/>
            <a:gdLst/>
            <a:ahLst/>
            <a:cxnLst/>
            <a:rect l="l" t="t" r="r" b="b"/>
            <a:pathLst>
              <a:path w="196" h="2479" extrusionOk="0">
                <a:moveTo>
                  <a:pt x="98" y="0"/>
                </a:moveTo>
                <a:cubicBezTo>
                  <a:pt x="38" y="0"/>
                  <a:pt x="0" y="45"/>
                  <a:pt x="0" y="106"/>
                </a:cubicBezTo>
                <a:lnTo>
                  <a:pt x="0" y="2380"/>
                </a:lnTo>
                <a:cubicBezTo>
                  <a:pt x="0" y="2433"/>
                  <a:pt x="38" y="2478"/>
                  <a:pt x="98" y="2478"/>
                </a:cubicBezTo>
                <a:cubicBezTo>
                  <a:pt x="151" y="2478"/>
                  <a:pt x="196" y="2433"/>
                  <a:pt x="196" y="2380"/>
                </a:cubicBezTo>
                <a:lnTo>
                  <a:pt x="196" y="106"/>
                </a:lnTo>
                <a:cubicBezTo>
                  <a:pt x="196" y="45"/>
                  <a:pt x="151" y="0"/>
                  <a:pt x="9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0" name="Google Shape;1470;p20"/>
          <p:cNvSpPr/>
          <p:nvPr/>
        </p:nvSpPr>
        <p:spPr>
          <a:xfrm>
            <a:off x="4102618" y="1910429"/>
            <a:ext cx="187884" cy="14897"/>
          </a:xfrm>
          <a:custGeom>
            <a:avLst/>
            <a:gdLst/>
            <a:ahLst/>
            <a:cxnLst/>
            <a:rect l="l" t="t" r="r" b="b"/>
            <a:pathLst>
              <a:path w="2472" h="196" extrusionOk="0">
                <a:moveTo>
                  <a:pt x="99" y="0"/>
                </a:moveTo>
                <a:cubicBezTo>
                  <a:pt x="38" y="0"/>
                  <a:pt x="1" y="38"/>
                  <a:pt x="1" y="98"/>
                </a:cubicBezTo>
                <a:cubicBezTo>
                  <a:pt x="1" y="151"/>
                  <a:pt x="38" y="196"/>
                  <a:pt x="99" y="196"/>
                </a:cubicBezTo>
                <a:lnTo>
                  <a:pt x="2373" y="196"/>
                </a:lnTo>
                <a:cubicBezTo>
                  <a:pt x="2426" y="196"/>
                  <a:pt x="2471" y="151"/>
                  <a:pt x="2471" y="98"/>
                </a:cubicBezTo>
                <a:cubicBezTo>
                  <a:pt x="2471" y="38"/>
                  <a:pt x="2426" y="0"/>
                  <a:pt x="237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1" name="Google Shape;1471;p20"/>
          <p:cNvSpPr/>
          <p:nvPr/>
        </p:nvSpPr>
        <p:spPr>
          <a:xfrm>
            <a:off x="4126635" y="1848865"/>
            <a:ext cx="139241" cy="137721"/>
          </a:xfrm>
          <a:custGeom>
            <a:avLst/>
            <a:gdLst/>
            <a:ahLst/>
            <a:cxnLst/>
            <a:rect l="l" t="t" r="r" b="b"/>
            <a:pathLst>
              <a:path w="1832" h="1812" extrusionOk="0">
                <a:moveTo>
                  <a:pt x="114" y="0"/>
                </a:moveTo>
                <a:cubicBezTo>
                  <a:pt x="89" y="0"/>
                  <a:pt x="65" y="12"/>
                  <a:pt x="46" y="34"/>
                </a:cubicBezTo>
                <a:cubicBezTo>
                  <a:pt x="1" y="72"/>
                  <a:pt x="1" y="132"/>
                  <a:pt x="46" y="170"/>
                </a:cubicBezTo>
                <a:lnTo>
                  <a:pt x="1651" y="1782"/>
                </a:lnTo>
                <a:cubicBezTo>
                  <a:pt x="1673" y="1797"/>
                  <a:pt x="1696" y="1812"/>
                  <a:pt x="1718" y="1812"/>
                </a:cubicBezTo>
                <a:cubicBezTo>
                  <a:pt x="1748" y="1812"/>
                  <a:pt x="1771" y="1797"/>
                  <a:pt x="1794" y="1782"/>
                </a:cubicBezTo>
                <a:cubicBezTo>
                  <a:pt x="1831" y="1744"/>
                  <a:pt x="1831" y="1676"/>
                  <a:pt x="1794" y="1639"/>
                </a:cubicBezTo>
                <a:lnTo>
                  <a:pt x="182" y="34"/>
                </a:lnTo>
                <a:cubicBezTo>
                  <a:pt x="163" y="12"/>
                  <a:pt x="138" y="0"/>
                  <a:pt x="11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2" name="Google Shape;1472;p20"/>
          <p:cNvSpPr/>
          <p:nvPr/>
        </p:nvSpPr>
        <p:spPr>
          <a:xfrm>
            <a:off x="4126635" y="1848865"/>
            <a:ext cx="139241" cy="137721"/>
          </a:xfrm>
          <a:custGeom>
            <a:avLst/>
            <a:gdLst/>
            <a:ahLst/>
            <a:cxnLst/>
            <a:rect l="l" t="t" r="r" b="b"/>
            <a:pathLst>
              <a:path w="1832" h="1812" extrusionOk="0">
                <a:moveTo>
                  <a:pt x="1722" y="0"/>
                </a:moveTo>
                <a:cubicBezTo>
                  <a:pt x="1696" y="0"/>
                  <a:pt x="1669" y="12"/>
                  <a:pt x="1651" y="34"/>
                </a:cubicBezTo>
                <a:lnTo>
                  <a:pt x="46" y="1639"/>
                </a:lnTo>
                <a:cubicBezTo>
                  <a:pt x="1" y="1676"/>
                  <a:pt x="1" y="1744"/>
                  <a:pt x="46" y="1782"/>
                </a:cubicBezTo>
                <a:cubicBezTo>
                  <a:pt x="61" y="1797"/>
                  <a:pt x="84" y="1812"/>
                  <a:pt x="114" y="1812"/>
                </a:cubicBezTo>
                <a:cubicBezTo>
                  <a:pt x="137" y="1812"/>
                  <a:pt x="167" y="1797"/>
                  <a:pt x="182" y="1782"/>
                </a:cubicBezTo>
                <a:lnTo>
                  <a:pt x="1794" y="170"/>
                </a:lnTo>
                <a:cubicBezTo>
                  <a:pt x="1831" y="132"/>
                  <a:pt x="1831" y="72"/>
                  <a:pt x="1794" y="34"/>
                </a:cubicBezTo>
                <a:cubicBezTo>
                  <a:pt x="1775" y="12"/>
                  <a:pt x="1748" y="0"/>
                  <a:pt x="172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3" name="Google Shape;1473;p20"/>
          <p:cNvSpPr/>
          <p:nvPr/>
        </p:nvSpPr>
        <p:spPr>
          <a:xfrm>
            <a:off x="7378430" y="3314091"/>
            <a:ext cx="12085" cy="150110"/>
          </a:xfrm>
          <a:custGeom>
            <a:avLst/>
            <a:gdLst/>
            <a:ahLst/>
            <a:cxnLst/>
            <a:rect l="l" t="t" r="r" b="b"/>
            <a:pathLst>
              <a:path w="159" h="1975" extrusionOk="0">
                <a:moveTo>
                  <a:pt x="75" y="1"/>
                </a:moveTo>
                <a:cubicBezTo>
                  <a:pt x="38" y="1"/>
                  <a:pt x="0" y="39"/>
                  <a:pt x="0" y="76"/>
                </a:cubicBezTo>
                <a:lnTo>
                  <a:pt x="0" y="1899"/>
                </a:lnTo>
                <a:cubicBezTo>
                  <a:pt x="0" y="1937"/>
                  <a:pt x="38" y="1974"/>
                  <a:pt x="75" y="1974"/>
                </a:cubicBezTo>
                <a:cubicBezTo>
                  <a:pt x="121" y="1974"/>
                  <a:pt x="158" y="1937"/>
                  <a:pt x="158" y="1899"/>
                </a:cubicBezTo>
                <a:lnTo>
                  <a:pt x="158" y="76"/>
                </a:lnTo>
                <a:cubicBezTo>
                  <a:pt x="158" y="39"/>
                  <a:pt x="121" y="1"/>
                  <a:pt x="7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4" name="Google Shape;1474;p20"/>
          <p:cNvSpPr/>
          <p:nvPr/>
        </p:nvSpPr>
        <p:spPr>
          <a:xfrm>
            <a:off x="7309114" y="3382799"/>
            <a:ext cx="150110" cy="12085"/>
          </a:xfrm>
          <a:custGeom>
            <a:avLst/>
            <a:gdLst/>
            <a:ahLst/>
            <a:cxnLst/>
            <a:rect l="l" t="t" r="r" b="b"/>
            <a:pathLst>
              <a:path w="1975" h="159" extrusionOk="0">
                <a:moveTo>
                  <a:pt x="83" y="1"/>
                </a:moveTo>
                <a:cubicBezTo>
                  <a:pt x="38" y="1"/>
                  <a:pt x="1" y="38"/>
                  <a:pt x="1" y="84"/>
                </a:cubicBezTo>
                <a:cubicBezTo>
                  <a:pt x="1" y="129"/>
                  <a:pt x="38" y="159"/>
                  <a:pt x="83" y="159"/>
                </a:cubicBezTo>
                <a:lnTo>
                  <a:pt x="1899" y="159"/>
                </a:lnTo>
                <a:cubicBezTo>
                  <a:pt x="1944" y="159"/>
                  <a:pt x="1974" y="129"/>
                  <a:pt x="1974" y="84"/>
                </a:cubicBezTo>
                <a:cubicBezTo>
                  <a:pt x="1974" y="38"/>
                  <a:pt x="1944" y="1"/>
                  <a:pt x="189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5" name="Google Shape;1475;p20"/>
          <p:cNvSpPr/>
          <p:nvPr/>
        </p:nvSpPr>
        <p:spPr>
          <a:xfrm>
            <a:off x="7329179" y="3334156"/>
            <a:ext cx="110511" cy="109979"/>
          </a:xfrm>
          <a:custGeom>
            <a:avLst/>
            <a:gdLst/>
            <a:ahLst/>
            <a:cxnLst/>
            <a:rect l="l" t="t" r="r" b="b"/>
            <a:pathLst>
              <a:path w="1454" h="1447" extrusionOk="0">
                <a:moveTo>
                  <a:pt x="84" y="1"/>
                </a:moveTo>
                <a:cubicBezTo>
                  <a:pt x="64" y="1"/>
                  <a:pt x="45" y="8"/>
                  <a:pt x="30" y="23"/>
                </a:cubicBezTo>
                <a:cubicBezTo>
                  <a:pt x="0" y="53"/>
                  <a:pt x="0" y="106"/>
                  <a:pt x="30" y="136"/>
                </a:cubicBezTo>
                <a:lnTo>
                  <a:pt x="1311" y="1424"/>
                </a:lnTo>
                <a:cubicBezTo>
                  <a:pt x="1326" y="1439"/>
                  <a:pt x="1349" y="1447"/>
                  <a:pt x="1371" y="1447"/>
                </a:cubicBezTo>
                <a:cubicBezTo>
                  <a:pt x="1386" y="1447"/>
                  <a:pt x="1409" y="1439"/>
                  <a:pt x="1424" y="1424"/>
                </a:cubicBezTo>
                <a:cubicBezTo>
                  <a:pt x="1454" y="1394"/>
                  <a:pt x="1454" y="1341"/>
                  <a:pt x="1424" y="1311"/>
                </a:cubicBezTo>
                <a:lnTo>
                  <a:pt x="143" y="23"/>
                </a:lnTo>
                <a:cubicBezTo>
                  <a:pt x="125" y="8"/>
                  <a:pt x="104" y="1"/>
                  <a:pt x="8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6" name="Google Shape;1476;p20"/>
          <p:cNvSpPr/>
          <p:nvPr/>
        </p:nvSpPr>
        <p:spPr>
          <a:xfrm>
            <a:off x="7329217" y="3333856"/>
            <a:ext cx="110511" cy="109979"/>
          </a:xfrm>
          <a:custGeom>
            <a:avLst/>
            <a:gdLst/>
            <a:ahLst/>
            <a:cxnLst/>
            <a:rect l="l" t="t" r="r" b="b"/>
            <a:pathLst>
              <a:path w="1454" h="1447" extrusionOk="0">
                <a:moveTo>
                  <a:pt x="1367" y="1"/>
                </a:moveTo>
                <a:cubicBezTo>
                  <a:pt x="1347" y="1"/>
                  <a:pt x="1326" y="8"/>
                  <a:pt x="1311" y="23"/>
                </a:cubicBezTo>
                <a:lnTo>
                  <a:pt x="30" y="1311"/>
                </a:lnTo>
                <a:cubicBezTo>
                  <a:pt x="0" y="1341"/>
                  <a:pt x="0" y="1394"/>
                  <a:pt x="30" y="1424"/>
                </a:cubicBezTo>
                <a:cubicBezTo>
                  <a:pt x="45" y="1439"/>
                  <a:pt x="61" y="1447"/>
                  <a:pt x="83" y="1447"/>
                </a:cubicBezTo>
                <a:cubicBezTo>
                  <a:pt x="106" y="1447"/>
                  <a:pt x="121" y="1439"/>
                  <a:pt x="143" y="1424"/>
                </a:cubicBezTo>
                <a:lnTo>
                  <a:pt x="1424" y="136"/>
                </a:lnTo>
                <a:cubicBezTo>
                  <a:pt x="1454" y="106"/>
                  <a:pt x="1454" y="53"/>
                  <a:pt x="1424" y="23"/>
                </a:cubicBezTo>
                <a:cubicBezTo>
                  <a:pt x="1409" y="8"/>
                  <a:pt x="1388" y="1"/>
                  <a:pt x="1367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7" name="Google Shape;1477;p20"/>
          <p:cNvSpPr/>
          <p:nvPr/>
        </p:nvSpPr>
        <p:spPr>
          <a:xfrm>
            <a:off x="5891622" y="541578"/>
            <a:ext cx="14973" cy="188416"/>
          </a:xfrm>
          <a:custGeom>
            <a:avLst/>
            <a:gdLst/>
            <a:ahLst/>
            <a:cxnLst/>
            <a:rect l="l" t="t" r="r" b="b"/>
            <a:pathLst>
              <a:path w="197" h="2479" extrusionOk="0">
                <a:moveTo>
                  <a:pt x="99" y="1"/>
                </a:moveTo>
                <a:cubicBezTo>
                  <a:pt x="46" y="1"/>
                  <a:pt x="1" y="46"/>
                  <a:pt x="1" y="99"/>
                </a:cubicBezTo>
                <a:lnTo>
                  <a:pt x="1" y="2381"/>
                </a:lnTo>
                <a:cubicBezTo>
                  <a:pt x="1" y="2433"/>
                  <a:pt x="46" y="2479"/>
                  <a:pt x="99" y="2479"/>
                </a:cubicBezTo>
                <a:cubicBezTo>
                  <a:pt x="151" y="2479"/>
                  <a:pt x="197" y="2433"/>
                  <a:pt x="197" y="2381"/>
                </a:cubicBezTo>
                <a:lnTo>
                  <a:pt x="197" y="99"/>
                </a:lnTo>
                <a:cubicBezTo>
                  <a:pt x="197" y="46"/>
                  <a:pt x="151" y="1"/>
                  <a:pt x="9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8" name="Google Shape;1478;p20"/>
          <p:cNvSpPr/>
          <p:nvPr/>
        </p:nvSpPr>
        <p:spPr>
          <a:xfrm>
            <a:off x="5805204" y="627996"/>
            <a:ext cx="187884" cy="15581"/>
          </a:xfrm>
          <a:custGeom>
            <a:avLst/>
            <a:gdLst/>
            <a:ahLst/>
            <a:cxnLst/>
            <a:rect l="l" t="t" r="r" b="b"/>
            <a:pathLst>
              <a:path w="2472" h="205" extrusionOk="0">
                <a:moveTo>
                  <a:pt x="98" y="1"/>
                </a:moveTo>
                <a:cubicBezTo>
                  <a:pt x="46" y="1"/>
                  <a:pt x="0" y="46"/>
                  <a:pt x="0" y="106"/>
                </a:cubicBezTo>
                <a:cubicBezTo>
                  <a:pt x="0" y="159"/>
                  <a:pt x="46" y="204"/>
                  <a:pt x="98" y="204"/>
                </a:cubicBezTo>
                <a:lnTo>
                  <a:pt x="2373" y="204"/>
                </a:lnTo>
                <a:cubicBezTo>
                  <a:pt x="2426" y="204"/>
                  <a:pt x="2471" y="159"/>
                  <a:pt x="2471" y="106"/>
                </a:cubicBezTo>
                <a:cubicBezTo>
                  <a:pt x="2471" y="46"/>
                  <a:pt x="2426" y="1"/>
                  <a:pt x="237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9" name="Google Shape;1479;p20"/>
          <p:cNvSpPr/>
          <p:nvPr/>
        </p:nvSpPr>
        <p:spPr>
          <a:xfrm>
            <a:off x="5829830" y="566888"/>
            <a:ext cx="138633" cy="137341"/>
          </a:xfrm>
          <a:custGeom>
            <a:avLst/>
            <a:gdLst/>
            <a:ahLst/>
            <a:cxnLst/>
            <a:rect l="l" t="t" r="r" b="b"/>
            <a:pathLst>
              <a:path w="1824" h="1807" extrusionOk="0">
                <a:moveTo>
                  <a:pt x="107" y="1"/>
                </a:moveTo>
                <a:cubicBezTo>
                  <a:pt x="81" y="1"/>
                  <a:pt x="57" y="10"/>
                  <a:pt x="38" y="29"/>
                </a:cubicBezTo>
                <a:cubicBezTo>
                  <a:pt x="0" y="74"/>
                  <a:pt x="0" y="135"/>
                  <a:pt x="38" y="172"/>
                </a:cubicBezTo>
                <a:lnTo>
                  <a:pt x="1650" y="1784"/>
                </a:lnTo>
                <a:cubicBezTo>
                  <a:pt x="1665" y="1799"/>
                  <a:pt x="1695" y="1807"/>
                  <a:pt x="1718" y="1807"/>
                </a:cubicBezTo>
                <a:cubicBezTo>
                  <a:pt x="1740" y="1807"/>
                  <a:pt x="1770" y="1799"/>
                  <a:pt x="1785" y="1784"/>
                </a:cubicBezTo>
                <a:cubicBezTo>
                  <a:pt x="1823" y="1739"/>
                  <a:pt x="1823" y="1679"/>
                  <a:pt x="1785" y="1641"/>
                </a:cubicBezTo>
                <a:lnTo>
                  <a:pt x="181" y="29"/>
                </a:lnTo>
                <a:cubicBezTo>
                  <a:pt x="159" y="10"/>
                  <a:pt x="132" y="1"/>
                  <a:pt x="107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0" name="Google Shape;1480;p20"/>
          <p:cNvSpPr/>
          <p:nvPr/>
        </p:nvSpPr>
        <p:spPr>
          <a:xfrm>
            <a:off x="5829830" y="566888"/>
            <a:ext cx="138633" cy="137341"/>
          </a:xfrm>
          <a:custGeom>
            <a:avLst/>
            <a:gdLst/>
            <a:ahLst/>
            <a:cxnLst/>
            <a:rect l="l" t="t" r="r" b="b"/>
            <a:pathLst>
              <a:path w="1824" h="1807" extrusionOk="0">
                <a:moveTo>
                  <a:pt x="1718" y="1"/>
                </a:moveTo>
                <a:cubicBezTo>
                  <a:pt x="1693" y="1"/>
                  <a:pt x="1669" y="10"/>
                  <a:pt x="1650" y="29"/>
                </a:cubicBezTo>
                <a:lnTo>
                  <a:pt x="38" y="1641"/>
                </a:lnTo>
                <a:cubicBezTo>
                  <a:pt x="0" y="1679"/>
                  <a:pt x="0" y="1739"/>
                  <a:pt x="38" y="1784"/>
                </a:cubicBezTo>
                <a:cubicBezTo>
                  <a:pt x="61" y="1799"/>
                  <a:pt x="83" y="1807"/>
                  <a:pt x="106" y="1807"/>
                </a:cubicBezTo>
                <a:cubicBezTo>
                  <a:pt x="136" y="1807"/>
                  <a:pt x="159" y="1799"/>
                  <a:pt x="181" y="1784"/>
                </a:cubicBezTo>
                <a:lnTo>
                  <a:pt x="1785" y="172"/>
                </a:lnTo>
                <a:cubicBezTo>
                  <a:pt x="1823" y="135"/>
                  <a:pt x="1823" y="74"/>
                  <a:pt x="1785" y="29"/>
                </a:cubicBezTo>
                <a:cubicBezTo>
                  <a:pt x="1767" y="10"/>
                  <a:pt x="1742" y="1"/>
                  <a:pt x="1718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1" name="Google Shape;1481;p20"/>
          <p:cNvSpPr/>
          <p:nvPr/>
        </p:nvSpPr>
        <p:spPr>
          <a:xfrm>
            <a:off x="4490167" y="3618111"/>
            <a:ext cx="19001" cy="237060"/>
          </a:xfrm>
          <a:custGeom>
            <a:avLst/>
            <a:gdLst/>
            <a:ahLst/>
            <a:cxnLst/>
            <a:rect l="l" t="t" r="r" b="b"/>
            <a:pathLst>
              <a:path w="250" h="3119" extrusionOk="0">
                <a:moveTo>
                  <a:pt x="129" y="1"/>
                </a:moveTo>
                <a:cubicBezTo>
                  <a:pt x="54" y="1"/>
                  <a:pt x="1" y="61"/>
                  <a:pt x="1" y="129"/>
                </a:cubicBezTo>
                <a:lnTo>
                  <a:pt x="1" y="2991"/>
                </a:lnTo>
                <a:cubicBezTo>
                  <a:pt x="1" y="3059"/>
                  <a:pt x="54" y="3119"/>
                  <a:pt x="129" y="3119"/>
                </a:cubicBezTo>
                <a:cubicBezTo>
                  <a:pt x="197" y="3119"/>
                  <a:pt x="250" y="3059"/>
                  <a:pt x="250" y="2991"/>
                </a:cubicBezTo>
                <a:lnTo>
                  <a:pt x="250" y="129"/>
                </a:lnTo>
                <a:cubicBezTo>
                  <a:pt x="250" y="61"/>
                  <a:pt x="197" y="1"/>
                  <a:pt x="12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20"/>
          <p:cNvSpPr/>
          <p:nvPr/>
        </p:nvSpPr>
        <p:spPr>
          <a:xfrm>
            <a:off x="4381404" y="3726874"/>
            <a:ext cx="236528" cy="19001"/>
          </a:xfrm>
          <a:custGeom>
            <a:avLst/>
            <a:gdLst/>
            <a:ahLst/>
            <a:cxnLst/>
            <a:rect l="l" t="t" r="r" b="b"/>
            <a:pathLst>
              <a:path w="3112" h="250" extrusionOk="0">
                <a:moveTo>
                  <a:pt x="121" y="1"/>
                </a:moveTo>
                <a:cubicBezTo>
                  <a:pt x="54" y="1"/>
                  <a:pt x="1" y="61"/>
                  <a:pt x="1" y="129"/>
                </a:cubicBezTo>
                <a:cubicBezTo>
                  <a:pt x="1" y="197"/>
                  <a:pt x="54" y="249"/>
                  <a:pt x="121" y="249"/>
                </a:cubicBezTo>
                <a:lnTo>
                  <a:pt x="2991" y="249"/>
                </a:lnTo>
                <a:cubicBezTo>
                  <a:pt x="3059" y="249"/>
                  <a:pt x="3112" y="197"/>
                  <a:pt x="3112" y="129"/>
                </a:cubicBezTo>
                <a:cubicBezTo>
                  <a:pt x="3112" y="61"/>
                  <a:pt x="3059" y="1"/>
                  <a:pt x="299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3" name="Google Shape;1483;p20"/>
          <p:cNvSpPr/>
          <p:nvPr/>
        </p:nvSpPr>
        <p:spPr>
          <a:xfrm>
            <a:off x="4412338" y="3650033"/>
            <a:ext cx="174659" cy="173139"/>
          </a:xfrm>
          <a:custGeom>
            <a:avLst/>
            <a:gdLst/>
            <a:ahLst/>
            <a:cxnLst/>
            <a:rect l="l" t="t" r="r" b="b"/>
            <a:pathLst>
              <a:path w="2298" h="2278" extrusionOk="0">
                <a:moveTo>
                  <a:pt x="136" y="0"/>
                </a:moveTo>
                <a:cubicBezTo>
                  <a:pt x="104" y="0"/>
                  <a:pt x="72" y="14"/>
                  <a:pt x="46" y="40"/>
                </a:cubicBezTo>
                <a:cubicBezTo>
                  <a:pt x="1" y="85"/>
                  <a:pt x="1" y="168"/>
                  <a:pt x="46" y="213"/>
                </a:cubicBezTo>
                <a:lnTo>
                  <a:pt x="2072" y="2239"/>
                </a:lnTo>
                <a:cubicBezTo>
                  <a:pt x="2102" y="2262"/>
                  <a:pt x="2132" y="2277"/>
                  <a:pt x="2162" y="2277"/>
                </a:cubicBezTo>
                <a:cubicBezTo>
                  <a:pt x="2192" y="2277"/>
                  <a:pt x="2223" y="2262"/>
                  <a:pt x="2253" y="2239"/>
                </a:cubicBezTo>
                <a:cubicBezTo>
                  <a:pt x="2298" y="2194"/>
                  <a:pt x="2298" y="2111"/>
                  <a:pt x="2253" y="2066"/>
                </a:cubicBezTo>
                <a:lnTo>
                  <a:pt x="227" y="40"/>
                </a:lnTo>
                <a:cubicBezTo>
                  <a:pt x="200" y="14"/>
                  <a:pt x="168" y="0"/>
                  <a:pt x="136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4" name="Google Shape;1484;p20"/>
          <p:cNvSpPr/>
          <p:nvPr/>
        </p:nvSpPr>
        <p:spPr>
          <a:xfrm>
            <a:off x="4412338" y="3650033"/>
            <a:ext cx="174659" cy="173139"/>
          </a:xfrm>
          <a:custGeom>
            <a:avLst/>
            <a:gdLst/>
            <a:ahLst/>
            <a:cxnLst/>
            <a:rect l="l" t="t" r="r" b="b"/>
            <a:pathLst>
              <a:path w="2298" h="2278" extrusionOk="0">
                <a:moveTo>
                  <a:pt x="2162" y="0"/>
                </a:moveTo>
                <a:cubicBezTo>
                  <a:pt x="2130" y="0"/>
                  <a:pt x="2098" y="14"/>
                  <a:pt x="2072" y="40"/>
                </a:cubicBezTo>
                <a:lnTo>
                  <a:pt x="46" y="2066"/>
                </a:lnTo>
                <a:cubicBezTo>
                  <a:pt x="1" y="2111"/>
                  <a:pt x="1" y="2194"/>
                  <a:pt x="46" y="2239"/>
                </a:cubicBezTo>
                <a:cubicBezTo>
                  <a:pt x="76" y="2262"/>
                  <a:pt x="106" y="2277"/>
                  <a:pt x="136" y="2277"/>
                </a:cubicBezTo>
                <a:cubicBezTo>
                  <a:pt x="166" y="2277"/>
                  <a:pt x="204" y="2262"/>
                  <a:pt x="227" y="2239"/>
                </a:cubicBezTo>
                <a:lnTo>
                  <a:pt x="2253" y="213"/>
                </a:lnTo>
                <a:cubicBezTo>
                  <a:pt x="2298" y="168"/>
                  <a:pt x="2298" y="85"/>
                  <a:pt x="2253" y="40"/>
                </a:cubicBezTo>
                <a:cubicBezTo>
                  <a:pt x="2226" y="14"/>
                  <a:pt x="2194" y="0"/>
                  <a:pt x="216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5" name="Google Shape;1485;p20"/>
          <p:cNvSpPr/>
          <p:nvPr/>
        </p:nvSpPr>
        <p:spPr>
          <a:xfrm>
            <a:off x="7144259" y="1647072"/>
            <a:ext cx="18925" cy="237060"/>
          </a:xfrm>
          <a:custGeom>
            <a:avLst/>
            <a:gdLst/>
            <a:ahLst/>
            <a:cxnLst/>
            <a:rect l="l" t="t" r="r" b="b"/>
            <a:pathLst>
              <a:path w="249" h="3119" extrusionOk="0">
                <a:moveTo>
                  <a:pt x="121" y="0"/>
                </a:moveTo>
                <a:cubicBezTo>
                  <a:pt x="53" y="0"/>
                  <a:pt x="0" y="61"/>
                  <a:pt x="0" y="128"/>
                </a:cubicBezTo>
                <a:lnTo>
                  <a:pt x="0" y="2991"/>
                </a:lnTo>
                <a:cubicBezTo>
                  <a:pt x="0" y="3058"/>
                  <a:pt x="53" y="3119"/>
                  <a:pt x="121" y="3119"/>
                </a:cubicBezTo>
                <a:cubicBezTo>
                  <a:pt x="189" y="3119"/>
                  <a:pt x="249" y="3058"/>
                  <a:pt x="249" y="2991"/>
                </a:cubicBezTo>
                <a:lnTo>
                  <a:pt x="249" y="128"/>
                </a:lnTo>
                <a:cubicBezTo>
                  <a:pt x="249" y="61"/>
                  <a:pt x="189" y="0"/>
                  <a:pt x="12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6" name="Google Shape;1486;p20"/>
          <p:cNvSpPr/>
          <p:nvPr/>
        </p:nvSpPr>
        <p:spPr>
          <a:xfrm>
            <a:off x="7035496" y="1755835"/>
            <a:ext cx="236528" cy="18925"/>
          </a:xfrm>
          <a:custGeom>
            <a:avLst/>
            <a:gdLst/>
            <a:ahLst/>
            <a:cxnLst/>
            <a:rect l="l" t="t" r="r" b="b"/>
            <a:pathLst>
              <a:path w="3112" h="249" extrusionOk="0">
                <a:moveTo>
                  <a:pt x="121" y="0"/>
                </a:moveTo>
                <a:cubicBezTo>
                  <a:pt x="53" y="0"/>
                  <a:pt x="0" y="61"/>
                  <a:pt x="0" y="128"/>
                </a:cubicBezTo>
                <a:cubicBezTo>
                  <a:pt x="0" y="196"/>
                  <a:pt x="53" y="249"/>
                  <a:pt x="121" y="249"/>
                </a:cubicBezTo>
                <a:lnTo>
                  <a:pt x="2983" y="249"/>
                </a:lnTo>
                <a:cubicBezTo>
                  <a:pt x="3058" y="249"/>
                  <a:pt x="3111" y="196"/>
                  <a:pt x="3111" y="128"/>
                </a:cubicBezTo>
                <a:cubicBezTo>
                  <a:pt x="3111" y="61"/>
                  <a:pt x="3058" y="0"/>
                  <a:pt x="298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7" name="Google Shape;1487;p20"/>
          <p:cNvSpPr/>
          <p:nvPr/>
        </p:nvSpPr>
        <p:spPr>
          <a:xfrm>
            <a:off x="7066354" y="1678994"/>
            <a:ext cx="174735" cy="173063"/>
          </a:xfrm>
          <a:custGeom>
            <a:avLst/>
            <a:gdLst/>
            <a:ahLst/>
            <a:cxnLst/>
            <a:rect l="l" t="t" r="r" b="b"/>
            <a:pathLst>
              <a:path w="2299" h="2277" extrusionOk="0">
                <a:moveTo>
                  <a:pt x="137" y="0"/>
                </a:moveTo>
                <a:cubicBezTo>
                  <a:pt x="105" y="0"/>
                  <a:pt x="73" y="13"/>
                  <a:pt x="46" y="40"/>
                </a:cubicBezTo>
                <a:cubicBezTo>
                  <a:pt x="1" y="85"/>
                  <a:pt x="1" y="168"/>
                  <a:pt x="46" y="213"/>
                </a:cubicBezTo>
                <a:lnTo>
                  <a:pt x="2072" y="2239"/>
                </a:lnTo>
                <a:cubicBezTo>
                  <a:pt x="2095" y="2262"/>
                  <a:pt x="2133" y="2277"/>
                  <a:pt x="2163" y="2277"/>
                </a:cubicBezTo>
                <a:cubicBezTo>
                  <a:pt x="2193" y="2277"/>
                  <a:pt x="2223" y="2262"/>
                  <a:pt x="2246" y="2239"/>
                </a:cubicBezTo>
                <a:cubicBezTo>
                  <a:pt x="2298" y="2194"/>
                  <a:pt x="2298" y="2111"/>
                  <a:pt x="2246" y="2066"/>
                </a:cubicBezTo>
                <a:lnTo>
                  <a:pt x="227" y="40"/>
                </a:lnTo>
                <a:cubicBezTo>
                  <a:pt x="201" y="13"/>
                  <a:pt x="169" y="0"/>
                  <a:pt x="13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8" name="Google Shape;1488;p20"/>
          <p:cNvSpPr/>
          <p:nvPr/>
        </p:nvSpPr>
        <p:spPr>
          <a:xfrm>
            <a:off x="7066354" y="1678994"/>
            <a:ext cx="174735" cy="173063"/>
          </a:xfrm>
          <a:custGeom>
            <a:avLst/>
            <a:gdLst/>
            <a:ahLst/>
            <a:cxnLst/>
            <a:rect l="l" t="t" r="r" b="b"/>
            <a:pathLst>
              <a:path w="2299" h="2277" extrusionOk="0">
                <a:moveTo>
                  <a:pt x="2162" y="0"/>
                </a:moveTo>
                <a:cubicBezTo>
                  <a:pt x="2131" y="0"/>
                  <a:pt x="2099" y="13"/>
                  <a:pt x="2072" y="40"/>
                </a:cubicBezTo>
                <a:lnTo>
                  <a:pt x="46" y="2066"/>
                </a:lnTo>
                <a:cubicBezTo>
                  <a:pt x="1" y="2111"/>
                  <a:pt x="1" y="2194"/>
                  <a:pt x="46" y="2239"/>
                </a:cubicBezTo>
                <a:cubicBezTo>
                  <a:pt x="69" y="2262"/>
                  <a:pt x="106" y="2277"/>
                  <a:pt x="137" y="2277"/>
                </a:cubicBezTo>
                <a:cubicBezTo>
                  <a:pt x="167" y="2277"/>
                  <a:pt x="197" y="2262"/>
                  <a:pt x="227" y="2239"/>
                </a:cubicBezTo>
                <a:lnTo>
                  <a:pt x="2246" y="213"/>
                </a:lnTo>
                <a:cubicBezTo>
                  <a:pt x="2298" y="168"/>
                  <a:pt x="2298" y="85"/>
                  <a:pt x="2246" y="40"/>
                </a:cubicBezTo>
                <a:cubicBezTo>
                  <a:pt x="2223" y="13"/>
                  <a:pt x="2193" y="0"/>
                  <a:pt x="216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9" name="Google Shape;1489;p20"/>
          <p:cNvSpPr/>
          <p:nvPr/>
        </p:nvSpPr>
        <p:spPr>
          <a:xfrm>
            <a:off x="2942175" y="2037510"/>
            <a:ext cx="230827" cy="230751"/>
          </a:xfrm>
          <a:custGeom>
            <a:avLst/>
            <a:gdLst/>
            <a:ahLst/>
            <a:cxnLst/>
            <a:rect l="l" t="t" r="r" b="b"/>
            <a:pathLst>
              <a:path w="3037" h="3036" extrusionOk="0">
                <a:moveTo>
                  <a:pt x="890" y="0"/>
                </a:moveTo>
                <a:lnTo>
                  <a:pt x="942" y="942"/>
                </a:lnTo>
                <a:lnTo>
                  <a:pt x="1" y="889"/>
                </a:lnTo>
                <a:lnTo>
                  <a:pt x="701" y="1522"/>
                </a:lnTo>
                <a:lnTo>
                  <a:pt x="1" y="2147"/>
                </a:lnTo>
                <a:lnTo>
                  <a:pt x="942" y="2102"/>
                </a:lnTo>
                <a:lnTo>
                  <a:pt x="890" y="3036"/>
                </a:lnTo>
                <a:lnTo>
                  <a:pt x="1522" y="2343"/>
                </a:lnTo>
                <a:lnTo>
                  <a:pt x="2147" y="3036"/>
                </a:lnTo>
                <a:lnTo>
                  <a:pt x="2102" y="2102"/>
                </a:lnTo>
                <a:lnTo>
                  <a:pt x="3036" y="2147"/>
                </a:lnTo>
                <a:lnTo>
                  <a:pt x="3036" y="2147"/>
                </a:lnTo>
                <a:lnTo>
                  <a:pt x="2343" y="1522"/>
                </a:lnTo>
                <a:lnTo>
                  <a:pt x="3036" y="889"/>
                </a:lnTo>
                <a:lnTo>
                  <a:pt x="2102" y="942"/>
                </a:lnTo>
                <a:lnTo>
                  <a:pt x="2147" y="0"/>
                </a:lnTo>
                <a:lnTo>
                  <a:pt x="1522" y="701"/>
                </a:lnTo>
                <a:lnTo>
                  <a:pt x="890" y="0"/>
                </a:ln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0" name="Google Shape;1490;p20"/>
          <p:cNvSpPr/>
          <p:nvPr/>
        </p:nvSpPr>
        <p:spPr>
          <a:xfrm>
            <a:off x="2931914" y="2028085"/>
            <a:ext cx="251957" cy="250132"/>
          </a:xfrm>
          <a:custGeom>
            <a:avLst/>
            <a:gdLst/>
            <a:ahLst/>
            <a:cxnLst/>
            <a:rect l="l" t="t" r="r" b="b"/>
            <a:pathLst>
              <a:path w="3315" h="3291" extrusionOk="0">
                <a:moveTo>
                  <a:pt x="2139" y="471"/>
                </a:moveTo>
                <a:lnTo>
                  <a:pt x="2109" y="1058"/>
                </a:lnTo>
                <a:cubicBezTo>
                  <a:pt x="2109" y="1096"/>
                  <a:pt x="2124" y="1126"/>
                  <a:pt x="2147" y="1156"/>
                </a:cubicBezTo>
                <a:cubicBezTo>
                  <a:pt x="2172" y="1175"/>
                  <a:pt x="2197" y="1188"/>
                  <a:pt x="2225" y="1188"/>
                </a:cubicBezTo>
                <a:cubicBezTo>
                  <a:pt x="2232" y="1188"/>
                  <a:pt x="2238" y="1188"/>
                  <a:pt x="2245" y="1186"/>
                </a:cubicBezTo>
                <a:lnTo>
                  <a:pt x="2832" y="1156"/>
                </a:lnTo>
                <a:lnTo>
                  <a:pt x="2395" y="1555"/>
                </a:lnTo>
                <a:cubicBezTo>
                  <a:pt x="2365" y="1578"/>
                  <a:pt x="2350" y="1608"/>
                  <a:pt x="2350" y="1646"/>
                </a:cubicBezTo>
                <a:cubicBezTo>
                  <a:pt x="2350" y="1683"/>
                  <a:pt x="2365" y="1713"/>
                  <a:pt x="2395" y="1736"/>
                </a:cubicBezTo>
                <a:lnTo>
                  <a:pt x="2832" y="2128"/>
                </a:lnTo>
                <a:lnTo>
                  <a:pt x="2245" y="2098"/>
                </a:lnTo>
                <a:cubicBezTo>
                  <a:pt x="2207" y="2098"/>
                  <a:pt x="2177" y="2113"/>
                  <a:pt x="2147" y="2135"/>
                </a:cubicBezTo>
                <a:cubicBezTo>
                  <a:pt x="2124" y="2165"/>
                  <a:pt x="2109" y="2196"/>
                  <a:pt x="2109" y="2233"/>
                </a:cubicBezTo>
                <a:lnTo>
                  <a:pt x="2139" y="2821"/>
                </a:lnTo>
                <a:lnTo>
                  <a:pt x="1748" y="2384"/>
                </a:lnTo>
                <a:cubicBezTo>
                  <a:pt x="1725" y="2354"/>
                  <a:pt x="1695" y="2339"/>
                  <a:pt x="1657" y="2339"/>
                </a:cubicBezTo>
                <a:cubicBezTo>
                  <a:pt x="1620" y="2339"/>
                  <a:pt x="1590" y="2354"/>
                  <a:pt x="1567" y="2384"/>
                </a:cubicBezTo>
                <a:lnTo>
                  <a:pt x="1168" y="2821"/>
                </a:lnTo>
                <a:lnTo>
                  <a:pt x="1198" y="2233"/>
                </a:lnTo>
                <a:cubicBezTo>
                  <a:pt x="1205" y="2196"/>
                  <a:pt x="1190" y="2165"/>
                  <a:pt x="1168" y="2135"/>
                </a:cubicBezTo>
                <a:cubicBezTo>
                  <a:pt x="1138" y="2113"/>
                  <a:pt x="1107" y="2098"/>
                  <a:pt x="1070" y="2098"/>
                </a:cubicBezTo>
                <a:lnTo>
                  <a:pt x="482" y="2128"/>
                </a:lnTo>
                <a:lnTo>
                  <a:pt x="919" y="1736"/>
                </a:lnTo>
                <a:cubicBezTo>
                  <a:pt x="949" y="1713"/>
                  <a:pt x="964" y="1683"/>
                  <a:pt x="964" y="1646"/>
                </a:cubicBezTo>
                <a:cubicBezTo>
                  <a:pt x="964" y="1608"/>
                  <a:pt x="949" y="1578"/>
                  <a:pt x="919" y="1555"/>
                </a:cubicBezTo>
                <a:lnTo>
                  <a:pt x="482" y="1156"/>
                </a:lnTo>
                <a:lnTo>
                  <a:pt x="1070" y="1186"/>
                </a:lnTo>
                <a:cubicBezTo>
                  <a:pt x="1076" y="1188"/>
                  <a:pt x="1083" y="1188"/>
                  <a:pt x="1089" y="1188"/>
                </a:cubicBezTo>
                <a:cubicBezTo>
                  <a:pt x="1118" y="1188"/>
                  <a:pt x="1143" y="1175"/>
                  <a:pt x="1168" y="1156"/>
                </a:cubicBezTo>
                <a:cubicBezTo>
                  <a:pt x="1190" y="1126"/>
                  <a:pt x="1205" y="1096"/>
                  <a:pt x="1198" y="1058"/>
                </a:cubicBezTo>
                <a:lnTo>
                  <a:pt x="1168" y="471"/>
                </a:lnTo>
                <a:lnTo>
                  <a:pt x="1567" y="908"/>
                </a:lnTo>
                <a:cubicBezTo>
                  <a:pt x="1590" y="934"/>
                  <a:pt x="1623" y="947"/>
                  <a:pt x="1657" y="947"/>
                </a:cubicBezTo>
                <a:cubicBezTo>
                  <a:pt x="1691" y="947"/>
                  <a:pt x="1725" y="934"/>
                  <a:pt x="1748" y="908"/>
                </a:cubicBezTo>
                <a:lnTo>
                  <a:pt x="2139" y="471"/>
                </a:lnTo>
                <a:close/>
                <a:moveTo>
                  <a:pt x="1030" y="1"/>
                </a:moveTo>
                <a:cubicBezTo>
                  <a:pt x="1013" y="1"/>
                  <a:pt x="996" y="4"/>
                  <a:pt x="979" y="11"/>
                </a:cubicBezTo>
                <a:cubicBezTo>
                  <a:pt x="934" y="34"/>
                  <a:pt x="897" y="79"/>
                  <a:pt x="904" y="132"/>
                </a:cubicBezTo>
                <a:lnTo>
                  <a:pt x="942" y="930"/>
                </a:lnTo>
                <a:lnTo>
                  <a:pt x="143" y="892"/>
                </a:lnTo>
                <a:cubicBezTo>
                  <a:pt x="139" y="892"/>
                  <a:pt x="134" y="892"/>
                  <a:pt x="130" y="892"/>
                </a:cubicBezTo>
                <a:cubicBezTo>
                  <a:pt x="83" y="892"/>
                  <a:pt x="43" y="927"/>
                  <a:pt x="23" y="968"/>
                </a:cubicBezTo>
                <a:cubicBezTo>
                  <a:pt x="0" y="1021"/>
                  <a:pt x="15" y="1073"/>
                  <a:pt x="53" y="1111"/>
                </a:cubicBezTo>
                <a:lnTo>
                  <a:pt x="648" y="1646"/>
                </a:lnTo>
                <a:lnTo>
                  <a:pt x="53" y="2180"/>
                </a:lnTo>
                <a:cubicBezTo>
                  <a:pt x="15" y="2218"/>
                  <a:pt x="0" y="2271"/>
                  <a:pt x="23" y="2324"/>
                </a:cubicBezTo>
                <a:cubicBezTo>
                  <a:pt x="45" y="2369"/>
                  <a:pt x="91" y="2399"/>
                  <a:pt x="143" y="2399"/>
                </a:cubicBezTo>
                <a:lnTo>
                  <a:pt x="942" y="2361"/>
                </a:lnTo>
                <a:lnTo>
                  <a:pt x="904" y="3160"/>
                </a:lnTo>
                <a:cubicBezTo>
                  <a:pt x="897" y="3212"/>
                  <a:pt x="934" y="3258"/>
                  <a:pt x="979" y="3280"/>
                </a:cubicBezTo>
                <a:cubicBezTo>
                  <a:pt x="994" y="3288"/>
                  <a:pt x="1010" y="3288"/>
                  <a:pt x="1025" y="3288"/>
                </a:cubicBezTo>
                <a:cubicBezTo>
                  <a:pt x="1062" y="3288"/>
                  <a:pt x="1100" y="3273"/>
                  <a:pt x="1123" y="3250"/>
                </a:cubicBezTo>
                <a:lnTo>
                  <a:pt x="1657" y="2655"/>
                </a:lnTo>
                <a:lnTo>
                  <a:pt x="2192" y="3250"/>
                </a:lnTo>
                <a:cubicBezTo>
                  <a:pt x="2218" y="3276"/>
                  <a:pt x="2250" y="3291"/>
                  <a:pt x="2285" y="3291"/>
                </a:cubicBezTo>
                <a:cubicBezTo>
                  <a:pt x="2301" y="3291"/>
                  <a:pt x="2318" y="3287"/>
                  <a:pt x="2335" y="3280"/>
                </a:cubicBezTo>
                <a:cubicBezTo>
                  <a:pt x="2380" y="3258"/>
                  <a:pt x="2411" y="3212"/>
                  <a:pt x="2411" y="3160"/>
                </a:cubicBezTo>
                <a:lnTo>
                  <a:pt x="2373" y="2361"/>
                </a:lnTo>
                <a:lnTo>
                  <a:pt x="3171" y="2399"/>
                </a:lnTo>
                <a:cubicBezTo>
                  <a:pt x="3216" y="2399"/>
                  <a:pt x="3269" y="2369"/>
                  <a:pt x="3292" y="2324"/>
                </a:cubicBezTo>
                <a:cubicBezTo>
                  <a:pt x="3314" y="2271"/>
                  <a:pt x="3299" y="2218"/>
                  <a:pt x="3262" y="2180"/>
                </a:cubicBezTo>
                <a:lnTo>
                  <a:pt x="2667" y="1646"/>
                </a:lnTo>
                <a:lnTo>
                  <a:pt x="3262" y="1111"/>
                </a:lnTo>
                <a:cubicBezTo>
                  <a:pt x="3299" y="1073"/>
                  <a:pt x="3314" y="1021"/>
                  <a:pt x="3292" y="968"/>
                </a:cubicBezTo>
                <a:cubicBezTo>
                  <a:pt x="3271" y="927"/>
                  <a:pt x="3225" y="892"/>
                  <a:pt x="3183" y="892"/>
                </a:cubicBezTo>
                <a:cubicBezTo>
                  <a:pt x="3179" y="892"/>
                  <a:pt x="3175" y="892"/>
                  <a:pt x="3171" y="892"/>
                </a:cubicBezTo>
                <a:lnTo>
                  <a:pt x="2373" y="930"/>
                </a:lnTo>
                <a:lnTo>
                  <a:pt x="2411" y="132"/>
                </a:lnTo>
                <a:cubicBezTo>
                  <a:pt x="2411" y="79"/>
                  <a:pt x="2380" y="34"/>
                  <a:pt x="2335" y="11"/>
                </a:cubicBezTo>
                <a:cubicBezTo>
                  <a:pt x="2318" y="4"/>
                  <a:pt x="2301" y="1"/>
                  <a:pt x="2285" y="1"/>
                </a:cubicBezTo>
                <a:cubicBezTo>
                  <a:pt x="2250" y="1"/>
                  <a:pt x="2218" y="16"/>
                  <a:pt x="2192" y="41"/>
                </a:cubicBezTo>
                <a:lnTo>
                  <a:pt x="1657" y="636"/>
                </a:lnTo>
                <a:lnTo>
                  <a:pt x="1123" y="41"/>
                </a:lnTo>
                <a:cubicBezTo>
                  <a:pt x="1097" y="16"/>
                  <a:pt x="1064" y="1"/>
                  <a:pt x="1030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1" name="Google Shape;1491;p20"/>
          <p:cNvSpPr/>
          <p:nvPr/>
        </p:nvSpPr>
        <p:spPr>
          <a:xfrm>
            <a:off x="1599167" y="510112"/>
            <a:ext cx="159230" cy="159763"/>
          </a:xfrm>
          <a:custGeom>
            <a:avLst/>
            <a:gdLst/>
            <a:ahLst/>
            <a:cxnLst/>
            <a:rect l="l" t="t" r="r" b="b"/>
            <a:pathLst>
              <a:path w="2095" h="2102" extrusionOk="0">
                <a:moveTo>
                  <a:pt x="610" y="0"/>
                </a:moveTo>
                <a:lnTo>
                  <a:pt x="648" y="648"/>
                </a:lnTo>
                <a:lnTo>
                  <a:pt x="0" y="618"/>
                </a:lnTo>
                <a:lnTo>
                  <a:pt x="0" y="618"/>
                </a:lnTo>
                <a:lnTo>
                  <a:pt x="482" y="1047"/>
                </a:lnTo>
                <a:lnTo>
                  <a:pt x="0" y="1484"/>
                </a:lnTo>
                <a:lnTo>
                  <a:pt x="0" y="1484"/>
                </a:lnTo>
                <a:lnTo>
                  <a:pt x="648" y="1454"/>
                </a:lnTo>
                <a:lnTo>
                  <a:pt x="610" y="2102"/>
                </a:lnTo>
                <a:lnTo>
                  <a:pt x="1047" y="1620"/>
                </a:lnTo>
                <a:lnTo>
                  <a:pt x="1484" y="2102"/>
                </a:lnTo>
                <a:lnTo>
                  <a:pt x="1446" y="1454"/>
                </a:lnTo>
                <a:lnTo>
                  <a:pt x="2094" y="1484"/>
                </a:lnTo>
                <a:lnTo>
                  <a:pt x="1612" y="1047"/>
                </a:lnTo>
                <a:lnTo>
                  <a:pt x="2094" y="618"/>
                </a:lnTo>
                <a:lnTo>
                  <a:pt x="1446" y="648"/>
                </a:lnTo>
                <a:lnTo>
                  <a:pt x="1484" y="0"/>
                </a:lnTo>
                <a:lnTo>
                  <a:pt x="1047" y="482"/>
                </a:lnTo>
                <a:lnTo>
                  <a:pt x="610" y="0"/>
                </a:ln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2" name="Google Shape;1492;p20"/>
          <p:cNvSpPr/>
          <p:nvPr/>
        </p:nvSpPr>
        <p:spPr>
          <a:xfrm>
            <a:off x="1588299" y="500383"/>
            <a:ext cx="180360" cy="178916"/>
          </a:xfrm>
          <a:custGeom>
            <a:avLst/>
            <a:gdLst/>
            <a:ahLst/>
            <a:cxnLst/>
            <a:rect l="l" t="t" r="r" b="b"/>
            <a:pathLst>
              <a:path w="2373" h="2354" extrusionOk="0">
                <a:moveTo>
                  <a:pt x="1484" y="475"/>
                </a:moveTo>
                <a:lnTo>
                  <a:pt x="1469" y="769"/>
                </a:lnTo>
                <a:cubicBezTo>
                  <a:pt x="1461" y="806"/>
                  <a:pt x="1476" y="836"/>
                  <a:pt x="1499" y="866"/>
                </a:cubicBezTo>
                <a:cubicBezTo>
                  <a:pt x="1529" y="889"/>
                  <a:pt x="1559" y="904"/>
                  <a:pt x="1597" y="904"/>
                </a:cubicBezTo>
                <a:lnTo>
                  <a:pt x="1891" y="889"/>
                </a:lnTo>
                <a:lnTo>
                  <a:pt x="1672" y="1085"/>
                </a:lnTo>
                <a:cubicBezTo>
                  <a:pt x="1650" y="1107"/>
                  <a:pt x="1635" y="1145"/>
                  <a:pt x="1635" y="1175"/>
                </a:cubicBezTo>
                <a:cubicBezTo>
                  <a:pt x="1635" y="1213"/>
                  <a:pt x="1650" y="1243"/>
                  <a:pt x="1672" y="1273"/>
                </a:cubicBezTo>
                <a:lnTo>
                  <a:pt x="1891" y="1469"/>
                </a:lnTo>
                <a:lnTo>
                  <a:pt x="1891" y="1469"/>
                </a:lnTo>
                <a:lnTo>
                  <a:pt x="1597" y="1454"/>
                </a:lnTo>
                <a:cubicBezTo>
                  <a:pt x="1559" y="1454"/>
                  <a:pt x="1529" y="1462"/>
                  <a:pt x="1499" y="1492"/>
                </a:cubicBezTo>
                <a:cubicBezTo>
                  <a:pt x="1476" y="1514"/>
                  <a:pt x="1461" y="1552"/>
                  <a:pt x="1469" y="1582"/>
                </a:cubicBezTo>
                <a:lnTo>
                  <a:pt x="1484" y="1883"/>
                </a:lnTo>
                <a:lnTo>
                  <a:pt x="1484" y="1883"/>
                </a:lnTo>
                <a:lnTo>
                  <a:pt x="1281" y="1657"/>
                </a:lnTo>
                <a:cubicBezTo>
                  <a:pt x="1258" y="1635"/>
                  <a:pt x="1228" y="1620"/>
                  <a:pt x="1190" y="1620"/>
                </a:cubicBezTo>
                <a:cubicBezTo>
                  <a:pt x="1153" y="1620"/>
                  <a:pt x="1122" y="1635"/>
                  <a:pt x="1100" y="1657"/>
                </a:cubicBezTo>
                <a:lnTo>
                  <a:pt x="896" y="1883"/>
                </a:lnTo>
                <a:lnTo>
                  <a:pt x="912" y="1582"/>
                </a:lnTo>
                <a:cubicBezTo>
                  <a:pt x="912" y="1552"/>
                  <a:pt x="904" y="1514"/>
                  <a:pt x="874" y="1492"/>
                </a:cubicBezTo>
                <a:cubicBezTo>
                  <a:pt x="851" y="1462"/>
                  <a:pt x="814" y="1454"/>
                  <a:pt x="783" y="1454"/>
                </a:cubicBezTo>
                <a:lnTo>
                  <a:pt x="490" y="1469"/>
                </a:lnTo>
                <a:lnTo>
                  <a:pt x="708" y="1273"/>
                </a:lnTo>
                <a:cubicBezTo>
                  <a:pt x="731" y="1243"/>
                  <a:pt x="746" y="1213"/>
                  <a:pt x="746" y="1175"/>
                </a:cubicBezTo>
                <a:cubicBezTo>
                  <a:pt x="746" y="1145"/>
                  <a:pt x="731" y="1107"/>
                  <a:pt x="708" y="1085"/>
                </a:cubicBezTo>
                <a:lnTo>
                  <a:pt x="490" y="889"/>
                </a:lnTo>
                <a:lnTo>
                  <a:pt x="783" y="904"/>
                </a:lnTo>
                <a:cubicBezTo>
                  <a:pt x="814" y="904"/>
                  <a:pt x="851" y="889"/>
                  <a:pt x="874" y="866"/>
                </a:cubicBezTo>
                <a:cubicBezTo>
                  <a:pt x="904" y="836"/>
                  <a:pt x="912" y="806"/>
                  <a:pt x="912" y="769"/>
                </a:cubicBezTo>
                <a:lnTo>
                  <a:pt x="896" y="475"/>
                </a:lnTo>
                <a:lnTo>
                  <a:pt x="1100" y="693"/>
                </a:lnTo>
                <a:cubicBezTo>
                  <a:pt x="1122" y="720"/>
                  <a:pt x="1156" y="733"/>
                  <a:pt x="1190" y="733"/>
                </a:cubicBezTo>
                <a:cubicBezTo>
                  <a:pt x="1224" y="733"/>
                  <a:pt x="1258" y="720"/>
                  <a:pt x="1281" y="693"/>
                </a:cubicBezTo>
                <a:lnTo>
                  <a:pt x="1484" y="475"/>
                </a:lnTo>
                <a:close/>
                <a:moveTo>
                  <a:pt x="752" y="1"/>
                </a:moveTo>
                <a:cubicBezTo>
                  <a:pt x="737" y="1"/>
                  <a:pt x="722" y="3"/>
                  <a:pt x="708" y="8"/>
                </a:cubicBezTo>
                <a:cubicBezTo>
                  <a:pt x="655" y="30"/>
                  <a:pt x="625" y="83"/>
                  <a:pt x="633" y="136"/>
                </a:cubicBezTo>
                <a:lnTo>
                  <a:pt x="655" y="641"/>
                </a:lnTo>
                <a:lnTo>
                  <a:pt x="143" y="618"/>
                </a:lnTo>
                <a:cubicBezTo>
                  <a:pt x="139" y="617"/>
                  <a:pt x="134" y="617"/>
                  <a:pt x="130" y="617"/>
                </a:cubicBezTo>
                <a:cubicBezTo>
                  <a:pt x="83" y="617"/>
                  <a:pt x="43" y="652"/>
                  <a:pt x="23" y="693"/>
                </a:cubicBezTo>
                <a:cubicBezTo>
                  <a:pt x="0" y="746"/>
                  <a:pt x="15" y="799"/>
                  <a:pt x="53" y="836"/>
                </a:cubicBezTo>
                <a:lnTo>
                  <a:pt x="437" y="1175"/>
                </a:lnTo>
                <a:lnTo>
                  <a:pt x="53" y="1522"/>
                </a:lnTo>
                <a:cubicBezTo>
                  <a:pt x="15" y="1552"/>
                  <a:pt x="0" y="1612"/>
                  <a:pt x="23" y="1657"/>
                </a:cubicBezTo>
                <a:cubicBezTo>
                  <a:pt x="45" y="1710"/>
                  <a:pt x="90" y="1740"/>
                  <a:pt x="143" y="1740"/>
                </a:cubicBezTo>
                <a:lnTo>
                  <a:pt x="655" y="1710"/>
                </a:lnTo>
                <a:lnTo>
                  <a:pt x="633" y="2222"/>
                </a:lnTo>
                <a:cubicBezTo>
                  <a:pt x="625" y="2275"/>
                  <a:pt x="655" y="2320"/>
                  <a:pt x="708" y="2343"/>
                </a:cubicBezTo>
                <a:cubicBezTo>
                  <a:pt x="723" y="2350"/>
                  <a:pt x="739" y="2353"/>
                  <a:pt x="755" y="2353"/>
                </a:cubicBezTo>
                <a:cubicBezTo>
                  <a:pt x="790" y="2353"/>
                  <a:pt x="826" y="2338"/>
                  <a:pt x="851" y="2313"/>
                </a:cubicBezTo>
                <a:lnTo>
                  <a:pt x="1190" y="1936"/>
                </a:lnTo>
                <a:lnTo>
                  <a:pt x="1529" y="2313"/>
                </a:lnTo>
                <a:cubicBezTo>
                  <a:pt x="1552" y="2335"/>
                  <a:pt x="1589" y="2350"/>
                  <a:pt x="1627" y="2350"/>
                </a:cubicBezTo>
                <a:cubicBezTo>
                  <a:pt x="1642" y="2350"/>
                  <a:pt x="1657" y="2350"/>
                  <a:pt x="1672" y="2343"/>
                </a:cubicBezTo>
                <a:cubicBezTo>
                  <a:pt x="1725" y="2320"/>
                  <a:pt x="1755" y="2275"/>
                  <a:pt x="1748" y="2222"/>
                </a:cubicBezTo>
                <a:lnTo>
                  <a:pt x="1725" y="1710"/>
                </a:lnTo>
                <a:lnTo>
                  <a:pt x="2230" y="1740"/>
                </a:lnTo>
                <a:cubicBezTo>
                  <a:pt x="2282" y="1740"/>
                  <a:pt x="2335" y="1710"/>
                  <a:pt x="2358" y="1657"/>
                </a:cubicBezTo>
                <a:cubicBezTo>
                  <a:pt x="2373" y="1612"/>
                  <a:pt x="2365" y="1552"/>
                  <a:pt x="2320" y="1522"/>
                </a:cubicBezTo>
                <a:lnTo>
                  <a:pt x="1943" y="1175"/>
                </a:lnTo>
                <a:lnTo>
                  <a:pt x="2320" y="836"/>
                </a:lnTo>
                <a:cubicBezTo>
                  <a:pt x="2365" y="799"/>
                  <a:pt x="2373" y="746"/>
                  <a:pt x="2358" y="693"/>
                </a:cubicBezTo>
                <a:cubicBezTo>
                  <a:pt x="2337" y="652"/>
                  <a:pt x="2291" y="617"/>
                  <a:pt x="2243" y="617"/>
                </a:cubicBezTo>
                <a:cubicBezTo>
                  <a:pt x="2239" y="617"/>
                  <a:pt x="2234" y="617"/>
                  <a:pt x="2230" y="618"/>
                </a:cubicBezTo>
                <a:lnTo>
                  <a:pt x="1725" y="641"/>
                </a:lnTo>
                <a:lnTo>
                  <a:pt x="1748" y="136"/>
                </a:lnTo>
                <a:cubicBezTo>
                  <a:pt x="1755" y="83"/>
                  <a:pt x="1725" y="30"/>
                  <a:pt x="1672" y="8"/>
                </a:cubicBezTo>
                <a:cubicBezTo>
                  <a:pt x="1656" y="3"/>
                  <a:pt x="1640" y="1"/>
                  <a:pt x="1625" y="1"/>
                </a:cubicBezTo>
                <a:cubicBezTo>
                  <a:pt x="1589" y="1"/>
                  <a:pt x="1555" y="14"/>
                  <a:pt x="1529" y="45"/>
                </a:cubicBezTo>
                <a:lnTo>
                  <a:pt x="1190" y="422"/>
                </a:lnTo>
                <a:lnTo>
                  <a:pt x="851" y="45"/>
                </a:lnTo>
                <a:cubicBezTo>
                  <a:pt x="825" y="14"/>
                  <a:pt x="788" y="1"/>
                  <a:pt x="75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3" name="Google Shape;1493;p20"/>
          <p:cNvSpPr/>
          <p:nvPr/>
        </p:nvSpPr>
        <p:spPr>
          <a:xfrm>
            <a:off x="5699329" y="2228662"/>
            <a:ext cx="154594" cy="154670"/>
          </a:xfrm>
          <a:custGeom>
            <a:avLst/>
            <a:gdLst/>
            <a:ahLst/>
            <a:cxnLst/>
            <a:rect l="l" t="t" r="r" b="b"/>
            <a:pathLst>
              <a:path w="2034" h="2035" extrusionOk="0">
                <a:moveTo>
                  <a:pt x="1439" y="1"/>
                </a:moveTo>
                <a:lnTo>
                  <a:pt x="1017" y="468"/>
                </a:lnTo>
                <a:lnTo>
                  <a:pt x="595" y="1"/>
                </a:lnTo>
                <a:lnTo>
                  <a:pt x="595" y="1"/>
                </a:lnTo>
                <a:lnTo>
                  <a:pt x="625" y="626"/>
                </a:lnTo>
                <a:lnTo>
                  <a:pt x="0" y="596"/>
                </a:lnTo>
                <a:lnTo>
                  <a:pt x="0" y="596"/>
                </a:lnTo>
                <a:lnTo>
                  <a:pt x="467" y="1018"/>
                </a:lnTo>
                <a:lnTo>
                  <a:pt x="0" y="1440"/>
                </a:lnTo>
                <a:lnTo>
                  <a:pt x="0" y="1440"/>
                </a:lnTo>
                <a:lnTo>
                  <a:pt x="625" y="1402"/>
                </a:lnTo>
                <a:lnTo>
                  <a:pt x="595" y="2035"/>
                </a:lnTo>
                <a:lnTo>
                  <a:pt x="1017" y="1568"/>
                </a:lnTo>
                <a:lnTo>
                  <a:pt x="1439" y="2035"/>
                </a:lnTo>
                <a:lnTo>
                  <a:pt x="1401" y="1402"/>
                </a:lnTo>
                <a:lnTo>
                  <a:pt x="2034" y="1440"/>
                </a:lnTo>
                <a:lnTo>
                  <a:pt x="1567" y="1018"/>
                </a:lnTo>
                <a:lnTo>
                  <a:pt x="2034" y="596"/>
                </a:lnTo>
                <a:lnTo>
                  <a:pt x="2034" y="596"/>
                </a:lnTo>
                <a:lnTo>
                  <a:pt x="1401" y="626"/>
                </a:lnTo>
                <a:lnTo>
                  <a:pt x="1401" y="626"/>
                </a:lnTo>
                <a:lnTo>
                  <a:pt x="1439" y="1"/>
                </a:ln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4" name="Google Shape;1494;p20"/>
          <p:cNvSpPr/>
          <p:nvPr/>
        </p:nvSpPr>
        <p:spPr>
          <a:xfrm>
            <a:off x="5688993" y="2219314"/>
            <a:ext cx="175268" cy="173443"/>
          </a:xfrm>
          <a:custGeom>
            <a:avLst/>
            <a:gdLst/>
            <a:ahLst/>
            <a:cxnLst/>
            <a:rect l="l" t="t" r="r" b="b"/>
            <a:pathLst>
              <a:path w="2306" h="2282" extrusionOk="0">
                <a:moveTo>
                  <a:pt x="1432" y="470"/>
                </a:moveTo>
                <a:lnTo>
                  <a:pt x="1416" y="742"/>
                </a:lnTo>
                <a:cubicBezTo>
                  <a:pt x="1409" y="779"/>
                  <a:pt x="1424" y="817"/>
                  <a:pt x="1454" y="840"/>
                </a:cubicBezTo>
                <a:cubicBezTo>
                  <a:pt x="1477" y="862"/>
                  <a:pt x="1507" y="877"/>
                  <a:pt x="1545" y="877"/>
                </a:cubicBezTo>
                <a:lnTo>
                  <a:pt x="1823" y="862"/>
                </a:lnTo>
                <a:lnTo>
                  <a:pt x="1823" y="862"/>
                </a:lnTo>
                <a:lnTo>
                  <a:pt x="1612" y="1050"/>
                </a:lnTo>
                <a:cubicBezTo>
                  <a:pt x="1590" y="1073"/>
                  <a:pt x="1575" y="1103"/>
                  <a:pt x="1575" y="1141"/>
                </a:cubicBezTo>
                <a:cubicBezTo>
                  <a:pt x="1575" y="1178"/>
                  <a:pt x="1590" y="1209"/>
                  <a:pt x="1612" y="1231"/>
                </a:cubicBezTo>
                <a:lnTo>
                  <a:pt x="1823" y="1419"/>
                </a:lnTo>
                <a:lnTo>
                  <a:pt x="1545" y="1404"/>
                </a:lnTo>
                <a:cubicBezTo>
                  <a:pt x="1507" y="1404"/>
                  <a:pt x="1477" y="1412"/>
                  <a:pt x="1454" y="1442"/>
                </a:cubicBezTo>
                <a:cubicBezTo>
                  <a:pt x="1424" y="1465"/>
                  <a:pt x="1409" y="1502"/>
                  <a:pt x="1416" y="1532"/>
                </a:cubicBezTo>
                <a:lnTo>
                  <a:pt x="1432" y="1811"/>
                </a:lnTo>
                <a:lnTo>
                  <a:pt x="1243" y="1608"/>
                </a:lnTo>
                <a:cubicBezTo>
                  <a:pt x="1221" y="1578"/>
                  <a:pt x="1183" y="1563"/>
                  <a:pt x="1153" y="1563"/>
                </a:cubicBezTo>
                <a:cubicBezTo>
                  <a:pt x="1115" y="1563"/>
                  <a:pt x="1078" y="1578"/>
                  <a:pt x="1055" y="1608"/>
                </a:cubicBezTo>
                <a:lnTo>
                  <a:pt x="874" y="1811"/>
                </a:lnTo>
                <a:lnTo>
                  <a:pt x="889" y="1532"/>
                </a:lnTo>
                <a:cubicBezTo>
                  <a:pt x="889" y="1502"/>
                  <a:pt x="874" y="1465"/>
                  <a:pt x="852" y="1442"/>
                </a:cubicBezTo>
                <a:cubicBezTo>
                  <a:pt x="829" y="1412"/>
                  <a:pt x="791" y="1404"/>
                  <a:pt x="754" y="1404"/>
                </a:cubicBezTo>
                <a:lnTo>
                  <a:pt x="482" y="1419"/>
                </a:lnTo>
                <a:lnTo>
                  <a:pt x="482" y="1419"/>
                </a:lnTo>
                <a:lnTo>
                  <a:pt x="686" y="1231"/>
                </a:lnTo>
                <a:cubicBezTo>
                  <a:pt x="708" y="1209"/>
                  <a:pt x="724" y="1178"/>
                  <a:pt x="724" y="1141"/>
                </a:cubicBezTo>
                <a:cubicBezTo>
                  <a:pt x="724" y="1103"/>
                  <a:pt x="708" y="1073"/>
                  <a:pt x="686" y="1050"/>
                </a:cubicBezTo>
                <a:lnTo>
                  <a:pt x="482" y="862"/>
                </a:lnTo>
                <a:lnTo>
                  <a:pt x="754" y="877"/>
                </a:lnTo>
                <a:cubicBezTo>
                  <a:pt x="791" y="877"/>
                  <a:pt x="829" y="862"/>
                  <a:pt x="852" y="840"/>
                </a:cubicBezTo>
                <a:cubicBezTo>
                  <a:pt x="874" y="817"/>
                  <a:pt x="889" y="779"/>
                  <a:pt x="889" y="742"/>
                </a:cubicBezTo>
                <a:lnTo>
                  <a:pt x="874" y="470"/>
                </a:lnTo>
                <a:lnTo>
                  <a:pt x="1055" y="674"/>
                </a:lnTo>
                <a:cubicBezTo>
                  <a:pt x="1081" y="700"/>
                  <a:pt x="1117" y="713"/>
                  <a:pt x="1152" y="713"/>
                </a:cubicBezTo>
                <a:cubicBezTo>
                  <a:pt x="1187" y="713"/>
                  <a:pt x="1221" y="700"/>
                  <a:pt x="1243" y="674"/>
                </a:cubicBezTo>
                <a:lnTo>
                  <a:pt x="1432" y="470"/>
                </a:lnTo>
                <a:close/>
                <a:moveTo>
                  <a:pt x="729" y="0"/>
                </a:moveTo>
                <a:cubicBezTo>
                  <a:pt x="712" y="0"/>
                  <a:pt x="695" y="4"/>
                  <a:pt x="678" y="11"/>
                </a:cubicBezTo>
                <a:cubicBezTo>
                  <a:pt x="633" y="26"/>
                  <a:pt x="603" y="79"/>
                  <a:pt x="603" y="131"/>
                </a:cubicBezTo>
                <a:lnTo>
                  <a:pt x="633" y="621"/>
                </a:lnTo>
                <a:lnTo>
                  <a:pt x="144" y="591"/>
                </a:lnTo>
                <a:cubicBezTo>
                  <a:pt x="91" y="591"/>
                  <a:pt x="38" y="621"/>
                  <a:pt x="15" y="674"/>
                </a:cubicBezTo>
                <a:cubicBezTo>
                  <a:pt x="0" y="719"/>
                  <a:pt x="8" y="779"/>
                  <a:pt x="53" y="809"/>
                </a:cubicBezTo>
                <a:lnTo>
                  <a:pt x="415" y="1141"/>
                </a:lnTo>
                <a:lnTo>
                  <a:pt x="53" y="1465"/>
                </a:lnTo>
                <a:cubicBezTo>
                  <a:pt x="8" y="1502"/>
                  <a:pt x="0" y="1563"/>
                  <a:pt x="15" y="1608"/>
                </a:cubicBezTo>
                <a:cubicBezTo>
                  <a:pt x="36" y="1655"/>
                  <a:pt x="80" y="1684"/>
                  <a:pt x="127" y="1684"/>
                </a:cubicBezTo>
                <a:cubicBezTo>
                  <a:pt x="133" y="1684"/>
                  <a:pt x="138" y="1684"/>
                  <a:pt x="144" y="1683"/>
                </a:cubicBezTo>
                <a:lnTo>
                  <a:pt x="633" y="1661"/>
                </a:lnTo>
                <a:lnTo>
                  <a:pt x="633" y="1661"/>
                </a:lnTo>
                <a:lnTo>
                  <a:pt x="603" y="2150"/>
                </a:lnTo>
                <a:cubicBezTo>
                  <a:pt x="603" y="2203"/>
                  <a:pt x="633" y="2248"/>
                  <a:pt x="678" y="2271"/>
                </a:cubicBezTo>
                <a:cubicBezTo>
                  <a:pt x="695" y="2278"/>
                  <a:pt x="712" y="2281"/>
                  <a:pt x="729" y="2281"/>
                </a:cubicBezTo>
                <a:cubicBezTo>
                  <a:pt x="763" y="2281"/>
                  <a:pt x="796" y="2266"/>
                  <a:pt x="821" y="2240"/>
                </a:cubicBezTo>
                <a:lnTo>
                  <a:pt x="1153" y="1879"/>
                </a:lnTo>
                <a:lnTo>
                  <a:pt x="1477" y="2240"/>
                </a:lnTo>
                <a:cubicBezTo>
                  <a:pt x="1499" y="2263"/>
                  <a:pt x="1537" y="2278"/>
                  <a:pt x="1575" y="2278"/>
                </a:cubicBezTo>
                <a:cubicBezTo>
                  <a:pt x="1590" y="2278"/>
                  <a:pt x="1605" y="2278"/>
                  <a:pt x="1620" y="2271"/>
                </a:cubicBezTo>
                <a:cubicBezTo>
                  <a:pt x="1665" y="2248"/>
                  <a:pt x="1703" y="2203"/>
                  <a:pt x="1695" y="2150"/>
                </a:cubicBezTo>
                <a:lnTo>
                  <a:pt x="1673" y="1661"/>
                </a:lnTo>
                <a:lnTo>
                  <a:pt x="2162" y="1683"/>
                </a:lnTo>
                <a:cubicBezTo>
                  <a:pt x="2167" y="1684"/>
                  <a:pt x="2171" y="1684"/>
                  <a:pt x="2176" y="1684"/>
                </a:cubicBezTo>
                <a:cubicBezTo>
                  <a:pt x="2218" y="1684"/>
                  <a:pt x="2262" y="1655"/>
                  <a:pt x="2283" y="1608"/>
                </a:cubicBezTo>
                <a:cubicBezTo>
                  <a:pt x="2305" y="1563"/>
                  <a:pt x="2290" y="1502"/>
                  <a:pt x="2253" y="1465"/>
                </a:cubicBezTo>
                <a:lnTo>
                  <a:pt x="1891" y="1141"/>
                </a:lnTo>
                <a:lnTo>
                  <a:pt x="2253" y="809"/>
                </a:lnTo>
                <a:cubicBezTo>
                  <a:pt x="2290" y="779"/>
                  <a:pt x="2305" y="719"/>
                  <a:pt x="2283" y="674"/>
                </a:cubicBezTo>
                <a:cubicBezTo>
                  <a:pt x="2260" y="621"/>
                  <a:pt x="2215" y="591"/>
                  <a:pt x="2162" y="591"/>
                </a:cubicBezTo>
                <a:lnTo>
                  <a:pt x="1673" y="621"/>
                </a:lnTo>
                <a:lnTo>
                  <a:pt x="1695" y="131"/>
                </a:lnTo>
                <a:cubicBezTo>
                  <a:pt x="1703" y="79"/>
                  <a:pt x="1665" y="26"/>
                  <a:pt x="1620" y="11"/>
                </a:cubicBezTo>
                <a:cubicBezTo>
                  <a:pt x="1603" y="4"/>
                  <a:pt x="1586" y="0"/>
                  <a:pt x="1570" y="0"/>
                </a:cubicBezTo>
                <a:cubicBezTo>
                  <a:pt x="1535" y="0"/>
                  <a:pt x="1502" y="16"/>
                  <a:pt x="1477" y="41"/>
                </a:cubicBezTo>
                <a:lnTo>
                  <a:pt x="1153" y="403"/>
                </a:lnTo>
                <a:lnTo>
                  <a:pt x="821" y="41"/>
                </a:lnTo>
                <a:cubicBezTo>
                  <a:pt x="796" y="16"/>
                  <a:pt x="763" y="0"/>
                  <a:pt x="729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5" name="Google Shape;1495;p20"/>
          <p:cNvSpPr/>
          <p:nvPr/>
        </p:nvSpPr>
        <p:spPr>
          <a:xfrm>
            <a:off x="8385822" y="2132516"/>
            <a:ext cx="230751" cy="230751"/>
          </a:xfrm>
          <a:custGeom>
            <a:avLst/>
            <a:gdLst/>
            <a:ahLst/>
            <a:cxnLst/>
            <a:rect l="l" t="t" r="r" b="b"/>
            <a:pathLst>
              <a:path w="3036" h="3036" extrusionOk="0">
                <a:moveTo>
                  <a:pt x="2147" y="1"/>
                </a:moveTo>
                <a:lnTo>
                  <a:pt x="1514" y="701"/>
                </a:lnTo>
                <a:lnTo>
                  <a:pt x="889" y="1"/>
                </a:lnTo>
                <a:lnTo>
                  <a:pt x="889" y="1"/>
                </a:lnTo>
                <a:lnTo>
                  <a:pt x="934" y="942"/>
                </a:lnTo>
                <a:lnTo>
                  <a:pt x="0" y="889"/>
                </a:lnTo>
                <a:lnTo>
                  <a:pt x="693" y="1522"/>
                </a:lnTo>
                <a:lnTo>
                  <a:pt x="0" y="2147"/>
                </a:lnTo>
                <a:lnTo>
                  <a:pt x="934" y="2102"/>
                </a:lnTo>
                <a:lnTo>
                  <a:pt x="889" y="3036"/>
                </a:lnTo>
                <a:lnTo>
                  <a:pt x="1514" y="2343"/>
                </a:lnTo>
                <a:lnTo>
                  <a:pt x="2147" y="3036"/>
                </a:lnTo>
                <a:lnTo>
                  <a:pt x="2094" y="2102"/>
                </a:lnTo>
                <a:lnTo>
                  <a:pt x="3036" y="2147"/>
                </a:lnTo>
                <a:lnTo>
                  <a:pt x="2335" y="1522"/>
                </a:lnTo>
                <a:lnTo>
                  <a:pt x="3036" y="889"/>
                </a:lnTo>
                <a:lnTo>
                  <a:pt x="2094" y="942"/>
                </a:lnTo>
                <a:lnTo>
                  <a:pt x="2147" y="1"/>
                </a:ln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6" name="Google Shape;1496;p20"/>
          <p:cNvSpPr/>
          <p:nvPr/>
        </p:nvSpPr>
        <p:spPr>
          <a:xfrm>
            <a:off x="8375486" y="2123091"/>
            <a:ext cx="251425" cy="250208"/>
          </a:xfrm>
          <a:custGeom>
            <a:avLst/>
            <a:gdLst/>
            <a:ahLst/>
            <a:cxnLst/>
            <a:rect l="l" t="t" r="r" b="b"/>
            <a:pathLst>
              <a:path w="3308" h="3292" extrusionOk="0">
                <a:moveTo>
                  <a:pt x="2140" y="471"/>
                </a:moveTo>
                <a:lnTo>
                  <a:pt x="2110" y="1059"/>
                </a:lnTo>
                <a:cubicBezTo>
                  <a:pt x="2102" y="1096"/>
                  <a:pt x="2117" y="1126"/>
                  <a:pt x="2147" y="1156"/>
                </a:cubicBezTo>
                <a:cubicBezTo>
                  <a:pt x="2166" y="1175"/>
                  <a:pt x="2195" y="1189"/>
                  <a:pt x="2221" y="1189"/>
                </a:cubicBezTo>
                <a:cubicBezTo>
                  <a:pt x="2227" y="1189"/>
                  <a:pt x="2232" y="1188"/>
                  <a:pt x="2238" y="1187"/>
                </a:cubicBezTo>
                <a:lnTo>
                  <a:pt x="2825" y="1156"/>
                </a:lnTo>
                <a:lnTo>
                  <a:pt x="2388" y="1556"/>
                </a:lnTo>
                <a:cubicBezTo>
                  <a:pt x="2366" y="1578"/>
                  <a:pt x="2351" y="1608"/>
                  <a:pt x="2351" y="1646"/>
                </a:cubicBezTo>
                <a:cubicBezTo>
                  <a:pt x="2351" y="1684"/>
                  <a:pt x="2366" y="1714"/>
                  <a:pt x="2388" y="1736"/>
                </a:cubicBezTo>
                <a:lnTo>
                  <a:pt x="2825" y="2128"/>
                </a:lnTo>
                <a:lnTo>
                  <a:pt x="2238" y="2098"/>
                </a:lnTo>
                <a:cubicBezTo>
                  <a:pt x="2207" y="2098"/>
                  <a:pt x="2170" y="2113"/>
                  <a:pt x="2147" y="2136"/>
                </a:cubicBezTo>
                <a:cubicBezTo>
                  <a:pt x="2117" y="2166"/>
                  <a:pt x="2102" y="2196"/>
                  <a:pt x="2110" y="2234"/>
                </a:cubicBezTo>
                <a:lnTo>
                  <a:pt x="2140" y="2814"/>
                </a:lnTo>
                <a:lnTo>
                  <a:pt x="1748" y="2384"/>
                </a:lnTo>
                <a:cubicBezTo>
                  <a:pt x="1718" y="2354"/>
                  <a:pt x="1688" y="2339"/>
                  <a:pt x="1650" y="2339"/>
                </a:cubicBezTo>
                <a:cubicBezTo>
                  <a:pt x="1612" y="2339"/>
                  <a:pt x="1582" y="2354"/>
                  <a:pt x="1560" y="2384"/>
                </a:cubicBezTo>
                <a:lnTo>
                  <a:pt x="1168" y="2814"/>
                </a:lnTo>
                <a:lnTo>
                  <a:pt x="1198" y="2234"/>
                </a:lnTo>
                <a:cubicBezTo>
                  <a:pt x="1198" y="2196"/>
                  <a:pt x="1183" y="2166"/>
                  <a:pt x="1160" y="2136"/>
                </a:cubicBezTo>
                <a:cubicBezTo>
                  <a:pt x="1138" y="2113"/>
                  <a:pt x="1100" y="2098"/>
                  <a:pt x="1063" y="2098"/>
                </a:cubicBezTo>
                <a:lnTo>
                  <a:pt x="483" y="2128"/>
                </a:lnTo>
                <a:lnTo>
                  <a:pt x="912" y="1736"/>
                </a:lnTo>
                <a:cubicBezTo>
                  <a:pt x="942" y="1714"/>
                  <a:pt x="957" y="1684"/>
                  <a:pt x="957" y="1646"/>
                </a:cubicBezTo>
                <a:cubicBezTo>
                  <a:pt x="957" y="1608"/>
                  <a:pt x="942" y="1578"/>
                  <a:pt x="912" y="1556"/>
                </a:cubicBezTo>
                <a:lnTo>
                  <a:pt x="483" y="1156"/>
                </a:lnTo>
                <a:lnTo>
                  <a:pt x="1063" y="1187"/>
                </a:lnTo>
                <a:cubicBezTo>
                  <a:pt x="1069" y="1188"/>
                  <a:pt x="1076" y="1189"/>
                  <a:pt x="1082" y="1189"/>
                </a:cubicBezTo>
                <a:cubicBezTo>
                  <a:pt x="1113" y="1189"/>
                  <a:pt x="1142" y="1175"/>
                  <a:pt x="1160" y="1156"/>
                </a:cubicBezTo>
                <a:cubicBezTo>
                  <a:pt x="1183" y="1126"/>
                  <a:pt x="1198" y="1096"/>
                  <a:pt x="1198" y="1059"/>
                </a:cubicBezTo>
                <a:lnTo>
                  <a:pt x="1168" y="471"/>
                </a:lnTo>
                <a:lnTo>
                  <a:pt x="1560" y="908"/>
                </a:lnTo>
                <a:cubicBezTo>
                  <a:pt x="1582" y="934"/>
                  <a:pt x="1616" y="947"/>
                  <a:pt x="1651" y="947"/>
                </a:cubicBezTo>
                <a:cubicBezTo>
                  <a:pt x="1686" y="947"/>
                  <a:pt x="1722" y="934"/>
                  <a:pt x="1748" y="908"/>
                </a:cubicBezTo>
                <a:lnTo>
                  <a:pt x="2140" y="471"/>
                </a:lnTo>
                <a:close/>
                <a:moveTo>
                  <a:pt x="1022" y="1"/>
                </a:moveTo>
                <a:cubicBezTo>
                  <a:pt x="1006" y="1"/>
                  <a:pt x="989" y="4"/>
                  <a:pt x="972" y="12"/>
                </a:cubicBezTo>
                <a:cubicBezTo>
                  <a:pt x="927" y="34"/>
                  <a:pt x="897" y="79"/>
                  <a:pt x="897" y="132"/>
                </a:cubicBezTo>
                <a:lnTo>
                  <a:pt x="935" y="930"/>
                </a:lnTo>
                <a:lnTo>
                  <a:pt x="136" y="893"/>
                </a:lnTo>
                <a:cubicBezTo>
                  <a:pt x="132" y="892"/>
                  <a:pt x="127" y="892"/>
                  <a:pt x="123" y="892"/>
                </a:cubicBezTo>
                <a:cubicBezTo>
                  <a:pt x="76" y="892"/>
                  <a:pt x="36" y="927"/>
                  <a:pt x="16" y="968"/>
                </a:cubicBezTo>
                <a:cubicBezTo>
                  <a:pt x="1" y="1021"/>
                  <a:pt x="8" y="1074"/>
                  <a:pt x="46" y="1111"/>
                </a:cubicBezTo>
                <a:lnTo>
                  <a:pt x="641" y="1646"/>
                </a:lnTo>
                <a:lnTo>
                  <a:pt x="46" y="2181"/>
                </a:lnTo>
                <a:cubicBezTo>
                  <a:pt x="8" y="2218"/>
                  <a:pt x="1" y="2271"/>
                  <a:pt x="16" y="2324"/>
                </a:cubicBezTo>
                <a:cubicBezTo>
                  <a:pt x="38" y="2369"/>
                  <a:pt x="83" y="2399"/>
                  <a:pt x="136" y="2399"/>
                </a:cubicBezTo>
                <a:lnTo>
                  <a:pt x="935" y="2362"/>
                </a:lnTo>
                <a:lnTo>
                  <a:pt x="897" y="3160"/>
                </a:lnTo>
                <a:cubicBezTo>
                  <a:pt x="897" y="3213"/>
                  <a:pt x="927" y="3258"/>
                  <a:pt x="972" y="3281"/>
                </a:cubicBezTo>
                <a:cubicBezTo>
                  <a:pt x="987" y="3288"/>
                  <a:pt x="1010" y="3288"/>
                  <a:pt x="1025" y="3288"/>
                </a:cubicBezTo>
                <a:cubicBezTo>
                  <a:pt x="1055" y="3288"/>
                  <a:pt x="1093" y="3273"/>
                  <a:pt x="1115" y="3250"/>
                </a:cubicBezTo>
                <a:lnTo>
                  <a:pt x="1650" y="2655"/>
                </a:lnTo>
                <a:lnTo>
                  <a:pt x="2185" y="3250"/>
                </a:lnTo>
                <a:cubicBezTo>
                  <a:pt x="2210" y="3276"/>
                  <a:pt x="2246" y="3291"/>
                  <a:pt x="2281" y="3291"/>
                </a:cubicBezTo>
                <a:cubicBezTo>
                  <a:pt x="2297" y="3291"/>
                  <a:pt x="2313" y="3288"/>
                  <a:pt x="2328" y="3281"/>
                </a:cubicBezTo>
                <a:cubicBezTo>
                  <a:pt x="2381" y="3258"/>
                  <a:pt x="2411" y="3213"/>
                  <a:pt x="2403" y="3160"/>
                </a:cubicBezTo>
                <a:lnTo>
                  <a:pt x="2366" y="2362"/>
                </a:lnTo>
                <a:lnTo>
                  <a:pt x="3164" y="2399"/>
                </a:lnTo>
                <a:cubicBezTo>
                  <a:pt x="3217" y="2399"/>
                  <a:pt x="3262" y="2369"/>
                  <a:pt x="3285" y="2324"/>
                </a:cubicBezTo>
                <a:cubicBezTo>
                  <a:pt x="3307" y="2271"/>
                  <a:pt x="3292" y="2218"/>
                  <a:pt x="3254" y="2181"/>
                </a:cubicBezTo>
                <a:lnTo>
                  <a:pt x="2659" y="1646"/>
                </a:lnTo>
                <a:lnTo>
                  <a:pt x="3254" y="1111"/>
                </a:lnTo>
                <a:cubicBezTo>
                  <a:pt x="3292" y="1074"/>
                  <a:pt x="3307" y="1021"/>
                  <a:pt x="3285" y="968"/>
                </a:cubicBezTo>
                <a:cubicBezTo>
                  <a:pt x="3264" y="927"/>
                  <a:pt x="3224" y="892"/>
                  <a:pt x="3178" y="892"/>
                </a:cubicBezTo>
                <a:cubicBezTo>
                  <a:pt x="3173" y="892"/>
                  <a:pt x="3169" y="892"/>
                  <a:pt x="3164" y="893"/>
                </a:cubicBezTo>
                <a:lnTo>
                  <a:pt x="2366" y="930"/>
                </a:lnTo>
                <a:lnTo>
                  <a:pt x="2403" y="132"/>
                </a:lnTo>
                <a:cubicBezTo>
                  <a:pt x="2411" y="79"/>
                  <a:pt x="2381" y="34"/>
                  <a:pt x="2328" y="12"/>
                </a:cubicBezTo>
                <a:cubicBezTo>
                  <a:pt x="2313" y="4"/>
                  <a:pt x="2297" y="1"/>
                  <a:pt x="2281" y="1"/>
                </a:cubicBezTo>
                <a:cubicBezTo>
                  <a:pt x="2246" y="1"/>
                  <a:pt x="2210" y="16"/>
                  <a:pt x="2185" y="42"/>
                </a:cubicBezTo>
                <a:lnTo>
                  <a:pt x="1650" y="637"/>
                </a:lnTo>
                <a:lnTo>
                  <a:pt x="1115" y="42"/>
                </a:lnTo>
                <a:cubicBezTo>
                  <a:pt x="1090" y="16"/>
                  <a:pt x="1057" y="1"/>
                  <a:pt x="102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7" name="Google Shape;1497;p20"/>
          <p:cNvSpPr/>
          <p:nvPr/>
        </p:nvSpPr>
        <p:spPr>
          <a:xfrm>
            <a:off x="527095" y="2392453"/>
            <a:ext cx="230751" cy="231359"/>
          </a:xfrm>
          <a:custGeom>
            <a:avLst/>
            <a:gdLst/>
            <a:ahLst/>
            <a:cxnLst/>
            <a:rect l="l" t="t" r="r" b="b"/>
            <a:pathLst>
              <a:path w="3036" h="3044" extrusionOk="0">
                <a:moveTo>
                  <a:pt x="889" y="0"/>
                </a:moveTo>
                <a:lnTo>
                  <a:pt x="942" y="942"/>
                </a:lnTo>
                <a:lnTo>
                  <a:pt x="0" y="896"/>
                </a:lnTo>
                <a:lnTo>
                  <a:pt x="700" y="1522"/>
                </a:lnTo>
                <a:lnTo>
                  <a:pt x="0" y="2154"/>
                </a:lnTo>
                <a:lnTo>
                  <a:pt x="0" y="2154"/>
                </a:lnTo>
                <a:lnTo>
                  <a:pt x="942" y="2102"/>
                </a:lnTo>
                <a:lnTo>
                  <a:pt x="889" y="3043"/>
                </a:lnTo>
                <a:lnTo>
                  <a:pt x="1522" y="2343"/>
                </a:lnTo>
                <a:lnTo>
                  <a:pt x="2147" y="3043"/>
                </a:lnTo>
                <a:lnTo>
                  <a:pt x="2101" y="2102"/>
                </a:lnTo>
                <a:lnTo>
                  <a:pt x="2101" y="2102"/>
                </a:lnTo>
                <a:lnTo>
                  <a:pt x="3035" y="2154"/>
                </a:lnTo>
                <a:lnTo>
                  <a:pt x="2343" y="1522"/>
                </a:lnTo>
                <a:lnTo>
                  <a:pt x="3035" y="896"/>
                </a:lnTo>
                <a:lnTo>
                  <a:pt x="2101" y="942"/>
                </a:lnTo>
                <a:lnTo>
                  <a:pt x="2147" y="0"/>
                </a:lnTo>
                <a:lnTo>
                  <a:pt x="1522" y="701"/>
                </a:lnTo>
                <a:lnTo>
                  <a:pt x="889" y="0"/>
                </a:ln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8" name="Google Shape;1498;p20"/>
          <p:cNvSpPr/>
          <p:nvPr/>
        </p:nvSpPr>
        <p:spPr>
          <a:xfrm>
            <a:off x="516758" y="2383029"/>
            <a:ext cx="251425" cy="250132"/>
          </a:xfrm>
          <a:custGeom>
            <a:avLst/>
            <a:gdLst/>
            <a:ahLst/>
            <a:cxnLst/>
            <a:rect l="l" t="t" r="r" b="b"/>
            <a:pathLst>
              <a:path w="3308" h="3291" extrusionOk="0">
                <a:moveTo>
                  <a:pt x="2140" y="471"/>
                </a:moveTo>
                <a:lnTo>
                  <a:pt x="2109" y="1058"/>
                </a:lnTo>
                <a:cubicBezTo>
                  <a:pt x="2109" y="1096"/>
                  <a:pt x="2125" y="1126"/>
                  <a:pt x="2147" y="1156"/>
                </a:cubicBezTo>
                <a:cubicBezTo>
                  <a:pt x="2170" y="1179"/>
                  <a:pt x="2207" y="1194"/>
                  <a:pt x="2245" y="1194"/>
                </a:cubicBezTo>
                <a:lnTo>
                  <a:pt x="2825" y="1164"/>
                </a:lnTo>
                <a:lnTo>
                  <a:pt x="2396" y="1555"/>
                </a:lnTo>
                <a:cubicBezTo>
                  <a:pt x="2366" y="1578"/>
                  <a:pt x="2350" y="1608"/>
                  <a:pt x="2350" y="1646"/>
                </a:cubicBezTo>
                <a:cubicBezTo>
                  <a:pt x="2350" y="1683"/>
                  <a:pt x="2366" y="1713"/>
                  <a:pt x="2396" y="1736"/>
                </a:cubicBezTo>
                <a:lnTo>
                  <a:pt x="2825" y="2128"/>
                </a:lnTo>
                <a:lnTo>
                  <a:pt x="2245" y="2105"/>
                </a:lnTo>
                <a:cubicBezTo>
                  <a:pt x="2238" y="2104"/>
                  <a:pt x="2232" y="2103"/>
                  <a:pt x="2225" y="2103"/>
                </a:cubicBezTo>
                <a:cubicBezTo>
                  <a:pt x="2194" y="2103"/>
                  <a:pt x="2166" y="2117"/>
                  <a:pt x="2147" y="2135"/>
                </a:cubicBezTo>
                <a:cubicBezTo>
                  <a:pt x="2125" y="2165"/>
                  <a:pt x="2109" y="2196"/>
                  <a:pt x="2109" y="2233"/>
                </a:cubicBezTo>
                <a:lnTo>
                  <a:pt x="2140" y="2821"/>
                </a:lnTo>
                <a:lnTo>
                  <a:pt x="2140" y="2821"/>
                </a:lnTo>
                <a:lnTo>
                  <a:pt x="1748" y="2384"/>
                </a:lnTo>
                <a:cubicBezTo>
                  <a:pt x="1725" y="2354"/>
                  <a:pt x="1688" y="2339"/>
                  <a:pt x="1658" y="2339"/>
                </a:cubicBezTo>
                <a:cubicBezTo>
                  <a:pt x="1620" y="2339"/>
                  <a:pt x="1582" y="2354"/>
                  <a:pt x="1560" y="2384"/>
                </a:cubicBezTo>
                <a:lnTo>
                  <a:pt x="1168" y="2821"/>
                </a:lnTo>
                <a:lnTo>
                  <a:pt x="1168" y="2821"/>
                </a:lnTo>
                <a:lnTo>
                  <a:pt x="1198" y="2233"/>
                </a:lnTo>
                <a:cubicBezTo>
                  <a:pt x="1198" y="2196"/>
                  <a:pt x="1191" y="2165"/>
                  <a:pt x="1160" y="2135"/>
                </a:cubicBezTo>
                <a:cubicBezTo>
                  <a:pt x="1142" y="2117"/>
                  <a:pt x="1113" y="2103"/>
                  <a:pt x="1087" y="2103"/>
                </a:cubicBezTo>
                <a:cubicBezTo>
                  <a:pt x="1081" y="2103"/>
                  <a:pt x="1075" y="2104"/>
                  <a:pt x="1070" y="2105"/>
                </a:cubicBezTo>
                <a:lnTo>
                  <a:pt x="482" y="2128"/>
                </a:lnTo>
                <a:lnTo>
                  <a:pt x="919" y="1736"/>
                </a:lnTo>
                <a:cubicBezTo>
                  <a:pt x="942" y="1713"/>
                  <a:pt x="957" y="1683"/>
                  <a:pt x="957" y="1646"/>
                </a:cubicBezTo>
                <a:cubicBezTo>
                  <a:pt x="957" y="1608"/>
                  <a:pt x="942" y="1578"/>
                  <a:pt x="919" y="1555"/>
                </a:cubicBezTo>
                <a:lnTo>
                  <a:pt x="482" y="1164"/>
                </a:lnTo>
                <a:lnTo>
                  <a:pt x="1070" y="1194"/>
                </a:lnTo>
                <a:cubicBezTo>
                  <a:pt x="1100" y="1194"/>
                  <a:pt x="1138" y="1179"/>
                  <a:pt x="1160" y="1156"/>
                </a:cubicBezTo>
                <a:cubicBezTo>
                  <a:pt x="1191" y="1126"/>
                  <a:pt x="1198" y="1096"/>
                  <a:pt x="1198" y="1058"/>
                </a:cubicBezTo>
                <a:lnTo>
                  <a:pt x="1168" y="471"/>
                </a:lnTo>
                <a:lnTo>
                  <a:pt x="1560" y="907"/>
                </a:lnTo>
                <a:cubicBezTo>
                  <a:pt x="1586" y="934"/>
                  <a:pt x="1622" y="947"/>
                  <a:pt x="1657" y="947"/>
                </a:cubicBezTo>
                <a:cubicBezTo>
                  <a:pt x="1691" y="947"/>
                  <a:pt x="1725" y="934"/>
                  <a:pt x="1748" y="907"/>
                </a:cubicBezTo>
                <a:lnTo>
                  <a:pt x="2140" y="471"/>
                </a:lnTo>
                <a:close/>
                <a:moveTo>
                  <a:pt x="1026" y="1"/>
                </a:moveTo>
                <a:cubicBezTo>
                  <a:pt x="1010" y="1"/>
                  <a:pt x="994" y="4"/>
                  <a:pt x="980" y="11"/>
                </a:cubicBezTo>
                <a:cubicBezTo>
                  <a:pt x="927" y="34"/>
                  <a:pt x="897" y="79"/>
                  <a:pt x="904" y="132"/>
                </a:cubicBezTo>
                <a:lnTo>
                  <a:pt x="942" y="930"/>
                </a:lnTo>
                <a:lnTo>
                  <a:pt x="144" y="892"/>
                </a:lnTo>
                <a:cubicBezTo>
                  <a:pt x="139" y="892"/>
                  <a:pt x="134" y="891"/>
                  <a:pt x="130" y="891"/>
                </a:cubicBezTo>
                <a:cubicBezTo>
                  <a:pt x="82" y="891"/>
                  <a:pt x="37" y="926"/>
                  <a:pt x="23" y="968"/>
                </a:cubicBezTo>
                <a:cubicBezTo>
                  <a:pt x="0" y="1020"/>
                  <a:pt x="15" y="1073"/>
                  <a:pt x="53" y="1111"/>
                </a:cubicBezTo>
                <a:lnTo>
                  <a:pt x="648" y="1646"/>
                </a:lnTo>
                <a:lnTo>
                  <a:pt x="53" y="2180"/>
                </a:lnTo>
                <a:cubicBezTo>
                  <a:pt x="15" y="2218"/>
                  <a:pt x="0" y="2271"/>
                  <a:pt x="23" y="2324"/>
                </a:cubicBezTo>
                <a:cubicBezTo>
                  <a:pt x="38" y="2369"/>
                  <a:pt x="91" y="2399"/>
                  <a:pt x="144" y="2399"/>
                </a:cubicBezTo>
                <a:lnTo>
                  <a:pt x="942" y="2361"/>
                </a:lnTo>
                <a:lnTo>
                  <a:pt x="904" y="3160"/>
                </a:lnTo>
                <a:cubicBezTo>
                  <a:pt x="897" y="3212"/>
                  <a:pt x="927" y="3258"/>
                  <a:pt x="980" y="3280"/>
                </a:cubicBezTo>
                <a:cubicBezTo>
                  <a:pt x="995" y="3288"/>
                  <a:pt x="1010" y="3288"/>
                  <a:pt x="1025" y="3288"/>
                </a:cubicBezTo>
                <a:cubicBezTo>
                  <a:pt x="1062" y="3288"/>
                  <a:pt x="1093" y="3273"/>
                  <a:pt x="1123" y="3250"/>
                </a:cubicBezTo>
                <a:lnTo>
                  <a:pt x="1658" y="2655"/>
                </a:lnTo>
                <a:lnTo>
                  <a:pt x="2192" y="3250"/>
                </a:lnTo>
                <a:cubicBezTo>
                  <a:pt x="2213" y="3276"/>
                  <a:pt x="2247" y="3291"/>
                  <a:pt x="2284" y="3291"/>
                </a:cubicBezTo>
                <a:cubicBezTo>
                  <a:pt x="2301" y="3291"/>
                  <a:pt x="2319" y="3287"/>
                  <a:pt x="2335" y="3280"/>
                </a:cubicBezTo>
                <a:cubicBezTo>
                  <a:pt x="2381" y="3258"/>
                  <a:pt x="2411" y="3212"/>
                  <a:pt x="2411" y="3160"/>
                </a:cubicBezTo>
                <a:lnTo>
                  <a:pt x="2366" y="2361"/>
                </a:lnTo>
                <a:lnTo>
                  <a:pt x="3164" y="2399"/>
                </a:lnTo>
                <a:cubicBezTo>
                  <a:pt x="3217" y="2399"/>
                  <a:pt x="3269" y="2369"/>
                  <a:pt x="3292" y="2324"/>
                </a:cubicBezTo>
                <a:cubicBezTo>
                  <a:pt x="3307" y="2271"/>
                  <a:pt x="3300" y="2218"/>
                  <a:pt x="3254" y="2180"/>
                </a:cubicBezTo>
                <a:lnTo>
                  <a:pt x="2667" y="1646"/>
                </a:lnTo>
                <a:lnTo>
                  <a:pt x="3254" y="1111"/>
                </a:lnTo>
                <a:cubicBezTo>
                  <a:pt x="3300" y="1073"/>
                  <a:pt x="3307" y="1020"/>
                  <a:pt x="3292" y="968"/>
                </a:cubicBezTo>
                <a:cubicBezTo>
                  <a:pt x="3269" y="923"/>
                  <a:pt x="3217" y="892"/>
                  <a:pt x="3164" y="892"/>
                </a:cubicBezTo>
                <a:lnTo>
                  <a:pt x="2366" y="930"/>
                </a:lnTo>
                <a:lnTo>
                  <a:pt x="2411" y="132"/>
                </a:lnTo>
                <a:cubicBezTo>
                  <a:pt x="2411" y="79"/>
                  <a:pt x="2381" y="34"/>
                  <a:pt x="2335" y="11"/>
                </a:cubicBezTo>
                <a:cubicBezTo>
                  <a:pt x="2319" y="4"/>
                  <a:pt x="2301" y="1"/>
                  <a:pt x="2284" y="1"/>
                </a:cubicBezTo>
                <a:cubicBezTo>
                  <a:pt x="2247" y="1"/>
                  <a:pt x="2213" y="16"/>
                  <a:pt x="2192" y="41"/>
                </a:cubicBezTo>
                <a:lnTo>
                  <a:pt x="1658" y="636"/>
                </a:lnTo>
                <a:lnTo>
                  <a:pt x="1123" y="41"/>
                </a:lnTo>
                <a:cubicBezTo>
                  <a:pt x="1097" y="16"/>
                  <a:pt x="1061" y="1"/>
                  <a:pt x="1026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9" name="Google Shape;1499;p20"/>
          <p:cNvSpPr/>
          <p:nvPr/>
        </p:nvSpPr>
        <p:spPr>
          <a:xfrm>
            <a:off x="6195034" y="4536404"/>
            <a:ext cx="230827" cy="230751"/>
          </a:xfrm>
          <a:custGeom>
            <a:avLst/>
            <a:gdLst/>
            <a:ahLst/>
            <a:cxnLst/>
            <a:rect l="l" t="t" r="r" b="b"/>
            <a:pathLst>
              <a:path w="3037" h="3036" extrusionOk="0">
                <a:moveTo>
                  <a:pt x="890" y="0"/>
                </a:moveTo>
                <a:lnTo>
                  <a:pt x="935" y="934"/>
                </a:lnTo>
                <a:lnTo>
                  <a:pt x="1" y="889"/>
                </a:lnTo>
                <a:lnTo>
                  <a:pt x="694" y="1514"/>
                </a:lnTo>
                <a:lnTo>
                  <a:pt x="1" y="2147"/>
                </a:lnTo>
                <a:lnTo>
                  <a:pt x="935" y="2094"/>
                </a:lnTo>
                <a:lnTo>
                  <a:pt x="935" y="2094"/>
                </a:lnTo>
                <a:lnTo>
                  <a:pt x="890" y="3036"/>
                </a:lnTo>
                <a:lnTo>
                  <a:pt x="890" y="3036"/>
                </a:lnTo>
                <a:lnTo>
                  <a:pt x="1515" y="2335"/>
                </a:lnTo>
                <a:lnTo>
                  <a:pt x="2148" y="3036"/>
                </a:lnTo>
                <a:lnTo>
                  <a:pt x="2095" y="2094"/>
                </a:lnTo>
                <a:lnTo>
                  <a:pt x="3036" y="2147"/>
                </a:lnTo>
                <a:lnTo>
                  <a:pt x="2336" y="1514"/>
                </a:lnTo>
                <a:lnTo>
                  <a:pt x="3036" y="889"/>
                </a:lnTo>
                <a:lnTo>
                  <a:pt x="3036" y="889"/>
                </a:lnTo>
                <a:lnTo>
                  <a:pt x="2095" y="934"/>
                </a:lnTo>
                <a:lnTo>
                  <a:pt x="2148" y="0"/>
                </a:lnTo>
                <a:lnTo>
                  <a:pt x="1515" y="693"/>
                </a:lnTo>
                <a:lnTo>
                  <a:pt x="890" y="0"/>
                </a:ln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0" name="Google Shape;1500;p20"/>
          <p:cNvSpPr/>
          <p:nvPr/>
        </p:nvSpPr>
        <p:spPr>
          <a:xfrm>
            <a:off x="6184773" y="4526676"/>
            <a:ext cx="251349" cy="250208"/>
          </a:xfrm>
          <a:custGeom>
            <a:avLst/>
            <a:gdLst/>
            <a:ahLst/>
            <a:cxnLst/>
            <a:rect l="l" t="t" r="r" b="b"/>
            <a:pathLst>
              <a:path w="3307" h="3292" extrusionOk="0">
                <a:moveTo>
                  <a:pt x="2139" y="475"/>
                </a:moveTo>
                <a:lnTo>
                  <a:pt x="2109" y="1055"/>
                </a:lnTo>
                <a:cubicBezTo>
                  <a:pt x="2102" y="1092"/>
                  <a:pt x="2117" y="1130"/>
                  <a:pt x="2139" y="1153"/>
                </a:cubicBezTo>
                <a:cubicBezTo>
                  <a:pt x="2170" y="1175"/>
                  <a:pt x="2200" y="1190"/>
                  <a:pt x="2237" y="1190"/>
                </a:cubicBezTo>
                <a:lnTo>
                  <a:pt x="2825" y="1160"/>
                </a:lnTo>
                <a:lnTo>
                  <a:pt x="2388" y="1552"/>
                </a:lnTo>
                <a:cubicBezTo>
                  <a:pt x="2365" y="1574"/>
                  <a:pt x="2350" y="1612"/>
                  <a:pt x="2350" y="1642"/>
                </a:cubicBezTo>
                <a:cubicBezTo>
                  <a:pt x="2350" y="1680"/>
                  <a:pt x="2365" y="1717"/>
                  <a:pt x="2388" y="1740"/>
                </a:cubicBezTo>
                <a:lnTo>
                  <a:pt x="2825" y="2132"/>
                </a:lnTo>
                <a:lnTo>
                  <a:pt x="2825" y="2132"/>
                </a:lnTo>
                <a:lnTo>
                  <a:pt x="2237" y="2102"/>
                </a:lnTo>
                <a:cubicBezTo>
                  <a:pt x="2200" y="2102"/>
                  <a:pt x="2170" y="2109"/>
                  <a:pt x="2139" y="2139"/>
                </a:cubicBezTo>
                <a:cubicBezTo>
                  <a:pt x="2117" y="2162"/>
                  <a:pt x="2102" y="2200"/>
                  <a:pt x="2109" y="2230"/>
                </a:cubicBezTo>
                <a:lnTo>
                  <a:pt x="2139" y="2817"/>
                </a:lnTo>
                <a:lnTo>
                  <a:pt x="1748" y="2380"/>
                </a:lnTo>
                <a:cubicBezTo>
                  <a:pt x="1721" y="2354"/>
                  <a:pt x="1686" y="2341"/>
                  <a:pt x="1651" y="2341"/>
                </a:cubicBezTo>
                <a:cubicBezTo>
                  <a:pt x="1616" y="2341"/>
                  <a:pt x="1582" y="2354"/>
                  <a:pt x="1560" y="2380"/>
                </a:cubicBezTo>
                <a:lnTo>
                  <a:pt x="1168" y="2817"/>
                </a:lnTo>
                <a:lnTo>
                  <a:pt x="1198" y="2230"/>
                </a:lnTo>
                <a:cubicBezTo>
                  <a:pt x="1198" y="2200"/>
                  <a:pt x="1183" y="2162"/>
                  <a:pt x="1160" y="2139"/>
                </a:cubicBezTo>
                <a:cubicBezTo>
                  <a:pt x="1138" y="2117"/>
                  <a:pt x="1100" y="2102"/>
                  <a:pt x="1070" y="2102"/>
                </a:cubicBezTo>
                <a:lnTo>
                  <a:pt x="1062" y="2102"/>
                </a:lnTo>
                <a:lnTo>
                  <a:pt x="482" y="2132"/>
                </a:lnTo>
                <a:lnTo>
                  <a:pt x="482" y="2132"/>
                </a:lnTo>
                <a:lnTo>
                  <a:pt x="912" y="1740"/>
                </a:lnTo>
                <a:cubicBezTo>
                  <a:pt x="942" y="1717"/>
                  <a:pt x="957" y="1680"/>
                  <a:pt x="957" y="1642"/>
                </a:cubicBezTo>
                <a:cubicBezTo>
                  <a:pt x="957" y="1612"/>
                  <a:pt x="942" y="1574"/>
                  <a:pt x="912" y="1552"/>
                </a:cubicBezTo>
                <a:lnTo>
                  <a:pt x="482" y="1160"/>
                </a:lnTo>
                <a:lnTo>
                  <a:pt x="1062" y="1190"/>
                </a:lnTo>
                <a:cubicBezTo>
                  <a:pt x="1100" y="1190"/>
                  <a:pt x="1130" y="1175"/>
                  <a:pt x="1160" y="1153"/>
                </a:cubicBezTo>
                <a:cubicBezTo>
                  <a:pt x="1183" y="1130"/>
                  <a:pt x="1198" y="1092"/>
                  <a:pt x="1198" y="1055"/>
                </a:cubicBezTo>
                <a:lnTo>
                  <a:pt x="1168" y="475"/>
                </a:lnTo>
                <a:lnTo>
                  <a:pt x="1560" y="904"/>
                </a:lnTo>
                <a:cubicBezTo>
                  <a:pt x="1582" y="930"/>
                  <a:pt x="1616" y="944"/>
                  <a:pt x="1651" y="944"/>
                </a:cubicBezTo>
                <a:cubicBezTo>
                  <a:pt x="1686" y="944"/>
                  <a:pt x="1721" y="930"/>
                  <a:pt x="1748" y="904"/>
                </a:cubicBezTo>
                <a:lnTo>
                  <a:pt x="2139" y="475"/>
                </a:lnTo>
                <a:close/>
                <a:moveTo>
                  <a:pt x="1019" y="1"/>
                </a:moveTo>
                <a:cubicBezTo>
                  <a:pt x="1004" y="1"/>
                  <a:pt x="988" y="3"/>
                  <a:pt x="972" y="8"/>
                </a:cubicBezTo>
                <a:cubicBezTo>
                  <a:pt x="927" y="30"/>
                  <a:pt x="897" y="83"/>
                  <a:pt x="897" y="136"/>
                </a:cubicBezTo>
                <a:lnTo>
                  <a:pt x="934" y="934"/>
                </a:lnTo>
                <a:lnTo>
                  <a:pt x="136" y="889"/>
                </a:lnTo>
                <a:cubicBezTo>
                  <a:pt x="83" y="889"/>
                  <a:pt x="38" y="919"/>
                  <a:pt x="15" y="964"/>
                </a:cubicBezTo>
                <a:cubicBezTo>
                  <a:pt x="0" y="1017"/>
                  <a:pt x="8" y="1070"/>
                  <a:pt x="46" y="1107"/>
                </a:cubicBezTo>
                <a:lnTo>
                  <a:pt x="641" y="1642"/>
                </a:lnTo>
                <a:lnTo>
                  <a:pt x="46" y="2177"/>
                </a:lnTo>
                <a:cubicBezTo>
                  <a:pt x="8" y="2215"/>
                  <a:pt x="0" y="2275"/>
                  <a:pt x="15" y="2320"/>
                </a:cubicBezTo>
                <a:cubicBezTo>
                  <a:pt x="36" y="2367"/>
                  <a:pt x="74" y="2397"/>
                  <a:pt x="120" y="2397"/>
                </a:cubicBezTo>
                <a:cubicBezTo>
                  <a:pt x="125" y="2397"/>
                  <a:pt x="131" y="2396"/>
                  <a:pt x="136" y="2395"/>
                </a:cubicBezTo>
                <a:lnTo>
                  <a:pt x="934" y="2358"/>
                </a:lnTo>
                <a:lnTo>
                  <a:pt x="897" y="3156"/>
                </a:lnTo>
                <a:cubicBezTo>
                  <a:pt x="897" y="3209"/>
                  <a:pt x="927" y="3262"/>
                  <a:pt x="972" y="3277"/>
                </a:cubicBezTo>
                <a:cubicBezTo>
                  <a:pt x="987" y="3284"/>
                  <a:pt x="1010" y="3292"/>
                  <a:pt x="1025" y="3292"/>
                </a:cubicBezTo>
                <a:cubicBezTo>
                  <a:pt x="1055" y="3292"/>
                  <a:pt x="1093" y="3277"/>
                  <a:pt x="1115" y="3247"/>
                </a:cubicBezTo>
                <a:lnTo>
                  <a:pt x="1650" y="2651"/>
                </a:lnTo>
                <a:lnTo>
                  <a:pt x="2185" y="3247"/>
                </a:lnTo>
                <a:cubicBezTo>
                  <a:pt x="2210" y="3272"/>
                  <a:pt x="2246" y="3287"/>
                  <a:pt x="2281" y="3287"/>
                </a:cubicBezTo>
                <a:cubicBezTo>
                  <a:pt x="2297" y="3287"/>
                  <a:pt x="2313" y="3284"/>
                  <a:pt x="2328" y="3277"/>
                </a:cubicBezTo>
                <a:cubicBezTo>
                  <a:pt x="2381" y="3262"/>
                  <a:pt x="2411" y="3209"/>
                  <a:pt x="2403" y="3156"/>
                </a:cubicBezTo>
                <a:lnTo>
                  <a:pt x="2365" y="2358"/>
                </a:lnTo>
                <a:lnTo>
                  <a:pt x="3164" y="2395"/>
                </a:lnTo>
                <a:cubicBezTo>
                  <a:pt x="3169" y="2396"/>
                  <a:pt x="3175" y="2397"/>
                  <a:pt x="3180" y="2397"/>
                </a:cubicBezTo>
                <a:cubicBezTo>
                  <a:pt x="3226" y="2397"/>
                  <a:pt x="3264" y="2367"/>
                  <a:pt x="3284" y="2320"/>
                </a:cubicBezTo>
                <a:cubicBezTo>
                  <a:pt x="3307" y="2275"/>
                  <a:pt x="3292" y="2215"/>
                  <a:pt x="3254" y="2177"/>
                </a:cubicBezTo>
                <a:lnTo>
                  <a:pt x="2659" y="1642"/>
                </a:lnTo>
                <a:lnTo>
                  <a:pt x="3254" y="1107"/>
                </a:lnTo>
                <a:cubicBezTo>
                  <a:pt x="3292" y="1070"/>
                  <a:pt x="3307" y="1017"/>
                  <a:pt x="3284" y="964"/>
                </a:cubicBezTo>
                <a:cubicBezTo>
                  <a:pt x="3262" y="919"/>
                  <a:pt x="3217" y="889"/>
                  <a:pt x="3164" y="889"/>
                </a:cubicBezTo>
                <a:lnTo>
                  <a:pt x="2365" y="934"/>
                </a:lnTo>
                <a:lnTo>
                  <a:pt x="2403" y="136"/>
                </a:lnTo>
                <a:cubicBezTo>
                  <a:pt x="2411" y="83"/>
                  <a:pt x="2381" y="30"/>
                  <a:pt x="2328" y="8"/>
                </a:cubicBezTo>
                <a:cubicBezTo>
                  <a:pt x="2312" y="3"/>
                  <a:pt x="2296" y="1"/>
                  <a:pt x="2280" y="1"/>
                </a:cubicBezTo>
                <a:cubicBezTo>
                  <a:pt x="2245" y="1"/>
                  <a:pt x="2211" y="14"/>
                  <a:pt x="2185" y="45"/>
                </a:cubicBezTo>
                <a:lnTo>
                  <a:pt x="1650" y="633"/>
                </a:lnTo>
                <a:lnTo>
                  <a:pt x="1115" y="45"/>
                </a:lnTo>
                <a:cubicBezTo>
                  <a:pt x="1089" y="14"/>
                  <a:pt x="1055" y="1"/>
                  <a:pt x="101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1" name="Google Shape;1501;p20"/>
          <p:cNvSpPr/>
          <p:nvPr/>
        </p:nvSpPr>
        <p:spPr>
          <a:xfrm>
            <a:off x="448050" y="4812303"/>
            <a:ext cx="40739" cy="41347"/>
          </a:xfrm>
          <a:custGeom>
            <a:avLst/>
            <a:gdLst/>
            <a:ahLst/>
            <a:cxnLst/>
            <a:rect l="l" t="t" r="r" b="b"/>
            <a:pathLst>
              <a:path w="536" h="544" extrusionOk="0">
                <a:moveTo>
                  <a:pt x="272" y="1"/>
                </a:moveTo>
                <a:cubicBezTo>
                  <a:pt x="121" y="1"/>
                  <a:pt x="1" y="121"/>
                  <a:pt x="1" y="272"/>
                </a:cubicBezTo>
                <a:cubicBezTo>
                  <a:pt x="1" y="423"/>
                  <a:pt x="121" y="543"/>
                  <a:pt x="272" y="543"/>
                </a:cubicBezTo>
                <a:cubicBezTo>
                  <a:pt x="415" y="543"/>
                  <a:pt x="535" y="423"/>
                  <a:pt x="535" y="272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2" name="Google Shape;1502;p20"/>
          <p:cNvSpPr/>
          <p:nvPr/>
        </p:nvSpPr>
        <p:spPr>
          <a:xfrm>
            <a:off x="512198" y="565064"/>
            <a:ext cx="40663" cy="40739"/>
          </a:xfrm>
          <a:custGeom>
            <a:avLst/>
            <a:gdLst/>
            <a:ahLst/>
            <a:cxnLst/>
            <a:rect l="l" t="t" r="r" b="b"/>
            <a:pathLst>
              <a:path w="535" h="536" extrusionOk="0">
                <a:moveTo>
                  <a:pt x="271" y="0"/>
                </a:moveTo>
                <a:cubicBezTo>
                  <a:pt x="121" y="0"/>
                  <a:pt x="0" y="121"/>
                  <a:pt x="0" y="264"/>
                </a:cubicBezTo>
                <a:cubicBezTo>
                  <a:pt x="0" y="415"/>
                  <a:pt x="121" y="535"/>
                  <a:pt x="271" y="535"/>
                </a:cubicBezTo>
                <a:cubicBezTo>
                  <a:pt x="414" y="535"/>
                  <a:pt x="535" y="415"/>
                  <a:pt x="535" y="264"/>
                </a:cubicBezTo>
                <a:cubicBezTo>
                  <a:pt x="535" y="121"/>
                  <a:pt x="414" y="0"/>
                  <a:pt x="27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3" name="Google Shape;1503;p20"/>
          <p:cNvSpPr/>
          <p:nvPr/>
        </p:nvSpPr>
        <p:spPr>
          <a:xfrm>
            <a:off x="2246045" y="504335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2"/>
                  <a:pt x="1" y="265"/>
                </a:cubicBezTo>
                <a:cubicBezTo>
                  <a:pt x="1" y="415"/>
                  <a:pt x="121" y="536"/>
                  <a:pt x="264" y="536"/>
                </a:cubicBezTo>
                <a:cubicBezTo>
                  <a:pt x="415" y="536"/>
                  <a:pt x="535" y="415"/>
                  <a:pt x="535" y="265"/>
                </a:cubicBezTo>
                <a:cubicBezTo>
                  <a:pt x="535" y="122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4" name="Google Shape;1504;p20"/>
          <p:cNvSpPr/>
          <p:nvPr/>
        </p:nvSpPr>
        <p:spPr>
          <a:xfrm>
            <a:off x="2691434" y="2385537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72"/>
                </a:cubicBezTo>
                <a:cubicBezTo>
                  <a:pt x="1" y="415"/>
                  <a:pt x="121" y="536"/>
                  <a:pt x="264" y="536"/>
                </a:cubicBezTo>
                <a:cubicBezTo>
                  <a:pt x="415" y="536"/>
                  <a:pt x="535" y="415"/>
                  <a:pt x="535" y="272"/>
                </a:cubicBezTo>
                <a:cubicBezTo>
                  <a:pt x="535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5" name="Google Shape;1505;p20"/>
          <p:cNvSpPr/>
          <p:nvPr/>
        </p:nvSpPr>
        <p:spPr>
          <a:xfrm>
            <a:off x="448050" y="3006118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6" name="Google Shape;1506;p20"/>
          <p:cNvSpPr/>
          <p:nvPr/>
        </p:nvSpPr>
        <p:spPr>
          <a:xfrm>
            <a:off x="3733918" y="1175308"/>
            <a:ext cx="40739" cy="41347"/>
          </a:xfrm>
          <a:custGeom>
            <a:avLst/>
            <a:gdLst/>
            <a:ahLst/>
            <a:cxnLst/>
            <a:rect l="l" t="t" r="r" b="b"/>
            <a:pathLst>
              <a:path w="536" h="544" extrusionOk="0">
                <a:moveTo>
                  <a:pt x="272" y="1"/>
                </a:moveTo>
                <a:cubicBezTo>
                  <a:pt x="121" y="1"/>
                  <a:pt x="1" y="121"/>
                  <a:pt x="1" y="272"/>
                </a:cubicBezTo>
                <a:cubicBezTo>
                  <a:pt x="1" y="423"/>
                  <a:pt x="121" y="543"/>
                  <a:pt x="272" y="543"/>
                </a:cubicBezTo>
                <a:cubicBezTo>
                  <a:pt x="415" y="543"/>
                  <a:pt x="536" y="423"/>
                  <a:pt x="536" y="272"/>
                </a:cubicBezTo>
                <a:cubicBezTo>
                  <a:pt x="536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7" name="Google Shape;1507;p20"/>
          <p:cNvSpPr/>
          <p:nvPr/>
        </p:nvSpPr>
        <p:spPr>
          <a:xfrm>
            <a:off x="4760973" y="437375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14" y="1"/>
                  <a:pt x="1" y="121"/>
                  <a:pt x="1" y="264"/>
                </a:cubicBezTo>
                <a:cubicBezTo>
                  <a:pt x="1" y="415"/>
                  <a:pt x="114" y="536"/>
                  <a:pt x="264" y="536"/>
                </a:cubicBezTo>
                <a:cubicBezTo>
                  <a:pt x="415" y="536"/>
                  <a:pt x="535" y="415"/>
                  <a:pt x="535" y="264"/>
                </a:cubicBezTo>
                <a:cubicBezTo>
                  <a:pt x="535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8" name="Google Shape;1508;p20"/>
          <p:cNvSpPr/>
          <p:nvPr/>
        </p:nvSpPr>
        <p:spPr>
          <a:xfrm>
            <a:off x="8299329" y="4764800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9" name="Google Shape;1509;p20"/>
          <p:cNvSpPr/>
          <p:nvPr/>
        </p:nvSpPr>
        <p:spPr>
          <a:xfrm>
            <a:off x="7879303" y="3638176"/>
            <a:ext cx="41347" cy="40663"/>
          </a:xfrm>
          <a:custGeom>
            <a:avLst/>
            <a:gdLst/>
            <a:ahLst/>
            <a:cxnLst/>
            <a:rect l="l" t="t" r="r" b="b"/>
            <a:pathLst>
              <a:path w="544" h="535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4"/>
                  <a:pt x="121" y="535"/>
                  <a:pt x="272" y="535"/>
                </a:cubicBezTo>
                <a:cubicBezTo>
                  <a:pt x="423" y="535"/>
                  <a:pt x="543" y="414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0" name="Google Shape;1510;p20"/>
          <p:cNvSpPr/>
          <p:nvPr/>
        </p:nvSpPr>
        <p:spPr>
          <a:xfrm>
            <a:off x="8500894" y="3140115"/>
            <a:ext cx="40663" cy="40663"/>
          </a:xfrm>
          <a:custGeom>
            <a:avLst/>
            <a:gdLst/>
            <a:ahLst/>
            <a:cxnLst/>
            <a:rect l="l" t="t" r="r" b="b"/>
            <a:pathLst>
              <a:path w="535" h="535" extrusionOk="0">
                <a:moveTo>
                  <a:pt x="271" y="0"/>
                </a:moveTo>
                <a:cubicBezTo>
                  <a:pt x="121" y="0"/>
                  <a:pt x="0" y="121"/>
                  <a:pt x="0" y="271"/>
                </a:cubicBezTo>
                <a:cubicBezTo>
                  <a:pt x="0" y="414"/>
                  <a:pt x="121" y="535"/>
                  <a:pt x="271" y="535"/>
                </a:cubicBezTo>
                <a:cubicBezTo>
                  <a:pt x="414" y="535"/>
                  <a:pt x="535" y="414"/>
                  <a:pt x="535" y="271"/>
                </a:cubicBezTo>
                <a:cubicBezTo>
                  <a:pt x="535" y="121"/>
                  <a:pt x="414" y="0"/>
                  <a:pt x="27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1" name="Google Shape;1511;p20"/>
          <p:cNvSpPr/>
          <p:nvPr/>
        </p:nvSpPr>
        <p:spPr>
          <a:xfrm>
            <a:off x="6385730" y="2416471"/>
            <a:ext cx="40663" cy="40739"/>
          </a:xfrm>
          <a:custGeom>
            <a:avLst/>
            <a:gdLst/>
            <a:ahLst/>
            <a:cxnLst/>
            <a:rect l="l" t="t" r="r" b="b"/>
            <a:pathLst>
              <a:path w="535" h="536" extrusionOk="0">
                <a:moveTo>
                  <a:pt x="264" y="1"/>
                </a:moveTo>
                <a:cubicBezTo>
                  <a:pt x="121" y="1"/>
                  <a:pt x="0" y="121"/>
                  <a:pt x="0" y="272"/>
                </a:cubicBezTo>
                <a:cubicBezTo>
                  <a:pt x="0" y="415"/>
                  <a:pt x="121" y="535"/>
                  <a:pt x="264" y="535"/>
                </a:cubicBezTo>
                <a:cubicBezTo>
                  <a:pt x="414" y="535"/>
                  <a:pt x="535" y="415"/>
                  <a:pt x="535" y="272"/>
                </a:cubicBezTo>
                <a:cubicBezTo>
                  <a:pt x="535" y="121"/>
                  <a:pt x="414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2" name="Google Shape;1512;p20"/>
          <p:cNvSpPr/>
          <p:nvPr/>
        </p:nvSpPr>
        <p:spPr>
          <a:xfrm>
            <a:off x="5492064" y="1720341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0"/>
                </a:moveTo>
                <a:cubicBezTo>
                  <a:pt x="121" y="0"/>
                  <a:pt x="0" y="121"/>
                  <a:pt x="0" y="264"/>
                </a:cubicBezTo>
                <a:cubicBezTo>
                  <a:pt x="0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3" name="Google Shape;1513;p20"/>
          <p:cNvSpPr/>
          <p:nvPr/>
        </p:nvSpPr>
        <p:spPr>
          <a:xfrm>
            <a:off x="4070012" y="3546590"/>
            <a:ext cx="40739" cy="40663"/>
          </a:xfrm>
          <a:custGeom>
            <a:avLst/>
            <a:gdLst/>
            <a:ahLst/>
            <a:cxnLst/>
            <a:rect l="l" t="t" r="r" b="b"/>
            <a:pathLst>
              <a:path w="536" h="535" extrusionOk="0">
                <a:moveTo>
                  <a:pt x="271" y="0"/>
                </a:moveTo>
                <a:cubicBezTo>
                  <a:pt x="121" y="0"/>
                  <a:pt x="0" y="121"/>
                  <a:pt x="0" y="271"/>
                </a:cubicBezTo>
                <a:cubicBezTo>
                  <a:pt x="0" y="414"/>
                  <a:pt x="121" y="535"/>
                  <a:pt x="271" y="535"/>
                </a:cubicBezTo>
                <a:cubicBezTo>
                  <a:pt x="415" y="535"/>
                  <a:pt x="535" y="414"/>
                  <a:pt x="535" y="271"/>
                </a:cubicBezTo>
                <a:cubicBezTo>
                  <a:pt x="535" y="121"/>
                  <a:pt x="415" y="0"/>
                  <a:pt x="27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4" name="Google Shape;1514;p20"/>
          <p:cNvSpPr/>
          <p:nvPr/>
        </p:nvSpPr>
        <p:spPr>
          <a:xfrm>
            <a:off x="1674108" y="4664625"/>
            <a:ext cx="41347" cy="40739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5" name="Google Shape;1515;p20"/>
          <p:cNvSpPr/>
          <p:nvPr/>
        </p:nvSpPr>
        <p:spPr>
          <a:xfrm>
            <a:off x="8480829" y="517560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0"/>
                </a:moveTo>
                <a:cubicBezTo>
                  <a:pt x="121" y="0"/>
                  <a:pt x="0" y="121"/>
                  <a:pt x="0" y="271"/>
                </a:cubicBezTo>
                <a:cubicBezTo>
                  <a:pt x="0" y="415"/>
                  <a:pt x="121" y="535"/>
                  <a:pt x="264" y="535"/>
                </a:cubicBezTo>
                <a:cubicBezTo>
                  <a:pt x="415" y="535"/>
                  <a:pt x="535" y="415"/>
                  <a:pt x="535" y="271"/>
                </a:cubicBezTo>
                <a:cubicBezTo>
                  <a:pt x="535" y="121"/>
                  <a:pt x="415" y="0"/>
                  <a:pt x="26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6" name="Google Shape;1516;p20"/>
          <p:cNvSpPr/>
          <p:nvPr/>
        </p:nvSpPr>
        <p:spPr>
          <a:xfrm>
            <a:off x="7988469" y="2248196"/>
            <a:ext cx="40739" cy="40663"/>
          </a:xfrm>
          <a:custGeom>
            <a:avLst/>
            <a:gdLst/>
            <a:ahLst/>
            <a:cxnLst/>
            <a:rect l="l" t="t" r="r" b="b"/>
            <a:pathLst>
              <a:path w="536" h="535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4"/>
                  <a:pt x="121" y="535"/>
                  <a:pt x="272" y="535"/>
                </a:cubicBezTo>
                <a:cubicBezTo>
                  <a:pt x="415" y="535"/>
                  <a:pt x="536" y="414"/>
                  <a:pt x="536" y="264"/>
                </a:cubicBezTo>
                <a:cubicBezTo>
                  <a:pt x="536" y="121"/>
                  <a:pt x="415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7" name="Google Shape;1517;p20"/>
          <p:cNvSpPr/>
          <p:nvPr/>
        </p:nvSpPr>
        <p:spPr>
          <a:xfrm>
            <a:off x="7112793" y="1130693"/>
            <a:ext cx="20673" cy="20065"/>
          </a:xfrm>
          <a:custGeom>
            <a:avLst/>
            <a:gdLst/>
            <a:ahLst/>
            <a:cxnLst/>
            <a:rect l="l" t="t" r="r" b="b"/>
            <a:pathLst>
              <a:path w="272" h="264" extrusionOk="0">
                <a:moveTo>
                  <a:pt x="136" y="0"/>
                </a:moveTo>
                <a:cubicBezTo>
                  <a:pt x="60" y="0"/>
                  <a:pt x="0" y="60"/>
                  <a:pt x="0" y="128"/>
                </a:cubicBezTo>
                <a:cubicBezTo>
                  <a:pt x="0" y="204"/>
                  <a:pt x="60" y="264"/>
                  <a:pt x="136" y="264"/>
                </a:cubicBezTo>
                <a:cubicBezTo>
                  <a:pt x="211" y="264"/>
                  <a:pt x="271" y="204"/>
                  <a:pt x="271" y="128"/>
                </a:cubicBezTo>
                <a:cubicBezTo>
                  <a:pt x="271" y="60"/>
                  <a:pt x="211" y="0"/>
                  <a:pt x="136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8" name="Google Shape;1518;p20"/>
          <p:cNvSpPr/>
          <p:nvPr/>
        </p:nvSpPr>
        <p:spPr>
          <a:xfrm>
            <a:off x="7772691" y="447712"/>
            <a:ext cx="20673" cy="20065"/>
          </a:xfrm>
          <a:custGeom>
            <a:avLst/>
            <a:gdLst/>
            <a:ahLst/>
            <a:cxnLst/>
            <a:rect l="l" t="t" r="r" b="b"/>
            <a:pathLst>
              <a:path w="272" h="264" extrusionOk="0">
                <a:moveTo>
                  <a:pt x="136" y="0"/>
                </a:moveTo>
                <a:cubicBezTo>
                  <a:pt x="60" y="0"/>
                  <a:pt x="0" y="61"/>
                  <a:pt x="0" y="128"/>
                </a:cubicBezTo>
                <a:cubicBezTo>
                  <a:pt x="0" y="204"/>
                  <a:pt x="60" y="264"/>
                  <a:pt x="136" y="264"/>
                </a:cubicBezTo>
                <a:cubicBezTo>
                  <a:pt x="211" y="264"/>
                  <a:pt x="271" y="204"/>
                  <a:pt x="271" y="128"/>
                </a:cubicBezTo>
                <a:cubicBezTo>
                  <a:pt x="271" y="61"/>
                  <a:pt x="211" y="0"/>
                  <a:pt x="136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9" name="Google Shape;1519;p20"/>
          <p:cNvSpPr/>
          <p:nvPr/>
        </p:nvSpPr>
        <p:spPr>
          <a:xfrm>
            <a:off x="6872921" y="4775668"/>
            <a:ext cx="41271" cy="40739"/>
          </a:xfrm>
          <a:custGeom>
            <a:avLst/>
            <a:gdLst/>
            <a:ahLst/>
            <a:cxnLst/>
            <a:rect l="l" t="t" r="r" b="b"/>
            <a:pathLst>
              <a:path w="543" h="536" extrusionOk="0">
                <a:moveTo>
                  <a:pt x="271" y="1"/>
                </a:moveTo>
                <a:cubicBezTo>
                  <a:pt x="121" y="1"/>
                  <a:pt x="0" y="121"/>
                  <a:pt x="0" y="272"/>
                </a:cubicBezTo>
                <a:cubicBezTo>
                  <a:pt x="0" y="415"/>
                  <a:pt x="121" y="535"/>
                  <a:pt x="271" y="535"/>
                </a:cubicBezTo>
                <a:cubicBezTo>
                  <a:pt x="422" y="535"/>
                  <a:pt x="542" y="415"/>
                  <a:pt x="542" y="272"/>
                </a:cubicBezTo>
                <a:cubicBezTo>
                  <a:pt x="542" y="121"/>
                  <a:pt x="422" y="1"/>
                  <a:pt x="27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0" name="Google Shape;1520;p20"/>
          <p:cNvSpPr/>
          <p:nvPr/>
        </p:nvSpPr>
        <p:spPr>
          <a:xfrm>
            <a:off x="4872624" y="4664625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0"/>
                </a:moveTo>
                <a:cubicBezTo>
                  <a:pt x="121" y="0"/>
                  <a:pt x="0" y="121"/>
                  <a:pt x="0" y="264"/>
                </a:cubicBezTo>
                <a:cubicBezTo>
                  <a:pt x="0" y="415"/>
                  <a:pt x="121" y="535"/>
                  <a:pt x="272" y="535"/>
                </a:cubicBezTo>
                <a:cubicBezTo>
                  <a:pt x="422" y="535"/>
                  <a:pt x="535" y="415"/>
                  <a:pt x="535" y="264"/>
                </a:cubicBezTo>
                <a:cubicBezTo>
                  <a:pt x="535" y="121"/>
                  <a:pt x="422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2">
    <p:spTree>
      <p:nvGrpSpPr>
        <p:cNvPr id="1" name="Shape 1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2" name="Google Shape;1522;p21"/>
          <p:cNvGrpSpPr/>
          <p:nvPr/>
        </p:nvGrpSpPr>
        <p:grpSpPr>
          <a:xfrm flipH="1">
            <a:off x="8510395" y="3686866"/>
            <a:ext cx="266211" cy="264843"/>
            <a:chOff x="2856950" y="4206891"/>
            <a:chExt cx="266211" cy="264843"/>
          </a:xfrm>
        </p:grpSpPr>
        <p:sp>
          <p:nvSpPr>
            <p:cNvPr id="1523" name="Google Shape;1523;p21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1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25" name="Google Shape;1525;p21"/>
          <p:cNvSpPr/>
          <p:nvPr/>
        </p:nvSpPr>
        <p:spPr>
          <a:xfrm flipH="1">
            <a:off x="470655" y="39085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26" name="Google Shape;1526;p21"/>
          <p:cNvGrpSpPr/>
          <p:nvPr/>
        </p:nvGrpSpPr>
        <p:grpSpPr>
          <a:xfrm flipH="1">
            <a:off x="380812" y="2907934"/>
            <a:ext cx="304920" cy="302747"/>
            <a:chOff x="7557412" y="2686347"/>
            <a:chExt cx="304920" cy="302747"/>
          </a:xfrm>
        </p:grpSpPr>
        <p:sp>
          <p:nvSpPr>
            <p:cNvPr id="1527" name="Google Shape;1527;p21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1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1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1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1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1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1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1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1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1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7" name="Google Shape;1537;p21"/>
          <p:cNvSpPr/>
          <p:nvPr/>
        </p:nvSpPr>
        <p:spPr>
          <a:xfrm flipH="1">
            <a:off x="8183199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38" name="Google Shape;1538;p21"/>
          <p:cNvGrpSpPr/>
          <p:nvPr/>
        </p:nvGrpSpPr>
        <p:grpSpPr>
          <a:xfrm flipH="1">
            <a:off x="408060" y="4366764"/>
            <a:ext cx="250438" cy="251002"/>
            <a:chOff x="4456658" y="4195702"/>
            <a:chExt cx="250438" cy="251002"/>
          </a:xfrm>
        </p:grpSpPr>
        <p:sp>
          <p:nvSpPr>
            <p:cNvPr id="1539" name="Google Shape;1539;p21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1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3" name="Google Shape;1543;p21"/>
          <p:cNvGrpSpPr/>
          <p:nvPr/>
        </p:nvGrpSpPr>
        <p:grpSpPr>
          <a:xfrm flipH="1">
            <a:off x="1467637" y="952847"/>
            <a:ext cx="304920" cy="302747"/>
            <a:chOff x="7557412" y="2686347"/>
            <a:chExt cx="304920" cy="302747"/>
          </a:xfrm>
        </p:grpSpPr>
        <p:sp>
          <p:nvSpPr>
            <p:cNvPr id="1544" name="Google Shape;1544;p21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1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1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1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1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1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1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1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1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1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21"/>
          <p:cNvGrpSpPr/>
          <p:nvPr/>
        </p:nvGrpSpPr>
        <p:grpSpPr>
          <a:xfrm flipH="1">
            <a:off x="483085" y="502314"/>
            <a:ext cx="250438" cy="251002"/>
            <a:chOff x="4456658" y="4195702"/>
            <a:chExt cx="250438" cy="251002"/>
          </a:xfrm>
        </p:grpSpPr>
        <p:sp>
          <p:nvSpPr>
            <p:cNvPr id="1555" name="Google Shape;1555;p21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1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9" name="Google Shape;1559;p21"/>
          <p:cNvSpPr/>
          <p:nvPr/>
        </p:nvSpPr>
        <p:spPr>
          <a:xfrm>
            <a:off x="7911380" y="41580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0" name="Google Shape;1560;p21"/>
          <p:cNvSpPr/>
          <p:nvPr/>
        </p:nvSpPr>
        <p:spPr>
          <a:xfrm flipH="1">
            <a:off x="8718484" y="2691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1" name="Google Shape;1561;p21"/>
          <p:cNvSpPr/>
          <p:nvPr/>
        </p:nvSpPr>
        <p:spPr>
          <a:xfrm>
            <a:off x="7554651" y="14449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2" name="Google Shape;1562;p21"/>
          <p:cNvSpPr/>
          <p:nvPr/>
        </p:nvSpPr>
        <p:spPr>
          <a:xfrm flipH="1">
            <a:off x="776109" y="15875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3" name="Google Shape;1563;p21"/>
          <p:cNvSpPr/>
          <p:nvPr/>
        </p:nvSpPr>
        <p:spPr>
          <a:xfrm flipH="1">
            <a:off x="1085259" y="25349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4" name="Google Shape;1564;p21"/>
          <p:cNvSpPr/>
          <p:nvPr/>
        </p:nvSpPr>
        <p:spPr>
          <a:xfrm flipH="1">
            <a:off x="1042134" y="48560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5" name="Google Shape;1565;p21"/>
          <p:cNvGrpSpPr/>
          <p:nvPr/>
        </p:nvGrpSpPr>
        <p:grpSpPr>
          <a:xfrm flipH="1">
            <a:off x="8324723" y="1693414"/>
            <a:ext cx="250438" cy="251002"/>
            <a:chOff x="4456658" y="4195702"/>
            <a:chExt cx="250438" cy="251002"/>
          </a:xfrm>
        </p:grpSpPr>
        <p:sp>
          <p:nvSpPr>
            <p:cNvPr id="1566" name="Google Shape;1566;p21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1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0" name="Google Shape;1570;p21"/>
          <p:cNvGrpSpPr/>
          <p:nvPr/>
        </p:nvGrpSpPr>
        <p:grpSpPr>
          <a:xfrm>
            <a:off x="7195050" y="911247"/>
            <a:ext cx="304920" cy="302747"/>
            <a:chOff x="7557412" y="2686347"/>
            <a:chExt cx="304920" cy="302747"/>
          </a:xfrm>
        </p:grpSpPr>
        <p:sp>
          <p:nvSpPr>
            <p:cNvPr id="1571" name="Google Shape;1571;p21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1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1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1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1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1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1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1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1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1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1" name="Google Shape;1581;p21"/>
          <p:cNvSpPr/>
          <p:nvPr/>
        </p:nvSpPr>
        <p:spPr>
          <a:xfrm>
            <a:off x="8428376" y="99090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2" name="Google Shape;1582;p21"/>
          <p:cNvGrpSpPr/>
          <p:nvPr/>
        </p:nvGrpSpPr>
        <p:grpSpPr>
          <a:xfrm flipH="1">
            <a:off x="7508560" y="4366764"/>
            <a:ext cx="250438" cy="251002"/>
            <a:chOff x="4456658" y="4195702"/>
            <a:chExt cx="250438" cy="251002"/>
          </a:xfrm>
        </p:grpSpPr>
        <p:sp>
          <p:nvSpPr>
            <p:cNvPr id="1583" name="Google Shape;1583;p21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1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3">
    <p:spTree>
      <p:nvGrpSpPr>
        <p:cNvPr id="1" name="Shape 1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8" name="Google Shape;1588;p22"/>
          <p:cNvSpPr/>
          <p:nvPr/>
        </p:nvSpPr>
        <p:spPr>
          <a:xfrm>
            <a:off x="4702053" y="357609"/>
            <a:ext cx="17251" cy="217574"/>
          </a:xfrm>
          <a:custGeom>
            <a:avLst/>
            <a:gdLst/>
            <a:ahLst/>
            <a:cxnLst/>
            <a:rect l="l" t="t" r="r" b="b"/>
            <a:pathLst>
              <a:path w="227" h="2863" extrusionOk="0">
                <a:moveTo>
                  <a:pt x="113" y="1"/>
                </a:moveTo>
                <a:cubicBezTo>
                  <a:pt x="53" y="1"/>
                  <a:pt x="0" y="46"/>
                  <a:pt x="0" y="114"/>
                </a:cubicBezTo>
                <a:lnTo>
                  <a:pt x="0" y="2750"/>
                </a:lnTo>
                <a:cubicBezTo>
                  <a:pt x="0" y="2810"/>
                  <a:pt x="53" y="2863"/>
                  <a:pt x="113" y="2863"/>
                </a:cubicBezTo>
                <a:cubicBezTo>
                  <a:pt x="181" y="2863"/>
                  <a:pt x="226" y="2810"/>
                  <a:pt x="226" y="2750"/>
                </a:cubicBezTo>
                <a:lnTo>
                  <a:pt x="226" y="114"/>
                </a:lnTo>
                <a:cubicBezTo>
                  <a:pt x="226" y="46"/>
                  <a:pt x="181" y="1"/>
                  <a:pt x="11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9" name="Google Shape;1589;p22"/>
          <p:cNvSpPr/>
          <p:nvPr/>
        </p:nvSpPr>
        <p:spPr>
          <a:xfrm>
            <a:off x="4601816" y="457770"/>
            <a:ext cx="218182" cy="17251"/>
          </a:xfrm>
          <a:custGeom>
            <a:avLst/>
            <a:gdLst/>
            <a:ahLst/>
            <a:cxnLst/>
            <a:rect l="l" t="t" r="r" b="b"/>
            <a:pathLst>
              <a:path w="2871" h="227" extrusionOk="0">
                <a:moveTo>
                  <a:pt x="114" y="1"/>
                </a:moveTo>
                <a:cubicBezTo>
                  <a:pt x="54" y="1"/>
                  <a:pt x="1" y="54"/>
                  <a:pt x="1" y="114"/>
                </a:cubicBezTo>
                <a:cubicBezTo>
                  <a:pt x="1" y="174"/>
                  <a:pt x="54" y="227"/>
                  <a:pt x="114" y="227"/>
                </a:cubicBezTo>
                <a:lnTo>
                  <a:pt x="2750" y="227"/>
                </a:lnTo>
                <a:cubicBezTo>
                  <a:pt x="2818" y="227"/>
                  <a:pt x="2871" y="174"/>
                  <a:pt x="2871" y="114"/>
                </a:cubicBezTo>
                <a:cubicBezTo>
                  <a:pt x="2871" y="54"/>
                  <a:pt x="2818" y="1"/>
                  <a:pt x="2750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0" name="Google Shape;1590;p22"/>
          <p:cNvSpPr/>
          <p:nvPr/>
        </p:nvSpPr>
        <p:spPr>
          <a:xfrm>
            <a:off x="4630466" y="386563"/>
            <a:ext cx="160957" cy="159438"/>
          </a:xfrm>
          <a:custGeom>
            <a:avLst/>
            <a:gdLst/>
            <a:ahLst/>
            <a:cxnLst/>
            <a:rect l="l" t="t" r="r" b="b"/>
            <a:pathLst>
              <a:path w="2118" h="2098" extrusionOk="0">
                <a:moveTo>
                  <a:pt x="125" y="0"/>
                </a:moveTo>
                <a:cubicBezTo>
                  <a:pt x="97" y="0"/>
                  <a:pt x="68" y="11"/>
                  <a:pt x="46" y="34"/>
                </a:cubicBezTo>
                <a:cubicBezTo>
                  <a:pt x="1" y="79"/>
                  <a:pt x="1" y="154"/>
                  <a:pt x="46" y="200"/>
                </a:cubicBezTo>
                <a:lnTo>
                  <a:pt x="1906" y="2068"/>
                </a:lnTo>
                <a:cubicBezTo>
                  <a:pt x="1929" y="2083"/>
                  <a:pt x="1959" y="2098"/>
                  <a:pt x="1989" y="2098"/>
                </a:cubicBezTo>
                <a:cubicBezTo>
                  <a:pt x="2019" y="2098"/>
                  <a:pt x="2049" y="2083"/>
                  <a:pt x="2072" y="2068"/>
                </a:cubicBezTo>
                <a:cubicBezTo>
                  <a:pt x="2117" y="2022"/>
                  <a:pt x="2117" y="1947"/>
                  <a:pt x="2072" y="1902"/>
                </a:cubicBezTo>
                <a:lnTo>
                  <a:pt x="204" y="34"/>
                </a:lnTo>
                <a:cubicBezTo>
                  <a:pt x="181" y="11"/>
                  <a:pt x="153" y="0"/>
                  <a:pt x="12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1" name="Google Shape;1591;p22"/>
          <p:cNvSpPr/>
          <p:nvPr/>
        </p:nvSpPr>
        <p:spPr>
          <a:xfrm>
            <a:off x="4630466" y="386563"/>
            <a:ext cx="160957" cy="159438"/>
          </a:xfrm>
          <a:custGeom>
            <a:avLst/>
            <a:gdLst/>
            <a:ahLst/>
            <a:cxnLst/>
            <a:rect l="l" t="t" r="r" b="b"/>
            <a:pathLst>
              <a:path w="2118" h="2098" extrusionOk="0">
                <a:moveTo>
                  <a:pt x="1989" y="0"/>
                </a:moveTo>
                <a:cubicBezTo>
                  <a:pt x="1959" y="0"/>
                  <a:pt x="1929" y="11"/>
                  <a:pt x="1906" y="34"/>
                </a:cubicBezTo>
                <a:lnTo>
                  <a:pt x="46" y="1902"/>
                </a:lnTo>
                <a:cubicBezTo>
                  <a:pt x="1" y="1947"/>
                  <a:pt x="1" y="2022"/>
                  <a:pt x="46" y="2068"/>
                </a:cubicBezTo>
                <a:cubicBezTo>
                  <a:pt x="68" y="2083"/>
                  <a:pt x="91" y="2098"/>
                  <a:pt x="121" y="2098"/>
                </a:cubicBezTo>
                <a:cubicBezTo>
                  <a:pt x="151" y="2098"/>
                  <a:pt x="181" y="2083"/>
                  <a:pt x="204" y="2068"/>
                </a:cubicBezTo>
                <a:lnTo>
                  <a:pt x="2072" y="200"/>
                </a:lnTo>
                <a:cubicBezTo>
                  <a:pt x="2117" y="154"/>
                  <a:pt x="2117" y="79"/>
                  <a:pt x="2072" y="34"/>
                </a:cubicBezTo>
                <a:cubicBezTo>
                  <a:pt x="2049" y="11"/>
                  <a:pt x="2019" y="0"/>
                  <a:pt x="1989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2" name="Google Shape;1592;p22"/>
          <p:cNvSpPr/>
          <p:nvPr/>
        </p:nvSpPr>
        <p:spPr>
          <a:xfrm>
            <a:off x="4278458" y="1122343"/>
            <a:ext cx="28650" cy="360140"/>
          </a:xfrm>
          <a:custGeom>
            <a:avLst/>
            <a:gdLst/>
            <a:ahLst/>
            <a:cxnLst/>
            <a:rect l="l" t="t" r="r" b="b"/>
            <a:pathLst>
              <a:path w="377" h="4739" extrusionOk="0">
                <a:moveTo>
                  <a:pt x="189" y="1"/>
                </a:moveTo>
                <a:cubicBezTo>
                  <a:pt x="83" y="1"/>
                  <a:pt x="0" y="84"/>
                  <a:pt x="0" y="189"/>
                </a:cubicBezTo>
                <a:lnTo>
                  <a:pt x="0" y="4550"/>
                </a:lnTo>
                <a:cubicBezTo>
                  <a:pt x="0" y="4656"/>
                  <a:pt x="83" y="4738"/>
                  <a:pt x="189" y="4738"/>
                </a:cubicBezTo>
                <a:cubicBezTo>
                  <a:pt x="294" y="4738"/>
                  <a:pt x="377" y="4656"/>
                  <a:pt x="377" y="4550"/>
                </a:cubicBezTo>
                <a:lnTo>
                  <a:pt x="377" y="189"/>
                </a:lnTo>
                <a:cubicBezTo>
                  <a:pt x="377" y="84"/>
                  <a:pt x="294" y="1"/>
                  <a:pt x="18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3" name="Google Shape;1593;p22"/>
          <p:cNvSpPr/>
          <p:nvPr/>
        </p:nvSpPr>
        <p:spPr>
          <a:xfrm>
            <a:off x="4113018" y="1287783"/>
            <a:ext cx="360140" cy="28726"/>
          </a:xfrm>
          <a:custGeom>
            <a:avLst/>
            <a:gdLst/>
            <a:ahLst/>
            <a:cxnLst/>
            <a:rect l="l" t="t" r="r" b="b"/>
            <a:pathLst>
              <a:path w="4739" h="378" extrusionOk="0">
                <a:moveTo>
                  <a:pt x="189" y="0"/>
                </a:moveTo>
                <a:cubicBezTo>
                  <a:pt x="83" y="0"/>
                  <a:pt x="0" y="91"/>
                  <a:pt x="0" y="189"/>
                </a:cubicBezTo>
                <a:cubicBezTo>
                  <a:pt x="0" y="294"/>
                  <a:pt x="83" y="377"/>
                  <a:pt x="189" y="377"/>
                </a:cubicBezTo>
                <a:lnTo>
                  <a:pt x="4550" y="377"/>
                </a:lnTo>
                <a:cubicBezTo>
                  <a:pt x="4655" y="377"/>
                  <a:pt x="4738" y="294"/>
                  <a:pt x="4738" y="189"/>
                </a:cubicBezTo>
                <a:cubicBezTo>
                  <a:pt x="4738" y="91"/>
                  <a:pt x="4655" y="0"/>
                  <a:pt x="455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4" name="Google Shape;1594;p22"/>
          <p:cNvSpPr/>
          <p:nvPr/>
        </p:nvSpPr>
        <p:spPr>
          <a:xfrm>
            <a:off x="4159982" y="1170751"/>
            <a:ext cx="266210" cy="263095"/>
          </a:xfrm>
          <a:custGeom>
            <a:avLst/>
            <a:gdLst/>
            <a:ahLst/>
            <a:cxnLst/>
            <a:rect l="l" t="t" r="r" b="b"/>
            <a:pathLst>
              <a:path w="3503" h="3462" extrusionOk="0">
                <a:moveTo>
                  <a:pt x="207" y="0"/>
                </a:moveTo>
                <a:cubicBezTo>
                  <a:pt x="160" y="0"/>
                  <a:pt x="113" y="19"/>
                  <a:pt x="75" y="57"/>
                </a:cubicBezTo>
                <a:cubicBezTo>
                  <a:pt x="0" y="132"/>
                  <a:pt x="0" y="252"/>
                  <a:pt x="75" y="320"/>
                </a:cubicBezTo>
                <a:lnTo>
                  <a:pt x="3156" y="3408"/>
                </a:lnTo>
                <a:cubicBezTo>
                  <a:pt x="3194" y="3446"/>
                  <a:pt x="3246" y="3461"/>
                  <a:pt x="3292" y="3461"/>
                </a:cubicBezTo>
                <a:cubicBezTo>
                  <a:pt x="3344" y="3461"/>
                  <a:pt x="3390" y="3446"/>
                  <a:pt x="3427" y="3408"/>
                </a:cubicBezTo>
                <a:cubicBezTo>
                  <a:pt x="3503" y="3333"/>
                  <a:pt x="3503" y="3213"/>
                  <a:pt x="3427" y="3137"/>
                </a:cubicBezTo>
                <a:lnTo>
                  <a:pt x="339" y="57"/>
                </a:lnTo>
                <a:cubicBezTo>
                  <a:pt x="301" y="19"/>
                  <a:pt x="254" y="0"/>
                  <a:pt x="20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5" name="Google Shape;1595;p22"/>
          <p:cNvSpPr/>
          <p:nvPr/>
        </p:nvSpPr>
        <p:spPr>
          <a:xfrm>
            <a:off x="4159982" y="1170751"/>
            <a:ext cx="266210" cy="263095"/>
          </a:xfrm>
          <a:custGeom>
            <a:avLst/>
            <a:gdLst/>
            <a:ahLst/>
            <a:cxnLst/>
            <a:rect l="l" t="t" r="r" b="b"/>
            <a:pathLst>
              <a:path w="3503" h="3462" extrusionOk="0">
                <a:moveTo>
                  <a:pt x="3292" y="0"/>
                </a:moveTo>
                <a:cubicBezTo>
                  <a:pt x="3243" y="0"/>
                  <a:pt x="3194" y="19"/>
                  <a:pt x="3156" y="57"/>
                </a:cubicBezTo>
                <a:lnTo>
                  <a:pt x="75" y="3137"/>
                </a:lnTo>
                <a:cubicBezTo>
                  <a:pt x="0" y="3213"/>
                  <a:pt x="0" y="3333"/>
                  <a:pt x="75" y="3408"/>
                </a:cubicBezTo>
                <a:cubicBezTo>
                  <a:pt x="113" y="3446"/>
                  <a:pt x="158" y="3461"/>
                  <a:pt x="211" y="3461"/>
                </a:cubicBezTo>
                <a:cubicBezTo>
                  <a:pt x="256" y="3461"/>
                  <a:pt x="301" y="3446"/>
                  <a:pt x="339" y="3408"/>
                </a:cubicBezTo>
                <a:lnTo>
                  <a:pt x="3427" y="320"/>
                </a:lnTo>
                <a:cubicBezTo>
                  <a:pt x="3503" y="252"/>
                  <a:pt x="3503" y="132"/>
                  <a:pt x="3427" y="57"/>
                </a:cubicBezTo>
                <a:cubicBezTo>
                  <a:pt x="3390" y="19"/>
                  <a:pt x="3341" y="0"/>
                  <a:pt x="329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6" name="Google Shape;1596;p22"/>
          <p:cNvSpPr/>
          <p:nvPr/>
        </p:nvSpPr>
        <p:spPr>
          <a:xfrm>
            <a:off x="3283003" y="1587734"/>
            <a:ext cx="9271" cy="117944"/>
          </a:xfrm>
          <a:custGeom>
            <a:avLst/>
            <a:gdLst/>
            <a:ahLst/>
            <a:cxnLst/>
            <a:rect l="l" t="t" r="r" b="b"/>
            <a:pathLst>
              <a:path w="122" h="1552" extrusionOk="0">
                <a:moveTo>
                  <a:pt x="61" y="0"/>
                </a:moveTo>
                <a:cubicBezTo>
                  <a:pt x="23" y="0"/>
                  <a:pt x="1" y="30"/>
                  <a:pt x="1" y="61"/>
                </a:cubicBezTo>
                <a:lnTo>
                  <a:pt x="1" y="1484"/>
                </a:lnTo>
                <a:cubicBezTo>
                  <a:pt x="1" y="1522"/>
                  <a:pt x="23" y="1552"/>
                  <a:pt x="61" y="1552"/>
                </a:cubicBezTo>
                <a:cubicBezTo>
                  <a:pt x="91" y="1552"/>
                  <a:pt x="121" y="1522"/>
                  <a:pt x="121" y="1484"/>
                </a:cubicBezTo>
                <a:lnTo>
                  <a:pt x="121" y="61"/>
                </a:lnTo>
                <a:cubicBezTo>
                  <a:pt x="121" y="30"/>
                  <a:pt x="91" y="0"/>
                  <a:pt x="6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7" name="Google Shape;1597;p22"/>
          <p:cNvSpPr/>
          <p:nvPr/>
        </p:nvSpPr>
        <p:spPr>
          <a:xfrm>
            <a:off x="3228667" y="1642070"/>
            <a:ext cx="117944" cy="9271"/>
          </a:xfrm>
          <a:custGeom>
            <a:avLst/>
            <a:gdLst/>
            <a:ahLst/>
            <a:cxnLst/>
            <a:rect l="l" t="t" r="r" b="b"/>
            <a:pathLst>
              <a:path w="1552" h="122" extrusionOk="0">
                <a:moveTo>
                  <a:pt x="60" y="1"/>
                </a:moveTo>
                <a:cubicBezTo>
                  <a:pt x="30" y="1"/>
                  <a:pt x="0" y="24"/>
                  <a:pt x="0" y="61"/>
                </a:cubicBezTo>
                <a:cubicBezTo>
                  <a:pt x="0" y="91"/>
                  <a:pt x="30" y="121"/>
                  <a:pt x="60" y="121"/>
                </a:cubicBezTo>
                <a:lnTo>
                  <a:pt x="1484" y="121"/>
                </a:lnTo>
                <a:cubicBezTo>
                  <a:pt x="1522" y="121"/>
                  <a:pt x="1552" y="91"/>
                  <a:pt x="1552" y="61"/>
                </a:cubicBezTo>
                <a:cubicBezTo>
                  <a:pt x="1552" y="24"/>
                  <a:pt x="1522" y="1"/>
                  <a:pt x="148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8" name="Google Shape;1598;p22"/>
          <p:cNvSpPr/>
          <p:nvPr/>
        </p:nvSpPr>
        <p:spPr>
          <a:xfrm>
            <a:off x="3244094" y="1603617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68" y="0"/>
                </a:moveTo>
                <a:cubicBezTo>
                  <a:pt x="51" y="0"/>
                  <a:pt x="34" y="6"/>
                  <a:pt x="23" y="17"/>
                </a:cubicBezTo>
                <a:cubicBezTo>
                  <a:pt x="1" y="40"/>
                  <a:pt x="1" y="85"/>
                  <a:pt x="23" y="108"/>
                </a:cubicBezTo>
                <a:lnTo>
                  <a:pt x="1032" y="1117"/>
                </a:lnTo>
                <a:cubicBezTo>
                  <a:pt x="1048" y="1125"/>
                  <a:pt x="1063" y="1132"/>
                  <a:pt x="1078" y="1132"/>
                </a:cubicBezTo>
                <a:cubicBezTo>
                  <a:pt x="1093" y="1132"/>
                  <a:pt x="1108" y="1125"/>
                  <a:pt x="1123" y="1117"/>
                </a:cubicBezTo>
                <a:cubicBezTo>
                  <a:pt x="1145" y="1087"/>
                  <a:pt x="1145" y="1049"/>
                  <a:pt x="1123" y="1027"/>
                </a:cubicBezTo>
                <a:lnTo>
                  <a:pt x="114" y="17"/>
                </a:lnTo>
                <a:cubicBezTo>
                  <a:pt x="102" y="6"/>
                  <a:pt x="85" y="0"/>
                  <a:pt x="6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9" name="Google Shape;1599;p22"/>
          <p:cNvSpPr/>
          <p:nvPr/>
        </p:nvSpPr>
        <p:spPr>
          <a:xfrm>
            <a:off x="3244094" y="1603617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1075" y="0"/>
                </a:moveTo>
                <a:cubicBezTo>
                  <a:pt x="1059" y="0"/>
                  <a:pt x="1044" y="6"/>
                  <a:pt x="1032" y="17"/>
                </a:cubicBezTo>
                <a:lnTo>
                  <a:pt x="23" y="1027"/>
                </a:lnTo>
                <a:cubicBezTo>
                  <a:pt x="1" y="1049"/>
                  <a:pt x="1" y="1087"/>
                  <a:pt x="23" y="1117"/>
                </a:cubicBezTo>
                <a:cubicBezTo>
                  <a:pt x="38" y="1125"/>
                  <a:pt x="53" y="1132"/>
                  <a:pt x="68" y="1132"/>
                </a:cubicBezTo>
                <a:cubicBezTo>
                  <a:pt x="83" y="1132"/>
                  <a:pt x="98" y="1125"/>
                  <a:pt x="114" y="1117"/>
                </a:cubicBezTo>
                <a:lnTo>
                  <a:pt x="1123" y="108"/>
                </a:lnTo>
                <a:cubicBezTo>
                  <a:pt x="1145" y="85"/>
                  <a:pt x="1145" y="40"/>
                  <a:pt x="1123" y="17"/>
                </a:cubicBezTo>
                <a:cubicBezTo>
                  <a:pt x="1108" y="6"/>
                  <a:pt x="1091" y="0"/>
                  <a:pt x="107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0" name="Google Shape;1600;p22"/>
          <p:cNvSpPr/>
          <p:nvPr/>
        </p:nvSpPr>
        <p:spPr>
          <a:xfrm>
            <a:off x="7130162" y="3371329"/>
            <a:ext cx="9803" cy="118020"/>
          </a:xfrm>
          <a:custGeom>
            <a:avLst/>
            <a:gdLst/>
            <a:ahLst/>
            <a:cxnLst/>
            <a:rect l="l" t="t" r="r" b="b"/>
            <a:pathLst>
              <a:path w="129" h="1553" extrusionOk="0">
                <a:moveTo>
                  <a:pt x="61" y="1"/>
                </a:moveTo>
                <a:cubicBezTo>
                  <a:pt x="31" y="1"/>
                  <a:pt x="1" y="31"/>
                  <a:pt x="1" y="61"/>
                </a:cubicBezTo>
                <a:lnTo>
                  <a:pt x="1" y="1484"/>
                </a:lnTo>
                <a:cubicBezTo>
                  <a:pt x="1" y="1522"/>
                  <a:pt x="31" y="1552"/>
                  <a:pt x="61" y="1552"/>
                </a:cubicBezTo>
                <a:cubicBezTo>
                  <a:pt x="99" y="1552"/>
                  <a:pt x="129" y="1522"/>
                  <a:pt x="129" y="1484"/>
                </a:cubicBezTo>
                <a:lnTo>
                  <a:pt x="129" y="61"/>
                </a:lnTo>
                <a:cubicBezTo>
                  <a:pt x="129" y="31"/>
                  <a:pt x="99" y="1"/>
                  <a:pt x="6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1" name="Google Shape;1601;p22"/>
          <p:cNvSpPr/>
          <p:nvPr/>
        </p:nvSpPr>
        <p:spPr>
          <a:xfrm>
            <a:off x="7076357" y="3425741"/>
            <a:ext cx="117412" cy="9195"/>
          </a:xfrm>
          <a:custGeom>
            <a:avLst/>
            <a:gdLst/>
            <a:ahLst/>
            <a:cxnLst/>
            <a:rect l="l" t="t" r="r" b="b"/>
            <a:pathLst>
              <a:path w="1545" h="121" extrusionOk="0">
                <a:moveTo>
                  <a:pt x="61" y="0"/>
                </a:moveTo>
                <a:cubicBezTo>
                  <a:pt x="23" y="0"/>
                  <a:pt x="1" y="23"/>
                  <a:pt x="1" y="60"/>
                </a:cubicBezTo>
                <a:cubicBezTo>
                  <a:pt x="1" y="91"/>
                  <a:pt x="23" y="121"/>
                  <a:pt x="61" y="121"/>
                </a:cubicBezTo>
                <a:lnTo>
                  <a:pt x="1485" y="121"/>
                </a:lnTo>
                <a:cubicBezTo>
                  <a:pt x="1515" y="121"/>
                  <a:pt x="1545" y="91"/>
                  <a:pt x="1545" y="60"/>
                </a:cubicBezTo>
                <a:cubicBezTo>
                  <a:pt x="1545" y="23"/>
                  <a:pt x="1515" y="0"/>
                  <a:pt x="148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2" name="Google Shape;1602;p22"/>
          <p:cNvSpPr/>
          <p:nvPr/>
        </p:nvSpPr>
        <p:spPr>
          <a:xfrm>
            <a:off x="7091252" y="3387211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72" y="1"/>
                </a:moveTo>
                <a:cubicBezTo>
                  <a:pt x="57" y="1"/>
                  <a:pt x="42" y="6"/>
                  <a:pt x="31" y="18"/>
                </a:cubicBezTo>
                <a:cubicBezTo>
                  <a:pt x="1" y="40"/>
                  <a:pt x="1" y="78"/>
                  <a:pt x="31" y="108"/>
                </a:cubicBezTo>
                <a:lnTo>
                  <a:pt x="1033" y="1110"/>
                </a:lnTo>
                <a:cubicBezTo>
                  <a:pt x="1048" y="1125"/>
                  <a:pt x="1063" y="1132"/>
                  <a:pt x="1078" y="1132"/>
                </a:cubicBezTo>
                <a:cubicBezTo>
                  <a:pt x="1093" y="1132"/>
                  <a:pt x="1108" y="1125"/>
                  <a:pt x="1123" y="1110"/>
                </a:cubicBezTo>
                <a:cubicBezTo>
                  <a:pt x="1146" y="1087"/>
                  <a:pt x="1146" y="1050"/>
                  <a:pt x="1123" y="1027"/>
                </a:cubicBezTo>
                <a:lnTo>
                  <a:pt x="114" y="18"/>
                </a:lnTo>
                <a:cubicBezTo>
                  <a:pt x="102" y="6"/>
                  <a:pt x="87" y="1"/>
                  <a:pt x="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3" name="Google Shape;1603;p22"/>
          <p:cNvSpPr/>
          <p:nvPr/>
        </p:nvSpPr>
        <p:spPr>
          <a:xfrm>
            <a:off x="7091252" y="3387211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1081" y="1"/>
                </a:moveTo>
                <a:cubicBezTo>
                  <a:pt x="1065" y="1"/>
                  <a:pt x="1048" y="6"/>
                  <a:pt x="1033" y="18"/>
                </a:cubicBezTo>
                <a:lnTo>
                  <a:pt x="31" y="1027"/>
                </a:lnTo>
                <a:cubicBezTo>
                  <a:pt x="1" y="1050"/>
                  <a:pt x="1" y="1087"/>
                  <a:pt x="31" y="1110"/>
                </a:cubicBezTo>
                <a:cubicBezTo>
                  <a:pt x="38" y="1125"/>
                  <a:pt x="53" y="1132"/>
                  <a:pt x="68" y="1132"/>
                </a:cubicBezTo>
                <a:cubicBezTo>
                  <a:pt x="91" y="1132"/>
                  <a:pt x="106" y="1125"/>
                  <a:pt x="114" y="1110"/>
                </a:cubicBezTo>
                <a:lnTo>
                  <a:pt x="1123" y="108"/>
                </a:lnTo>
                <a:cubicBezTo>
                  <a:pt x="1146" y="78"/>
                  <a:pt x="1146" y="40"/>
                  <a:pt x="1123" y="18"/>
                </a:cubicBezTo>
                <a:cubicBezTo>
                  <a:pt x="1112" y="6"/>
                  <a:pt x="1097" y="1"/>
                  <a:pt x="108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4" name="Google Shape;1604;p22"/>
          <p:cNvSpPr/>
          <p:nvPr/>
        </p:nvSpPr>
        <p:spPr>
          <a:xfrm>
            <a:off x="8053840" y="2347909"/>
            <a:ext cx="9195" cy="117412"/>
          </a:xfrm>
          <a:custGeom>
            <a:avLst/>
            <a:gdLst/>
            <a:ahLst/>
            <a:cxnLst/>
            <a:rect l="l" t="t" r="r" b="b"/>
            <a:pathLst>
              <a:path w="121" h="1545" extrusionOk="0">
                <a:moveTo>
                  <a:pt x="61" y="0"/>
                </a:moveTo>
                <a:cubicBezTo>
                  <a:pt x="30" y="0"/>
                  <a:pt x="0" y="23"/>
                  <a:pt x="0" y="60"/>
                </a:cubicBezTo>
                <a:lnTo>
                  <a:pt x="0" y="1484"/>
                </a:lnTo>
                <a:cubicBezTo>
                  <a:pt x="0" y="1514"/>
                  <a:pt x="30" y="1544"/>
                  <a:pt x="61" y="1544"/>
                </a:cubicBezTo>
                <a:cubicBezTo>
                  <a:pt x="98" y="1544"/>
                  <a:pt x="121" y="1514"/>
                  <a:pt x="121" y="1484"/>
                </a:cubicBezTo>
                <a:lnTo>
                  <a:pt x="121" y="60"/>
                </a:lnTo>
                <a:cubicBezTo>
                  <a:pt x="121" y="23"/>
                  <a:pt x="98" y="0"/>
                  <a:pt x="6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5" name="Google Shape;1605;p22"/>
          <p:cNvSpPr/>
          <p:nvPr/>
        </p:nvSpPr>
        <p:spPr>
          <a:xfrm>
            <a:off x="7999428" y="2401713"/>
            <a:ext cx="118020" cy="9803"/>
          </a:xfrm>
          <a:custGeom>
            <a:avLst/>
            <a:gdLst/>
            <a:ahLst/>
            <a:cxnLst/>
            <a:rect l="l" t="t" r="r" b="b"/>
            <a:pathLst>
              <a:path w="1553" h="129" extrusionOk="0">
                <a:moveTo>
                  <a:pt x="61" y="0"/>
                </a:moveTo>
                <a:cubicBezTo>
                  <a:pt x="31" y="0"/>
                  <a:pt x="1" y="30"/>
                  <a:pt x="1" y="60"/>
                </a:cubicBezTo>
                <a:cubicBezTo>
                  <a:pt x="1" y="98"/>
                  <a:pt x="31" y="128"/>
                  <a:pt x="61" y="128"/>
                </a:cubicBezTo>
                <a:lnTo>
                  <a:pt x="1492" y="128"/>
                </a:lnTo>
                <a:cubicBezTo>
                  <a:pt x="1522" y="128"/>
                  <a:pt x="1552" y="98"/>
                  <a:pt x="1552" y="60"/>
                </a:cubicBezTo>
                <a:cubicBezTo>
                  <a:pt x="1552" y="30"/>
                  <a:pt x="1522" y="0"/>
                  <a:pt x="149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6" name="Google Shape;1606;p22"/>
          <p:cNvSpPr/>
          <p:nvPr/>
        </p:nvSpPr>
        <p:spPr>
          <a:xfrm>
            <a:off x="8014931" y="2363791"/>
            <a:ext cx="87090" cy="85494"/>
          </a:xfrm>
          <a:custGeom>
            <a:avLst/>
            <a:gdLst/>
            <a:ahLst/>
            <a:cxnLst/>
            <a:rect l="l" t="t" r="r" b="b"/>
            <a:pathLst>
              <a:path w="1146" h="1125" extrusionOk="0">
                <a:moveTo>
                  <a:pt x="71" y="0"/>
                </a:moveTo>
                <a:cubicBezTo>
                  <a:pt x="55" y="0"/>
                  <a:pt x="38" y="6"/>
                  <a:pt x="23" y="17"/>
                </a:cubicBezTo>
                <a:cubicBezTo>
                  <a:pt x="0" y="40"/>
                  <a:pt x="0" y="77"/>
                  <a:pt x="23" y="100"/>
                </a:cubicBezTo>
                <a:lnTo>
                  <a:pt x="1032" y="1109"/>
                </a:lnTo>
                <a:cubicBezTo>
                  <a:pt x="1047" y="1124"/>
                  <a:pt x="1062" y="1124"/>
                  <a:pt x="1077" y="1124"/>
                </a:cubicBezTo>
                <a:cubicBezTo>
                  <a:pt x="1092" y="1124"/>
                  <a:pt x="1107" y="1124"/>
                  <a:pt x="1122" y="1109"/>
                </a:cubicBezTo>
                <a:cubicBezTo>
                  <a:pt x="1145" y="1087"/>
                  <a:pt x="1145" y="1049"/>
                  <a:pt x="1122" y="1019"/>
                </a:cubicBezTo>
                <a:lnTo>
                  <a:pt x="113" y="17"/>
                </a:lnTo>
                <a:cubicBezTo>
                  <a:pt x="102" y="6"/>
                  <a:pt x="87" y="0"/>
                  <a:pt x="7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7" name="Google Shape;1607;p22"/>
          <p:cNvSpPr/>
          <p:nvPr/>
        </p:nvSpPr>
        <p:spPr>
          <a:xfrm>
            <a:off x="8014931" y="2363791"/>
            <a:ext cx="87090" cy="85494"/>
          </a:xfrm>
          <a:custGeom>
            <a:avLst/>
            <a:gdLst/>
            <a:ahLst/>
            <a:cxnLst/>
            <a:rect l="l" t="t" r="r" b="b"/>
            <a:pathLst>
              <a:path w="1146" h="1125" extrusionOk="0">
                <a:moveTo>
                  <a:pt x="1077" y="0"/>
                </a:moveTo>
                <a:cubicBezTo>
                  <a:pt x="1060" y="0"/>
                  <a:pt x="1043" y="6"/>
                  <a:pt x="1032" y="17"/>
                </a:cubicBezTo>
                <a:lnTo>
                  <a:pt x="23" y="1019"/>
                </a:lnTo>
                <a:cubicBezTo>
                  <a:pt x="0" y="1049"/>
                  <a:pt x="0" y="1087"/>
                  <a:pt x="23" y="1109"/>
                </a:cubicBezTo>
                <a:cubicBezTo>
                  <a:pt x="38" y="1124"/>
                  <a:pt x="53" y="1124"/>
                  <a:pt x="68" y="1124"/>
                </a:cubicBezTo>
                <a:cubicBezTo>
                  <a:pt x="83" y="1124"/>
                  <a:pt x="98" y="1124"/>
                  <a:pt x="113" y="1109"/>
                </a:cubicBezTo>
                <a:lnTo>
                  <a:pt x="1122" y="100"/>
                </a:lnTo>
                <a:cubicBezTo>
                  <a:pt x="1145" y="77"/>
                  <a:pt x="1145" y="40"/>
                  <a:pt x="1122" y="17"/>
                </a:cubicBezTo>
                <a:cubicBezTo>
                  <a:pt x="1111" y="6"/>
                  <a:pt x="1094" y="0"/>
                  <a:pt x="107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8" name="Google Shape;1608;p22"/>
          <p:cNvSpPr/>
          <p:nvPr/>
        </p:nvSpPr>
        <p:spPr>
          <a:xfrm>
            <a:off x="5591572" y="3592853"/>
            <a:ext cx="9803" cy="117412"/>
          </a:xfrm>
          <a:custGeom>
            <a:avLst/>
            <a:gdLst/>
            <a:ahLst/>
            <a:cxnLst/>
            <a:rect l="l" t="t" r="r" b="b"/>
            <a:pathLst>
              <a:path w="129" h="1545" extrusionOk="0">
                <a:moveTo>
                  <a:pt x="60" y="1"/>
                </a:moveTo>
                <a:cubicBezTo>
                  <a:pt x="30" y="1"/>
                  <a:pt x="0" y="31"/>
                  <a:pt x="0" y="61"/>
                </a:cubicBezTo>
                <a:lnTo>
                  <a:pt x="0" y="1484"/>
                </a:lnTo>
                <a:cubicBezTo>
                  <a:pt x="0" y="1522"/>
                  <a:pt x="30" y="1545"/>
                  <a:pt x="60" y="1545"/>
                </a:cubicBezTo>
                <a:cubicBezTo>
                  <a:pt x="98" y="1545"/>
                  <a:pt x="128" y="1522"/>
                  <a:pt x="128" y="1484"/>
                </a:cubicBezTo>
                <a:lnTo>
                  <a:pt x="128" y="61"/>
                </a:lnTo>
                <a:cubicBezTo>
                  <a:pt x="128" y="31"/>
                  <a:pt x="98" y="1"/>
                  <a:pt x="60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9" name="Google Shape;1609;p22"/>
          <p:cNvSpPr/>
          <p:nvPr/>
        </p:nvSpPr>
        <p:spPr>
          <a:xfrm>
            <a:off x="5537767" y="3647265"/>
            <a:ext cx="117412" cy="9195"/>
          </a:xfrm>
          <a:custGeom>
            <a:avLst/>
            <a:gdLst/>
            <a:ahLst/>
            <a:cxnLst/>
            <a:rect l="l" t="t" r="r" b="b"/>
            <a:pathLst>
              <a:path w="1545" h="121" extrusionOk="0">
                <a:moveTo>
                  <a:pt x="60" y="0"/>
                </a:moveTo>
                <a:cubicBezTo>
                  <a:pt x="23" y="0"/>
                  <a:pt x="0" y="23"/>
                  <a:pt x="0" y="60"/>
                </a:cubicBezTo>
                <a:cubicBezTo>
                  <a:pt x="0" y="91"/>
                  <a:pt x="23" y="121"/>
                  <a:pt x="60" y="121"/>
                </a:cubicBezTo>
                <a:lnTo>
                  <a:pt x="1484" y="121"/>
                </a:lnTo>
                <a:cubicBezTo>
                  <a:pt x="1522" y="121"/>
                  <a:pt x="1544" y="91"/>
                  <a:pt x="1544" y="60"/>
                </a:cubicBezTo>
                <a:cubicBezTo>
                  <a:pt x="1544" y="23"/>
                  <a:pt x="1522" y="0"/>
                  <a:pt x="148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0" name="Google Shape;1610;p22"/>
          <p:cNvSpPr/>
          <p:nvPr/>
        </p:nvSpPr>
        <p:spPr>
          <a:xfrm>
            <a:off x="5553194" y="3608736"/>
            <a:ext cx="86482" cy="86102"/>
          </a:xfrm>
          <a:custGeom>
            <a:avLst/>
            <a:gdLst/>
            <a:ahLst/>
            <a:cxnLst/>
            <a:rect l="l" t="t" r="r" b="b"/>
            <a:pathLst>
              <a:path w="1138" h="1133" extrusionOk="0">
                <a:moveTo>
                  <a:pt x="65" y="1"/>
                </a:moveTo>
                <a:cubicBezTo>
                  <a:pt x="49" y="1"/>
                  <a:pt x="34" y="6"/>
                  <a:pt x="23" y="18"/>
                </a:cubicBezTo>
                <a:cubicBezTo>
                  <a:pt x="1" y="40"/>
                  <a:pt x="1" y="78"/>
                  <a:pt x="23" y="108"/>
                </a:cubicBezTo>
                <a:lnTo>
                  <a:pt x="1032" y="1110"/>
                </a:lnTo>
                <a:cubicBezTo>
                  <a:pt x="1040" y="1125"/>
                  <a:pt x="1055" y="1132"/>
                  <a:pt x="1070" y="1132"/>
                </a:cubicBezTo>
                <a:cubicBezTo>
                  <a:pt x="1085" y="1132"/>
                  <a:pt x="1108" y="1125"/>
                  <a:pt x="1115" y="1110"/>
                </a:cubicBezTo>
                <a:cubicBezTo>
                  <a:pt x="1138" y="1087"/>
                  <a:pt x="1138" y="1049"/>
                  <a:pt x="1115" y="1027"/>
                </a:cubicBezTo>
                <a:lnTo>
                  <a:pt x="106" y="18"/>
                </a:lnTo>
                <a:cubicBezTo>
                  <a:pt x="95" y="6"/>
                  <a:pt x="80" y="1"/>
                  <a:pt x="6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1" name="Google Shape;1611;p22"/>
          <p:cNvSpPr/>
          <p:nvPr/>
        </p:nvSpPr>
        <p:spPr>
          <a:xfrm>
            <a:off x="5553194" y="3608736"/>
            <a:ext cx="86482" cy="86102"/>
          </a:xfrm>
          <a:custGeom>
            <a:avLst/>
            <a:gdLst/>
            <a:ahLst/>
            <a:cxnLst/>
            <a:rect l="l" t="t" r="r" b="b"/>
            <a:pathLst>
              <a:path w="1138" h="1133" extrusionOk="0">
                <a:moveTo>
                  <a:pt x="1074" y="1"/>
                </a:moveTo>
                <a:cubicBezTo>
                  <a:pt x="1059" y="1"/>
                  <a:pt x="1044" y="6"/>
                  <a:pt x="1032" y="18"/>
                </a:cubicBezTo>
                <a:lnTo>
                  <a:pt x="23" y="1027"/>
                </a:lnTo>
                <a:cubicBezTo>
                  <a:pt x="1" y="1049"/>
                  <a:pt x="1" y="1087"/>
                  <a:pt x="23" y="1110"/>
                </a:cubicBezTo>
                <a:cubicBezTo>
                  <a:pt x="31" y="1125"/>
                  <a:pt x="46" y="1132"/>
                  <a:pt x="68" y="1132"/>
                </a:cubicBezTo>
                <a:cubicBezTo>
                  <a:pt x="83" y="1132"/>
                  <a:pt x="98" y="1125"/>
                  <a:pt x="106" y="1110"/>
                </a:cubicBezTo>
                <a:lnTo>
                  <a:pt x="1115" y="108"/>
                </a:lnTo>
                <a:cubicBezTo>
                  <a:pt x="1138" y="78"/>
                  <a:pt x="1138" y="40"/>
                  <a:pt x="1115" y="18"/>
                </a:cubicBezTo>
                <a:cubicBezTo>
                  <a:pt x="1104" y="6"/>
                  <a:pt x="1089" y="1"/>
                  <a:pt x="107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2" name="Google Shape;1612;p22"/>
          <p:cNvSpPr/>
          <p:nvPr/>
        </p:nvSpPr>
        <p:spPr>
          <a:xfrm>
            <a:off x="1947623" y="2267202"/>
            <a:ext cx="21811" cy="277686"/>
          </a:xfrm>
          <a:custGeom>
            <a:avLst/>
            <a:gdLst/>
            <a:ahLst/>
            <a:cxnLst/>
            <a:rect l="l" t="t" r="r" b="b"/>
            <a:pathLst>
              <a:path w="287" h="3654" extrusionOk="0">
                <a:moveTo>
                  <a:pt x="143" y="0"/>
                </a:moveTo>
                <a:cubicBezTo>
                  <a:pt x="60" y="0"/>
                  <a:pt x="0" y="68"/>
                  <a:pt x="0" y="151"/>
                </a:cubicBezTo>
                <a:lnTo>
                  <a:pt x="0" y="3503"/>
                </a:lnTo>
                <a:cubicBezTo>
                  <a:pt x="0" y="3585"/>
                  <a:pt x="60" y="3653"/>
                  <a:pt x="143" y="3653"/>
                </a:cubicBezTo>
                <a:cubicBezTo>
                  <a:pt x="226" y="3653"/>
                  <a:pt x="286" y="3585"/>
                  <a:pt x="286" y="3503"/>
                </a:cubicBezTo>
                <a:lnTo>
                  <a:pt x="286" y="151"/>
                </a:lnTo>
                <a:cubicBezTo>
                  <a:pt x="286" y="68"/>
                  <a:pt x="226" y="0"/>
                  <a:pt x="14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3" name="Google Shape;1613;p22"/>
          <p:cNvSpPr/>
          <p:nvPr/>
        </p:nvSpPr>
        <p:spPr>
          <a:xfrm>
            <a:off x="1819952" y="2394797"/>
            <a:ext cx="277078" cy="22419"/>
          </a:xfrm>
          <a:custGeom>
            <a:avLst/>
            <a:gdLst/>
            <a:ahLst/>
            <a:cxnLst/>
            <a:rect l="l" t="t" r="r" b="b"/>
            <a:pathLst>
              <a:path w="3646" h="295" extrusionOk="0">
                <a:moveTo>
                  <a:pt x="143" y="1"/>
                </a:moveTo>
                <a:cubicBezTo>
                  <a:pt x="61" y="1"/>
                  <a:pt x="0" y="69"/>
                  <a:pt x="0" y="151"/>
                </a:cubicBezTo>
                <a:cubicBezTo>
                  <a:pt x="0" y="227"/>
                  <a:pt x="61" y="294"/>
                  <a:pt x="143" y="294"/>
                </a:cubicBezTo>
                <a:lnTo>
                  <a:pt x="3503" y="294"/>
                </a:lnTo>
                <a:cubicBezTo>
                  <a:pt x="3586" y="294"/>
                  <a:pt x="3646" y="227"/>
                  <a:pt x="3646" y="151"/>
                </a:cubicBezTo>
                <a:cubicBezTo>
                  <a:pt x="3646" y="69"/>
                  <a:pt x="3586" y="1"/>
                  <a:pt x="350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4" name="Google Shape;1614;p22"/>
          <p:cNvSpPr/>
          <p:nvPr/>
        </p:nvSpPr>
        <p:spPr>
          <a:xfrm>
            <a:off x="1855973" y="2304820"/>
            <a:ext cx="205035" cy="202831"/>
          </a:xfrm>
          <a:custGeom>
            <a:avLst/>
            <a:gdLst/>
            <a:ahLst/>
            <a:cxnLst/>
            <a:rect l="l" t="t" r="r" b="b"/>
            <a:pathLst>
              <a:path w="2698" h="2669" extrusionOk="0">
                <a:moveTo>
                  <a:pt x="163" y="0"/>
                </a:moveTo>
                <a:cubicBezTo>
                  <a:pt x="125" y="0"/>
                  <a:pt x="88" y="13"/>
                  <a:pt x="61" y="40"/>
                </a:cubicBezTo>
                <a:cubicBezTo>
                  <a:pt x="1" y="100"/>
                  <a:pt x="1" y="190"/>
                  <a:pt x="61" y="251"/>
                </a:cubicBezTo>
                <a:lnTo>
                  <a:pt x="2434" y="2623"/>
                </a:lnTo>
                <a:cubicBezTo>
                  <a:pt x="2464" y="2654"/>
                  <a:pt x="2502" y="2669"/>
                  <a:pt x="2539" y="2669"/>
                </a:cubicBezTo>
                <a:cubicBezTo>
                  <a:pt x="2577" y="2669"/>
                  <a:pt x="2615" y="2654"/>
                  <a:pt x="2637" y="2623"/>
                </a:cubicBezTo>
                <a:cubicBezTo>
                  <a:pt x="2697" y="2563"/>
                  <a:pt x="2697" y="2473"/>
                  <a:pt x="2637" y="2420"/>
                </a:cubicBezTo>
                <a:lnTo>
                  <a:pt x="265" y="40"/>
                </a:lnTo>
                <a:cubicBezTo>
                  <a:pt x="238" y="13"/>
                  <a:pt x="200" y="0"/>
                  <a:pt x="16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5" name="Google Shape;1615;p22"/>
          <p:cNvSpPr/>
          <p:nvPr/>
        </p:nvSpPr>
        <p:spPr>
          <a:xfrm>
            <a:off x="1855973" y="2304820"/>
            <a:ext cx="205035" cy="202831"/>
          </a:xfrm>
          <a:custGeom>
            <a:avLst/>
            <a:gdLst/>
            <a:ahLst/>
            <a:cxnLst/>
            <a:rect l="l" t="t" r="r" b="b"/>
            <a:pathLst>
              <a:path w="2698" h="2669" extrusionOk="0">
                <a:moveTo>
                  <a:pt x="2538" y="0"/>
                </a:moveTo>
                <a:cubicBezTo>
                  <a:pt x="2502" y="0"/>
                  <a:pt x="2464" y="13"/>
                  <a:pt x="2434" y="40"/>
                </a:cubicBezTo>
                <a:lnTo>
                  <a:pt x="61" y="2420"/>
                </a:lnTo>
                <a:cubicBezTo>
                  <a:pt x="1" y="2473"/>
                  <a:pt x="1" y="2563"/>
                  <a:pt x="61" y="2623"/>
                </a:cubicBezTo>
                <a:cubicBezTo>
                  <a:pt x="91" y="2654"/>
                  <a:pt x="121" y="2669"/>
                  <a:pt x="159" y="2669"/>
                </a:cubicBezTo>
                <a:cubicBezTo>
                  <a:pt x="197" y="2669"/>
                  <a:pt x="234" y="2654"/>
                  <a:pt x="265" y="2623"/>
                </a:cubicBezTo>
                <a:lnTo>
                  <a:pt x="2637" y="251"/>
                </a:lnTo>
                <a:cubicBezTo>
                  <a:pt x="2697" y="190"/>
                  <a:pt x="2697" y="100"/>
                  <a:pt x="2637" y="40"/>
                </a:cubicBezTo>
                <a:cubicBezTo>
                  <a:pt x="2611" y="13"/>
                  <a:pt x="2575" y="0"/>
                  <a:pt x="253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6" name="Google Shape;1616;p22"/>
          <p:cNvSpPr/>
          <p:nvPr/>
        </p:nvSpPr>
        <p:spPr>
          <a:xfrm>
            <a:off x="4738683" y="3568231"/>
            <a:ext cx="26978" cy="337798"/>
          </a:xfrm>
          <a:custGeom>
            <a:avLst/>
            <a:gdLst/>
            <a:ahLst/>
            <a:cxnLst/>
            <a:rect l="l" t="t" r="r" b="b"/>
            <a:pathLst>
              <a:path w="355" h="4445" extrusionOk="0">
                <a:moveTo>
                  <a:pt x="181" y="1"/>
                </a:moveTo>
                <a:cubicBezTo>
                  <a:pt x="83" y="1"/>
                  <a:pt x="0" y="84"/>
                  <a:pt x="0" y="181"/>
                </a:cubicBezTo>
                <a:lnTo>
                  <a:pt x="0" y="4264"/>
                </a:lnTo>
                <a:cubicBezTo>
                  <a:pt x="0" y="4362"/>
                  <a:pt x="83" y="4445"/>
                  <a:pt x="181" y="4445"/>
                </a:cubicBezTo>
                <a:cubicBezTo>
                  <a:pt x="279" y="4445"/>
                  <a:pt x="354" y="4362"/>
                  <a:pt x="354" y="4264"/>
                </a:cubicBezTo>
                <a:lnTo>
                  <a:pt x="354" y="181"/>
                </a:lnTo>
                <a:cubicBezTo>
                  <a:pt x="354" y="84"/>
                  <a:pt x="279" y="1"/>
                  <a:pt x="18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7" name="Google Shape;1617;p22"/>
          <p:cNvSpPr/>
          <p:nvPr/>
        </p:nvSpPr>
        <p:spPr>
          <a:xfrm>
            <a:off x="4583501" y="3723944"/>
            <a:ext cx="337798" cy="26978"/>
          </a:xfrm>
          <a:custGeom>
            <a:avLst/>
            <a:gdLst/>
            <a:ahLst/>
            <a:cxnLst/>
            <a:rect l="l" t="t" r="r" b="b"/>
            <a:pathLst>
              <a:path w="4445" h="355" extrusionOk="0">
                <a:moveTo>
                  <a:pt x="174" y="0"/>
                </a:moveTo>
                <a:cubicBezTo>
                  <a:pt x="76" y="0"/>
                  <a:pt x="1" y="76"/>
                  <a:pt x="1" y="174"/>
                </a:cubicBezTo>
                <a:cubicBezTo>
                  <a:pt x="1" y="272"/>
                  <a:pt x="76" y="354"/>
                  <a:pt x="174" y="354"/>
                </a:cubicBezTo>
                <a:lnTo>
                  <a:pt x="4264" y="354"/>
                </a:lnTo>
                <a:cubicBezTo>
                  <a:pt x="4362" y="354"/>
                  <a:pt x="4445" y="272"/>
                  <a:pt x="4445" y="174"/>
                </a:cubicBezTo>
                <a:cubicBezTo>
                  <a:pt x="4445" y="76"/>
                  <a:pt x="4362" y="0"/>
                  <a:pt x="426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8" name="Google Shape;1618;p22"/>
          <p:cNvSpPr/>
          <p:nvPr/>
        </p:nvSpPr>
        <p:spPr>
          <a:xfrm>
            <a:off x="4627578" y="3613599"/>
            <a:ext cx="249644" cy="247212"/>
          </a:xfrm>
          <a:custGeom>
            <a:avLst/>
            <a:gdLst/>
            <a:ahLst/>
            <a:cxnLst/>
            <a:rect l="l" t="t" r="r" b="b"/>
            <a:pathLst>
              <a:path w="3285" h="3253" extrusionOk="0">
                <a:moveTo>
                  <a:pt x="193" y="1"/>
                </a:moveTo>
                <a:cubicBezTo>
                  <a:pt x="148" y="1"/>
                  <a:pt x="103" y="18"/>
                  <a:pt x="69" y="51"/>
                </a:cubicBezTo>
                <a:cubicBezTo>
                  <a:pt x="1" y="127"/>
                  <a:pt x="1" y="240"/>
                  <a:pt x="69" y="308"/>
                </a:cubicBezTo>
                <a:lnTo>
                  <a:pt x="2961" y="3200"/>
                </a:lnTo>
                <a:cubicBezTo>
                  <a:pt x="2999" y="3230"/>
                  <a:pt x="3044" y="3253"/>
                  <a:pt x="3089" y="3253"/>
                </a:cubicBezTo>
                <a:cubicBezTo>
                  <a:pt x="3134" y="3253"/>
                  <a:pt x="3180" y="3230"/>
                  <a:pt x="3210" y="3200"/>
                </a:cubicBezTo>
                <a:cubicBezTo>
                  <a:pt x="3285" y="3125"/>
                  <a:pt x="3285" y="3019"/>
                  <a:pt x="3210" y="2944"/>
                </a:cubicBezTo>
                <a:lnTo>
                  <a:pt x="317" y="51"/>
                </a:lnTo>
                <a:cubicBezTo>
                  <a:pt x="283" y="18"/>
                  <a:pt x="238" y="1"/>
                  <a:pt x="19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9" name="Google Shape;1619;p22"/>
          <p:cNvSpPr/>
          <p:nvPr/>
        </p:nvSpPr>
        <p:spPr>
          <a:xfrm>
            <a:off x="4627578" y="3613599"/>
            <a:ext cx="249644" cy="247212"/>
          </a:xfrm>
          <a:custGeom>
            <a:avLst/>
            <a:gdLst/>
            <a:ahLst/>
            <a:cxnLst/>
            <a:rect l="l" t="t" r="r" b="b"/>
            <a:pathLst>
              <a:path w="3285" h="3253" extrusionOk="0">
                <a:moveTo>
                  <a:pt x="3085" y="1"/>
                </a:moveTo>
                <a:cubicBezTo>
                  <a:pt x="3040" y="1"/>
                  <a:pt x="2995" y="18"/>
                  <a:pt x="2961" y="51"/>
                </a:cubicBezTo>
                <a:lnTo>
                  <a:pt x="69" y="2944"/>
                </a:lnTo>
                <a:cubicBezTo>
                  <a:pt x="1" y="3019"/>
                  <a:pt x="1" y="3125"/>
                  <a:pt x="69" y="3200"/>
                </a:cubicBezTo>
                <a:cubicBezTo>
                  <a:pt x="106" y="3230"/>
                  <a:pt x="152" y="3253"/>
                  <a:pt x="197" y="3253"/>
                </a:cubicBezTo>
                <a:cubicBezTo>
                  <a:pt x="242" y="3253"/>
                  <a:pt x="287" y="3230"/>
                  <a:pt x="317" y="3200"/>
                </a:cubicBezTo>
                <a:lnTo>
                  <a:pt x="3210" y="308"/>
                </a:lnTo>
                <a:cubicBezTo>
                  <a:pt x="3285" y="240"/>
                  <a:pt x="3285" y="127"/>
                  <a:pt x="3210" y="51"/>
                </a:cubicBezTo>
                <a:cubicBezTo>
                  <a:pt x="3176" y="18"/>
                  <a:pt x="3131" y="1"/>
                  <a:pt x="308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0" name="Google Shape;1620;p22"/>
          <p:cNvSpPr/>
          <p:nvPr/>
        </p:nvSpPr>
        <p:spPr>
          <a:xfrm>
            <a:off x="488524" y="4648343"/>
            <a:ext cx="16111" cy="199335"/>
          </a:xfrm>
          <a:custGeom>
            <a:avLst/>
            <a:gdLst/>
            <a:ahLst/>
            <a:cxnLst/>
            <a:rect l="l" t="t" r="r" b="b"/>
            <a:pathLst>
              <a:path w="212" h="2623" extrusionOk="0">
                <a:moveTo>
                  <a:pt x="106" y="1"/>
                </a:moveTo>
                <a:cubicBezTo>
                  <a:pt x="46" y="1"/>
                  <a:pt x="0" y="46"/>
                  <a:pt x="0" y="106"/>
                </a:cubicBezTo>
                <a:lnTo>
                  <a:pt x="0" y="2517"/>
                </a:lnTo>
                <a:cubicBezTo>
                  <a:pt x="0" y="2577"/>
                  <a:pt x="46" y="2622"/>
                  <a:pt x="106" y="2622"/>
                </a:cubicBezTo>
                <a:cubicBezTo>
                  <a:pt x="166" y="2622"/>
                  <a:pt x="211" y="2577"/>
                  <a:pt x="211" y="2517"/>
                </a:cubicBezTo>
                <a:lnTo>
                  <a:pt x="211" y="106"/>
                </a:lnTo>
                <a:cubicBezTo>
                  <a:pt x="211" y="46"/>
                  <a:pt x="166" y="1"/>
                  <a:pt x="106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1" name="Google Shape;1621;p22"/>
          <p:cNvSpPr/>
          <p:nvPr/>
        </p:nvSpPr>
        <p:spPr>
          <a:xfrm>
            <a:off x="396950" y="4739992"/>
            <a:ext cx="199259" cy="16035"/>
          </a:xfrm>
          <a:custGeom>
            <a:avLst/>
            <a:gdLst/>
            <a:ahLst/>
            <a:cxnLst/>
            <a:rect l="l" t="t" r="r" b="b"/>
            <a:pathLst>
              <a:path w="2622" h="211" extrusionOk="0">
                <a:moveTo>
                  <a:pt x="106" y="0"/>
                </a:moveTo>
                <a:cubicBezTo>
                  <a:pt x="53" y="0"/>
                  <a:pt x="0" y="45"/>
                  <a:pt x="0" y="106"/>
                </a:cubicBezTo>
                <a:cubicBezTo>
                  <a:pt x="0" y="166"/>
                  <a:pt x="53" y="211"/>
                  <a:pt x="106" y="211"/>
                </a:cubicBezTo>
                <a:lnTo>
                  <a:pt x="2516" y="211"/>
                </a:lnTo>
                <a:cubicBezTo>
                  <a:pt x="2576" y="211"/>
                  <a:pt x="2621" y="166"/>
                  <a:pt x="2621" y="106"/>
                </a:cubicBezTo>
                <a:cubicBezTo>
                  <a:pt x="2621" y="45"/>
                  <a:pt x="2576" y="0"/>
                  <a:pt x="2516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2" name="Google Shape;1622;p22"/>
          <p:cNvSpPr/>
          <p:nvPr/>
        </p:nvSpPr>
        <p:spPr>
          <a:xfrm>
            <a:off x="423244" y="4675397"/>
            <a:ext cx="146594" cy="145378"/>
          </a:xfrm>
          <a:custGeom>
            <a:avLst/>
            <a:gdLst/>
            <a:ahLst/>
            <a:cxnLst/>
            <a:rect l="l" t="t" r="r" b="b"/>
            <a:pathLst>
              <a:path w="1929" h="1913" extrusionOk="0">
                <a:moveTo>
                  <a:pt x="114" y="1"/>
                </a:moveTo>
                <a:cubicBezTo>
                  <a:pt x="87" y="1"/>
                  <a:pt x="61" y="10"/>
                  <a:pt x="38" y="29"/>
                </a:cubicBezTo>
                <a:cubicBezTo>
                  <a:pt x="1" y="74"/>
                  <a:pt x="1" y="135"/>
                  <a:pt x="38" y="180"/>
                </a:cubicBezTo>
                <a:lnTo>
                  <a:pt x="1741" y="1882"/>
                </a:lnTo>
                <a:cubicBezTo>
                  <a:pt x="1763" y="1905"/>
                  <a:pt x="1793" y="1912"/>
                  <a:pt x="1816" y="1912"/>
                </a:cubicBezTo>
                <a:cubicBezTo>
                  <a:pt x="1846" y="1912"/>
                  <a:pt x="1869" y="1905"/>
                  <a:pt x="1891" y="1882"/>
                </a:cubicBezTo>
                <a:cubicBezTo>
                  <a:pt x="1929" y="1844"/>
                  <a:pt x="1929" y="1777"/>
                  <a:pt x="1891" y="1731"/>
                </a:cubicBezTo>
                <a:lnTo>
                  <a:pt x="189" y="29"/>
                </a:lnTo>
                <a:cubicBezTo>
                  <a:pt x="166" y="10"/>
                  <a:pt x="140" y="1"/>
                  <a:pt x="11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3" name="Google Shape;1623;p22"/>
          <p:cNvSpPr/>
          <p:nvPr/>
        </p:nvSpPr>
        <p:spPr>
          <a:xfrm>
            <a:off x="423244" y="4675397"/>
            <a:ext cx="146594" cy="145378"/>
          </a:xfrm>
          <a:custGeom>
            <a:avLst/>
            <a:gdLst/>
            <a:ahLst/>
            <a:cxnLst/>
            <a:rect l="l" t="t" r="r" b="b"/>
            <a:pathLst>
              <a:path w="1929" h="1913" extrusionOk="0">
                <a:moveTo>
                  <a:pt x="1819" y="1"/>
                </a:moveTo>
                <a:cubicBezTo>
                  <a:pt x="1792" y="1"/>
                  <a:pt x="1763" y="10"/>
                  <a:pt x="1741" y="29"/>
                </a:cubicBezTo>
                <a:lnTo>
                  <a:pt x="38" y="1731"/>
                </a:lnTo>
                <a:cubicBezTo>
                  <a:pt x="1" y="1777"/>
                  <a:pt x="1" y="1844"/>
                  <a:pt x="38" y="1882"/>
                </a:cubicBezTo>
                <a:cubicBezTo>
                  <a:pt x="61" y="1905"/>
                  <a:pt x="84" y="1912"/>
                  <a:pt x="114" y="1912"/>
                </a:cubicBezTo>
                <a:cubicBezTo>
                  <a:pt x="144" y="1912"/>
                  <a:pt x="166" y="1905"/>
                  <a:pt x="189" y="1882"/>
                </a:cubicBezTo>
                <a:lnTo>
                  <a:pt x="1891" y="180"/>
                </a:lnTo>
                <a:cubicBezTo>
                  <a:pt x="1929" y="135"/>
                  <a:pt x="1929" y="74"/>
                  <a:pt x="1891" y="29"/>
                </a:cubicBezTo>
                <a:cubicBezTo>
                  <a:pt x="1872" y="10"/>
                  <a:pt x="1846" y="1"/>
                  <a:pt x="181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4" name="Google Shape;1624;p22"/>
          <p:cNvSpPr/>
          <p:nvPr/>
        </p:nvSpPr>
        <p:spPr>
          <a:xfrm>
            <a:off x="520593" y="303272"/>
            <a:ext cx="19531" cy="239916"/>
          </a:xfrm>
          <a:custGeom>
            <a:avLst/>
            <a:gdLst/>
            <a:ahLst/>
            <a:cxnLst/>
            <a:rect l="l" t="t" r="r" b="b"/>
            <a:pathLst>
              <a:path w="257" h="3157" extrusionOk="0">
                <a:moveTo>
                  <a:pt x="128" y="0"/>
                </a:moveTo>
                <a:cubicBezTo>
                  <a:pt x="60" y="0"/>
                  <a:pt x="0" y="60"/>
                  <a:pt x="0" y="128"/>
                </a:cubicBezTo>
                <a:lnTo>
                  <a:pt x="0" y="3028"/>
                </a:lnTo>
                <a:cubicBezTo>
                  <a:pt x="0" y="3096"/>
                  <a:pt x="60" y="3156"/>
                  <a:pt x="128" y="3156"/>
                </a:cubicBezTo>
                <a:cubicBezTo>
                  <a:pt x="196" y="3156"/>
                  <a:pt x="256" y="3096"/>
                  <a:pt x="256" y="3028"/>
                </a:cubicBezTo>
                <a:lnTo>
                  <a:pt x="256" y="128"/>
                </a:lnTo>
                <a:cubicBezTo>
                  <a:pt x="256" y="60"/>
                  <a:pt x="196" y="0"/>
                  <a:pt x="1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5" name="Google Shape;1625;p22"/>
          <p:cNvSpPr/>
          <p:nvPr/>
        </p:nvSpPr>
        <p:spPr>
          <a:xfrm>
            <a:off x="410705" y="413693"/>
            <a:ext cx="239308" cy="18999"/>
          </a:xfrm>
          <a:custGeom>
            <a:avLst/>
            <a:gdLst/>
            <a:ahLst/>
            <a:cxnLst/>
            <a:rect l="l" t="t" r="r" b="b"/>
            <a:pathLst>
              <a:path w="3149" h="250" extrusionOk="0">
                <a:moveTo>
                  <a:pt x="128" y="1"/>
                </a:moveTo>
                <a:cubicBezTo>
                  <a:pt x="53" y="1"/>
                  <a:pt x="0" y="54"/>
                  <a:pt x="0" y="121"/>
                </a:cubicBezTo>
                <a:cubicBezTo>
                  <a:pt x="0" y="197"/>
                  <a:pt x="53" y="249"/>
                  <a:pt x="128" y="249"/>
                </a:cubicBezTo>
                <a:lnTo>
                  <a:pt x="3020" y="249"/>
                </a:lnTo>
                <a:cubicBezTo>
                  <a:pt x="3096" y="249"/>
                  <a:pt x="3148" y="197"/>
                  <a:pt x="3148" y="121"/>
                </a:cubicBezTo>
                <a:cubicBezTo>
                  <a:pt x="3148" y="54"/>
                  <a:pt x="3096" y="1"/>
                  <a:pt x="3020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6" name="Google Shape;1626;p22"/>
          <p:cNvSpPr/>
          <p:nvPr/>
        </p:nvSpPr>
        <p:spPr>
          <a:xfrm>
            <a:off x="442167" y="335722"/>
            <a:ext cx="176384" cy="174789"/>
          </a:xfrm>
          <a:custGeom>
            <a:avLst/>
            <a:gdLst/>
            <a:ahLst/>
            <a:cxnLst/>
            <a:rect l="l" t="t" r="r" b="b"/>
            <a:pathLst>
              <a:path w="2321" h="2300" extrusionOk="0">
                <a:moveTo>
                  <a:pt x="136" y="1"/>
                </a:moveTo>
                <a:cubicBezTo>
                  <a:pt x="104" y="1"/>
                  <a:pt x="72" y="14"/>
                  <a:pt x="45" y="40"/>
                </a:cubicBezTo>
                <a:cubicBezTo>
                  <a:pt x="0" y="85"/>
                  <a:pt x="0" y="168"/>
                  <a:pt x="45" y="213"/>
                </a:cubicBezTo>
                <a:lnTo>
                  <a:pt x="2094" y="2262"/>
                </a:lnTo>
                <a:cubicBezTo>
                  <a:pt x="2124" y="2292"/>
                  <a:pt x="2155" y="2300"/>
                  <a:pt x="2185" y="2300"/>
                </a:cubicBezTo>
                <a:cubicBezTo>
                  <a:pt x="2215" y="2300"/>
                  <a:pt x="2252" y="2292"/>
                  <a:pt x="2275" y="2262"/>
                </a:cubicBezTo>
                <a:cubicBezTo>
                  <a:pt x="2320" y="2217"/>
                  <a:pt x="2320" y="2134"/>
                  <a:pt x="2275" y="2089"/>
                </a:cubicBezTo>
                <a:lnTo>
                  <a:pt x="226" y="40"/>
                </a:lnTo>
                <a:cubicBezTo>
                  <a:pt x="200" y="14"/>
                  <a:pt x="168" y="1"/>
                  <a:pt x="136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7" name="Google Shape;1627;p22"/>
          <p:cNvSpPr/>
          <p:nvPr/>
        </p:nvSpPr>
        <p:spPr>
          <a:xfrm>
            <a:off x="442167" y="335722"/>
            <a:ext cx="176384" cy="174789"/>
          </a:xfrm>
          <a:custGeom>
            <a:avLst/>
            <a:gdLst/>
            <a:ahLst/>
            <a:cxnLst/>
            <a:rect l="l" t="t" r="r" b="b"/>
            <a:pathLst>
              <a:path w="2321" h="2300" extrusionOk="0">
                <a:moveTo>
                  <a:pt x="2185" y="1"/>
                </a:moveTo>
                <a:cubicBezTo>
                  <a:pt x="2153" y="1"/>
                  <a:pt x="2121" y="14"/>
                  <a:pt x="2094" y="40"/>
                </a:cubicBezTo>
                <a:lnTo>
                  <a:pt x="45" y="2089"/>
                </a:lnTo>
                <a:cubicBezTo>
                  <a:pt x="0" y="2134"/>
                  <a:pt x="0" y="2217"/>
                  <a:pt x="45" y="2262"/>
                </a:cubicBezTo>
                <a:cubicBezTo>
                  <a:pt x="68" y="2292"/>
                  <a:pt x="106" y="2300"/>
                  <a:pt x="136" y="2300"/>
                </a:cubicBezTo>
                <a:cubicBezTo>
                  <a:pt x="166" y="2300"/>
                  <a:pt x="196" y="2292"/>
                  <a:pt x="226" y="2262"/>
                </a:cubicBezTo>
                <a:lnTo>
                  <a:pt x="2275" y="213"/>
                </a:lnTo>
                <a:cubicBezTo>
                  <a:pt x="2320" y="168"/>
                  <a:pt x="2320" y="85"/>
                  <a:pt x="2275" y="40"/>
                </a:cubicBezTo>
                <a:cubicBezTo>
                  <a:pt x="2249" y="14"/>
                  <a:pt x="2217" y="1"/>
                  <a:pt x="218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8" name="Google Shape;1628;p22"/>
          <p:cNvSpPr/>
          <p:nvPr/>
        </p:nvSpPr>
        <p:spPr>
          <a:xfrm>
            <a:off x="5630481" y="676482"/>
            <a:ext cx="10335" cy="125392"/>
          </a:xfrm>
          <a:custGeom>
            <a:avLst/>
            <a:gdLst/>
            <a:ahLst/>
            <a:cxnLst/>
            <a:rect l="l" t="t" r="r" b="b"/>
            <a:pathLst>
              <a:path w="136" h="1650" extrusionOk="0">
                <a:moveTo>
                  <a:pt x="68" y="0"/>
                </a:moveTo>
                <a:cubicBezTo>
                  <a:pt x="31" y="0"/>
                  <a:pt x="0" y="23"/>
                  <a:pt x="0" y="60"/>
                </a:cubicBezTo>
                <a:lnTo>
                  <a:pt x="0" y="1582"/>
                </a:lnTo>
                <a:cubicBezTo>
                  <a:pt x="0" y="1620"/>
                  <a:pt x="31" y="1650"/>
                  <a:pt x="68" y="1650"/>
                </a:cubicBezTo>
                <a:cubicBezTo>
                  <a:pt x="106" y="1650"/>
                  <a:pt x="136" y="1620"/>
                  <a:pt x="136" y="1582"/>
                </a:cubicBezTo>
                <a:lnTo>
                  <a:pt x="136" y="60"/>
                </a:lnTo>
                <a:cubicBezTo>
                  <a:pt x="136" y="23"/>
                  <a:pt x="106" y="0"/>
                  <a:pt x="6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9" name="Google Shape;1629;p22"/>
          <p:cNvSpPr/>
          <p:nvPr/>
        </p:nvSpPr>
        <p:spPr>
          <a:xfrm>
            <a:off x="5572649" y="733706"/>
            <a:ext cx="126000" cy="10335"/>
          </a:xfrm>
          <a:custGeom>
            <a:avLst/>
            <a:gdLst/>
            <a:ahLst/>
            <a:cxnLst/>
            <a:rect l="l" t="t" r="r" b="b"/>
            <a:pathLst>
              <a:path w="1658" h="136" extrusionOk="0">
                <a:moveTo>
                  <a:pt x="68" y="0"/>
                </a:moveTo>
                <a:cubicBezTo>
                  <a:pt x="31" y="0"/>
                  <a:pt x="1" y="30"/>
                  <a:pt x="1" y="68"/>
                </a:cubicBezTo>
                <a:cubicBezTo>
                  <a:pt x="1" y="106"/>
                  <a:pt x="31" y="136"/>
                  <a:pt x="68" y="136"/>
                </a:cubicBezTo>
                <a:lnTo>
                  <a:pt x="1590" y="136"/>
                </a:lnTo>
                <a:cubicBezTo>
                  <a:pt x="1628" y="136"/>
                  <a:pt x="1658" y="106"/>
                  <a:pt x="1658" y="68"/>
                </a:cubicBezTo>
                <a:cubicBezTo>
                  <a:pt x="1658" y="30"/>
                  <a:pt x="1628" y="0"/>
                  <a:pt x="159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0" name="Google Shape;1630;p22"/>
          <p:cNvSpPr/>
          <p:nvPr/>
        </p:nvSpPr>
        <p:spPr>
          <a:xfrm>
            <a:off x="5589292" y="693049"/>
            <a:ext cx="92790" cy="91650"/>
          </a:xfrm>
          <a:custGeom>
            <a:avLst/>
            <a:gdLst/>
            <a:ahLst/>
            <a:cxnLst/>
            <a:rect l="l" t="t" r="r" b="b"/>
            <a:pathLst>
              <a:path w="1221" h="1206" extrusionOk="0">
                <a:moveTo>
                  <a:pt x="72" y="1"/>
                </a:moveTo>
                <a:cubicBezTo>
                  <a:pt x="55" y="1"/>
                  <a:pt x="38" y="8"/>
                  <a:pt x="23" y="23"/>
                </a:cubicBezTo>
                <a:cubicBezTo>
                  <a:pt x="0" y="46"/>
                  <a:pt x="0" y="91"/>
                  <a:pt x="23" y="114"/>
                </a:cubicBezTo>
                <a:lnTo>
                  <a:pt x="1100" y="1191"/>
                </a:lnTo>
                <a:cubicBezTo>
                  <a:pt x="1115" y="1198"/>
                  <a:pt x="1130" y="1206"/>
                  <a:pt x="1145" y="1206"/>
                </a:cubicBezTo>
                <a:cubicBezTo>
                  <a:pt x="1168" y="1206"/>
                  <a:pt x="1183" y="1198"/>
                  <a:pt x="1198" y="1191"/>
                </a:cubicBezTo>
                <a:cubicBezTo>
                  <a:pt x="1220" y="1160"/>
                  <a:pt x="1220" y="1123"/>
                  <a:pt x="1198" y="1093"/>
                </a:cubicBezTo>
                <a:lnTo>
                  <a:pt x="121" y="23"/>
                </a:lnTo>
                <a:cubicBezTo>
                  <a:pt x="106" y="8"/>
                  <a:pt x="89" y="1"/>
                  <a:pt x="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1" name="Google Shape;1631;p22"/>
          <p:cNvSpPr/>
          <p:nvPr/>
        </p:nvSpPr>
        <p:spPr>
          <a:xfrm>
            <a:off x="5589292" y="693049"/>
            <a:ext cx="92790" cy="91650"/>
          </a:xfrm>
          <a:custGeom>
            <a:avLst/>
            <a:gdLst/>
            <a:ahLst/>
            <a:cxnLst/>
            <a:rect l="l" t="t" r="r" b="b"/>
            <a:pathLst>
              <a:path w="1221" h="1206" extrusionOk="0">
                <a:moveTo>
                  <a:pt x="1149" y="1"/>
                </a:moveTo>
                <a:cubicBezTo>
                  <a:pt x="1132" y="1"/>
                  <a:pt x="1115" y="8"/>
                  <a:pt x="1100" y="23"/>
                </a:cubicBezTo>
                <a:lnTo>
                  <a:pt x="30" y="1093"/>
                </a:lnTo>
                <a:cubicBezTo>
                  <a:pt x="0" y="1123"/>
                  <a:pt x="0" y="1160"/>
                  <a:pt x="30" y="1191"/>
                </a:cubicBezTo>
                <a:cubicBezTo>
                  <a:pt x="38" y="1198"/>
                  <a:pt x="53" y="1206"/>
                  <a:pt x="75" y="1206"/>
                </a:cubicBezTo>
                <a:cubicBezTo>
                  <a:pt x="90" y="1206"/>
                  <a:pt x="106" y="1198"/>
                  <a:pt x="121" y="1191"/>
                </a:cubicBezTo>
                <a:lnTo>
                  <a:pt x="1198" y="114"/>
                </a:lnTo>
                <a:cubicBezTo>
                  <a:pt x="1220" y="91"/>
                  <a:pt x="1220" y="46"/>
                  <a:pt x="1198" y="23"/>
                </a:cubicBezTo>
                <a:cubicBezTo>
                  <a:pt x="1183" y="8"/>
                  <a:pt x="1166" y="1"/>
                  <a:pt x="114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2" name="Google Shape;1632;p22"/>
          <p:cNvSpPr/>
          <p:nvPr/>
        </p:nvSpPr>
        <p:spPr>
          <a:xfrm>
            <a:off x="7398043" y="1596321"/>
            <a:ext cx="13299" cy="164909"/>
          </a:xfrm>
          <a:custGeom>
            <a:avLst/>
            <a:gdLst/>
            <a:ahLst/>
            <a:cxnLst/>
            <a:rect l="l" t="t" r="r" b="b"/>
            <a:pathLst>
              <a:path w="175" h="2170" extrusionOk="0">
                <a:moveTo>
                  <a:pt x="84" y="0"/>
                </a:moveTo>
                <a:cubicBezTo>
                  <a:pt x="39" y="0"/>
                  <a:pt x="1" y="38"/>
                  <a:pt x="1" y="91"/>
                </a:cubicBezTo>
                <a:lnTo>
                  <a:pt x="1" y="2079"/>
                </a:lnTo>
                <a:cubicBezTo>
                  <a:pt x="1" y="2132"/>
                  <a:pt x="39" y="2170"/>
                  <a:pt x="84" y="2170"/>
                </a:cubicBezTo>
                <a:cubicBezTo>
                  <a:pt x="129" y="2170"/>
                  <a:pt x="174" y="2132"/>
                  <a:pt x="174" y="2079"/>
                </a:cubicBezTo>
                <a:lnTo>
                  <a:pt x="174" y="91"/>
                </a:lnTo>
                <a:cubicBezTo>
                  <a:pt x="174" y="38"/>
                  <a:pt x="129" y="0"/>
                  <a:pt x="8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3" name="Google Shape;1633;p22"/>
          <p:cNvSpPr/>
          <p:nvPr/>
        </p:nvSpPr>
        <p:spPr>
          <a:xfrm>
            <a:off x="7321972" y="1671860"/>
            <a:ext cx="164909" cy="13223"/>
          </a:xfrm>
          <a:custGeom>
            <a:avLst/>
            <a:gdLst/>
            <a:ahLst/>
            <a:cxnLst/>
            <a:rect l="l" t="t" r="r" b="b"/>
            <a:pathLst>
              <a:path w="2170" h="174" extrusionOk="0">
                <a:moveTo>
                  <a:pt x="90" y="1"/>
                </a:moveTo>
                <a:cubicBezTo>
                  <a:pt x="38" y="1"/>
                  <a:pt x="0" y="46"/>
                  <a:pt x="0" y="91"/>
                </a:cubicBezTo>
                <a:cubicBezTo>
                  <a:pt x="0" y="136"/>
                  <a:pt x="38" y="174"/>
                  <a:pt x="90" y="174"/>
                </a:cubicBezTo>
                <a:lnTo>
                  <a:pt x="2087" y="174"/>
                </a:lnTo>
                <a:cubicBezTo>
                  <a:pt x="2132" y="174"/>
                  <a:pt x="2169" y="136"/>
                  <a:pt x="2169" y="91"/>
                </a:cubicBezTo>
                <a:cubicBezTo>
                  <a:pt x="2169" y="46"/>
                  <a:pt x="2132" y="1"/>
                  <a:pt x="2087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4" name="Google Shape;1634;p22"/>
          <p:cNvSpPr/>
          <p:nvPr/>
        </p:nvSpPr>
        <p:spPr>
          <a:xfrm>
            <a:off x="7343707" y="1618664"/>
            <a:ext cx="121440" cy="120224"/>
          </a:xfrm>
          <a:custGeom>
            <a:avLst/>
            <a:gdLst/>
            <a:ahLst/>
            <a:cxnLst/>
            <a:rect l="l" t="t" r="r" b="b"/>
            <a:pathLst>
              <a:path w="1598" h="1582" extrusionOk="0">
                <a:moveTo>
                  <a:pt x="94" y="0"/>
                </a:moveTo>
                <a:cubicBezTo>
                  <a:pt x="72" y="0"/>
                  <a:pt x="49" y="8"/>
                  <a:pt x="30" y="23"/>
                </a:cubicBezTo>
                <a:cubicBezTo>
                  <a:pt x="0" y="60"/>
                  <a:pt x="0" y="113"/>
                  <a:pt x="30" y="143"/>
                </a:cubicBezTo>
                <a:lnTo>
                  <a:pt x="1447" y="1559"/>
                </a:lnTo>
                <a:cubicBezTo>
                  <a:pt x="1462" y="1574"/>
                  <a:pt x="1484" y="1582"/>
                  <a:pt x="1507" y="1582"/>
                </a:cubicBezTo>
                <a:cubicBezTo>
                  <a:pt x="1529" y="1582"/>
                  <a:pt x="1552" y="1574"/>
                  <a:pt x="1567" y="1559"/>
                </a:cubicBezTo>
                <a:cubicBezTo>
                  <a:pt x="1597" y="1522"/>
                  <a:pt x="1597" y="1469"/>
                  <a:pt x="1567" y="1431"/>
                </a:cubicBezTo>
                <a:lnTo>
                  <a:pt x="158" y="23"/>
                </a:lnTo>
                <a:cubicBezTo>
                  <a:pt x="140" y="8"/>
                  <a:pt x="117" y="0"/>
                  <a:pt x="9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5" name="Google Shape;1635;p22"/>
          <p:cNvSpPr/>
          <p:nvPr/>
        </p:nvSpPr>
        <p:spPr>
          <a:xfrm>
            <a:off x="7343707" y="1618664"/>
            <a:ext cx="121440" cy="120224"/>
          </a:xfrm>
          <a:custGeom>
            <a:avLst/>
            <a:gdLst/>
            <a:ahLst/>
            <a:cxnLst/>
            <a:rect l="l" t="t" r="r" b="b"/>
            <a:pathLst>
              <a:path w="1598" h="1582" extrusionOk="0">
                <a:moveTo>
                  <a:pt x="1504" y="0"/>
                </a:moveTo>
                <a:cubicBezTo>
                  <a:pt x="1482" y="0"/>
                  <a:pt x="1462" y="8"/>
                  <a:pt x="1447" y="23"/>
                </a:cubicBezTo>
                <a:lnTo>
                  <a:pt x="30" y="1431"/>
                </a:lnTo>
                <a:cubicBezTo>
                  <a:pt x="0" y="1469"/>
                  <a:pt x="0" y="1522"/>
                  <a:pt x="30" y="1559"/>
                </a:cubicBezTo>
                <a:cubicBezTo>
                  <a:pt x="53" y="1574"/>
                  <a:pt x="76" y="1582"/>
                  <a:pt x="98" y="1582"/>
                </a:cubicBezTo>
                <a:cubicBezTo>
                  <a:pt x="113" y="1582"/>
                  <a:pt x="136" y="1574"/>
                  <a:pt x="158" y="1559"/>
                </a:cubicBezTo>
                <a:lnTo>
                  <a:pt x="1567" y="143"/>
                </a:lnTo>
                <a:cubicBezTo>
                  <a:pt x="1597" y="113"/>
                  <a:pt x="1597" y="60"/>
                  <a:pt x="1567" y="23"/>
                </a:cubicBezTo>
                <a:cubicBezTo>
                  <a:pt x="1548" y="8"/>
                  <a:pt x="1526" y="0"/>
                  <a:pt x="150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6" name="Google Shape;1636;p22"/>
          <p:cNvSpPr/>
          <p:nvPr/>
        </p:nvSpPr>
        <p:spPr>
          <a:xfrm>
            <a:off x="1825651" y="305552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1" y="0"/>
                  <a:pt x="1" y="173"/>
                  <a:pt x="1" y="399"/>
                </a:cubicBezTo>
                <a:cubicBezTo>
                  <a:pt x="1" y="618"/>
                  <a:pt x="181" y="799"/>
                  <a:pt x="400" y="799"/>
                </a:cubicBezTo>
                <a:cubicBezTo>
                  <a:pt x="618" y="799"/>
                  <a:pt x="799" y="618"/>
                  <a:pt x="799" y="399"/>
                </a:cubicBezTo>
                <a:cubicBezTo>
                  <a:pt x="799" y="173"/>
                  <a:pt x="618" y="0"/>
                  <a:pt x="400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7" name="Google Shape;1637;p22"/>
          <p:cNvSpPr/>
          <p:nvPr/>
        </p:nvSpPr>
        <p:spPr>
          <a:xfrm>
            <a:off x="1815924" y="295825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807" y="377"/>
                  <a:pt x="807" y="527"/>
                </a:cubicBezTo>
                <a:cubicBezTo>
                  <a:pt x="807" y="678"/>
                  <a:pt x="679" y="799"/>
                  <a:pt x="528" y="799"/>
                </a:cubicBezTo>
                <a:cubicBezTo>
                  <a:pt x="377" y="799"/>
                  <a:pt x="257" y="678"/>
                  <a:pt x="257" y="527"/>
                </a:cubicBezTo>
                <a:cubicBezTo>
                  <a:pt x="257" y="377"/>
                  <a:pt x="377" y="249"/>
                  <a:pt x="528" y="249"/>
                </a:cubicBezTo>
                <a:close/>
                <a:moveTo>
                  <a:pt x="528" y="0"/>
                </a:moveTo>
                <a:cubicBezTo>
                  <a:pt x="242" y="0"/>
                  <a:pt x="1" y="234"/>
                  <a:pt x="1" y="527"/>
                </a:cubicBezTo>
                <a:cubicBezTo>
                  <a:pt x="1" y="814"/>
                  <a:pt x="242" y="1055"/>
                  <a:pt x="528" y="1055"/>
                </a:cubicBezTo>
                <a:cubicBezTo>
                  <a:pt x="822" y="1055"/>
                  <a:pt x="1055" y="814"/>
                  <a:pt x="1055" y="527"/>
                </a:cubicBezTo>
                <a:cubicBezTo>
                  <a:pt x="1055" y="234"/>
                  <a:pt x="822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8" name="Google Shape;1638;p22"/>
          <p:cNvSpPr/>
          <p:nvPr/>
        </p:nvSpPr>
        <p:spPr>
          <a:xfrm>
            <a:off x="3790192" y="3777748"/>
            <a:ext cx="60720" cy="60720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399" y="1"/>
                </a:moveTo>
                <a:cubicBezTo>
                  <a:pt x="181" y="1"/>
                  <a:pt x="0" y="181"/>
                  <a:pt x="0" y="400"/>
                </a:cubicBezTo>
                <a:cubicBezTo>
                  <a:pt x="0" y="618"/>
                  <a:pt x="181" y="799"/>
                  <a:pt x="399" y="799"/>
                </a:cubicBezTo>
                <a:cubicBezTo>
                  <a:pt x="618" y="799"/>
                  <a:pt x="799" y="618"/>
                  <a:pt x="799" y="400"/>
                </a:cubicBezTo>
                <a:cubicBezTo>
                  <a:pt x="799" y="181"/>
                  <a:pt x="618" y="1"/>
                  <a:pt x="399" y="1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9" name="Google Shape;1639;p22"/>
          <p:cNvSpPr/>
          <p:nvPr/>
        </p:nvSpPr>
        <p:spPr>
          <a:xfrm>
            <a:off x="3780465" y="3768021"/>
            <a:ext cx="80175" cy="80175"/>
          </a:xfrm>
          <a:custGeom>
            <a:avLst/>
            <a:gdLst/>
            <a:ahLst/>
            <a:cxnLst/>
            <a:rect l="l" t="t" r="r" b="b"/>
            <a:pathLst>
              <a:path w="1055" h="1055" extrusionOk="0">
                <a:moveTo>
                  <a:pt x="527" y="257"/>
                </a:moveTo>
                <a:cubicBezTo>
                  <a:pt x="678" y="257"/>
                  <a:pt x="799" y="377"/>
                  <a:pt x="799" y="528"/>
                </a:cubicBezTo>
                <a:cubicBezTo>
                  <a:pt x="799" y="678"/>
                  <a:pt x="678" y="806"/>
                  <a:pt x="527" y="806"/>
                </a:cubicBezTo>
                <a:cubicBezTo>
                  <a:pt x="377" y="806"/>
                  <a:pt x="249" y="678"/>
                  <a:pt x="249" y="528"/>
                </a:cubicBezTo>
                <a:cubicBezTo>
                  <a:pt x="249" y="377"/>
                  <a:pt x="377" y="257"/>
                  <a:pt x="527" y="257"/>
                </a:cubicBezTo>
                <a:close/>
                <a:moveTo>
                  <a:pt x="527" y="0"/>
                </a:moveTo>
                <a:cubicBezTo>
                  <a:pt x="234" y="0"/>
                  <a:pt x="0" y="241"/>
                  <a:pt x="0" y="528"/>
                </a:cubicBezTo>
                <a:cubicBezTo>
                  <a:pt x="0" y="821"/>
                  <a:pt x="234" y="1055"/>
                  <a:pt x="527" y="1055"/>
                </a:cubicBezTo>
                <a:cubicBezTo>
                  <a:pt x="814" y="1055"/>
                  <a:pt x="1055" y="821"/>
                  <a:pt x="1055" y="528"/>
                </a:cubicBezTo>
                <a:cubicBezTo>
                  <a:pt x="1055" y="241"/>
                  <a:pt x="814" y="0"/>
                  <a:pt x="5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0" name="Google Shape;1640;p22"/>
          <p:cNvSpPr/>
          <p:nvPr/>
        </p:nvSpPr>
        <p:spPr>
          <a:xfrm>
            <a:off x="7782729" y="2949482"/>
            <a:ext cx="60720" cy="61328"/>
          </a:xfrm>
          <a:custGeom>
            <a:avLst/>
            <a:gdLst/>
            <a:ahLst/>
            <a:cxnLst/>
            <a:rect l="l" t="t" r="r" b="b"/>
            <a:pathLst>
              <a:path w="799" h="807" extrusionOk="0">
                <a:moveTo>
                  <a:pt x="400" y="0"/>
                </a:moveTo>
                <a:cubicBezTo>
                  <a:pt x="181" y="0"/>
                  <a:pt x="1" y="181"/>
                  <a:pt x="1" y="407"/>
                </a:cubicBezTo>
                <a:cubicBezTo>
                  <a:pt x="1" y="626"/>
                  <a:pt x="181" y="806"/>
                  <a:pt x="400" y="806"/>
                </a:cubicBezTo>
                <a:cubicBezTo>
                  <a:pt x="618" y="806"/>
                  <a:pt x="799" y="626"/>
                  <a:pt x="799" y="407"/>
                </a:cubicBezTo>
                <a:cubicBezTo>
                  <a:pt x="799" y="181"/>
                  <a:pt x="618" y="0"/>
                  <a:pt x="400" y="0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1" name="Google Shape;1641;p22"/>
          <p:cNvSpPr/>
          <p:nvPr/>
        </p:nvSpPr>
        <p:spPr>
          <a:xfrm>
            <a:off x="7773001" y="2940287"/>
            <a:ext cx="80175" cy="79643"/>
          </a:xfrm>
          <a:custGeom>
            <a:avLst/>
            <a:gdLst/>
            <a:ahLst/>
            <a:cxnLst/>
            <a:rect l="l" t="t" r="r" b="b"/>
            <a:pathLst>
              <a:path w="1055" h="1048" extrusionOk="0">
                <a:moveTo>
                  <a:pt x="528" y="249"/>
                </a:moveTo>
                <a:cubicBezTo>
                  <a:pt x="678" y="249"/>
                  <a:pt x="799" y="370"/>
                  <a:pt x="799" y="528"/>
                </a:cubicBezTo>
                <a:cubicBezTo>
                  <a:pt x="799" y="679"/>
                  <a:pt x="678" y="799"/>
                  <a:pt x="528" y="799"/>
                </a:cubicBezTo>
                <a:cubicBezTo>
                  <a:pt x="377" y="799"/>
                  <a:pt x="249" y="679"/>
                  <a:pt x="249" y="528"/>
                </a:cubicBezTo>
                <a:cubicBezTo>
                  <a:pt x="249" y="370"/>
                  <a:pt x="377" y="249"/>
                  <a:pt x="528" y="249"/>
                </a:cubicBezTo>
                <a:close/>
                <a:moveTo>
                  <a:pt x="528" y="1"/>
                </a:moveTo>
                <a:cubicBezTo>
                  <a:pt x="234" y="1"/>
                  <a:pt x="0" y="234"/>
                  <a:pt x="0" y="528"/>
                </a:cubicBezTo>
                <a:cubicBezTo>
                  <a:pt x="0" y="814"/>
                  <a:pt x="234" y="1048"/>
                  <a:pt x="528" y="1048"/>
                </a:cubicBezTo>
                <a:cubicBezTo>
                  <a:pt x="814" y="1048"/>
                  <a:pt x="1055" y="814"/>
                  <a:pt x="1055" y="528"/>
                </a:cubicBezTo>
                <a:cubicBezTo>
                  <a:pt x="1055" y="234"/>
                  <a:pt x="814" y="1"/>
                  <a:pt x="528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2" name="Google Shape;1642;p22"/>
          <p:cNvSpPr/>
          <p:nvPr/>
        </p:nvSpPr>
        <p:spPr>
          <a:xfrm>
            <a:off x="5596131" y="4404552"/>
            <a:ext cx="61328" cy="60720"/>
          </a:xfrm>
          <a:custGeom>
            <a:avLst/>
            <a:gdLst/>
            <a:ahLst/>
            <a:cxnLst/>
            <a:rect l="l" t="t" r="r" b="b"/>
            <a:pathLst>
              <a:path w="807" h="799" extrusionOk="0">
                <a:moveTo>
                  <a:pt x="407" y="0"/>
                </a:moveTo>
                <a:cubicBezTo>
                  <a:pt x="181" y="0"/>
                  <a:pt x="0" y="181"/>
                  <a:pt x="0" y="399"/>
                </a:cubicBezTo>
                <a:cubicBezTo>
                  <a:pt x="0" y="625"/>
                  <a:pt x="181" y="799"/>
                  <a:pt x="407" y="799"/>
                </a:cubicBezTo>
                <a:cubicBezTo>
                  <a:pt x="626" y="799"/>
                  <a:pt x="806" y="625"/>
                  <a:pt x="806" y="399"/>
                </a:cubicBezTo>
                <a:cubicBezTo>
                  <a:pt x="806" y="181"/>
                  <a:pt x="626" y="0"/>
                  <a:pt x="407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3" name="Google Shape;1643;p22"/>
          <p:cNvSpPr/>
          <p:nvPr/>
        </p:nvSpPr>
        <p:spPr>
          <a:xfrm>
            <a:off x="5586936" y="4394824"/>
            <a:ext cx="79643" cy="80175"/>
          </a:xfrm>
          <a:custGeom>
            <a:avLst/>
            <a:gdLst/>
            <a:ahLst/>
            <a:cxnLst/>
            <a:rect l="l" t="t" r="r" b="b"/>
            <a:pathLst>
              <a:path w="1048" h="1055" extrusionOk="0">
                <a:moveTo>
                  <a:pt x="528" y="256"/>
                </a:moveTo>
                <a:cubicBezTo>
                  <a:pt x="679" y="256"/>
                  <a:pt x="799" y="377"/>
                  <a:pt x="799" y="527"/>
                </a:cubicBezTo>
                <a:cubicBezTo>
                  <a:pt x="799" y="678"/>
                  <a:pt x="679" y="806"/>
                  <a:pt x="528" y="806"/>
                </a:cubicBezTo>
                <a:cubicBezTo>
                  <a:pt x="378" y="806"/>
                  <a:pt x="249" y="678"/>
                  <a:pt x="249" y="527"/>
                </a:cubicBezTo>
                <a:cubicBezTo>
                  <a:pt x="249" y="377"/>
                  <a:pt x="378" y="256"/>
                  <a:pt x="528" y="256"/>
                </a:cubicBezTo>
                <a:close/>
                <a:moveTo>
                  <a:pt x="528" y="0"/>
                </a:moveTo>
                <a:cubicBezTo>
                  <a:pt x="234" y="0"/>
                  <a:pt x="1" y="241"/>
                  <a:pt x="1" y="527"/>
                </a:cubicBezTo>
                <a:cubicBezTo>
                  <a:pt x="1" y="821"/>
                  <a:pt x="234" y="1055"/>
                  <a:pt x="528" y="1055"/>
                </a:cubicBezTo>
                <a:cubicBezTo>
                  <a:pt x="814" y="1055"/>
                  <a:pt x="1048" y="821"/>
                  <a:pt x="1048" y="527"/>
                </a:cubicBezTo>
                <a:cubicBezTo>
                  <a:pt x="1048" y="241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4" name="Google Shape;1644;p22"/>
          <p:cNvSpPr/>
          <p:nvPr/>
        </p:nvSpPr>
        <p:spPr>
          <a:xfrm>
            <a:off x="1980757" y="2831007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2" y="0"/>
                  <a:pt x="1" y="174"/>
                  <a:pt x="1" y="399"/>
                </a:cubicBezTo>
                <a:cubicBezTo>
                  <a:pt x="1" y="618"/>
                  <a:pt x="182" y="799"/>
                  <a:pt x="400" y="799"/>
                </a:cubicBezTo>
                <a:cubicBezTo>
                  <a:pt x="619" y="799"/>
                  <a:pt x="799" y="618"/>
                  <a:pt x="799" y="399"/>
                </a:cubicBezTo>
                <a:cubicBezTo>
                  <a:pt x="799" y="174"/>
                  <a:pt x="619" y="0"/>
                  <a:pt x="400" y="0"/>
                </a:cubicBez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5" name="Google Shape;1645;p22"/>
          <p:cNvSpPr/>
          <p:nvPr/>
        </p:nvSpPr>
        <p:spPr>
          <a:xfrm>
            <a:off x="1971029" y="2821279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807" y="377"/>
                  <a:pt x="807" y="527"/>
                </a:cubicBezTo>
                <a:cubicBezTo>
                  <a:pt x="807" y="678"/>
                  <a:pt x="679" y="799"/>
                  <a:pt x="528" y="799"/>
                </a:cubicBezTo>
                <a:cubicBezTo>
                  <a:pt x="377" y="799"/>
                  <a:pt x="257" y="678"/>
                  <a:pt x="257" y="527"/>
                </a:cubicBezTo>
                <a:cubicBezTo>
                  <a:pt x="257" y="377"/>
                  <a:pt x="377" y="249"/>
                  <a:pt x="528" y="249"/>
                </a:cubicBezTo>
                <a:close/>
                <a:moveTo>
                  <a:pt x="528" y="0"/>
                </a:moveTo>
                <a:cubicBezTo>
                  <a:pt x="242" y="0"/>
                  <a:pt x="1" y="234"/>
                  <a:pt x="1" y="527"/>
                </a:cubicBezTo>
                <a:cubicBezTo>
                  <a:pt x="1" y="814"/>
                  <a:pt x="242" y="1055"/>
                  <a:pt x="528" y="1055"/>
                </a:cubicBezTo>
                <a:cubicBezTo>
                  <a:pt x="822" y="1055"/>
                  <a:pt x="1055" y="814"/>
                  <a:pt x="1055" y="527"/>
                </a:cubicBezTo>
                <a:cubicBezTo>
                  <a:pt x="1055" y="234"/>
                  <a:pt x="822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6" name="Google Shape;1646;p22"/>
          <p:cNvSpPr/>
          <p:nvPr/>
        </p:nvSpPr>
        <p:spPr>
          <a:xfrm>
            <a:off x="1075203" y="406245"/>
            <a:ext cx="61328" cy="60796"/>
          </a:xfrm>
          <a:custGeom>
            <a:avLst/>
            <a:gdLst/>
            <a:ahLst/>
            <a:cxnLst/>
            <a:rect l="l" t="t" r="r" b="b"/>
            <a:pathLst>
              <a:path w="807" h="800" extrusionOk="0">
                <a:moveTo>
                  <a:pt x="400" y="1"/>
                </a:moveTo>
                <a:cubicBezTo>
                  <a:pt x="182" y="1"/>
                  <a:pt x="1" y="174"/>
                  <a:pt x="1" y="400"/>
                </a:cubicBezTo>
                <a:cubicBezTo>
                  <a:pt x="1" y="619"/>
                  <a:pt x="182" y="799"/>
                  <a:pt x="400" y="799"/>
                </a:cubicBezTo>
                <a:cubicBezTo>
                  <a:pt x="626" y="799"/>
                  <a:pt x="807" y="619"/>
                  <a:pt x="807" y="400"/>
                </a:cubicBezTo>
                <a:cubicBezTo>
                  <a:pt x="807" y="174"/>
                  <a:pt x="626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7" name="Google Shape;1647;p22"/>
          <p:cNvSpPr/>
          <p:nvPr/>
        </p:nvSpPr>
        <p:spPr>
          <a:xfrm>
            <a:off x="1066084" y="396518"/>
            <a:ext cx="79643" cy="80251"/>
          </a:xfrm>
          <a:custGeom>
            <a:avLst/>
            <a:gdLst/>
            <a:ahLst/>
            <a:cxnLst/>
            <a:rect l="l" t="t" r="r" b="b"/>
            <a:pathLst>
              <a:path w="1048" h="1056" extrusionOk="0">
                <a:moveTo>
                  <a:pt x="520" y="249"/>
                </a:moveTo>
                <a:cubicBezTo>
                  <a:pt x="678" y="249"/>
                  <a:pt x="799" y="377"/>
                  <a:pt x="799" y="528"/>
                </a:cubicBezTo>
                <a:cubicBezTo>
                  <a:pt x="799" y="679"/>
                  <a:pt x="678" y="799"/>
                  <a:pt x="520" y="799"/>
                </a:cubicBezTo>
                <a:cubicBezTo>
                  <a:pt x="369" y="799"/>
                  <a:pt x="249" y="679"/>
                  <a:pt x="249" y="528"/>
                </a:cubicBezTo>
                <a:cubicBezTo>
                  <a:pt x="249" y="377"/>
                  <a:pt x="369" y="249"/>
                  <a:pt x="520" y="249"/>
                </a:cubicBezTo>
                <a:close/>
                <a:moveTo>
                  <a:pt x="520" y="1"/>
                </a:moveTo>
                <a:cubicBezTo>
                  <a:pt x="234" y="1"/>
                  <a:pt x="0" y="234"/>
                  <a:pt x="0" y="528"/>
                </a:cubicBezTo>
                <a:cubicBezTo>
                  <a:pt x="0" y="814"/>
                  <a:pt x="234" y="1055"/>
                  <a:pt x="520" y="1055"/>
                </a:cubicBezTo>
                <a:cubicBezTo>
                  <a:pt x="814" y="1055"/>
                  <a:pt x="1047" y="814"/>
                  <a:pt x="1047" y="528"/>
                </a:cubicBezTo>
                <a:cubicBezTo>
                  <a:pt x="1047" y="234"/>
                  <a:pt x="814" y="1"/>
                  <a:pt x="520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8" name="Google Shape;1648;p22"/>
          <p:cNvSpPr/>
          <p:nvPr/>
        </p:nvSpPr>
        <p:spPr>
          <a:xfrm>
            <a:off x="3790192" y="840707"/>
            <a:ext cx="60720" cy="61328"/>
          </a:xfrm>
          <a:custGeom>
            <a:avLst/>
            <a:gdLst/>
            <a:ahLst/>
            <a:cxnLst/>
            <a:rect l="l" t="t" r="r" b="b"/>
            <a:pathLst>
              <a:path w="799" h="807" extrusionOk="0">
                <a:moveTo>
                  <a:pt x="399" y="1"/>
                </a:moveTo>
                <a:cubicBezTo>
                  <a:pt x="181" y="1"/>
                  <a:pt x="0" y="182"/>
                  <a:pt x="0" y="400"/>
                </a:cubicBezTo>
                <a:cubicBezTo>
                  <a:pt x="0" y="626"/>
                  <a:pt x="181" y="807"/>
                  <a:pt x="399" y="807"/>
                </a:cubicBezTo>
                <a:cubicBezTo>
                  <a:pt x="618" y="807"/>
                  <a:pt x="799" y="626"/>
                  <a:pt x="799" y="400"/>
                </a:cubicBezTo>
                <a:cubicBezTo>
                  <a:pt x="799" y="182"/>
                  <a:pt x="618" y="1"/>
                  <a:pt x="399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9" name="Google Shape;1649;p22"/>
          <p:cNvSpPr/>
          <p:nvPr/>
        </p:nvSpPr>
        <p:spPr>
          <a:xfrm>
            <a:off x="3780465" y="831587"/>
            <a:ext cx="80175" cy="79643"/>
          </a:xfrm>
          <a:custGeom>
            <a:avLst/>
            <a:gdLst/>
            <a:ahLst/>
            <a:cxnLst/>
            <a:rect l="l" t="t" r="r" b="b"/>
            <a:pathLst>
              <a:path w="1055" h="1048" extrusionOk="0">
                <a:moveTo>
                  <a:pt x="527" y="249"/>
                </a:moveTo>
                <a:cubicBezTo>
                  <a:pt x="678" y="249"/>
                  <a:pt x="799" y="369"/>
                  <a:pt x="799" y="520"/>
                </a:cubicBezTo>
                <a:cubicBezTo>
                  <a:pt x="799" y="678"/>
                  <a:pt x="678" y="799"/>
                  <a:pt x="527" y="799"/>
                </a:cubicBezTo>
                <a:cubicBezTo>
                  <a:pt x="377" y="799"/>
                  <a:pt x="249" y="678"/>
                  <a:pt x="249" y="520"/>
                </a:cubicBezTo>
                <a:cubicBezTo>
                  <a:pt x="249" y="369"/>
                  <a:pt x="377" y="249"/>
                  <a:pt x="527" y="249"/>
                </a:cubicBezTo>
                <a:close/>
                <a:moveTo>
                  <a:pt x="527" y="0"/>
                </a:moveTo>
                <a:cubicBezTo>
                  <a:pt x="234" y="0"/>
                  <a:pt x="0" y="234"/>
                  <a:pt x="0" y="520"/>
                </a:cubicBezTo>
                <a:cubicBezTo>
                  <a:pt x="0" y="814"/>
                  <a:pt x="234" y="1047"/>
                  <a:pt x="527" y="1047"/>
                </a:cubicBezTo>
                <a:cubicBezTo>
                  <a:pt x="814" y="1047"/>
                  <a:pt x="1055" y="814"/>
                  <a:pt x="1055" y="520"/>
                </a:cubicBezTo>
                <a:cubicBezTo>
                  <a:pt x="1055" y="234"/>
                  <a:pt x="814" y="0"/>
                  <a:pt x="5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0" name="Google Shape;1650;p22"/>
          <p:cNvSpPr/>
          <p:nvPr/>
        </p:nvSpPr>
        <p:spPr>
          <a:xfrm>
            <a:off x="6368846" y="3295790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2" y="0"/>
                  <a:pt x="1" y="174"/>
                  <a:pt x="1" y="400"/>
                </a:cubicBezTo>
                <a:cubicBezTo>
                  <a:pt x="1" y="618"/>
                  <a:pt x="182" y="799"/>
                  <a:pt x="400" y="799"/>
                </a:cubicBezTo>
                <a:cubicBezTo>
                  <a:pt x="619" y="799"/>
                  <a:pt x="799" y="618"/>
                  <a:pt x="799" y="400"/>
                </a:cubicBezTo>
                <a:cubicBezTo>
                  <a:pt x="799" y="174"/>
                  <a:pt x="619" y="0"/>
                  <a:pt x="400" y="0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1" name="Google Shape;1651;p22"/>
          <p:cNvSpPr/>
          <p:nvPr/>
        </p:nvSpPr>
        <p:spPr>
          <a:xfrm>
            <a:off x="6359119" y="3286063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8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8" y="799"/>
                  <a:pt x="249" y="678"/>
                  <a:pt x="249" y="528"/>
                </a:cubicBezTo>
                <a:cubicBezTo>
                  <a:pt x="249" y="377"/>
                  <a:pt x="378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8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8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2" name="Google Shape;1652;p22"/>
          <p:cNvSpPr/>
          <p:nvPr/>
        </p:nvSpPr>
        <p:spPr>
          <a:xfrm>
            <a:off x="3193709" y="4465196"/>
            <a:ext cx="60796" cy="61328"/>
          </a:xfrm>
          <a:custGeom>
            <a:avLst/>
            <a:gdLst/>
            <a:ahLst/>
            <a:cxnLst/>
            <a:rect l="l" t="t" r="r" b="b"/>
            <a:pathLst>
              <a:path w="800" h="807" extrusionOk="0">
                <a:moveTo>
                  <a:pt x="400" y="1"/>
                </a:moveTo>
                <a:cubicBezTo>
                  <a:pt x="174" y="1"/>
                  <a:pt x="1" y="181"/>
                  <a:pt x="1" y="407"/>
                </a:cubicBezTo>
                <a:cubicBezTo>
                  <a:pt x="1" y="626"/>
                  <a:pt x="174" y="807"/>
                  <a:pt x="400" y="807"/>
                </a:cubicBezTo>
                <a:cubicBezTo>
                  <a:pt x="618" y="807"/>
                  <a:pt x="799" y="626"/>
                  <a:pt x="799" y="407"/>
                </a:cubicBezTo>
                <a:cubicBezTo>
                  <a:pt x="799" y="181"/>
                  <a:pt x="618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3" name="Google Shape;1653;p22"/>
          <p:cNvSpPr/>
          <p:nvPr/>
        </p:nvSpPr>
        <p:spPr>
          <a:xfrm>
            <a:off x="3183982" y="4456076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7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7" y="799"/>
                  <a:pt x="249" y="678"/>
                  <a:pt x="249" y="527"/>
                </a:cubicBezTo>
                <a:cubicBezTo>
                  <a:pt x="249" y="377"/>
                  <a:pt x="377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7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7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4" name="Google Shape;1654;p22"/>
          <p:cNvSpPr/>
          <p:nvPr/>
        </p:nvSpPr>
        <p:spPr>
          <a:xfrm>
            <a:off x="4262423" y="4648343"/>
            <a:ext cx="60720" cy="61328"/>
          </a:xfrm>
          <a:custGeom>
            <a:avLst/>
            <a:gdLst/>
            <a:ahLst/>
            <a:cxnLst/>
            <a:rect l="l" t="t" r="r" b="b"/>
            <a:pathLst>
              <a:path w="799" h="807" extrusionOk="0">
                <a:moveTo>
                  <a:pt x="400" y="1"/>
                </a:moveTo>
                <a:cubicBezTo>
                  <a:pt x="181" y="1"/>
                  <a:pt x="0" y="182"/>
                  <a:pt x="0" y="400"/>
                </a:cubicBezTo>
                <a:cubicBezTo>
                  <a:pt x="0" y="626"/>
                  <a:pt x="181" y="807"/>
                  <a:pt x="400" y="807"/>
                </a:cubicBezTo>
                <a:cubicBezTo>
                  <a:pt x="626" y="807"/>
                  <a:pt x="799" y="626"/>
                  <a:pt x="799" y="400"/>
                </a:cubicBezTo>
                <a:cubicBezTo>
                  <a:pt x="799" y="182"/>
                  <a:pt x="626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5" name="Google Shape;1655;p22"/>
          <p:cNvSpPr/>
          <p:nvPr/>
        </p:nvSpPr>
        <p:spPr>
          <a:xfrm>
            <a:off x="4253228" y="4639223"/>
            <a:ext cx="79643" cy="79643"/>
          </a:xfrm>
          <a:custGeom>
            <a:avLst/>
            <a:gdLst/>
            <a:ahLst/>
            <a:cxnLst/>
            <a:rect l="l" t="t" r="r" b="b"/>
            <a:pathLst>
              <a:path w="1048" h="1048" extrusionOk="0">
                <a:moveTo>
                  <a:pt x="521" y="249"/>
                </a:moveTo>
                <a:cubicBezTo>
                  <a:pt x="671" y="249"/>
                  <a:pt x="799" y="370"/>
                  <a:pt x="799" y="520"/>
                </a:cubicBezTo>
                <a:cubicBezTo>
                  <a:pt x="799" y="678"/>
                  <a:pt x="671" y="799"/>
                  <a:pt x="521" y="799"/>
                </a:cubicBezTo>
                <a:cubicBezTo>
                  <a:pt x="370" y="799"/>
                  <a:pt x="249" y="678"/>
                  <a:pt x="249" y="520"/>
                </a:cubicBezTo>
                <a:cubicBezTo>
                  <a:pt x="249" y="370"/>
                  <a:pt x="370" y="249"/>
                  <a:pt x="521" y="249"/>
                </a:cubicBezTo>
                <a:close/>
                <a:moveTo>
                  <a:pt x="521" y="0"/>
                </a:moveTo>
                <a:cubicBezTo>
                  <a:pt x="234" y="0"/>
                  <a:pt x="1" y="234"/>
                  <a:pt x="1" y="520"/>
                </a:cubicBezTo>
                <a:cubicBezTo>
                  <a:pt x="1" y="814"/>
                  <a:pt x="234" y="1047"/>
                  <a:pt x="521" y="1047"/>
                </a:cubicBezTo>
                <a:cubicBezTo>
                  <a:pt x="814" y="1047"/>
                  <a:pt x="1048" y="814"/>
                  <a:pt x="1048" y="520"/>
                </a:cubicBezTo>
                <a:cubicBezTo>
                  <a:pt x="1048" y="234"/>
                  <a:pt x="814" y="0"/>
                  <a:pt x="52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6" name="Google Shape;1656;p22"/>
          <p:cNvSpPr/>
          <p:nvPr/>
        </p:nvSpPr>
        <p:spPr>
          <a:xfrm>
            <a:off x="5981957" y="1220832"/>
            <a:ext cx="60720" cy="60720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399" y="0"/>
                </a:moveTo>
                <a:cubicBezTo>
                  <a:pt x="173" y="0"/>
                  <a:pt x="0" y="181"/>
                  <a:pt x="0" y="399"/>
                </a:cubicBezTo>
                <a:cubicBezTo>
                  <a:pt x="0" y="618"/>
                  <a:pt x="173" y="799"/>
                  <a:pt x="399" y="799"/>
                </a:cubicBezTo>
                <a:cubicBezTo>
                  <a:pt x="618" y="799"/>
                  <a:pt x="799" y="618"/>
                  <a:pt x="799" y="399"/>
                </a:cubicBezTo>
                <a:cubicBezTo>
                  <a:pt x="799" y="181"/>
                  <a:pt x="618" y="0"/>
                  <a:pt x="399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7" name="Google Shape;1657;p22"/>
          <p:cNvSpPr/>
          <p:nvPr/>
        </p:nvSpPr>
        <p:spPr>
          <a:xfrm>
            <a:off x="5972229" y="1211105"/>
            <a:ext cx="80175" cy="80175"/>
          </a:xfrm>
          <a:custGeom>
            <a:avLst/>
            <a:gdLst/>
            <a:ahLst/>
            <a:cxnLst/>
            <a:rect l="l" t="t" r="r" b="b"/>
            <a:pathLst>
              <a:path w="1055" h="1055" extrusionOk="0">
                <a:moveTo>
                  <a:pt x="527" y="249"/>
                </a:moveTo>
                <a:cubicBezTo>
                  <a:pt x="678" y="249"/>
                  <a:pt x="799" y="377"/>
                  <a:pt x="799" y="527"/>
                </a:cubicBezTo>
                <a:cubicBezTo>
                  <a:pt x="799" y="678"/>
                  <a:pt x="678" y="799"/>
                  <a:pt x="527" y="799"/>
                </a:cubicBezTo>
                <a:cubicBezTo>
                  <a:pt x="377" y="799"/>
                  <a:pt x="249" y="678"/>
                  <a:pt x="249" y="527"/>
                </a:cubicBezTo>
                <a:cubicBezTo>
                  <a:pt x="249" y="377"/>
                  <a:pt x="377" y="249"/>
                  <a:pt x="527" y="249"/>
                </a:cubicBezTo>
                <a:close/>
                <a:moveTo>
                  <a:pt x="527" y="0"/>
                </a:moveTo>
                <a:cubicBezTo>
                  <a:pt x="234" y="0"/>
                  <a:pt x="0" y="234"/>
                  <a:pt x="0" y="527"/>
                </a:cubicBezTo>
                <a:cubicBezTo>
                  <a:pt x="0" y="814"/>
                  <a:pt x="234" y="1055"/>
                  <a:pt x="527" y="1055"/>
                </a:cubicBezTo>
                <a:cubicBezTo>
                  <a:pt x="814" y="1055"/>
                  <a:pt x="1055" y="814"/>
                  <a:pt x="1055" y="527"/>
                </a:cubicBezTo>
                <a:cubicBezTo>
                  <a:pt x="1055" y="234"/>
                  <a:pt x="814" y="0"/>
                  <a:pt x="5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8" name="Google Shape;1658;p22"/>
          <p:cNvSpPr/>
          <p:nvPr/>
        </p:nvSpPr>
        <p:spPr>
          <a:xfrm>
            <a:off x="7113595" y="2188776"/>
            <a:ext cx="60720" cy="60720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400" y="0"/>
                </a:moveTo>
                <a:cubicBezTo>
                  <a:pt x="181" y="0"/>
                  <a:pt x="0" y="181"/>
                  <a:pt x="0" y="399"/>
                </a:cubicBezTo>
                <a:cubicBezTo>
                  <a:pt x="0" y="618"/>
                  <a:pt x="181" y="799"/>
                  <a:pt x="400" y="799"/>
                </a:cubicBezTo>
                <a:cubicBezTo>
                  <a:pt x="626" y="799"/>
                  <a:pt x="799" y="618"/>
                  <a:pt x="799" y="399"/>
                </a:cubicBezTo>
                <a:cubicBezTo>
                  <a:pt x="799" y="181"/>
                  <a:pt x="626" y="0"/>
                  <a:pt x="400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9" name="Google Shape;1659;p22"/>
          <p:cNvSpPr/>
          <p:nvPr/>
        </p:nvSpPr>
        <p:spPr>
          <a:xfrm>
            <a:off x="7103867" y="2179048"/>
            <a:ext cx="80175" cy="80175"/>
          </a:xfrm>
          <a:custGeom>
            <a:avLst/>
            <a:gdLst/>
            <a:ahLst/>
            <a:cxnLst/>
            <a:rect l="l" t="t" r="r" b="b"/>
            <a:pathLst>
              <a:path w="1055" h="1055" extrusionOk="0">
                <a:moveTo>
                  <a:pt x="528" y="256"/>
                </a:moveTo>
                <a:cubicBezTo>
                  <a:pt x="678" y="256"/>
                  <a:pt x="806" y="377"/>
                  <a:pt x="806" y="527"/>
                </a:cubicBezTo>
                <a:cubicBezTo>
                  <a:pt x="806" y="678"/>
                  <a:pt x="678" y="806"/>
                  <a:pt x="528" y="806"/>
                </a:cubicBezTo>
                <a:cubicBezTo>
                  <a:pt x="377" y="806"/>
                  <a:pt x="256" y="678"/>
                  <a:pt x="256" y="527"/>
                </a:cubicBezTo>
                <a:cubicBezTo>
                  <a:pt x="256" y="377"/>
                  <a:pt x="377" y="256"/>
                  <a:pt x="528" y="256"/>
                </a:cubicBezTo>
                <a:close/>
                <a:moveTo>
                  <a:pt x="528" y="0"/>
                </a:moveTo>
                <a:cubicBezTo>
                  <a:pt x="241" y="0"/>
                  <a:pt x="0" y="241"/>
                  <a:pt x="0" y="527"/>
                </a:cubicBezTo>
                <a:cubicBezTo>
                  <a:pt x="0" y="821"/>
                  <a:pt x="241" y="1055"/>
                  <a:pt x="528" y="1055"/>
                </a:cubicBezTo>
                <a:cubicBezTo>
                  <a:pt x="821" y="1055"/>
                  <a:pt x="1055" y="821"/>
                  <a:pt x="1055" y="527"/>
                </a:cubicBezTo>
                <a:cubicBezTo>
                  <a:pt x="1055" y="241"/>
                  <a:pt x="821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0" name="Google Shape;1660;p22"/>
          <p:cNvSpPr/>
          <p:nvPr/>
        </p:nvSpPr>
        <p:spPr>
          <a:xfrm>
            <a:off x="1095036" y="1329552"/>
            <a:ext cx="21811" cy="277686"/>
          </a:xfrm>
          <a:custGeom>
            <a:avLst/>
            <a:gdLst/>
            <a:ahLst/>
            <a:cxnLst/>
            <a:rect l="l" t="t" r="r" b="b"/>
            <a:pathLst>
              <a:path w="287" h="3654" extrusionOk="0">
                <a:moveTo>
                  <a:pt x="143" y="0"/>
                </a:moveTo>
                <a:cubicBezTo>
                  <a:pt x="60" y="0"/>
                  <a:pt x="0" y="68"/>
                  <a:pt x="0" y="151"/>
                </a:cubicBezTo>
                <a:lnTo>
                  <a:pt x="0" y="3503"/>
                </a:lnTo>
                <a:cubicBezTo>
                  <a:pt x="0" y="3585"/>
                  <a:pt x="60" y="3653"/>
                  <a:pt x="143" y="3653"/>
                </a:cubicBezTo>
                <a:cubicBezTo>
                  <a:pt x="226" y="3653"/>
                  <a:pt x="286" y="3585"/>
                  <a:pt x="286" y="3503"/>
                </a:cubicBezTo>
                <a:lnTo>
                  <a:pt x="286" y="151"/>
                </a:lnTo>
                <a:cubicBezTo>
                  <a:pt x="286" y="68"/>
                  <a:pt x="226" y="0"/>
                  <a:pt x="14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1" name="Google Shape;1661;p22"/>
          <p:cNvSpPr/>
          <p:nvPr/>
        </p:nvSpPr>
        <p:spPr>
          <a:xfrm>
            <a:off x="1003386" y="1367170"/>
            <a:ext cx="205035" cy="202831"/>
          </a:xfrm>
          <a:custGeom>
            <a:avLst/>
            <a:gdLst/>
            <a:ahLst/>
            <a:cxnLst/>
            <a:rect l="l" t="t" r="r" b="b"/>
            <a:pathLst>
              <a:path w="2698" h="2669" extrusionOk="0">
                <a:moveTo>
                  <a:pt x="163" y="0"/>
                </a:moveTo>
                <a:cubicBezTo>
                  <a:pt x="125" y="0"/>
                  <a:pt x="88" y="13"/>
                  <a:pt x="61" y="40"/>
                </a:cubicBezTo>
                <a:cubicBezTo>
                  <a:pt x="1" y="100"/>
                  <a:pt x="1" y="190"/>
                  <a:pt x="61" y="251"/>
                </a:cubicBezTo>
                <a:lnTo>
                  <a:pt x="2434" y="2623"/>
                </a:lnTo>
                <a:cubicBezTo>
                  <a:pt x="2464" y="2654"/>
                  <a:pt x="2502" y="2669"/>
                  <a:pt x="2539" y="2669"/>
                </a:cubicBezTo>
                <a:cubicBezTo>
                  <a:pt x="2577" y="2669"/>
                  <a:pt x="2615" y="2654"/>
                  <a:pt x="2637" y="2623"/>
                </a:cubicBezTo>
                <a:cubicBezTo>
                  <a:pt x="2697" y="2563"/>
                  <a:pt x="2697" y="2473"/>
                  <a:pt x="2637" y="2420"/>
                </a:cubicBezTo>
                <a:lnTo>
                  <a:pt x="265" y="40"/>
                </a:lnTo>
                <a:cubicBezTo>
                  <a:pt x="238" y="13"/>
                  <a:pt x="200" y="0"/>
                  <a:pt x="16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2" name="Google Shape;1662;p22"/>
          <p:cNvSpPr/>
          <p:nvPr/>
        </p:nvSpPr>
        <p:spPr>
          <a:xfrm>
            <a:off x="1003386" y="1367170"/>
            <a:ext cx="205035" cy="202831"/>
          </a:xfrm>
          <a:custGeom>
            <a:avLst/>
            <a:gdLst/>
            <a:ahLst/>
            <a:cxnLst/>
            <a:rect l="l" t="t" r="r" b="b"/>
            <a:pathLst>
              <a:path w="2698" h="2669" extrusionOk="0">
                <a:moveTo>
                  <a:pt x="2538" y="0"/>
                </a:moveTo>
                <a:cubicBezTo>
                  <a:pt x="2502" y="0"/>
                  <a:pt x="2464" y="13"/>
                  <a:pt x="2434" y="40"/>
                </a:cubicBezTo>
                <a:lnTo>
                  <a:pt x="61" y="2420"/>
                </a:lnTo>
                <a:cubicBezTo>
                  <a:pt x="1" y="2473"/>
                  <a:pt x="1" y="2563"/>
                  <a:pt x="61" y="2623"/>
                </a:cubicBezTo>
                <a:cubicBezTo>
                  <a:pt x="91" y="2654"/>
                  <a:pt x="121" y="2669"/>
                  <a:pt x="159" y="2669"/>
                </a:cubicBezTo>
                <a:cubicBezTo>
                  <a:pt x="197" y="2669"/>
                  <a:pt x="234" y="2654"/>
                  <a:pt x="265" y="2623"/>
                </a:cubicBezTo>
                <a:lnTo>
                  <a:pt x="2637" y="251"/>
                </a:lnTo>
                <a:cubicBezTo>
                  <a:pt x="2697" y="190"/>
                  <a:pt x="2697" y="100"/>
                  <a:pt x="2637" y="40"/>
                </a:cubicBezTo>
                <a:cubicBezTo>
                  <a:pt x="2611" y="13"/>
                  <a:pt x="2575" y="0"/>
                  <a:pt x="253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3" name="Google Shape;1663;p22"/>
          <p:cNvSpPr/>
          <p:nvPr/>
        </p:nvSpPr>
        <p:spPr>
          <a:xfrm>
            <a:off x="1128169" y="1893357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2" y="0"/>
                  <a:pt x="1" y="174"/>
                  <a:pt x="1" y="399"/>
                </a:cubicBezTo>
                <a:cubicBezTo>
                  <a:pt x="1" y="618"/>
                  <a:pt x="182" y="799"/>
                  <a:pt x="400" y="799"/>
                </a:cubicBezTo>
                <a:cubicBezTo>
                  <a:pt x="619" y="799"/>
                  <a:pt x="799" y="618"/>
                  <a:pt x="799" y="399"/>
                </a:cubicBezTo>
                <a:cubicBezTo>
                  <a:pt x="799" y="174"/>
                  <a:pt x="619" y="0"/>
                  <a:pt x="400" y="0"/>
                </a:cubicBez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4" name="Google Shape;1664;p22"/>
          <p:cNvSpPr/>
          <p:nvPr/>
        </p:nvSpPr>
        <p:spPr>
          <a:xfrm>
            <a:off x="1118442" y="1883629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807" y="377"/>
                  <a:pt x="807" y="527"/>
                </a:cubicBezTo>
                <a:cubicBezTo>
                  <a:pt x="807" y="678"/>
                  <a:pt x="679" y="799"/>
                  <a:pt x="528" y="799"/>
                </a:cubicBezTo>
                <a:cubicBezTo>
                  <a:pt x="377" y="799"/>
                  <a:pt x="257" y="678"/>
                  <a:pt x="257" y="527"/>
                </a:cubicBezTo>
                <a:cubicBezTo>
                  <a:pt x="257" y="377"/>
                  <a:pt x="377" y="249"/>
                  <a:pt x="528" y="249"/>
                </a:cubicBezTo>
                <a:close/>
                <a:moveTo>
                  <a:pt x="528" y="0"/>
                </a:moveTo>
                <a:cubicBezTo>
                  <a:pt x="242" y="0"/>
                  <a:pt x="1" y="234"/>
                  <a:pt x="1" y="527"/>
                </a:cubicBezTo>
                <a:cubicBezTo>
                  <a:pt x="1" y="814"/>
                  <a:pt x="242" y="1055"/>
                  <a:pt x="528" y="1055"/>
                </a:cubicBezTo>
                <a:cubicBezTo>
                  <a:pt x="822" y="1055"/>
                  <a:pt x="1055" y="814"/>
                  <a:pt x="1055" y="527"/>
                </a:cubicBezTo>
                <a:cubicBezTo>
                  <a:pt x="1055" y="234"/>
                  <a:pt x="822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5" name="Google Shape;1665;p22"/>
          <p:cNvSpPr/>
          <p:nvPr/>
        </p:nvSpPr>
        <p:spPr>
          <a:xfrm>
            <a:off x="2283596" y="3985618"/>
            <a:ext cx="28650" cy="360140"/>
          </a:xfrm>
          <a:custGeom>
            <a:avLst/>
            <a:gdLst/>
            <a:ahLst/>
            <a:cxnLst/>
            <a:rect l="l" t="t" r="r" b="b"/>
            <a:pathLst>
              <a:path w="377" h="4739" extrusionOk="0">
                <a:moveTo>
                  <a:pt x="189" y="1"/>
                </a:moveTo>
                <a:cubicBezTo>
                  <a:pt x="83" y="1"/>
                  <a:pt x="0" y="84"/>
                  <a:pt x="0" y="189"/>
                </a:cubicBezTo>
                <a:lnTo>
                  <a:pt x="0" y="4550"/>
                </a:lnTo>
                <a:cubicBezTo>
                  <a:pt x="0" y="4656"/>
                  <a:pt x="83" y="4738"/>
                  <a:pt x="189" y="4738"/>
                </a:cubicBezTo>
                <a:cubicBezTo>
                  <a:pt x="294" y="4738"/>
                  <a:pt x="377" y="4656"/>
                  <a:pt x="377" y="4550"/>
                </a:cubicBezTo>
                <a:lnTo>
                  <a:pt x="377" y="189"/>
                </a:lnTo>
                <a:cubicBezTo>
                  <a:pt x="377" y="84"/>
                  <a:pt x="294" y="1"/>
                  <a:pt x="18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6" name="Google Shape;1666;p22"/>
          <p:cNvSpPr/>
          <p:nvPr/>
        </p:nvSpPr>
        <p:spPr>
          <a:xfrm>
            <a:off x="2118155" y="4151058"/>
            <a:ext cx="360140" cy="28726"/>
          </a:xfrm>
          <a:custGeom>
            <a:avLst/>
            <a:gdLst/>
            <a:ahLst/>
            <a:cxnLst/>
            <a:rect l="l" t="t" r="r" b="b"/>
            <a:pathLst>
              <a:path w="4739" h="378" extrusionOk="0">
                <a:moveTo>
                  <a:pt x="189" y="0"/>
                </a:moveTo>
                <a:cubicBezTo>
                  <a:pt x="83" y="0"/>
                  <a:pt x="0" y="91"/>
                  <a:pt x="0" y="189"/>
                </a:cubicBezTo>
                <a:cubicBezTo>
                  <a:pt x="0" y="294"/>
                  <a:pt x="83" y="377"/>
                  <a:pt x="189" y="377"/>
                </a:cubicBezTo>
                <a:lnTo>
                  <a:pt x="4550" y="377"/>
                </a:lnTo>
                <a:cubicBezTo>
                  <a:pt x="4655" y="377"/>
                  <a:pt x="4738" y="294"/>
                  <a:pt x="4738" y="189"/>
                </a:cubicBezTo>
                <a:cubicBezTo>
                  <a:pt x="4738" y="91"/>
                  <a:pt x="4655" y="0"/>
                  <a:pt x="455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7" name="Google Shape;1667;p22"/>
          <p:cNvSpPr/>
          <p:nvPr/>
        </p:nvSpPr>
        <p:spPr>
          <a:xfrm>
            <a:off x="2165120" y="4034026"/>
            <a:ext cx="266210" cy="263095"/>
          </a:xfrm>
          <a:custGeom>
            <a:avLst/>
            <a:gdLst/>
            <a:ahLst/>
            <a:cxnLst/>
            <a:rect l="l" t="t" r="r" b="b"/>
            <a:pathLst>
              <a:path w="3503" h="3462" extrusionOk="0">
                <a:moveTo>
                  <a:pt x="207" y="0"/>
                </a:moveTo>
                <a:cubicBezTo>
                  <a:pt x="160" y="0"/>
                  <a:pt x="113" y="19"/>
                  <a:pt x="75" y="57"/>
                </a:cubicBezTo>
                <a:cubicBezTo>
                  <a:pt x="0" y="132"/>
                  <a:pt x="0" y="252"/>
                  <a:pt x="75" y="320"/>
                </a:cubicBezTo>
                <a:lnTo>
                  <a:pt x="3156" y="3408"/>
                </a:lnTo>
                <a:cubicBezTo>
                  <a:pt x="3194" y="3446"/>
                  <a:pt x="3246" y="3461"/>
                  <a:pt x="3292" y="3461"/>
                </a:cubicBezTo>
                <a:cubicBezTo>
                  <a:pt x="3344" y="3461"/>
                  <a:pt x="3390" y="3446"/>
                  <a:pt x="3427" y="3408"/>
                </a:cubicBezTo>
                <a:cubicBezTo>
                  <a:pt x="3503" y="3333"/>
                  <a:pt x="3503" y="3213"/>
                  <a:pt x="3427" y="3137"/>
                </a:cubicBezTo>
                <a:lnTo>
                  <a:pt x="339" y="57"/>
                </a:lnTo>
                <a:cubicBezTo>
                  <a:pt x="301" y="19"/>
                  <a:pt x="254" y="0"/>
                  <a:pt x="20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8" name="Google Shape;1668;p22"/>
          <p:cNvSpPr/>
          <p:nvPr/>
        </p:nvSpPr>
        <p:spPr>
          <a:xfrm>
            <a:off x="2165120" y="4034026"/>
            <a:ext cx="266210" cy="263095"/>
          </a:xfrm>
          <a:custGeom>
            <a:avLst/>
            <a:gdLst/>
            <a:ahLst/>
            <a:cxnLst/>
            <a:rect l="l" t="t" r="r" b="b"/>
            <a:pathLst>
              <a:path w="3503" h="3462" extrusionOk="0">
                <a:moveTo>
                  <a:pt x="3292" y="0"/>
                </a:moveTo>
                <a:cubicBezTo>
                  <a:pt x="3243" y="0"/>
                  <a:pt x="3194" y="19"/>
                  <a:pt x="3156" y="57"/>
                </a:cubicBezTo>
                <a:lnTo>
                  <a:pt x="75" y="3137"/>
                </a:lnTo>
                <a:cubicBezTo>
                  <a:pt x="0" y="3213"/>
                  <a:pt x="0" y="3333"/>
                  <a:pt x="75" y="3408"/>
                </a:cubicBezTo>
                <a:cubicBezTo>
                  <a:pt x="113" y="3446"/>
                  <a:pt x="158" y="3461"/>
                  <a:pt x="211" y="3461"/>
                </a:cubicBezTo>
                <a:cubicBezTo>
                  <a:pt x="256" y="3461"/>
                  <a:pt x="301" y="3446"/>
                  <a:pt x="339" y="3408"/>
                </a:cubicBezTo>
                <a:lnTo>
                  <a:pt x="3427" y="320"/>
                </a:lnTo>
                <a:cubicBezTo>
                  <a:pt x="3503" y="252"/>
                  <a:pt x="3503" y="132"/>
                  <a:pt x="3427" y="57"/>
                </a:cubicBezTo>
                <a:cubicBezTo>
                  <a:pt x="3390" y="19"/>
                  <a:pt x="3341" y="0"/>
                  <a:pt x="329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9" name="Google Shape;1669;p22"/>
          <p:cNvSpPr/>
          <p:nvPr/>
        </p:nvSpPr>
        <p:spPr>
          <a:xfrm>
            <a:off x="1288140" y="4451009"/>
            <a:ext cx="9271" cy="117944"/>
          </a:xfrm>
          <a:custGeom>
            <a:avLst/>
            <a:gdLst/>
            <a:ahLst/>
            <a:cxnLst/>
            <a:rect l="l" t="t" r="r" b="b"/>
            <a:pathLst>
              <a:path w="122" h="1552" extrusionOk="0">
                <a:moveTo>
                  <a:pt x="61" y="0"/>
                </a:moveTo>
                <a:cubicBezTo>
                  <a:pt x="23" y="0"/>
                  <a:pt x="1" y="30"/>
                  <a:pt x="1" y="61"/>
                </a:cubicBezTo>
                <a:lnTo>
                  <a:pt x="1" y="1484"/>
                </a:lnTo>
                <a:cubicBezTo>
                  <a:pt x="1" y="1522"/>
                  <a:pt x="23" y="1552"/>
                  <a:pt x="61" y="1552"/>
                </a:cubicBezTo>
                <a:cubicBezTo>
                  <a:pt x="91" y="1552"/>
                  <a:pt x="121" y="1522"/>
                  <a:pt x="121" y="1484"/>
                </a:cubicBezTo>
                <a:lnTo>
                  <a:pt x="121" y="61"/>
                </a:lnTo>
                <a:cubicBezTo>
                  <a:pt x="121" y="30"/>
                  <a:pt x="91" y="0"/>
                  <a:pt x="6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0" name="Google Shape;1670;p22"/>
          <p:cNvSpPr/>
          <p:nvPr/>
        </p:nvSpPr>
        <p:spPr>
          <a:xfrm>
            <a:off x="1233804" y="4505345"/>
            <a:ext cx="117944" cy="9271"/>
          </a:xfrm>
          <a:custGeom>
            <a:avLst/>
            <a:gdLst/>
            <a:ahLst/>
            <a:cxnLst/>
            <a:rect l="l" t="t" r="r" b="b"/>
            <a:pathLst>
              <a:path w="1552" h="122" extrusionOk="0">
                <a:moveTo>
                  <a:pt x="60" y="1"/>
                </a:moveTo>
                <a:cubicBezTo>
                  <a:pt x="30" y="1"/>
                  <a:pt x="0" y="24"/>
                  <a:pt x="0" y="61"/>
                </a:cubicBezTo>
                <a:cubicBezTo>
                  <a:pt x="0" y="91"/>
                  <a:pt x="30" y="121"/>
                  <a:pt x="60" y="121"/>
                </a:cubicBezTo>
                <a:lnTo>
                  <a:pt x="1484" y="121"/>
                </a:lnTo>
                <a:cubicBezTo>
                  <a:pt x="1522" y="121"/>
                  <a:pt x="1552" y="91"/>
                  <a:pt x="1552" y="61"/>
                </a:cubicBezTo>
                <a:cubicBezTo>
                  <a:pt x="1552" y="24"/>
                  <a:pt x="1522" y="1"/>
                  <a:pt x="148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1" name="Google Shape;1671;p22"/>
          <p:cNvSpPr/>
          <p:nvPr/>
        </p:nvSpPr>
        <p:spPr>
          <a:xfrm>
            <a:off x="1249231" y="4466892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68" y="0"/>
                </a:moveTo>
                <a:cubicBezTo>
                  <a:pt x="51" y="0"/>
                  <a:pt x="34" y="6"/>
                  <a:pt x="23" y="17"/>
                </a:cubicBezTo>
                <a:cubicBezTo>
                  <a:pt x="1" y="40"/>
                  <a:pt x="1" y="85"/>
                  <a:pt x="23" y="108"/>
                </a:cubicBezTo>
                <a:lnTo>
                  <a:pt x="1032" y="1117"/>
                </a:lnTo>
                <a:cubicBezTo>
                  <a:pt x="1048" y="1125"/>
                  <a:pt x="1063" y="1132"/>
                  <a:pt x="1078" y="1132"/>
                </a:cubicBezTo>
                <a:cubicBezTo>
                  <a:pt x="1093" y="1132"/>
                  <a:pt x="1108" y="1125"/>
                  <a:pt x="1123" y="1117"/>
                </a:cubicBezTo>
                <a:cubicBezTo>
                  <a:pt x="1145" y="1087"/>
                  <a:pt x="1145" y="1049"/>
                  <a:pt x="1123" y="1027"/>
                </a:cubicBezTo>
                <a:lnTo>
                  <a:pt x="114" y="17"/>
                </a:lnTo>
                <a:cubicBezTo>
                  <a:pt x="102" y="6"/>
                  <a:pt x="85" y="0"/>
                  <a:pt x="6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2" name="Google Shape;1672;p22"/>
          <p:cNvSpPr/>
          <p:nvPr/>
        </p:nvSpPr>
        <p:spPr>
          <a:xfrm>
            <a:off x="1249231" y="4466892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1075" y="0"/>
                </a:moveTo>
                <a:cubicBezTo>
                  <a:pt x="1059" y="0"/>
                  <a:pt x="1044" y="6"/>
                  <a:pt x="1032" y="17"/>
                </a:cubicBezTo>
                <a:lnTo>
                  <a:pt x="23" y="1027"/>
                </a:lnTo>
                <a:cubicBezTo>
                  <a:pt x="1" y="1049"/>
                  <a:pt x="1" y="1087"/>
                  <a:pt x="23" y="1117"/>
                </a:cubicBezTo>
                <a:cubicBezTo>
                  <a:pt x="38" y="1125"/>
                  <a:pt x="53" y="1132"/>
                  <a:pt x="68" y="1132"/>
                </a:cubicBezTo>
                <a:cubicBezTo>
                  <a:pt x="83" y="1132"/>
                  <a:pt x="98" y="1125"/>
                  <a:pt x="114" y="1117"/>
                </a:cubicBezTo>
                <a:lnTo>
                  <a:pt x="1123" y="108"/>
                </a:lnTo>
                <a:cubicBezTo>
                  <a:pt x="1145" y="85"/>
                  <a:pt x="1145" y="40"/>
                  <a:pt x="1123" y="17"/>
                </a:cubicBezTo>
                <a:cubicBezTo>
                  <a:pt x="1108" y="6"/>
                  <a:pt x="1091" y="0"/>
                  <a:pt x="107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3" name="Google Shape;1673;p22"/>
          <p:cNvSpPr/>
          <p:nvPr/>
        </p:nvSpPr>
        <p:spPr>
          <a:xfrm>
            <a:off x="1795329" y="3703982"/>
            <a:ext cx="60720" cy="61328"/>
          </a:xfrm>
          <a:custGeom>
            <a:avLst/>
            <a:gdLst/>
            <a:ahLst/>
            <a:cxnLst/>
            <a:rect l="l" t="t" r="r" b="b"/>
            <a:pathLst>
              <a:path w="799" h="807" extrusionOk="0">
                <a:moveTo>
                  <a:pt x="399" y="1"/>
                </a:moveTo>
                <a:cubicBezTo>
                  <a:pt x="181" y="1"/>
                  <a:pt x="0" y="182"/>
                  <a:pt x="0" y="400"/>
                </a:cubicBezTo>
                <a:cubicBezTo>
                  <a:pt x="0" y="626"/>
                  <a:pt x="181" y="807"/>
                  <a:pt x="399" y="807"/>
                </a:cubicBezTo>
                <a:cubicBezTo>
                  <a:pt x="618" y="807"/>
                  <a:pt x="799" y="626"/>
                  <a:pt x="799" y="400"/>
                </a:cubicBezTo>
                <a:cubicBezTo>
                  <a:pt x="799" y="182"/>
                  <a:pt x="618" y="1"/>
                  <a:pt x="399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4" name="Google Shape;1674;p22"/>
          <p:cNvSpPr/>
          <p:nvPr/>
        </p:nvSpPr>
        <p:spPr>
          <a:xfrm>
            <a:off x="1785602" y="3694862"/>
            <a:ext cx="80175" cy="79643"/>
          </a:xfrm>
          <a:custGeom>
            <a:avLst/>
            <a:gdLst/>
            <a:ahLst/>
            <a:cxnLst/>
            <a:rect l="l" t="t" r="r" b="b"/>
            <a:pathLst>
              <a:path w="1055" h="1048" extrusionOk="0">
                <a:moveTo>
                  <a:pt x="527" y="249"/>
                </a:moveTo>
                <a:cubicBezTo>
                  <a:pt x="678" y="249"/>
                  <a:pt x="799" y="369"/>
                  <a:pt x="799" y="520"/>
                </a:cubicBezTo>
                <a:cubicBezTo>
                  <a:pt x="799" y="678"/>
                  <a:pt x="678" y="799"/>
                  <a:pt x="527" y="799"/>
                </a:cubicBezTo>
                <a:cubicBezTo>
                  <a:pt x="377" y="799"/>
                  <a:pt x="249" y="678"/>
                  <a:pt x="249" y="520"/>
                </a:cubicBezTo>
                <a:cubicBezTo>
                  <a:pt x="249" y="369"/>
                  <a:pt x="377" y="249"/>
                  <a:pt x="527" y="249"/>
                </a:cubicBezTo>
                <a:close/>
                <a:moveTo>
                  <a:pt x="527" y="0"/>
                </a:moveTo>
                <a:cubicBezTo>
                  <a:pt x="234" y="0"/>
                  <a:pt x="0" y="234"/>
                  <a:pt x="0" y="520"/>
                </a:cubicBezTo>
                <a:cubicBezTo>
                  <a:pt x="0" y="814"/>
                  <a:pt x="234" y="1047"/>
                  <a:pt x="527" y="1047"/>
                </a:cubicBezTo>
                <a:cubicBezTo>
                  <a:pt x="814" y="1047"/>
                  <a:pt x="1055" y="814"/>
                  <a:pt x="1055" y="520"/>
                </a:cubicBezTo>
                <a:cubicBezTo>
                  <a:pt x="1055" y="234"/>
                  <a:pt x="814" y="0"/>
                  <a:pt x="5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5" name="Google Shape;1675;p22"/>
          <p:cNvSpPr/>
          <p:nvPr/>
        </p:nvSpPr>
        <p:spPr>
          <a:xfrm>
            <a:off x="1340887" y="3335516"/>
            <a:ext cx="9803" cy="118020"/>
          </a:xfrm>
          <a:custGeom>
            <a:avLst/>
            <a:gdLst/>
            <a:ahLst/>
            <a:cxnLst/>
            <a:rect l="l" t="t" r="r" b="b"/>
            <a:pathLst>
              <a:path w="129" h="1553" extrusionOk="0">
                <a:moveTo>
                  <a:pt x="61" y="1"/>
                </a:moveTo>
                <a:cubicBezTo>
                  <a:pt x="31" y="1"/>
                  <a:pt x="1" y="31"/>
                  <a:pt x="1" y="61"/>
                </a:cubicBezTo>
                <a:lnTo>
                  <a:pt x="1" y="1484"/>
                </a:lnTo>
                <a:cubicBezTo>
                  <a:pt x="1" y="1522"/>
                  <a:pt x="31" y="1552"/>
                  <a:pt x="61" y="1552"/>
                </a:cubicBezTo>
                <a:cubicBezTo>
                  <a:pt x="99" y="1552"/>
                  <a:pt x="129" y="1522"/>
                  <a:pt x="129" y="1484"/>
                </a:cubicBezTo>
                <a:lnTo>
                  <a:pt x="129" y="61"/>
                </a:lnTo>
                <a:cubicBezTo>
                  <a:pt x="129" y="31"/>
                  <a:pt x="99" y="1"/>
                  <a:pt x="6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6" name="Google Shape;1676;p22"/>
          <p:cNvSpPr/>
          <p:nvPr/>
        </p:nvSpPr>
        <p:spPr>
          <a:xfrm>
            <a:off x="1287082" y="3389928"/>
            <a:ext cx="117412" cy="9195"/>
          </a:xfrm>
          <a:custGeom>
            <a:avLst/>
            <a:gdLst/>
            <a:ahLst/>
            <a:cxnLst/>
            <a:rect l="l" t="t" r="r" b="b"/>
            <a:pathLst>
              <a:path w="1545" h="121" extrusionOk="0">
                <a:moveTo>
                  <a:pt x="61" y="0"/>
                </a:moveTo>
                <a:cubicBezTo>
                  <a:pt x="23" y="0"/>
                  <a:pt x="1" y="23"/>
                  <a:pt x="1" y="60"/>
                </a:cubicBezTo>
                <a:cubicBezTo>
                  <a:pt x="1" y="91"/>
                  <a:pt x="23" y="121"/>
                  <a:pt x="61" y="121"/>
                </a:cubicBezTo>
                <a:lnTo>
                  <a:pt x="1485" y="121"/>
                </a:lnTo>
                <a:cubicBezTo>
                  <a:pt x="1515" y="121"/>
                  <a:pt x="1545" y="91"/>
                  <a:pt x="1545" y="60"/>
                </a:cubicBezTo>
                <a:cubicBezTo>
                  <a:pt x="1545" y="23"/>
                  <a:pt x="1515" y="0"/>
                  <a:pt x="148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7" name="Google Shape;1677;p22"/>
          <p:cNvSpPr/>
          <p:nvPr/>
        </p:nvSpPr>
        <p:spPr>
          <a:xfrm>
            <a:off x="1301977" y="3351399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72" y="1"/>
                </a:moveTo>
                <a:cubicBezTo>
                  <a:pt x="57" y="1"/>
                  <a:pt x="42" y="6"/>
                  <a:pt x="31" y="18"/>
                </a:cubicBezTo>
                <a:cubicBezTo>
                  <a:pt x="1" y="40"/>
                  <a:pt x="1" y="78"/>
                  <a:pt x="31" y="108"/>
                </a:cubicBezTo>
                <a:lnTo>
                  <a:pt x="1033" y="1110"/>
                </a:lnTo>
                <a:cubicBezTo>
                  <a:pt x="1048" y="1125"/>
                  <a:pt x="1063" y="1132"/>
                  <a:pt x="1078" y="1132"/>
                </a:cubicBezTo>
                <a:cubicBezTo>
                  <a:pt x="1093" y="1132"/>
                  <a:pt x="1108" y="1125"/>
                  <a:pt x="1123" y="1110"/>
                </a:cubicBezTo>
                <a:cubicBezTo>
                  <a:pt x="1146" y="1087"/>
                  <a:pt x="1146" y="1050"/>
                  <a:pt x="1123" y="1027"/>
                </a:cubicBezTo>
                <a:lnTo>
                  <a:pt x="114" y="18"/>
                </a:lnTo>
                <a:cubicBezTo>
                  <a:pt x="102" y="6"/>
                  <a:pt x="87" y="1"/>
                  <a:pt x="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8" name="Google Shape;1678;p22"/>
          <p:cNvSpPr/>
          <p:nvPr/>
        </p:nvSpPr>
        <p:spPr>
          <a:xfrm>
            <a:off x="1301977" y="3351399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1081" y="1"/>
                </a:moveTo>
                <a:cubicBezTo>
                  <a:pt x="1065" y="1"/>
                  <a:pt x="1048" y="6"/>
                  <a:pt x="1033" y="18"/>
                </a:cubicBezTo>
                <a:lnTo>
                  <a:pt x="31" y="1027"/>
                </a:lnTo>
                <a:cubicBezTo>
                  <a:pt x="1" y="1050"/>
                  <a:pt x="1" y="1087"/>
                  <a:pt x="31" y="1110"/>
                </a:cubicBezTo>
                <a:cubicBezTo>
                  <a:pt x="38" y="1125"/>
                  <a:pt x="53" y="1132"/>
                  <a:pt x="68" y="1132"/>
                </a:cubicBezTo>
                <a:cubicBezTo>
                  <a:pt x="91" y="1132"/>
                  <a:pt x="106" y="1125"/>
                  <a:pt x="114" y="1110"/>
                </a:cubicBezTo>
                <a:lnTo>
                  <a:pt x="1123" y="108"/>
                </a:lnTo>
                <a:cubicBezTo>
                  <a:pt x="1146" y="78"/>
                  <a:pt x="1146" y="40"/>
                  <a:pt x="1123" y="18"/>
                </a:cubicBezTo>
                <a:cubicBezTo>
                  <a:pt x="1112" y="6"/>
                  <a:pt x="1097" y="1"/>
                  <a:pt x="108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9" name="Google Shape;1679;p22"/>
          <p:cNvSpPr/>
          <p:nvPr/>
        </p:nvSpPr>
        <p:spPr>
          <a:xfrm>
            <a:off x="579571" y="3259977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2" y="0"/>
                  <a:pt x="1" y="174"/>
                  <a:pt x="1" y="400"/>
                </a:cubicBezTo>
                <a:cubicBezTo>
                  <a:pt x="1" y="618"/>
                  <a:pt x="182" y="799"/>
                  <a:pt x="400" y="799"/>
                </a:cubicBezTo>
                <a:cubicBezTo>
                  <a:pt x="619" y="799"/>
                  <a:pt x="799" y="618"/>
                  <a:pt x="799" y="400"/>
                </a:cubicBezTo>
                <a:cubicBezTo>
                  <a:pt x="799" y="174"/>
                  <a:pt x="619" y="0"/>
                  <a:pt x="400" y="0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0" name="Google Shape;1680;p22"/>
          <p:cNvSpPr/>
          <p:nvPr/>
        </p:nvSpPr>
        <p:spPr>
          <a:xfrm>
            <a:off x="569844" y="3250250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8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8" y="799"/>
                  <a:pt x="249" y="678"/>
                  <a:pt x="249" y="528"/>
                </a:cubicBezTo>
                <a:cubicBezTo>
                  <a:pt x="249" y="377"/>
                  <a:pt x="378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8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8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1" name="Google Shape;1681;p22"/>
          <p:cNvSpPr/>
          <p:nvPr/>
        </p:nvSpPr>
        <p:spPr>
          <a:xfrm>
            <a:off x="807703" y="2297846"/>
            <a:ext cx="17251" cy="217574"/>
          </a:xfrm>
          <a:custGeom>
            <a:avLst/>
            <a:gdLst/>
            <a:ahLst/>
            <a:cxnLst/>
            <a:rect l="l" t="t" r="r" b="b"/>
            <a:pathLst>
              <a:path w="227" h="2863" extrusionOk="0">
                <a:moveTo>
                  <a:pt x="113" y="1"/>
                </a:moveTo>
                <a:cubicBezTo>
                  <a:pt x="53" y="1"/>
                  <a:pt x="0" y="46"/>
                  <a:pt x="0" y="114"/>
                </a:cubicBezTo>
                <a:lnTo>
                  <a:pt x="0" y="2750"/>
                </a:lnTo>
                <a:cubicBezTo>
                  <a:pt x="0" y="2810"/>
                  <a:pt x="53" y="2863"/>
                  <a:pt x="113" y="2863"/>
                </a:cubicBezTo>
                <a:cubicBezTo>
                  <a:pt x="181" y="2863"/>
                  <a:pt x="226" y="2810"/>
                  <a:pt x="226" y="2750"/>
                </a:cubicBezTo>
                <a:lnTo>
                  <a:pt x="226" y="114"/>
                </a:lnTo>
                <a:cubicBezTo>
                  <a:pt x="226" y="46"/>
                  <a:pt x="181" y="1"/>
                  <a:pt x="11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2" name="Google Shape;1682;p22"/>
          <p:cNvSpPr/>
          <p:nvPr/>
        </p:nvSpPr>
        <p:spPr>
          <a:xfrm>
            <a:off x="707466" y="2398007"/>
            <a:ext cx="218182" cy="17251"/>
          </a:xfrm>
          <a:custGeom>
            <a:avLst/>
            <a:gdLst/>
            <a:ahLst/>
            <a:cxnLst/>
            <a:rect l="l" t="t" r="r" b="b"/>
            <a:pathLst>
              <a:path w="2871" h="227" extrusionOk="0">
                <a:moveTo>
                  <a:pt x="114" y="1"/>
                </a:moveTo>
                <a:cubicBezTo>
                  <a:pt x="54" y="1"/>
                  <a:pt x="1" y="54"/>
                  <a:pt x="1" y="114"/>
                </a:cubicBezTo>
                <a:cubicBezTo>
                  <a:pt x="1" y="174"/>
                  <a:pt x="54" y="227"/>
                  <a:pt x="114" y="227"/>
                </a:cubicBezTo>
                <a:lnTo>
                  <a:pt x="2750" y="227"/>
                </a:lnTo>
                <a:cubicBezTo>
                  <a:pt x="2818" y="227"/>
                  <a:pt x="2871" y="174"/>
                  <a:pt x="2871" y="114"/>
                </a:cubicBezTo>
                <a:cubicBezTo>
                  <a:pt x="2871" y="54"/>
                  <a:pt x="2818" y="1"/>
                  <a:pt x="2750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3" name="Google Shape;1683;p22"/>
          <p:cNvSpPr/>
          <p:nvPr/>
        </p:nvSpPr>
        <p:spPr>
          <a:xfrm>
            <a:off x="736116" y="2326800"/>
            <a:ext cx="160957" cy="159438"/>
          </a:xfrm>
          <a:custGeom>
            <a:avLst/>
            <a:gdLst/>
            <a:ahLst/>
            <a:cxnLst/>
            <a:rect l="l" t="t" r="r" b="b"/>
            <a:pathLst>
              <a:path w="2118" h="2098" extrusionOk="0">
                <a:moveTo>
                  <a:pt x="125" y="0"/>
                </a:moveTo>
                <a:cubicBezTo>
                  <a:pt x="97" y="0"/>
                  <a:pt x="68" y="11"/>
                  <a:pt x="46" y="34"/>
                </a:cubicBezTo>
                <a:cubicBezTo>
                  <a:pt x="1" y="79"/>
                  <a:pt x="1" y="154"/>
                  <a:pt x="46" y="200"/>
                </a:cubicBezTo>
                <a:lnTo>
                  <a:pt x="1906" y="2068"/>
                </a:lnTo>
                <a:cubicBezTo>
                  <a:pt x="1929" y="2083"/>
                  <a:pt x="1959" y="2098"/>
                  <a:pt x="1989" y="2098"/>
                </a:cubicBezTo>
                <a:cubicBezTo>
                  <a:pt x="2019" y="2098"/>
                  <a:pt x="2049" y="2083"/>
                  <a:pt x="2072" y="2068"/>
                </a:cubicBezTo>
                <a:cubicBezTo>
                  <a:pt x="2117" y="2022"/>
                  <a:pt x="2117" y="1947"/>
                  <a:pt x="2072" y="1902"/>
                </a:cubicBezTo>
                <a:lnTo>
                  <a:pt x="204" y="34"/>
                </a:lnTo>
                <a:cubicBezTo>
                  <a:pt x="181" y="11"/>
                  <a:pt x="153" y="0"/>
                  <a:pt x="12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4" name="Google Shape;1684;p22"/>
          <p:cNvSpPr/>
          <p:nvPr/>
        </p:nvSpPr>
        <p:spPr>
          <a:xfrm>
            <a:off x="736116" y="2326800"/>
            <a:ext cx="160957" cy="159438"/>
          </a:xfrm>
          <a:custGeom>
            <a:avLst/>
            <a:gdLst/>
            <a:ahLst/>
            <a:cxnLst/>
            <a:rect l="l" t="t" r="r" b="b"/>
            <a:pathLst>
              <a:path w="2118" h="2098" extrusionOk="0">
                <a:moveTo>
                  <a:pt x="1989" y="0"/>
                </a:moveTo>
                <a:cubicBezTo>
                  <a:pt x="1959" y="0"/>
                  <a:pt x="1929" y="11"/>
                  <a:pt x="1906" y="34"/>
                </a:cubicBezTo>
                <a:lnTo>
                  <a:pt x="46" y="1902"/>
                </a:lnTo>
                <a:cubicBezTo>
                  <a:pt x="1" y="1947"/>
                  <a:pt x="1" y="2022"/>
                  <a:pt x="46" y="2068"/>
                </a:cubicBezTo>
                <a:cubicBezTo>
                  <a:pt x="68" y="2083"/>
                  <a:pt x="91" y="2098"/>
                  <a:pt x="121" y="2098"/>
                </a:cubicBezTo>
                <a:cubicBezTo>
                  <a:pt x="151" y="2098"/>
                  <a:pt x="181" y="2083"/>
                  <a:pt x="204" y="2068"/>
                </a:cubicBezTo>
                <a:lnTo>
                  <a:pt x="2072" y="200"/>
                </a:lnTo>
                <a:cubicBezTo>
                  <a:pt x="2117" y="154"/>
                  <a:pt x="2117" y="79"/>
                  <a:pt x="2072" y="34"/>
                </a:cubicBezTo>
                <a:cubicBezTo>
                  <a:pt x="2049" y="11"/>
                  <a:pt x="2019" y="0"/>
                  <a:pt x="1989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5" name="Google Shape;1685;p22"/>
          <p:cNvSpPr/>
          <p:nvPr/>
        </p:nvSpPr>
        <p:spPr>
          <a:xfrm>
            <a:off x="2431333" y="978693"/>
            <a:ext cx="26978" cy="337798"/>
          </a:xfrm>
          <a:custGeom>
            <a:avLst/>
            <a:gdLst/>
            <a:ahLst/>
            <a:cxnLst/>
            <a:rect l="l" t="t" r="r" b="b"/>
            <a:pathLst>
              <a:path w="355" h="4445" extrusionOk="0">
                <a:moveTo>
                  <a:pt x="181" y="1"/>
                </a:moveTo>
                <a:cubicBezTo>
                  <a:pt x="83" y="1"/>
                  <a:pt x="0" y="84"/>
                  <a:pt x="0" y="181"/>
                </a:cubicBezTo>
                <a:lnTo>
                  <a:pt x="0" y="4264"/>
                </a:lnTo>
                <a:cubicBezTo>
                  <a:pt x="0" y="4362"/>
                  <a:pt x="83" y="4445"/>
                  <a:pt x="181" y="4445"/>
                </a:cubicBezTo>
                <a:cubicBezTo>
                  <a:pt x="279" y="4445"/>
                  <a:pt x="354" y="4362"/>
                  <a:pt x="354" y="4264"/>
                </a:cubicBezTo>
                <a:lnTo>
                  <a:pt x="354" y="181"/>
                </a:lnTo>
                <a:cubicBezTo>
                  <a:pt x="354" y="84"/>
                  <a:pt x="279" y="1"/>
                  <a:pt x="18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6" name="Google Shape;1686;p22"/>
          <p:cNvSpPr/>
          <p:nvPr/>
        </p:nvSpPr>
        <p:spPr>
          <a:xfrm>
            <a:off x="2276151" y="1134406"/>
            <a:ext cx="337798" cy="26978"/>
          </a:xfrm>
          <a:custGeom>
            <a:avLst/>
            <a:gdLst/>
            <a:ahLst/>
            <a:cxnLst/>
            <a:rect l="l" t="t" r="r" b="b"/>
            <a:pathLst>
              <a:path w="4445" h="355" extrusionOk="0">
                <a:moveTo>
                  <a:pt x="174" y="0"/>
                </a:moveTo>
                <a:cubicBezTo>
                  <a:pt x="76" y="0"/>
                  <a:pt x="1" y="76"/>
                  <a:pt x="1" y="174"/>
                </a:cubicBezTo>
                <a:cubicBezTo>
                  <a:pt x="1" y="272"/>
                  <a:pt x="76" y="354"/>
                  <a:pt x="174" y="354"/>
                </a:cubicBezTo>
                <a:lnTo>
                  <a:pt x="4264" y="354"/>
                </a:lnTo>
                <a:cubicBezTo>
                  <a:pt x="4362" y="354"/>
                  <a:pt x="4445" y="272"/>
                  <a:pt x="4445" y="174"/>
                </a:cubicBezTo>
                <a:cubicBezTo>
                  <a:pt x="4445" y="76"/>
                  <a:pt x="4362" y="0"/>
                  <a:pt x="426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7" name="Google Shape;1687;p22"/>
          <p:cNvSpPr/>
          <p:nvPr/>
        </p:nvSpPr>
        <p:spPr>
          <a:xfrm>
            <a:off x="2320228" y="1024062"/>
            <a:ext cx="249644" cy="247212"/>
          </a:xfrm>
          <a:custGeom>
            <a:avLst/>
            <a:gdLst/>
            <a:ahLst/>
            <a:cxnLst/>
            <a:rect l="l" t="t" r="r" b="b"/>
            <a:pathLst>
              <a:path w="3285" h="3253" extrusionOk="0">
                <a:moveTo>
                  <a:pt x="193" y="1"/>
                </a:moveTo>
                <a:cubicBezTo>
                  <a:pt x="148" y="1"/>
                  <a:pt x="103" y="18"/>
                  <a:pt x="69" y="51"/>
                </a:cubicBezTo>
                <a:cubicBezTo>
                  <a:pt x="1" y="127"/>
                  <a:pt x="1" y="240"/>
                  <a:pt x="69" y="308"/>
                </a:cubicBezTo>
                <a:lnTo>
                  <a:pt x="2961" y="3200"/>
                </a:lnTo>
                <a:cubicBezTo>
                  <a:pt x="2999" y="3230"/>
                  <a:pt x="3044" y="3253"/>
                  <a:pt x="3089" y="3253"/>
                </a:cubicBezTo>
                <a:cubicBezTo>
                  <a:pt x="3134" y="3253"/>
                  <a:pt x="3180" y="3230"/>
                  <a:pt x="3210" y="3200"/>
                </a:cubicBezTo>
                <a:cubicBezTo>
                  <a:pt x="3285" y="3125"/>
                  <a:pt x="3285" y="3019"/>
                  <a:pt x="3210" y="2944"/>
                </a:cubicBezTo>
                <a:lnTo>
                  <a:pt x="317" y="51"/>
                </a:lnTo>
                <a:cubicBezTo>
                  <a:pt x="283" y="18"/>
                  <a:pt x="238" y="1"/>
                  <a:pt x="19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8" name="Google Shape;1688;p22"/>
          <p:cNvSpPr/>
          <p:nvPr/>
        </p:nvSpPr>
        <p:spPr>
          <a:xfrm>
            <a:off x="2320228" y="1024062"/>
            <a:ext cx="249644" cy="247212"/>
          </a:xfrm>
          <a:custGeom>
            <a:avLst/>
            <a:gdLst/>
            <a:ahLst/>
            <a:cxnLst/>
            <a:rect l="l" t="t" r="r" b="b"/>
            <a:pathLst>
              <a:path w="3285" h="3253" extrusionOk="0">
                <a:moveTo>
                  <a:pt x="3085" y="1"/>
                </a:moveTo>
                <a:cubicBezTo>
                  <a:pt x="3040" y="1"/>
                  <a:pt x="2995" y="18"/>
                  <a:pt x="2961" y="51"/>
                </a:cubicBezTo>
                <a:lnTo>
                  <a:pt x="69" y="2944"/>
                </a:lnTo>
                <a:cubicBezTo>
                  <a:pt x="1" y="3019"/>
                  <a:pt x="1" y="3125"/>
                  <a:pt x="69" y="3200"/>
                </a:cubicBezTo>
                <a:cubicBezTo>
                  <a:pt x="106" y="3230"/>
                  <a:pt x="152" y="3253"/>
                  <a:pt x="197" y="3253"/>
                </a:cubicBezTo>
                <a:cubicBezTo>
                  <a:pt x="242" y="3253"/>
                  <a:pt x="287" y="3230"/>
                  <a:pt x="317" y="3200"/>
                </a:cubicBezTo>
                <a:lnTo>
                  <a:pt x="3210" y="308"/>
                </a:lnTo>
                <a:cubicBezTo>
                  <a:pt x="3285" y="240"/>
                  <a:pt x="3285" y="127"/>
                  <a:pt x="3210" y="51"/>
                </a:cubicBezTo>
                <a:cubicBezTo>
                  <a:pt x="3176" y="18"/>
                  <a:pt x="3131" y="1"/>
                  <a:pt x="308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9" name="Google Shape;1689;p22"/>
          <p:cNvSpPr/>
          <p:nvPr/>
        </p:nvSpPr>
        <p:spPr>
          <a:xfrm>
            <a:off x="3790192" y="2135235"/>
            <a:ext cx="60720" cy="60720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399" y="1"/>
                </a:moveTo>
                <a:cubicBezTo>
                  <a:pt x="181" y="1"/>
                  <a:pt x="0" y="181"/>
                  <a:pt x="0" y="400"/>
                </a:cubicBezTo>
                <a:cubicBezTo>
                  <a:pt x="0" y="618"/>
                  <a:pt x="181" y="799"/>
                  <a:pt x="399" y="799"/>
                </a:cubicBezTo>
                <a:cubicBezTo>
                  <a:pt x="618" y="799"/>
                  <a:pt x="799" y="618"/>
                  <a:pt x="799" y="400"/>
                </a:cubicBezTo>
                <a:cubicBezTo>
                  <a:pt x="799" y="181"/>
                  <a:pt x="618" y="1"/>
                  <a:pt x="399" y="1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0" name="Google Shape;1690;p22"/>
          <p:cNvSpPr/>
          <p:nvPr/>
        </p:nvSpPr>
        <p:spPr>
          <a:xfrm>
            <a:off x="3780465" y="2125508"/>
            <a:ext cx="80175" cy="80175"/>
          </a:xfrm>
          <a:custGeom>
            <a:avLst/>
            <a:gdLst/>
            <a:ahLst/>
            <a:cxnLst/>
            <a:rect l="l" t="t" r="r" b="b"/>
            <a:pathLst>
              <a:path w="1055" h="1055" extrusionOk="0">
                <a:moveTo>
                  <a:pt x="527" y="257"/>
                </a:moveTo>
                <a:cubicBezTo>
                  <a:pt x="678" y="257"/>
                  <a:pt x="799" y="377"/>
                  <a:pt x="799" y="528"/>
                </a:cubicBezTo>
                <a:cubicBezTo>
                  <a:pt x="799" y="678"/>
                  <a:pt x="678" y="806"/>
                  <a:pt x="527" y="806"/>
                </a:cubicBezTo>
                <a:cubicBezTo>
                  <a:pt x="377" y="806"/>
                  <a:pt x="249" y="678"/>
                  <a:pt x="249" y="528"/>
                </a:cubicBezTo>
                <a:cubicBezTo>
                  <a:pt x="249" y="377"/>
                  <a:pt x="377" y="257"/>
                  <a:pt x="527" y="257"/>
                </a:cubicBezTo>
                <a:close/>
                <a:moveTo>
                  <a:pt x="527" y="0"/>
                </a:moveTo>
                <a:cubicBezTo>
                  <a:pt x="234" y="0"/>
                  <a:pt x="0" y="241"/>
                  <a:pt x="0" y="528"/>
                </a:cubicBezTo>
                <a:cubicBezTo>
                  <a:pt x="0" y="821"/>
                  <a:pt x="234" y="1055"/>
                  <a:pt x="527" y="1055"/>
                </a:cubicBezTo>
                <a:cubicBezTo>
                  <a:pt x="814" y="1055"/>
                  <a:pt x="1055" y="821"/>
                  <a:pt x="1055" y="528"/>
                </a:cubicBezTo>
                <a:cubicBezTo>
                  <a:pt x="1055" y="241"/>
                  <a:pt x="814" y="0"/>
                  <a:pt x="5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1" name="Google Shape;1691;p22"/>
          <p:cNvSpPr/>
          <p:nvPr/>
        </p:nvSpPr>
        <p:spPr>
          <a:xfrm>
            <a:off x="3193709" y="2822683"/>
            <a:ext cx="60796" cy="61328"/>
          </a:xfrm>
          <a:custGeom>
            <a:avLst/>
            <a:gdLst/>
            <a:ahLst/>
            <a:cxnLst/>
            <a:rect l="l" t="t" r="r" b="b"/>
            <a:pathLst>
              <a:path w="800" h="807" extrusionOk="0">
                <a:moveTo>
                  <a:pt x="400" y="1"/>
                </a:moveTo>
                <a:cubicBezTo>
                  <a:pt x="174" y="1"/>
                  <a:pt x="1" y="181"/>
                  <a:pt x="1" y="407"/>
                </a:cubicBezTo>
                <a:cubicBezTo>
                  <a:pt x="1" y="626"/>
                  <a:pt x="174" y="807"/>
                  <a:pt x="400" y="807"/>
                </a:cubicBezTo>
                <a:cubicBezTo>
                  <a:pt x="618" y="807"/>
                  <a:pt x="799" y="626"/>
                  <a:pt x="799" y="407"/>
                </a:cubicBezTo>
                <a:cubicBezTo>
                  <a:pt x="799" y="181"/>
                  <a:pt x="618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2" name="Google Shape;1692;p22"/>
          <p:cNvSpPr/>
          <p:nvPr/>
        </p:nvSpPr>
        <p:spPr>
          <a:xfrm>
            <a:off x="3183982" y="2813564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7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7" y="799"/>
                  <a:pt x="249" y="678"/>
                  <a:pt x="249" y="527"/>
                </a:cubicBezTo>
                <a:cubicBezTo>
                  <a:pt x="249" y="377"/>
                  <a:pt x="377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7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7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3" name="Google Shape;1693;p22"/>
          <p:cNvSpPr/>
          <p:nvPr/>
        </p:nvSpPr>
        <p:spPr>
          <a:xfrm>
            <a:off x="4262423" y="3005830"/>
            <a:ext cx="60720" cy="61328"/>
          </a:xfrm>
          <a:custGeom>
            <a:avLst/>
            <a:gdLst/>
            <a:ahLst/>
            <a:cxnLst/>
            <a:rect l="l" t="t" r="r" b="b"/>
            <a:pathLst>
              <a:path w="799" h="807" extrusionOk="0">
                <a:moveTo>
                  <a:pt x="400" y="1"/>
                </a:moveTo>
                <a:cubicBezTo>
                  <a:pt x="181" y="1"/>
                  <a:pt x="0" y="182"/>
                  <a:pt x="0" y="400"/>
                </a:cubicBezTo>
                <a:cubicBezTo>
                  <a:pt x="0" y="626"/>
                  <a:pt x="181" y="807"/>
                  <a:pt x="400" y="807"/>
                </a:cubicBezTo>
                <a:cubicBezTo>
                  <a:pt x="626" y="807"/>
                  <a:pt x="799" y="626"/>
                  <a:pt x="799" y="400"/>
                </a:cubicBezTo>
                <a:cubicBezTo>
                  <a:pt x="799" y="182"/>
                  <a:pt x="626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4" name="Google Shape;1694;p22"/>
          <p:cNvSpPr/>
          <p:nvPr/>
        </p:nvSpPr>
        <p:spPr>
          <a:xfrm>
            <a:off x="4253228" y="2996711"/>
            <a:ext cx="79643" cy="79643"/>
          </a:xfrm>
          <a:custGeom>
            <a:avLst/>
            <a:gdLst/>
            <a:ahLst/>
            <a:cxnLst/>
            <a:rect l="l" t="t" r="r" b="b"/>
            <a:pathLst>
              <a:path w="1048" h="1048" extrusionOk="0">
                <a:moveTo>
                  <a:pt x="521" y="249"/>
                </a:moveTo>
                <a:cubicBezTo>
                  <a:pt x="671" y="249"/>
                  <a:pt x="799" y="370"/>
                  <a:pt x="799" y="520"/>
                </a:cubicBezTo>
                <a:cubicBezTo>
                  <a:pt x="799" y="678"/>
                  <a:pt x="671" y="799"/>
                  <a:pt x="521" y="799"/>
                </a:cubicBezTo>
                <a:cubicBezTo>
                  <a:pt x="370" y="799"/>
                  <a:pt x="249" y="678"/>
                  <a:pt x="249" y="520"/>
                </a:cubicBezTo>
                <a:cubicBezTo>
                  <a:pt x="249" y="370"/>
                  <a:pt x="370" y="249"/>
                  <a:pt x="521" y="249"/>
                </a:cubicBezTo>
                <a:close/>
                <a:moveTo>
                  <a:pt x="521" y="0"/>
                </a:moveTo>
                <a:cubicBezTo>
                  <a:pt x="234" y="0"/>
                  <a:pt x="1" y="234"/>
                  <a:pt x="1" y="520"/>
                </a:cubicBezTo>
                <a:cubicBezTo>
                  <a:pt x="1" y="814"/>
                  <a:pt x="234" y="1047"/>
                  <a:pt x="521" y="1047"/>
                </a:cubicBezTo>
                <a:cubicBezTo>
                  <a:pt x="814" y="1047"/>
                  <a:pt x="1048" y="814"/>
                  <a:pt x="1048" y="520"/>
                </a:cubicBezTo>
                <a:cubicBezTo>
                  <a:pt x="1048" y="234"/>
                  <a:pt x="814" y="0"/>
                  <a:pt x="52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5" name="Google Shape;1695;p22"/>
          <p:cNvSpPr/>
          <p:nvPr/>
        </p:nvSpPr>
        <p:spPr>
          <a:xfrm>
            <a:off x="3039759" y="672983"/>
            <a:ext cx="60796" cy="61328"/>
          </a:xfrm>
          <a:custGeom>
            <a:avLst/>
            <a:gdLst/>
            <a:ahLst/>
            <a:cxnLst/>
            <a:rect l="l" t="t" r="r" b="b"/>
            <a:pathLst>
              <a:path w="800" h="807" extrusionOk="0">
                <a:moveTo>
                  <a:pt x="400" y="1"/>
                </a:moveTo>
                <a:cubicBezTo>
                  <a:pt x="174" y="1"/>
                  <a:pt x="1" y="181"/>
                  <a:pt x="1" y="407"/>
                </a:cubicBezTo>
                <a:cubicBezTo>
                  <a:pt x="1" y="626"/>
                  <a:pt x="174" y="807"/>
                  <a:pt x="400" y="807"/>
                </a:cubicBezTo>
                <a:cubicBezTo>
                  <a:pt x="618" y="807"/>
                  <a:pt x="799" y="626"/>
                  <a:pt x="799" y="407"/>
                </a:cubicBezTo>
                <a:cubicBezTo>
                  <a:pt x="799" y="181"/>
                  <a:pt x="618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6" name="Google Shape;1696;p22"/>
          <p:cNvSpPr/>
          <p:nvPr/>
        </p:nvSpPr>
        <p:spPr>
          <a:xfrm>
            <a:off x="3030032" y="663864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7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7" y="799"/>
                  <a:pt x="249" y="678"/>
                  <a:pt x="249" y="527"/>
                </a:cubicBezTo>
                <a:cubicBezTo>
                  <a:pt x="249" y="377"/>
                  <a:pt x="377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7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7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7" name="Google Shape;1697;p22"/>
          <p:cNvSpPr/>
          <p:nvPr/>
        </p:nvSpPr>
        <p:spPr>
          <a:xfrm>
            <a:off x="5692337" y="2390254"/>
            <a:ext cx="9803" cy="118020"/>
          </a:xfrm>
          <a:custGeom>
            <a:avLst/>
            <a:gdLst/>
            <a:ahLst/>
            <a:cxnLst/>
            <a:rect l="l" t="t" r="r" b="b"/>
            <a:pathLst>
              <a:path w="129" h="1553" extrusionOk="0">
                <a:moveTo>
                  <a:pt x="61" y="1"/>
                </a:moveTo>
                <a:cubicBezTo>
                  <a:pt x="31" y="1"/>
                  <a:pt x="1" y="31"/>
                  <a:pt x="1" y="61"/>
                </a:cubicBezTo>
                <a:lnTo>
                  <a:pt x="1" y="1484"/>
                </a:lnTo>
                <a:cubicBezTo>
                  <a:pt x="1" y="1522"/>
                  <a:pt x="31" y="1552"/>
                  <a:pt x="61" y="1552"/>
                </a:cubicBezTo>
                <a:cubicBezTo>
                  <a:pt x="99" y="1552"/>
                  <a:pt x="129" y="1522"/>
                  <a:pt x="129" y="1484"/>
                </a:cubicBezTo>
                <a:lnTo>
                  <a:pt x="129" y="61"/>
                </a:lnTo>
                <a:cubicBezTo>
                  <a:pt x="129" y="31"/>
                  <a:pt x="99" y="1"/>
                  <a:pt x="6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8" name="Google Shape;1698;p22"/>
          <p:cNvSpPr/>
          <p:nvPr/>
        </p:nvSpPr>
        <p:spPr>
          <a:xfrm>
            <a:off x="5638532" y="2444666"/>
            <a:ext cx="117412" cy="9195"/>
          </a:xfrm>
          <a:custGeom>
            <a:avLst/>
            <a:gdLst/>
            <a:ahLst/>
            <a:cxnLst/>
            <a:rect l="l" t="t" r="r" b="b"/>
            <a:pathLst>
              <a:path w="1545" h="121" extrusionOk="0">
                <a:moveTo>
                  <a:pt x="61" y="0"/>
                </a:moveTo>
                <a:cubicBezTo>
                  <a:pt x="23" y="0"/>
                  <a:pt x="1" y="23"/>
                  <a:pt x="1" y="60"/>
                </a:cubicBezTo>
                <a:cubicBezTo>
                  <a:pt x="1" y="91"/>
                  <a:pt x="23" y="121"/>
                  <a:pt x="61" y="121"/>
                </a:cubicBezTo>
                <a:lnTo>
                  <a:pt x="1485" y="121"/>
                </a:lnTo>
                <a:cubicBezTo>
                  <a:pt x="1515" y="121"/>
                  <a:pt x="1545" y="91"/>
                  <a:pt x="1545" y="60"/>
                </a:cubicBezTo>
                <a:cubicBezTo>
                  <a:pt x="1545" y="23"/>
                  <a:pt x="1515" y="0"/>
                  <a:pt x="148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9" name="Google Shape;1699;p22"/>
          <p:cNvSpPr/>
          <p:nvPr/>
        </p:nvSpPr>
        <p:spPr>
          <a:xfrm>
            <a:off x="5653427" y="2406136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72" y="1"/>
                </a:moveTo>
                <a:cubicBezTo>
                  <a:pt x="57" y="1"/>
                  <a:pt x="42" y="6"/>
                  <a:pt x="31" y="18"/>
                </a:cubicBezTo>
                <a:cubicBezTo>
                  <a:pt x="1" y="40"/>
                  <a:pt x="1" y="78"/>
                  <a:pt x="31" y="108"/>
                </a:cubicBezTo>
                <a:lnTo>
                  <a:pt x="1033" y="1110"/>
                </a:lnTo>
                <a:cubicBezTo>
                  <a:pt x="1048" y="1125"/>
                  <a:pt x="1063" y="1132"/>
                  <a:pt x="1078" y="1132"/>
                </a:cubicBezTo>
                <a:cubicBezTo>
                  <a:pt x="1093" y="1132"/>
                  <a:pt x="1108" y="1125"/>
                  <a:pt x="1123" y="1110"/>
                </a:cubicBezTo>
                <a:cubicBezTo>
                  <a:pt x="1146" y="1087"/>
                  <a:pt x="1146" y="1050"/>
                  <a:pt x="1123" y="1027"/>
                </a:cubicBezTo>
                <a:lnTo>
                  <a:pt x="114" y="18"/>
                </a:lnTo>
                <a:cubicBezTo>
                  <a:pt x="102" y="6"/>
                  <a:pt x="87" y="1"/>
                  <a:pt x="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0" name="Google Shape;1700;p22"/>
          <p:cNvSpPr/>
          <p:nvPr/>
        </p:nvSpPr>
        <p:spPr>
          <a:xfrm>
            <a:off x="5653427" y="2406136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1081" y="1"/>
                </a:moveTo>
                <a:cubicBezTo>
                  <a:pt x="1065" y="1"/>
                  <a:pt x="1048" y="6"/>
                  <a:pt x="1033" y="18"/>
                </a:cubicBezTo>
                <a:lnTo>
                  <a:pt x="31" y="1027"/>
                </a:lnTo>
                <a:cubicBezTo>
                  <a:pt x="1" y="1050"/>
                  <a:pt x="1" y="1087"/>
                  <a:pt x="31" y="1110"/>
                </a:cubicBezTo>
                <a:cubicBezTo>
                  <a:pt x="38" y="1125"/>
                  <a:pt x="53" y="1132"/>
                  <a:pt x="68" y="1132"/>
                </a:cubicBezTo>
                <a:cubicBezTo>
                  <a:pt x="91" y="1132"/>
                  <a:pt x="106" y="1125"/>
                  <a:pt x="114" y="1110"/>
                </a:cubicBezTo>
                <a:lnTo>
                  <a:pt x="1123" y="108"/>
                </a:lnTo>
                <a:cubicBezTo>
                  <a:pt x="1146" y="78"/>
                  <a:pt x="1146" y="40"/>
                  <a:pt x="1123" y="18"/>
                </a:cubicBezTo>
                <a:cubicBezTo>
                  <a:pt x="1112" y="6"/>
                  <a:pt x="1097" y="1"/>
                  <a:pt x="108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1" name="Google Shape;1701;p22"/>
          <p:cNvSpPr/>
          <p:nvPr/>
        </p:nvSpPr>
        <p:spPr>
          <a:xfrm>
            <a:off x="4931021" y="2314715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2" y="0"/>
                  <a:pt x="1" y="174"/>
                  <a:pt x="1" y="400"/>
                </a:cubicBezTo>
                <a:cubicBezTo>
                  <a:pt x="1" y="618"/>
                  <a:pt x="182" y="799"/>
                  <a:pt x="400" y="799"/>
                </a:cubicBezTo>
                <a:cubicBezTo>
                  <a:pt x="619" y="799"/>
                  <a:pt x="799" y="618"/>
                  <a:pt x="799" y="400"/>
                </a:cubicBezTo>
                <a:cubicBezTo>
                  <a:pt x="799" y="174"/>
                  <a:pt x="619" y="0"/>
                  <a:pt x="400" y="0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2" name="Google Shape;1702;p22"/>
          <p:cNvSpPr/>
          <p:nvPr/>
        </p:nvSpPr>
        <p:spPr>
          <a:xfrm>
            <a:off x="4921294" y="2304988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8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8" y="799"/>
                  <a:pt x="249" y="678"/>
                  <a:pt x="249" y="528"/>
                </a:cubicBezTo>
                <a:cubicBezTo>
                  <a:pt x="249" y="377"/>
                  <a:pt x="378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8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8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3" name="Google Shape;1703;p22"/>
          <p:cNvSpPr/>
          <p:nvPr/>
        </p:nvSpPr>
        <p:spPr>
          <a:xfrm>
            <a:off x="8474733" y="3568231"/>
            <a:ext cx="26978" cy="337798"/>
          </a:xfrm>
          <a:custGeom>
            <a:avLst/>
            <a:gdLst/>
            <a:ahLst/>
            <a:cxnLst/>
            <a:rect l="l" t="t" r="r" b="b"/>
            <a:pathLst>
              <a:path w="355" h="4445" extrusionOk="0">
                <a:moveTo>
                  <a:pt x="181" y="1"/>
                </a:moveTo>
                <a:cubicBezTo>
                  <a:pt x="83" y="1"/>
                  <a:pt x="0" y="84"/>
                  <a:pt x="0" y="181"/>
                </a:cubicBezTo>
                <a:lnTo>
                  <a:pt x="0" y="4264"/>
                </a:lnTo>
                <a:cubicBezTo>
                  <a:pt x="0" y="4362"/>
                  <a:pt x="83" y="4445"/>
                  <a:pt x="181" y="4445"/>
                </a:cubicBezTo>
                <a:cubicBezTo>
                  <a:pt x="279" y="4445"/>
                  <a:pt x="354" y="4362"/>
                  <a:pt x="354" y="4264"/>
                </a:cubicBezTo>
                <a:lnTo>
                  <a:pt x="354" y="181"/>
                </a:lnTo>
                <a:cubicBezTo>
                  <a:pt x="354" y="84"/>
                  <a:pt x="279" y="1"/>
                  <a:pt x="18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4" name="Google Shape;1704;p22"/>
          <p:cNvSpPr/>
          <p:nvPr/>
        </p:nvSpPr>
        <p:spPr>
          <a:xfrm>
            <a:off x="8319551" y="3723944"/>
            <a:ext cx="337798" cy="26978"/>
          </a:xfrm>
          <a:custGeom>
            <a:avLst/>
            <a:gdLst/>
            <a:ahLst/>
            <a:cxnLst/>
            <a:rect l="l" t="t" r="r" b="b"/>
            <a:pathLst>
              <a:path w="4445" h="355" extrusionOk="0">
                <a:moveTo>
                  <a:pt x="174" y="0"/>
                </a:moveTo>
                <a:cubicBezTo>
                  <a:pt x="76" y="0"/>
                  <a:pt x="1" y="76"/>
                  <a:pt x="1" y="174"/>
                </a:cubicBezTo>
                <a:cubicBezTo>
                  <a:pt x="1" y="272"/>
                  <a:pt x="76" y="354"/>
                  <a:pt x="174" y="354"/>
                </a:cubicBezTo>
                <a:lnTo>
                  <a:pt x="4264" y="354"/>
                </a:lnTo>
                <a:cubicBezTo>
                  <a:pt x="4362" y="354"/>
                  <a:pt x="4445" y="272"/>
                  <a:pt x="4445" y="174"/>
                </a:cubicBezTo>
                <a:cubicBezTo>
                  <a:pt x="4445" y="76"/>
                  <a:pt x="4362" y="0"/>
                  <a:pt x="426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5" name="Google Shape;1705;p22"/>
          <p:cNvSpPr/>
          <p:nvPr/>
        </p:nvSpPr>
        <p:spPr>
          <a:xfrm>
            <a:off x="8363628" y="3613599"/>
            <a:ext cx="249644" cy="247212"/>
          </a:xfrm>
          <a:custGeom>
            <a:avLst/>
            <a:gdLst/>
            <a:ahLst/>
            <a:cxnLst/>
            <a:rect l="l" t="t" r="r" b="b"/>
            <a:pathLst>
              <a:path w="3285" h="3253" extrusionOk="0">
                <a:moveTo>
                  <a:pt x="193" y="1"/>
                </a:moveTo>
                <a:cubicBezTo>
                  <a:pt x="148" y="1"/>
                  <a:pt x="103" y="18"/>
                  <a:pt x="69" y="51"/>
                </a:cubicBezTo>
                <a:cubicBezTo>
                  <a:pt x="1" y="127"/>
                  <a:pt x="1" y="240"/>
                  <a:pt x="69" y="308"/>
                </a:cubicBezTo>
                <a:lnTo>
                  <a:pt x="2961" y="3200"/>
                </a:lnTo>
                <a:cubicBezTo>
                  <a:pt x="2999" y="3230"/>
                  <a:pt x="3044" y="3253"/>
                  <a:pt x="3089" y="3253"/>
                </a:cubicBezTo>
                <a:cubicBezTo>
                  <a:pt x="3134" y="3253"/>
                  <a:pt x="3180" y="3230"/>
                  <a:pt x="3210" y="3200"/>
                </a:cubicBezTo>
                <a:cubicBezTo>
                  <a:pt x="3285" y="3125"/>
                  <a:pt x="3285" y="3019"/>
                  <a:pt x="3210" y="2944"/>
                </a:cubicBezTo>
                <a:lnTo>
                  <a:pt x="317" y="51"/>
                </a:lnTo>
                <a:cubicBezTo>
                  <a:pt x="283" y="18"/>
                  <a:pt x="238" y="1"/>
                  <a:pt x="19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6" name="Google Shape;1706;p22"/>
          <p:cNvSpPr/>
          <p:nvPr/>
        </p:nvSpPr>
        <p:spPr>
          <a:xfrm>
            <a:off x="8363628" y="3613599"/>
            <a:ext cx="249644" cy="247212"/>
          </a:xfrm>
          <a:custGeom>
            <a:avLst/>
            <a:gdLst/>
            <a:ahLst/>
            <a:cxnLst/>
            <a:rect l="l" t="t" r="r" b="b"/>
            <a:pathLst>
              <a:path w="3285" h="3253" extrusionOk="0">
                <a:moveTo>
                  <a:pt x="3085" y="1"/>
                </a:moveTo>
                <a:cubicBezTo>
                  <a:pt x="3040" y="1"/>
                  <a:pt x="2995" y="18"/>
                  <a:pt x="2961" y="51"/>
                </a:cubicBezTo>
                <a:lnTo>
                  <a:pt x="69" y="2944"/>
                </a:lnTo>
                <a:cubicBezTo>
                  <a:pt x="1" y="3019"/>
                  <a:pt x="1" y="3125"/>
                  <a:pt x="69" y="3200"/>
                </a:cubicBezTo>
                <a:cubicBezTo>
                  <a:pt x="106" y="3230"/>
                  <a:pt x="152" y="3253"/>
                  <a:pt x="197" y="3253"/>
                </a:cubicBezTo>
                <a:cubicBezTo>
                  <a:pt x="242" y="3253"/>
                  <a:pt x="287" y="3230"/>
                  <a:pt x="317" y="3200"/>
                </a:cubicBezTo>
                <a:lnTo>
                  <a:pt x="3210" y="308"/>
                </a:lnTo>
                <a:cubicBezTo>
                  <a:pt x="3285" y="240"/>
                  <a:pt x="3285" y="127"/>
                  <a:pt x="3210" y="51"/>
                </a:cubicBezTo>
                <a:cubicBezTo>
                  <a:pt x="3176" y="18"/>
                  <a:pt x="3131" y="1"/>
                  <a:pt x="308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7" name="Google Shape;1707;p22"/>
          <p:cNvSpPr/>
          <p:nvPr/>
        </p:nvSpPr>
        <p:spPr>
          <a:xfrm>
            <a:off x="7998473" y="4648343"/>
            <a:ext cx="60720" cy="61328"/>
          </a:xfrm>
          <a:custGeom>
            <a:avLst/>
            <a:gdLst/>
            <a:ahLst/>
            <a:cxnLst/>
            <a:rect l="l" t="t" r="r" b="b"/>
            <a:pathLst>
              <a:path w="799" h="807" extrusionOk="0">
                <a:moveTo>
                  <a:pt x="400" y="1"/>
                </a:moveTo>
                <a:cubicBezTo>
                  <a:pt x="181" y="1"/>
                  <a:pt x="0" y="182"/>
                  <a:pt x="0" y="400"/>
                </a:cubicBezTo>
                <a:cubicBezTo>
                  <a:pt x="0" y="626"/>
                  <a:pt x="181" y="807"/>
                  <a:pt x="400" y="807"/>
                </a:cubicBezTo>
                <a:cubicBezTo>
                  <a:pt x="626" y="807"/>
                  <a:pt x="799" y="626"/>
                  <a:pt x="799" y="400"/>
                </a:cubicBezTo>
                <a:cubicBezTo>
                  <a:pt x="799" y="182"/>
                  <a:pt x="626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8" name="Google Shape;1708;p22"/>
          <p:cNvSpPr/>
          <p:nvPr/>
        </p:nvSpPr>
        <p:spPr>
          <a:xfrm>
            <a:off x="7989278" y="4639223"/>
            <a:ext cx="79643" cy="79643"/>
          </a:xfrm>
          <a:custGeom>
            <a:avLst/>
            <a:gdLst/>
            <a:ahLst/>
            <a:cxnLst/>
            <a:rect l="l" t="t" r="r" b="b"/>
            <a:pathLst>
              <a:path w="1048" h="1048" extrusionOk="0">
                <a:moveTo>
                  <a:pt x="521" y="249"/>
                </a:moveTo>
                <a:cubicBezTo>
                  <a:pt x="671" y="249"/>
                  <a:pt x="799" y="370"/>
                  <a:pt x="799" y="520"/>
                </a:cubicBezTo>
                <a:cubicBezTo>
                  <a:pt x="799" y="678"/>
                  <a:pt x="671" y="799"/>
                  <a:pt x="521" y="799"/>
                </a:cubicBezTo>
                <a:cubicBezTo>
                  <a:pt x="370" y="799"/>
                  <a:pt x="249" y="678"/>
                  <a:pt x="249" y="520"/>
                </a:cubicBezTo>
                <a:cubicBezTo>
                  <a:pt x="249" y="370"/>
                  <a:pt x="370" y="249"/>
                  <a:pt x="521" y="249"/>
                </a:cubicBezTo>
                <a:close/>
                <a:moveTo>
                  <a:pt x="521" y="0"/>
                </a:moveTo>
                <a:cubicBezTo>
                  <a:pt x="234" y="0"/>
                  <a:pt x="1" y="234"/>
                  <a:pt x="1" y="520"/>
                </a:cubicBezTo>
                <a:cubicBezTo>
                  <a:pt x="1" y="814"/>
                  <a:pt x="234" y="1047"/>
                  <a:pt x="521" y="1047"/>
                </a:cubicBezTo>
                <a:cubicBezTo>
                  <a:pt x="814" y="1047"/>
                  <a:pt x="1048" y="814"/>
                  <a:pt x="1048" y="520"/>
                </a:cubicBezTo>
                <a:cubicBezTo>
                  <a:pt x="1048" y="234"/>
                  <a:pt x="814" y="0"/>
                  <a:pt x="52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9" name="Google Shape;1709;p22"/>
          <p:cNvSpPr/>
          <p:nvPr/>
        </p:nvSpPr>
        <p:spPr>
          <a:xfrm>
            <a:off x="7664246" y="3905390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2" y="0"/>
                  <a:pt x="1" y="174"/>
                  <a:pt x="1" y="400"/>
                </a:cubicBezTo>
                <a:cubicBezTo>
                  <a:pt x="1" y="618"/>
                  <a:pt x="182" y="799"/>
                  <a:pt x="400" y="799"/>
                </a:cubicBezTo>
                <a:cubicBezTo>
                  <a:pt x="619" y="799"/>
                  <a:pt x="799" y="618"/>
                  <a:pt x="799" y="400"/>
                </a:cubicBezTo>
                <a:cubicBezTo>
                  <a:pt x="799" y="174"/>
                  <a:pt x="619" y="0"/>
                  <a:pt x="400" y="0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0" name="Google Shape;1710;p22"/>
          <p:cNvSpPr/>
          <p:nvPr/>
        </p:nvSpPr>
        <p:spPr>
          <a:xfrm>
            <a:off x="7654519" y="3895663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8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8" y="799"/>
                  <a:pt x="249" y="678"/>
                  <a:pt x="249" y="528"/>
                </a:cubicBezTo>
                <a:cubicBezTo>
                  <a:pt x="249" y="377"/>
                  <a:pt x="378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8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8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1" name="Google Shape;1711;p22"/>
          <p:cNvSpPr/>
          <p:nvPr/>
        </p:nvSpPr>
        <p:spPr>
          <a:xfrm>
            <a:off x="6788443" y="4339521"/>
            <a:ext cx="13299" cy="164909"/>
          </a:xfrm>
          <a:custGeom>
            <a:avLst/>
            <a:gdLst/>
            <a:ahLst/>
            <a:cxnLst/>
            <a:rect l="l" t="t" r="r" b="b"/>
            <a:pathLst>
              <a:path w="175" h="2170" extrusionOk="0">
                <a:moveTo>
                  <a:pt x="84" y="0"/>
                </a:moveTo>
                <a:cubicBezTo>
                  <a:pt x="39" y="0"/>
                  <a:pt x="1" y="38"/>
                  <a:pt x="1" y="91"/>
                </a:cubicBezTo>
                <a:lnTo>
                  <a:pt x="1" y="2079"/>
                </a:lnTo>
                <a:cubicBezTo>
                  <a:pt x="1" y="2132"/>
                  <a:pt x="39" y="2170"/>
                  <a:pt x="84" y="2170"/>
                </a:cubicBezTo>
                <a:cubicBezTo>
                  <a:pt x="129" y="2170"/>
                  <a:pt x="174" y="2132"/>
                  <a:pt x="174" y="2079"/>
                </a:cubicBezTo>
                <a:lnTo>
                  <a:pt x="174" y="91"/>
                </a:lnTo>
                <a:cubicBezTo>
                  <a:pt x="174" y="38"/>
                  <a:pt x="129" y="0"/>
                  <a:pt x="8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2" name="Google Shape;1712;p22"/>
          <p:cNvSpPr/>
          <p:nvPr/>
        </p:nvSpPr>
        <p:spPr>
          <a:xfrm>
            <a:off x="6712372" y="4415060"/>
            <a:ext cx="164909" cy="13223"/>
          </a:xfrm>
          <a:custGeom>
            <a:avLst/>
            <a:gdLst/>
            <a:ahLst/>
            <a:cxnLst/>
            <a:rect l="l" t="t" r="r" b="b"/>
            <a:pathLst>
              <a:path w="2170" h="174" extrusionOk="0">
                <a:moveTo>
                  <a:pt x="90" y="1"/>
                </a:moveTo>
                <a:cubicBezTo>
                  <a:pt x="38" y="1"/>
                  <a:pt x="0" y="46"/>
                  <a:pt x="0" y="91"/>
                </a:cubicBezTo>
                <a:cubicBezTo>
                  <a:pt x="0" y="136"/>
                  <a:pt x="38" y="174"/>
                  <a:pt x="90" y="174"/>
                </a:cubicBezTo>
                <a:lnTo>
                  <a:pt x="2087" y="174"/>
                </a:lnTo>
                <a:cubicBezTo>
                  <a:pt x="2132" y="174"/>
                  <a:pt x="2169" y="136"/>
                  <a:pt x="2169" y="91"/>
                </a:cubicBezTo>
                <a:cubicBezTo>
                  <a:pt x="2169" y="46"/>
                  <a:pt x="2132" y="1"/>
                  <a:pt x="2087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3" name="Google Shape;1713;p22"/>
          <p:cNvSpPr/>
          <p:nvPr/>
        </p:nvSpPr>
        <p:spPr>
          <a:xfrm>
            <a:off x="6734107" y="4361864"/>
            <a:ext cx="121440" cy="120224"/>
          </a:xfrm>
          <a:custGeom>
            <a:avLst/>
            <a:gdLst/>
            <a:ahLst/>
            <a:cxnLst/>
            <a:rect l="l" t="t" r="r" b="b"/>
            <a:pathLst>
              <a:path w="1598" h="1582" extrusionOk="0">
                <a:moveTo>
                  <a:pt x="94" y="0"/>
                </a:moveTo>
                <a:cubicBezTo>
                  <a:pt x="72" y="0"/>
                  <a:pt x="49" y="8"/>
                  <a:pt x="30" y="23"/>
                </a:cubicBezTo>
                <a:cubicBezTo>
                  <a:pt x="0" y="60"/>
                  <a:pt x="0" y="113"/>
                  <a:pt x="30" y="143"/>
                </a:cubicBezTo>
                <a:lnTo>
                  <a:pt x="1447" y="1559"/>
                </a:lnTo>
                <a:cubicBezTo>
                  <a:pt x="1462" y="1574"/>
                  <a:pt x="1484" y="1582"/>
                  <a:pt x="1507" y="1582"/>
                </a:cubicBezTo>
                <a:cubicBezTo>
                  <a:pt x="1529" y="1582"/>
                  <a:pt x="1552" y="1574"/>
                  <a:pt x="1567" y="1559"/>
                </a:cubicBezTo>
                <a:cubicBezTo>
                  <a:pt x="1597" y="1522"/>
                  <a:pt x="1597" y="1469"/>
                  <a:pt x="1567" y="1431"/>
                </a:cubicBezTo>
                <a:lnTo>
                  <a:pt x="158" y="23"/>
                </a:lnTo>
                <a:cubicBezTo>
                  <a:pt x="140" y="8"/>
                  <a:pt x="117" y="0"/>
                  <a:pt x="9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4" name="Google Shape;1714;p22"/>
          <p:cNvSpPr/>
          <p:nvPr/>
        </p:nvSpPr>
        <p:spPr>
          <a:xfrm>
            <a:off x="6734107" y="4361864"/>
            <a:ext cx="121440" cy="120224"/>
          </a:xfrm>
          <a:custGeom>
            <a:avLst/>
            <a:gdLst/>
            <a:ahLst/>
            <a:cxnLst/>
            <a:rect l="l" t="t" r="r" b="b"/>
            <a:pathLst>
              <a:path w="1598" h="1582" extrusionOk="0">
                <a:moveTo>
                  <a:pt x="1504" y="0"/>
                </a:moveTo>
                <a:cubicBezTo>
                  <a:pt x="1482" y="0"/>
                  <a:pt x="1462" y="8"/>
                  <a:pt x="1447" y="23"/>
                </a:cubicBezTo>
                <a:lnTo>
                  <a:pt x="30" y="1431"/>
                </a:lnTo>
                <a:cubicBezTo>
                  <a:pt x="0" y="1469"/>
                  <a:pt x="0" y="1522"/>
                  <a:pt x="30" y="1559"/>
                </a:cubicBezTo>
                <a:cubicBezTo>
                  <a:pt x="53" y="1574"/>
                  <a:pt x="76" y="1582"/>
                  <a:pt x="98" y="1582"/>
                </a:cubicBezTo>
                <a:cubicBezTo>
                  <a:pt x="113" y="1582"/>
                  <a:pt x="136" y="1574"/>
                  <a:pt x="158" y="1559"/>
                </a:cubicBezTo>
                <a:lnTo>
                  <a:pt x="1567" y="143"/>
                </a:lnTo>
                <a:cubicBezTo>
                  <a:pt x="1597" y="113"/>
                  <a:pt x="1597" y="60"/>
                  <a:pt x="1567" y="23"/>
                </a:cubicBezTo>
                <a:cubicBezTo>
                  <a:pt x="1548" y="8"/>
                  <a:pt x="1526" y="0"/>
                  <a:pt x="150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5" name="Google Shape;1715;p22"/>
          <p:cNvSpPr/>
          <p:nvPr/>
        </p:nvSpPr>
        <p:spPr>
          <a:xfrm>
            <a:off x="6366024" y="1907329"/>
            <a:ext cx="9803" cy="118020"/>
          </a:xfrm>
          <a:custGeom>
            <a:avLst/>
            <a:gdLst/>
            <a:ahLst/>
            <a:cxnLst/>
            <a:rect l="l" t="t" r="r" b="b"/>
            <a:pathLst>
              <a:path w="129" h="1553" extrusionOk="0">
                <a:moveTo>
                  <a:pt x="61" y="1"/>
                </a:moveTo>
                <a:cubicBezTo>
                  <a:pt x="31" y="1"/>
                  <a:pt x="1" y="31"/>
                  <a:pt x="1" y="61"/>
                </a:cubicBezTo>
                <a:lnTo>
                  <a:pt x="1" y="1484"/>
                </a:lnTo>
                <a:cubicBezTo>
                  <a:pt x="1" y="1522"/>
                  <a:pt x="31" y="1552"/>
                  <a:pt x="61" y="1552"/>
                </a:cubicBezTo>
                <a:cubicBezTo>
                  <a:pt x="99" y="1552"/>
                  <a:pt x="129" y="1522"/>
                  <a:pt x="129" y="1484"/>
                </a:cubicBezTo>
                <a:lnTo>
                  <a:pt x="129" y="61"/>
                </a:lnTo>
                <a:cubicBezTo>
                  <a:pt x="129" y="31"/>
                  <a:pt x="99" y="1"/>
                  <a:pt x="6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6" name="Google Shape;1716;p22"/>
          <p:cNvSpPr/>
          <p:nvPr/>
        </p:nvSpPr>
        <p:spPr>
          <a:xfrm>
            <a:off x="6312220" y="1961741"/>
            <a:ext cx="117412" cy="9195"/>
          </a:xfrm>
          <a:custGeom>
            <a:avLst/>
            <a:gdLst/>
            <a:ahLst/>
            <a:cxnLst/>
            <a:rect l="l" t="t" r="r" b="b"/>
            <a:pathLst>
              <a:path w="1545" h="121" extrusionOk="0">
                <a:moveTo>
                  <a:pt x="61" y="0"/>
                </a:moveTo>
                <a:cubicBezTo>
                  <a:pt x="23" y="0"/>
                  <a:pt x="1" y="23"/>
                  <a:pt x="1" y="60"/>
                </a:cubicBezTo>
                <a:cubicBezTo>
                  <a:pt x="1" y="91"/>
                  <a:pt x="23" y="121"/>
                  <a:pt x="61" y="121"/>
                </a:cubicBezTo>
                <a:lnTo>
                  <a:pt x="1485" y="121"/>
                </a:lnTo>
                <a:cubicBezTo>
                  <a:pt x="1515" y="121"/>
                  <a:pt x="1545" y="91"/>
                  <a:pt x="1545" y="60"/>
                </a:cubicBezTo>
                <a:cubicBezTo>
                  <a:pt x="1545" y="23"/>
                  <a:pt x="1515" y="0"/>
                  <a:pt x="148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7" name="Google Shape;1717;p22"/>
          <p:cNvSpPr/>
          <p:nvPr/>
        </p:nvSpPr>
        <p:spPr>
          <a:xfrm>
            <a:off x="6327115" y="1923211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72" y="1"/>
                </a:moveTo>
                <a:cubicBezTo>
                  <a:pt x="57" y="1"/>
                  <a:pt x="42" y="6"/>
                  <a:pt x="31" y="18"/>
                </a:cubicBezTo>
                <a:cubicBezTo>
                  <a:pt x="1" y="40"/>
                  <a:pt x="1" y="78"/>
                  <a:pt x="31" y="108"/>
                </a:cubicBezTo>
                <a:lnTo>
                  <a:pt x="1033" y="1110"/>
                </a:lnTo>
                <a:cubicBezTo>
                  <a:pt x="1048" y="1125"/>
                  <a:pt x="1063" y="1132"/>
                  <a:pt x="1078" y="1132"/>
                </a:cubicBezTo>
                <a:cubicBezTo>
                  <a:pt x="1093" y="1132"/>
                  <a:pt x="1108" y="1125"/>
                  <a:pt x="1123" y="1110"/>
                </a:cubicBezTo>
                <a:cubicBezTo>
                  <a:pt x="1146" y="1087"/>
                  <a:pt x="1146" y="1050"/>
                  <a:pt x="1123" y="1027"/>
                </a:cubicBezTo>
                <a:lnTo>
                  <a:pt x="114" y="18"/>
                </a:lnTo>
                <a:cubicBezTo>
                  <a:pt x="102" y="6"/>
                  <a:pt x="87" y="1"/>
                  <a:pt x="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8" name="Google Shape;1718;p22"/>
          <p:cNvSpPr/>
          <p:nvPr/>
        </p:nvSpPr>
        <p:spPr>
          <a:xfrm>
            <a:off x="6327115" y="1923211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1081" y="1"/>
                </a:moveTo>
                <a:cubicBezTo>
                  <a:pt x="1065" y="1"/>
                  <a:pt x="1048" y="6"/>
                  <a:pt x="1033" y="18"/>
                </a:cubicBezTo>
                <a:lnTo>
                  <a:pt x="31" y="1027"/>
                </a:lnTo>
                <a:cubicBezTo>
                  <a:pt x="1" y="1050"/>
                  <a:pt x="1" y="1087"/>
                  <a:pt x="31" y="1110"/>
                </a:cubicBezTo>
                <a:cubicBezTo>
                  <a:pt x="38" y="1125"/>
                  <a:pt x="53" y="1132"/>
                  <a:pt x="68" y="1132"/>
                </a:cubicBezTo>
                <a:cubicBezTo>
                  <a:pt x="91" y="1132"/>
                  <a:pt x="106" y="1125"/>
                  <a:pt x="114" y="1110"/>
                </a:cubicBezTo>
                <a:lnTo>
                  <a:pt x="1123" y="108"/>
                </a:lnTo>
                <a:cubicBezTo>
                  <a:pt x="1146" y="78"/>
                  <a:pt x="1146" y="40"/>
                  <a:pt x="1123" y="18"/>
                </a:cubicBezTo>
                <a:cubicBezTo>
                  <a:pt x="1112" y="6"/>
                  <a:pt x="1097" y="1"/>
                  <a:pt x="108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9" name="Google Shape;1719;p22"/>
          <p:cNvSpPr/>
          <p:nvPr/>
        </p:nvSpPr>
        <p:spPr>
          <a:xfrm>
            <a:off x="5604709" y="1831790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2" y="0"/>
                  <a:pt x="1" y="174"/>
                  <a:pt x="1" y="400"/>
                </a:cubicBezTo>
                <a:cubicBezTo>
                  <a:pt x="1" y="618"/>
                  <a:pt x="182" y="799"/>
                  <a:pt x="400" y="799"/>
                </a:cubicBezTo>
                <a:cubicBezTo>
                  <a:pt x="619" y="799"/>
                  <a:pt x="799" y="618"/>
                  <a:pt x="799" y="400"/>
                </a:cubicBezTo>
                <a:cubicBezTo>
                  <a:pt x="799" y="174"/>
                  <a:pt x="619" y="0"/>
                  <a:pt x="400" y="0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0" name="Google Shape;1720;p22"/>
          <p:cNvSpPr/>
          <p:nvPr/>
        </p:nvSpPr>
        <p:spPr>
          <a:xfrm>
            <a:off x="5594981" y="1822063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8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8" y="799"/>
                  <a:pt x="249" y="678"/>
                  <a:pt x="249" y="528"/>
                </a:cubicBezTo>
                <a:cubicBezTo>
                  <a:pt x="249" y="377"/>
                  <a:pt x="378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8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8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1" name="Google Shape;1721;p22"/>
          <p:cNvSpPr/>
          <p:nvPr/>
        </p:nvSpPr>
        <p:spPr>
          <a:xfrm>
            <a:off x="6656395" y="2874576"/>
            <a:ext cx="60720" cy="60720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400" y="0"/>
                </a:moveTo>
                <a:cubicBezTo>
                  <a:pt x="181" y="0"/>
                  <a:pt x="0" y="181"/>
                  <a:pt x="0" y="399"/>
                </a:cubicBezTo>
                <a:cubicBezTo>
                  <a:pt x="0" y="618"/>
                  <a:pt x="181" y="799"/>
                  <a:pt x="400" y="799"/>
                </a:cubicBezTo>
                <a:cubicBezTo>
                  <a:pt x="626" y="799"/>
                  <a:pt x="799" y="618"/>
                  <a:pt x="799" y="399"/>
                </a:cubicBezTo>
                <a:cubicBezTo>
                  <a:pt x="799" y="181"/>
                  <a:pt x="626" y="0"/>
                  <a:pt x="400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2" name="Google Shape;1722;p22"/>
          <p:cNvSpPr/>
          <p:nvPr/>
        </p:nvSpPr>
        <p:spPr>
          <a:xfrm>
            <a:off x="6646667" y="2864848"/>
            <a:ext cx="80175" cy="80175"/>
          </a:xfrm>
          <a:custGeom>
            <a:avLst/>
            <a:gdLst/>
            <a:ahLst/>
            <a:cxnLst/>
            <a:rect l="l" t="t" r="r" b="b"/>
            <a:pathLst>
              <a:path w="1055" h="1055" extrusionOk="0">
                <a:moveTo>
                  <a:pt x="528" y="256"/>
                </a:moveTo>
                <a:cubicBezTo>
                  <a:pt x="678" y="256"/>
                  <a:pt x="806" y="377"/>
                  <a:pt x="806" y="527"/>
                </a:cubicBezTo>
                <a:cubicBezTo>
                  <a:pt x="806" y="678"/>
                  <a:pt x="678" y="806"/>
                  <a:pt x="528" y="806"/>
                </a:cubicBezTo>
                <a:cubicBezTo>
                  <a:pt x="377" y="806"/>
                  <a:pt x="256" y="678"/>
                  <a:pt x="256" y="527"/>
                </a:cubicBezTo>
                <a:cubicBezTo>
                  <a:pt x="256" y="377"/>
                  <a:pt x="377" y="256"/>
                  <a:pt x="528" y="256"/>
                </a:cubicBezTo>
                <a:close/>
                <a:moveTo>
                  <a:pt x="528" y="0"/>
                </a:moveTo>
                <a:cubicBezTo>
                  <a:pt x="241" y="0"/>
                  <a:pt x="0" y="241"/>
                  <a:pt x="0" y="527"/>
                </a:cubicBezTo>
                <a:cubicBezTo>
                  <a:pt x="0" y="821"/>
                  <a:pt x="241" y="1055"/>
                  <a:pt x="528" y="1055"/>
                </a:cubicBezTo>
                <a:cubicBezTo>
                  <a:pt x="821" y="1055"/>
                  <a:pt x="1055" y="821"/>
                  <a:pt x="1055" y="527"/>
                </a:cubicBezTo>
                <a:cubicBezTo>
                  <a:pt x="1055" y="241"/>
                  <a:pt x="821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3" name="Google Shape;1723;p22"/>
          <p:cNvSpPr/>
          <p:nvPr/>
        </p:nvSpPr>
        <p:spPr>
          <a:xfrm>
            <a:off x="8204308" y="893743"/>
            <a:ext cx="28650" cy="360140"/>
          </a:xfrm>
          <a:custGeom>
            <a:avLst/>
            <a:gdLst/>
            <a:ahLst/>
            <a:cxnLst/>
            <a:rect l="l" t="t" r="r" b="b"/>
            <a:pathLst>
              <a:path w="377" h="4739" extrusionOk="0">
                <a:moveTo>
                  <a:pt x="189" y="1"/>
                </a:moveTo>
                <a:cubicBezTo>
                  <a:pt x="83" y="1"/>
                  <a:pt x="0" y="84"/>
                  <a:pt x="0" y="189"/>
                </a:cubicBezTo>
                <a:lnTo>
                  <a:pt x="0" y="4550"/>
                </a:lnTo>
                <a:cubicBezTo>
                  <a:pt x="0" y="4656"/>
                  <a:pt x="83" y="4738"/>
                  <a:pt x="189" y="4738"/>
                </a:cubicBezTo>
                <a:cubicBezTo>
                  <a:pt x="294" y="4738"/>
                  <a:pt x="377" y="4656"/>
                  <a:pt x="377" y="4550"/>
                </a:cubicBezTo>
                <a:lnTo>
                  <a:pt x="377" y="189"/>
                </a:lnTo>
                <a:cubicBezTo>
                  <a:pt x="377" y="84"/>
                  <a:pt x="294" y="1"/>
                  <a:pt x="18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4" name="Google Shape;1724;p22"/>
          <p:cNvSpPr/>
          <p:nvPr/>
        </p:nvSpPr>
        <p:spPr>
          <a:xfrm>
            <a:off x="8038868" y="1059183"/>
            <a:ext cx="360140" cy="28726"/>
          </a:xfrm>
          <a:custGeom>
            <a:avLst/>
            <a:gdLst/>
            <a:ahLst/>
            <a:cxnLst/>
            <a:rect l="l" t="t" r="r" b="b"/>
            <a:pathLst>
              <a:path w="4739" h="378" extrusionOk="0">
                <a:moveTo>
                  <a:pt x="189" y="0"/>
                </a:moveTo>
                <a:cubicBezTo>
                  <a:pt x="83" y="0"/>
                  <a:pt x="0" y="91"/>
                  <a:pt x="0" y="189"/>
                </a:cubicBezTo>
                <a:cubicBezTo>
                  <a:pt x="0" y="294"/>
                  <a:pt x="83" y="377"/>
                  <a:pt x="189" y="377"/>
                </a:cubicBezTo>
                <a:lnTo>
                  <a:pt x="4550" y="377"/>
                </a:lnTo>
                <a:cubicBezTo>
                  <a:pt x="4655" y="377"/>
                  <a:pt x="4738" y="294"/>
                  <a:pt x="4738" y="189"/>
                </a:cubicBezTo>
                <a:cubicBezTo>
                  <a:pt x="4738" y="91"/>
                  <a:pt x="4655" y="0"/>
                  <a:pt x="455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5" name="Google Shape;1725;p22"/>
          <p:cNvSpPr/>
          <p:nvPr/>
        </p:nvSpPr>
        <p:spPr>
          <a:xfrm>
            <a:off x="8085832" y="942151"/>
            <a:ext cx="266210" cy="263095"/>
          </a:xfrm>
          <a:custGeom>
            <a:avLst/>
            <a:gdLst/>
            <a:ahLst/>
            <a:cxnLst/>
            <a:rect l="l" t="t" r="r" b="b"/>
            <a:pathLst>
              <a:path w="3503" h="3462" extrusionOk="0">
                <a:moveTo>
                  <a:pt x="207" y="0"/>
                </a:moveTo>
                <a:cubicBezTo>
                  <a:pt x="160" y="0"/>
                  <a:pt x="113" y="19"/>
                  <a:pt x="75" y="57"/>
                </a:cubicBezTo>
                <a:cubicBezTo>
                  <a:pt x="0" y="132"/>
                  <a:pt x="0" y="252"/>
                  <a:pt x="75" y="320"/>
                </a:cubicBezTo>
                <a:lnTo>
                  <a:pt x="3156" y="3408"/>
                </a:lnTo>
                <a:cubicBezTo>
                  <a:pt x="3194" y="3446"/>
                  <a:pt x="3246" y="3461"/>
                  <a:pt x="3292" y="3461"/>
                </a:cubicBezTo>
                <a:cubicBezTo>
                  <a:pt x="3344" y="3461"/>
                  <a:pt x="3390" y="3446"/>
                  <a:pt x="3427" y="3408"/>
                </a:cubicBezTo>
                <a:cubicBezTo>
                  <a:pt x="3503" y="3333"/>
                  <a:pt x="3503" y="3213"/>
                  <a:pt x="3427" y="3137"/>
                </a:cubicBezTo>
                <a:lnTo>
                  <a:pt x="339" y="57"/>
                </a:lnTo>
                <a:cubicBezTo>
                  <a:pt x="301" y="19"/>
                  <a:pt x="254" y="0"/>
                  <a:pt x="20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6" name="Google Shape;1726;p22"/>
          <p:cNvSpPr/>
          <p:nvPr/>
        </p:nvSpPr>
        <p:spPr>
          <a:xfrm>
            <a:off x="8085832" y="942151"/>
            <a:ext cx="266210" cy="263095"/>
          </a:xfrm>
          <a:custGeom>
            <a:avLst/>
            <a:gdLst/>
            <a:ahLst/>
            <a:cxnLst/>
            <a:rect l="l" t="t" r="r" b="b"/>
            <a:pathLst>
              <a:path w="3503" h="3462" extrusionOk="0">
                <a:moveTo>
                  <a:pt x="3292" y="0"/>
                </a:moveTo>
                <a:cubicBezTo>
                  <a:pt x="3243" y="0"/>
                  <a:pt x="3194" y="19"/>
                  <a:pt x="3156" y="57"/>
                </a:cubicBezTo>
                <a:lnTo>
                  <a:pt x="75" y="3137"/>
                </a:lnTo>
                <a:cubicBezTo>
                  <a:pt x="0" y="3213"/>
                  <a:pt x="0" y="3333"/>
                  <a:pt x="75" y="3408"/>
                </a:cubicBezTo>
                <a:cubicBezTo>
                  <a:pt x="113" y="3446"/>
                  <a:pt x="158" y="3461"/>
                  <a:pt x="211" y="3461"/>
                </a:cubicBezTo>
                <a:cubicBezTo>
                  <a:pt x="256" y="3461"/>
                  <a:pt x="301" y="3446"/>
                  <a:pt x="339" y="3408"/>
                </a:cubicBezTo>
                <a:lnTo>
                  <a:pt x="3427" y="320"/>
                </a:lnTo>
                <a:cubicBezTo>
                  <a:pt x="3503" y="252"/>
                  <a:pt x="3503" y="132"/>
                  <a:pt x="3427" y="57"/>
                </a:cubicBezTo>
                <a:cubicBezTo>
                  <a:pt x="3390" y="19"/>
                  <a:pt x="3341" y="0"/>
                  <a:pt x="329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7" name="Google Shape;1727;p22"/>
          <p:cNvSpPr/>
          <p:nvPr/>
        </p:nvSpPr>
        <p:spPr>
          <a:xfrm>
            <a:off x="7411242" y="764507"/>
            <a:ext cx="60720" cy="61328"/>
          </a:xfrm>
          <a:custGeom>
            <a:avLst/>
            <a:gdLst/>
            <a:ahLst/>
            <a:cxnLst/>
            <a:rect l="l" t="t" r="r" b="b"/>
            <a:pathLst>
              <a:path w="799" h="807" extrusionOk="0">
                <a:moveTo>
                  <a:pt x="399" y="1"/>
                </a:moveTo>
                <a:cubicBezTo>
                  <a:pt x="181" y="1"/>
                  <a:pt x="0" y="182"/>
                  <a:pt x="0" y="400"/>
                </a:cubicBezTo>
                <a:cubicBezTo>
                  <a:pt x="0" y="626"/>
                  <a:pt x="181" y="807"/>
                  <a:pt x="399" y="807"/>
                </a:cubicBezTo>
                <a:cubicBezTo>
                  <a:pt x="618" y="807"/>
                  <a:pt x="799" y="626"/>
                  <a:pt x="799" y="400"/>
                </a:cubicBezTo>
                <a:cubicBezTo>
                  <a:pt x="799" y="182"/>
                  <a:pt x="618" y="1"/>
                  <a:pt x="399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8" name="Google Shape;1728;p22"/>
          <p:cNvSpPr/>
          <p:nvPr/>
        </p:nvSpPr>
        <p:spPr>
          <a:xfrm>
            <a:off x="7401515" y="755387"/>
            <a:ext cx="80175" cy="79643"/>
          </a:xfrm>
          <a:custGeom>
            <a:avLst/>
            <a:gdLst/>
            <a:ahLst/>
            <a:cxnLst/>
            <a:rect l="l" t="t" r="r" b="b"/>
            <a:pathLst>
              <a:path w="1055" h="1048" extrusionOk="0">
                <a:moveTo>
                  <a:pt x="527" y="249"/>
                </a:moveTo>
                <a:cubicBezTo>
                  <a:pt x="678" y="249"/>
                  <a:pt x="799" y="369"/>
                  <a:pt x="799" y="520"/>
                </a:cubicBezTo>
                <a:cubicBezTo>
                  <a:pt x="799" y="678"/>
                  <a:pt x="678" y="799"/>
                  <a:pt x="527" y="799"/>
                </a:cubicBezTo>
                <a:cubicBezTo>
                  <a:pt x="377" y="799"/>
                  <a:pt x="249" y="678"/>
                  <a:pt x="249" y="520"/>
                </a:cubicBezTo>
                <a:cubicBezTo>
                  <a:pt x="249" y="369"/>
                  <a:pt x="377" y="249"/>
                  <a:pt x="527" y="249"/>
                </a:cubicBezTo>
                <a:close/>
                <a:moveTo>
                  <a:pt x="527" y="0"/>
                </a:moveTo>
                <a:cubicBezTo>
                  <a:pt x="234" y="0"/>
                  <a:pt x="0" y="234"/>
                  <a:pt x="0" y="520"/>
                </a:cubicBezTo>
                <a:cubicBezTo>
                  <a:pt x="0" y="814"/>
                  <a:pt x="234" y="1047"/>
                  <a:pt x="527" y="1047"/>
                </a:cubicBezTo>
                <a:cubicBezTo>
                  <a:pt x="814" y="1047"/>
                  <a:pt x="1055" y="814"/>
                  <a:pt x="1055" y="520"/>
                </a:cubicBezTo>
                <a:cubicBezTo>
                  <a:pt x="1055" y="234"/>
                  <a:pt x="814" y="0"/>
                  <a:pt x="5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9" name="Google Shape;1729;p22"/>
          <p:cNvSpPr/>
          <p:nvPr/>
        </p:nvSpPr>
        <p:spPr>
          <a:xfrm>
            <a:off x="8478042" y="1906635"/>
            <a:ext cx="60720" cy="60720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399" y="1"/>
                </a:moveTo>
                <a:cubicBezTo>
                  <a:pt x="181" y="1"/>
                  <a:pt x="0" y="181"/>
                  <a:pt x="0" y="400"/>
                </a:cubicBezTo>
                <a:cubicBezTo>
                  <a:pt x="0" y="618"/>
                  <a:pt x="181" y="799"/>
                  <a:pt x="399" y="799"/>
                </a:cubicBezTo>
                <a:cubicBezTo>
                  <a:pt x="618" y="799"/>
                  <a:pt x="799" y="618"/>
                  <a:pt x="799" y="400"/>
                </a:cubicBezTo>
                <a:cubicBezTo>
                  <a:pt x="799" y="181"/>
                  <a:pt x="618" y="1"/>
                  <a:pt x="399" y="1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0" name="Google Shape;1730;p22"/>
          <p:cNvSpPr/>
          <p:nvPr/>
        </p:nvSpPr>
        <p:spPr>
          <a:xfrm>
            <a:off x="8468315" y="1896908"/>
            <a:ext cx="80175" cy="80175"/>
          </a:xfrm>
          <a:custGeom>
            <a:avLst/>
            <a:gdLst/>
            <a:ahLst/>
            <a:cxnLst/>
            <a:rect l="l" t="t" r="r" b="b"/>
            <a:pathLst>
              <a:path w="1055" h="1055" extrusionOk="0">
                <a:moveTo>
                  <a:pt x="527" y="257"/>
                </a:moveTo>
                <a:cubicBezTo>
                  <a:pt x="678" y="257"/>
                  <a:pt x="799" y="377"/>
                  <a:pt x="799" y="528"/>
                </a:cubicBezTo>
                <a:cubicBezTo>
                  <a:pt x="799" y="678"/>
                  <a:pt x="678" y="806"/>
                  <a:pt x="527" y="806"/>
                </a:cubicBezTo>
                <a:cubicBezTo>
                  <a:pt x="377" y="806"/>
                  <a:pt x="249" y="678"/>
                  <a:pt x="249" y="528"/>
                </a:cubicBezTo>
                <a:cubicBezTo>
                  <a:pt x="249" y="377"/>
                  <a:pt x="377" y="257"/>
                  <a:pt x="527" y="257"/>
                </a:cubicBezTo>
                <a:close/>
                <a:moveTo>
                  <a:pt x="527" y="0"/>
                </a:moveTo>
                <a:cubicBezTo>
                  <a:pt x="234" y="0"/>
                  <a:pt x="0" y="241"/>
                  <a:pt x="0" y="528"/>
                </a:cubicBezTo>
                <a:cubicBezTo>
                  <a:pt x="0" y="821"/>
                  <a:pt x="234" y="1055"/>
                  <a:pt x="527" y="1055"/>
                </a:cubicBezTo>
                <a:cubicBezTo>
                  <a:pt x="814" y="1055"/>
                  <a:pt x="1055" y="821"/>
                  <a:pt x="1055" y="528"/>
                </a:cubicBezTo>
                <a:cubicBezTo>
                  <a:pt x="1055" y="241"/>
                  <a:pt x="814" y="0"/>
                  <a:pt x="5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1" name="Google Shape;1731;p22"/>
          <p:cNvSpPr/>
          <p:nvPr/>
        </p:nvSpPr>
        <p:spPr>
          <a:xfrm>
            <a:off x="6660809" y="596783"/>
            <a:ext cx="60796" cy="61328"/>
          </a:xfrm>
          <a:custGeom>
            <a:avLst/>
            <a:gdLst/>
            <a:ahLst/>
            <a:cxnLst/>
            <a:rect l="l" t="t" r="r" b="b"/>
            <a:pathLst>
              <a:path w="800" h="807" extrusionOk="0">
                <a:moveTo>
                  <a:pt x="400" y="1"/>
                </a:moveTo>
                <a:cubicBezTo>
                  <a:pt x="174" y="1"/>
                  <a:pt x="1" y="181"/>
                  <a:pt x="1" y="407"/>
                </a:cubicBezTo>
                <a:cubicBezTo>
                  <a:pt x="1" y="626"/>
                  <a:pt x="174" y="807"/>
                  <a:pt x="400" y="807"/>
                </a:cubicBezTo>
                <a:cubicBezTo>
                  <a:pt x="618" y="807"/>
                  <a:pt x="799" y="626"/>
                  <a:pt x="799" y="407"/>
                </a:cubicBezTo>
                <a:cubicBezTo>
                  <a:pt x="799" y="181"/>
                  <a:pt x="618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2" name="Google Shape;1732;p22"/>
          <p:cNvSpPr/>
          <p:nvPr/>
        </p:nvSpPr>
        <p:spPr>
          <a:xfrm>
            <a:off x="6651082" y="587664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7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7" y="799"/>
                  <a:pt x="249" y="678"/>
                  <a:pt x="249" y="527"/>
                </a:cubicBezTo>
                <a:cubicBezTo>
                  <a:pt x="249" y="377"/>
                  <a:pt x="377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7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7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等腰三角形 1"/>
          <p:cNvSpPr/>
          <p:nvPr userDrawn="1"/>
        </p:nvSpPr>
        <p:spPr>
          <a:xfrm>
            <a:off x="519393" y="416019"/>
            <a:ext cx="276211" cy="238113"/>
          </a:xfrm>
          <a:prstGeom prst="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800">
              <a:buClrTx/>
              <a:buFontTx/>
              <a:buNone/>
            </a:pPr>
            <a:endParaRPr lang="zh-CN" altLang="en-US" kern="1200">
              <a:solidFill>
                <a:prstClr val="white"/>
              </a:solidFill>
            </a:endParaRPr>
          </a:p>
        </p:txBody>
      </p:sp>
      <p:sp>
        <p:nvSpPr>
          <p:cNvPr id="3" name="等腰三角形 2"/>
          <p:cNvSpPr/>
          <p:nvPr userDrawn="1"/>
        </p:nvSpPr>
        <p:spPr>
          <a:xfrm rot="5400000">
            <a:off x="559747" y="456347"/>
            <a:ext cx="276211" cy="238113"/>
          </a:xfrm>
          <a:prstGeom prst="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800">
              <a:buClrTx/>
              <a:buFontTx/>
              <a:buNone/>
            </a:pPr>
            <a:endParaRPr lang="zh-CN" altLang="en-US" kern="12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9403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14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3" name="等腰三角形 2"/>
          <p:cNvSpPr/>
          <p:nvPr userDrawn="1"/>
        </p:nvSpPr>
        <p:spPr>
          <a:xfrm>
            <a:off x="8567458" y="315166"/>
            <a:ext cx="194319" cy="167516"/>
          </a:xfrm>
          <a:prstGeom prst="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800">
              <a:buClrTx/>
              <a:buFontTx/>
              <a:buNone/>
            </a:pPr>
            <a:endParaRPr lang="zh-CN" altLang="en-US" kern="1200">
              <a:solidFill>
                <a:prstClr val="white"/>
              </a:solidFill>
            </a:endParaRPr>
          </a:p>
        </p:txBody>
      </p:sp>
      <p:sp>
        <p:nvSpPr>
          <p:cNvPr id="4" name="等腰三角形 3"/>
          <p:cNvSpPr/>
          <p:nvPr userDrawn="1"/>
        </p:nvSpPr>
        <p:spPr>
          <a:xfrm rot="5400000">
            <a:off x="8613459" y="349847"/>
            <a:ext cx="194319" cy="167516"/>
          </a:xfrm>
          <a:prstGeom prst="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800">
              <a:buClrTx/>
              <a:buFontTx/>
              <a:buNone/>
            </a:pPr>
            <a:endParaRPr lang="zh-CN" altLang="en-US" kern="12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65312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1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等腰三角形 2"/>
          <p:cNvSpPr/>
          <p:nvPr userDrawn="1"/>
        </p:nvSpPr>
        <p:spPr>
          <a:xfrm>
            <a:off x="287432" y="274825"/>
            <a:ext cx="217717" cy="187687"/>
          </a:xfrm>
          <a:prstGeom prst="triangle">
            <a:avLst/>
          </a:prstGeom>
          <a:solidFill>
            <a:srgbClr val="0395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800">
              <a:buClrTx/>
              <a:buFontTx/>
              <a:buNone/>
            </a:pPr>
            <a:endParaRPr lang="zh-CN" altLang="en-US" kern="1200">
              <a:solidFill>
                <a:prstClr val="white"/>
              </a:solidFill>
            </a:endParaRPr>
          </a:p>
        </p:txBody>
      </p:sp>
      <p:sp>
        <p:nvSpPr>
          <p:cNvPr id="4" name="等腰三角形 3"/>
          <p:cNvSpPr/>
          <p:nvPr userDrawn="1"/>
        </p:nvSpPr>
        <p:spPr>
          <a:xfrm rot="5400000">
            <a:off x="331819" y="311120"/>
            <a:ext cx="217717" cy="187687"/>
          </a:xfrm>
          <a:prstGeom prst="triangle">
            <a:avLst/>
          </a:prstGeom>
          <a:solidFill>
            <a:srgbClr val="0395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800">
              <a:buClrTx/>
              <a:buFontTx/>
              <a:buNone/>
            </a:pPr>
            <a:endParaRPr lang="zh-CN" altLang="en-US" kern="12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3972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等腰三角形 1"/>
          <p:cNvSpPr/>
          <p:nvPr userDrawn="1"/>
        </p:nvSpPr>
        <p:spPr>
          <a:xfrm>
            <a:off x="8517032" y="446275"/>
            <a:ext cx="252813" cy="217943"/>
          </a:xfrm>
          <a:prstGeom prst="triangle">
            <a:avLst/>
          </a:prstGeom>
          <a:solidFill>
            <a:srgbClr val="0395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800">
              <a:buClrTx/>
              <a:buFontTx/>
              <a:buNone/>
            </a:pPr>
            <a:endParaRPr lang="zh-CN" altLang="en-US" kern="1200">
              <a:solidFill>
                <a:prstClr val="white"/>
              </a:solidFill>
            </a:endParaRPr>
          </a:p>
        </p:txBody>
      </p:sp>
      <p:sp>
        <p:nvSpPr>
          <p:cNvPr id="3" name="等腰三角形 2"/>
          <p:cNvSpPr/>
          <p:nvPr userDrawn="1"/>
        </p:nvSpPr>
        <p:spPr>
          <a:xfrm rot="5400000">
            <a:off x="8558999" y="484990"/>
            <a:ext cx="252813" cy="217943"/>
          </a:xfrm>
          <a:prstGeom prst="triangl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800">
              <a:buClrTx/>
              <a:buFontTx/>
              <a:buNone/>
            </a:pPr>
            <a:endParaRPr lang="zh-CN" altLang="en-US" kern="1200">
              <a:solidFill>
                <a:prstClr val="white"/>
              </a:solidFill>
            </a:endParaRPr>
          </a:p>
        </p:txBody>
      </p:sp>
      <p:sp>
        <p:nvSpPr>
          <p:cNvPr id="4" name="等腰三角形 3"/>
          <p:cNvSpPr/>
          <p:nvPr userDrawn="1"/>
        </p:nvSpPr>
        <p:spPr>
          <a:xfrm>
            <a:off x="8699523" y="901061"/>
            <a:ext cx="128594" cy="110856"/>
          </a:xfrm>
          <a:prstGeom prst="triangl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800">
              <a:buClrTx/>
              <a:buFontTx/>
              <a:buNone/>
            </a:pPr>
            <a:endParaRPr lang="zh-CN" altLang="en-US" kern="1200">
              <a:solidFill>
                <a:prstClr val="white"/>
              </a:solidFill>
            </a:endParaRPr>
          </a:p>
        </p:txBody>
      </p:sp>
      <p:sp>
        <p:nvSpPr>
          <p:cNvPr id="5" name="等腰三角形 4"/>
          <p:cNvSpPr/>
          <p:nvPr userDrawn="1"/>
        </p:nvSpPr>
        <p:spPr>
          <a:xfrm rot="3776707">
            <a:off x="8719818" y="918904"/>
            <a:ext cx="119935" cy="103392"/>
          </a:xfrm>
          <a:prstGeom prst="triangl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800">
              <a:buClrTx/>
              <a:buFontTx/>
              <a:buNone/>
            </a:pPr>
            <a:endParaRPr lang="zh-CN" altLang="en-US" kern="12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2506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14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400"/>
                            </p:stCondLst>
                            <p:childTnLst>
                              <p:par>
                                <p:cTn id="10" presetID="8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" dur="21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40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40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F2B-4AF5-4FDF-890E-BD154797A32A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B1EE7-FC48-4A0A-9AB3-44D036BDD2A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895782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F2B-4AF5-4FDF-890E-BD154797A32A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B1EE7-FC48-4A0A-9AB3-44D036BDD2A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925493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F2B-4AF5-4FDF-890E-BD154797A32A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B1EE7-FC48-4A0A-9AB3-44D036BDD2A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887197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3"/>
          <p:cNvSpPr/>
          <p:nvPr/>
        </p:nvSpPr>
        <p:spPr>
          <a:xfrm>
            <a:off x="8567429" y="48229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17;p3"/>
          <p:cNvSpPr/>
          <p:nvPr/>
        </p:nvSpPr>
        <p:spPr>
          <a:xfrm>
            <a:off x="8755100" y="30377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" name="Google Shape;118;p3"/>
          <p:cNvGrpSpPr/>
          <p:nvPr/>
        </p:nvGrpSpPr>
        <p:grpSpPr>
          <a:xfrm>
            <a:off x="7582562" y="2767822"/>
            <a:ext cx="304920" cy="302747"/>
            <a:chOff x="7557412" y="2686347"/>
            <a:chExt cx="304920" cy="302747"/>
          </a:xfrm>
        </p:grpSpPr>
        <p:sp>
          <p:nvSpPr>
            <p:cNvPr id="119" name="Google Shape;119;p3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" name="Google Shape;129;p3"/>
          <p:cNvSpPr/>
          <p:nvPr/>
        </p:nvSpPr>
        <p:spPr>
          <a:xfrm>
            <a:off x="456991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" name="Google Shape;130;p3"/>
          <p:cNvGrpSpPr/>
          <p:nvPr/>
        </p:nvGrpSpPr>
        <p:grpSpPr>
          <a:xfrm>
            <a:off x="2504358" y="4578127"/>
            <a:ext cx="250438" cy="251002"/>
            <a:chOff x="4456658" y="4195702"/>
            <a:chExt cx="250438" cy="251002"/>
          </a:xfrm>
        </p:grpSpPr>
        <p:sp>
          <p:nvSpPr>
            <p:cNvPr id="131" name="Google Shape;131;p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" name="Google Shape;135;p3"/>
          <p:cNvSpPr/>
          <p:nvPr/>
        </p:nvSpPr>
        <p:spPr>
          <a:xfrm>
            <a:off x="6240475" y="45463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" name="Google Shape;136;p3"/>
          <p:cNvGrpSpPr/>
          <p:nvPr/>
        </p:nvGrpSpPr>
        <p:grpSpPr>
          <a:xfrm>
            <a:off x="6966883" y="3644514"/>
            <a:ext cx="250438" cy="251002"/>
            <a:chOff x="4456658" y="4195702"/>
            <a:chExt cx="250438" cy="251002"/>
          </a:xfrm>
        </p:grpSpPr>
        <p:sp>
          <p:nvSpPr>
            <p:cNvPr id="137" name="Google Shape;137;p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" name="Google Shape;141;p3"/>
          <p:cNvSpPr/>
          <p:nvPr/>
        </p:nvSpPr>
        <p:spPr>
          <a:xfrm>
            <a:off x="6992742" y="48229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2" name="Google Shape;142;p3"/>
          <p:cNvGrpSpPr/>
          <p:nvPr/>
        </p:nvGrpSpPr>
        <p:grpSpPr>
          <a:xfrm>
            <a:off x="2586862" y="1865972"/>
            <a:ext cx="304920" cy="302747"/>
            <a:chOff x="7557412" y="2686347"/>
            <a:chExt cx="304920" cy="302747"/>
          </a:xfrm>
        </p:grpSpPr>
        <p:sp>
          <p:nvSpPr>
            <p:cNvPr id="143" name="Google Shape;143;p3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" name="Google Shape;153;p3"/>
          <p:cNvGrpSpPr/>
          <p:nvPr/>
        </p:nvGrpSpPr>
        <p:grpSpPr>
          <a:xfrm>
            <a:off x="707474" y="384522"/>
            <a:ext cx="304920" cy="302747"/>
            <a:chOff x="7557412" y="2686347"/>
            <a:chExt cx="304920" cy="302747"/>
          </a:xfrm>
        </p:grpSpPr>
        <p:sp>
          <p:nvSpPr>
            <p:cNvPr id="154" name="Google Shape;154;p3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" name="Google Shape;164;p3"/>
          <p:cNvGrpSpPr/>
          <p:nvPr/>
        </p:nvGrpSpPr>
        <p:grpSpPr>
          <a:xfrm>
            <a:off x="5883624" y="826834"/>
            <a:ext cx="304920" cy="302747"/>
            <a:chOff x="7557412" y="2686347"/>
            <a:chExt cx="304920" cy="302747"/>
          </a:xfrm>
        </p:grpSpPr>
        <p:sp>
          <p:nvSpPr>
            <p:cNvPr id="165" name="Google Shape;165;p3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" name="Google Shape;175;p3"/>
          <p:cNvGrpSpPr/>
          <p:nvPr/>
        </p:nvGrpSpPr>
        <p:grpSpPr>
          <a:xfrm>
            <a:off x="3877058" y="557439"/>
            <a:ext cx="250438" cy="251002"/>
            <a:chOff x="4456658" y="4195702"/>
            <a:chExt cx="250438" cy="251002"/>
          </a:xfrm>
        </p:grpSpPr>
        <p:sp>
          <p:nvSpPr>
            <p:cNvPr id="176" name="Google Shape;176;p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" name="Google Shape;180;p3"/>
          <p:cNvGrpSpPr/>
          <p:nvPr/>
        </p:nvGrpSpPr>
        <p:grpSpPr>
          <a:xfrm>
            <a:off x="582271" y="1891839"/>
            <a:ext cx="250438" cy="251002"/>
            <a:chOff x="4456658" y="4195702"/>
            <a:chExt cx="250438" cy="251002"/>
          </a:xfrm>
        </p:grpSpPr>
        <p:sp>
          <p:nvSpPr>
            <p:cNvPr id="181" name="Google Shape;181;p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5" name="Google Shape;185;p3"/>
          <p:cNvSpPr/>
          <p:nvPr/>
        </p:nvSpPr>
        <p:spPr>
          <a:xfrm>
            <a:off x="2280029" y="273882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186;p3"/>
          <p:cNvSpPr/>
          <p:nvPr/>
        </p:nvSpPr>
        <p:spPr>
          <a:xfrm>
            <a:off x="395800" y="2691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" name="Google Shape;187;p3"/>
          <p:cNvSpPr/>
          <p:nvPr/>
        </p:nvSpPr>
        <p:spPr>
          <a:xfrm>
            <a:off x="5340525" y="5143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" name="Google Shape;188;p3"/>
          <p:cNvSpPr/>
          <p:nvPr/>
        </p:nvSpPr>
        <p:spPr>
          <a:xfrm>
            <a:off x="8178400" y="22669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" name="Google Shape;189;p3"/>
          <p:cNvSpPr/>
          <p:nvPr/>
        </p:nvSpPr>
        <p:spPr>
          <a:xfrm>
            <a:off x="8463825" y="4931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0" name="Google Shape;190;p3"/>
          <p:cNvGrpSpPr/>
          <p:nvPr/>
        </p:nvGrpSpPr>
        <p:grpSpPr>
          <a:xfrm>
            <a:off x="5210758" y="4578127"/>
            <a:ext cx="250438" cy="251002"/>
            <a:chOff x="4456658" y="4195702"/>
            <a:chExt cx="250438" cy="251002"/>
          </a:xfrm>
        </p:grpSpPr>
        <p:sp>
          <p:nvSpPr>
            <p:cNvPr id="191" name="Google Shape;191;p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" name="Google Shape;195;p3"/>
          <p:cNvSpPr/>
          <p:nvPr/>
        </p:nvSpPr>
        <p:spPr>
          <a:xfrm>
            <a:off x="3699475" y="462900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6" name="Google Shape;196;p3"/>
          <p:cNvGrpSpPr/>
          <p:nvPr/>
        </p:nvGrpSpPr>
        <p:grpSpPr>
          <a:xfrm>
            <a:off x="1379600" y="2256891"/>
            <a:ext cx="266211" cy="264843"/>
            <a:chOff x="2856950" y="4206891"/>
            <a:chExt cx="266211" cy="264843"/>
          </a:xfrm>
        </p:grpSpPr>
        <p:sp>
          <p:nvSpPr>
            <p:cNvPr id="197" name="Google Shape;197;p3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" name="Google Shape;199;p3"/>
          <p:cNvSpPr/>
          <p:nvPr/>
        </p:nvSpPr>
        <p:spPr>
          <a:xfrm>
            <a:off x="1691200" y="3072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" name="Google Shape;200;p3"/>
          <p:cNvSpPr txBox="1">
            <a:spLocks noGrp="1"/>
          </p:cNvSpPr>
          <p:nvPr>
            <p:ph type="title" hasCustomPrompt="1"/>
          </p:nvPr>
        </p:nvSpPr>
        <p:spPr>
          <a:xfrm>
            <a:off x="2641800" y="916500"/>
            <a:ext cx="3860400" cy="1590900"/>
          </a:xfrm>
          <a:prstGeom prst="rect">
            <a:avLst/>
          </a:prstGeom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1" name="Google Shape;201;p3"/>
          <p:cNvSpPr txBox="1">
            <a:spLocks noGrp="1"/>
          </p:cNvSpPr>
          <p:nvPr>
            <p:ph type="ctrTitle" idx="2"/>
          </p:nvPr>
        </p:nvSpPr>
        <p:spPr>
          <a:xfrm>
            <a:off x="1645800" y="2507575"/>
            <a:ext cx="5852400" cy="1033200"/>
          </a:xfrm>
          <a:prstGeom prst="rect">
            <a:avLst/>
          </a:prstGeom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200">
                <a:latin typeface="Oi"/>
                <a:ea typeface="Oi"/>
                <a:cs typeface="Oi"/>
                <a:sym typeface="O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02" name="Google Shape;202;p3"/>
          <p:cNvSpPr txBox="1">
            <a:spLocks noGrp="1"/>
          </p:cNvSpPr>
          <p:nvPr>
            <p:ph type="subTitle" idx="1"/>
          </p:nvPr>
        </p:nvSpPr>
        <p:spPr>
          <a:xfrm>
            <a:off x="2955450" y="3540900"/>
            <a:ext cx="3233100" cy="686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100"/>
            </a:lvl2pPr>
            <a:lvl3pPr marL="685800" indent="0">
              <a:buNone/>
              <a:defRPr sz="9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  <a:lvl6pPr marL="1714500" indent="0">
              <a:buNone/>
              <a:defRPr sz="800"/>
            </a:lvl6pPr>
            <a:lvl7pPr marL="2057400" indent="0">
              <a:buNone/>
              <a:defRPr sz="800"/>
            </a:lvl7pPr>
            <a:lvl8pPr marL="2400300" indent="0">
              <a:buNone/>
              <a:defRPr sz="800"/>
            </a:lvl8pPr>
            <a:lvl9pPr marL="2743200" indent="0">
              <a:buNone/>
              <a:defRPr sz="8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F2B-4AF5-4FDF-890E-BD154797A32A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B1EE7-FC48-4A0A-9AB3-44D036BDD2A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32011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100"/>
            </a:lvl2pPr>
            <a:lvl3pPr marL="685800" indent="0">
              <a:buNone/>
              <a:defRPr sz="9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  <a:lvl6pPr marL="1714500" indent="0">
              <a:buNone/>
              <a:defRPr sz="800"/>
            </a:lvl6pPr>
            <a:lvl7pPr marL="2057400" indent="0">
              <a:buNone/>
              <a:defRPr sz="800"/>
            </a:lvl7pPr>
            <a:lvl8pPr marL="2400300" indent="0">
              <a:buNone/>
              <a:defRPr sz="800"/>
            </a:lvl8pPr>
            <a:lvl9pPr marL="2743200" indent="0">
              <a:buNone/>
              <a:defRPr sz="8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F2B-4AF5-4FDF-890E-BD154797A32A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B1EE7-FC48-4A0A-9AB3-44D036BDD2A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575835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F2B-4AF5-4FDF-890E-BD154797A32A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B1EE7-FC48-4A0A-9AB3-44D036BDD2A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181167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F2B-4AF5-4FDF-890E-BD154797A32A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B1EE7-FC48-4A0A-9AB3-44D036BDD2A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137788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841772"/>
            <a:ext cx="7772400" cy="17907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C3DFAF-A2B8-E643-B436-C3914E7CB731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13.04.2023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DB8C93-A78B-C74D-BB40-FFB938FB7652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1421508"/>
      </p:ext>
    </p:extLst>
  </p:cSld>
  <p:clrMapOvr>
    <a:masterClrMapping/>
  </p:clrMapOvr>
  <p:transition spd="slow" advClick="0">
    <p:push dir="u"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C3DFAF-A2B8-E643-B436-C3914E7CB731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13.04.2023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DB8C93-A78B-C74D-BB40-FFB938FB7652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2583661"/>
      </p:ext>
    </p:extLst>
  </p:cSld>
  <p:clrMapOvr>
    <a:masterClrMapping/>
  </p:clrMapOvr>
  <p:transition spd="slow" advClick="0">
    <p:push dir="u"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5"/>
            <a:ext cx="7886700" cy="2139553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9"/>
            <a:ext cx="7886700" cy="1125140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C3DFAF-A2B8-E643-B436-C3914E7CB731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13.04.2023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DB8C93-A78B-C74D-BB40-FFB938FB7652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7641496"/>
      </p:ext>
    </p:extLst>
  </p:cSld>
  <p:clrMapOvr>
    <a:masterClrMapping/>
  </p:clrMapOvr>
  <p:transition spd="slow" advClick="0">
    <p:push dir="u"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C3DFAF-A2B8-E643-B436-C3914E7CB731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13.04.2023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DB8C93-A78B-C74D-BB40-FFB938FB7652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8904302"/>
      </p:ext>
    </p:extLst>
  </p:cSld>
  <p:clrMapOvr>
    <a:masterClrMapping/>
  </p:clrMapOvr>
  <p:transition spd="slow" advClick="0">
    <p:push dir="u"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5"/>
            <a:ext cx="7886700" cy="994172"/>
          </a:xfrm>
        </p:spPr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1" y="1260872"/>
            <a:ext cx="3887391" cy="617934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1" y="1878806"/>
            <a:ext cx="3887391" cy="2763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C3DFAF-A2B8-E643-B436-C3914E7CB731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13.04.2023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DB8C93-A78B-C74D-BB40-FFB938FB7652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5507986"/>
      </p:ext>
    </p:extLst>
  </p:cSld>
  <p:clrMapOvr>
    <a:masterClrMapping/>
  </p:clrMapOvr>
  <p:transition spd="slow" advClick="0">
    <p:push dir="u"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C3DFAF-A2B8-E643-B436-C3914E7CB731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13.04.2023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DB8C93-A78B-C74D-BB40-FFB938FB7652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8606829"/>
      </p:ext>
    </p:extLst>
  </p:cSld>
  <p:clrMapOvr>
    <a:masterClrMapping/>
  </p:clrMapOvr>
  <p:transition spd="slow" advClick="0">
    <p:push dir="u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6"/>
          <p:cNvSpPr txBox="1">
            <a:spLocks noGrp="1"/>
          </p:cNvSpPr>
          <p:nvPr>
            <p:ph type="title"/>
          </p:nvPr>
        </p:nvSpPr>
        <p:spPr>
          <a:xfrm>
            <a:off x="1704300" y="437375"/>
            <a:ext cx="5735400" cy="11502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372" name="Google Shape;372;p6"/>
          <p:cNvGrpSpPr/>
          <p:nvPr/>
        </p:nvGrpSpPr>
        <p:grpSpPr>
          <a:xfrm>
            <a:off x="380812" y="3686866"/>
            <a:ext cx="266211" cy="264843"/>
            <a:chOff x="2856950" y="4206891"/>
            <a:chExt cx="266211" cy="264843"/>
          </a:xfrm>
        </p:grpSpPr>
        <p:sp>
          <p:nvSpPr>
            <p:cNvPr id="373" name="Google Shape;373;p6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6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5" name="Google Shape;375;p6"/>
          <p:cNvSpPr/>
          <p:nvPr/>
        </p:nvSpPr>
        <p:spPr>
          <a:xfrm>
            <a:off x="8643629" y="39085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6" name="Google Shape;376;p6"/>
          <p:cNvGrpSpPr/>
          <p:nvPr/>
        </p:nvGrpSpPr>
        <p:grpSpPr>
          <a:xfrm>
            <a:off x="8471687" y="2907934"/>
            <a:ext cx="304920" cy="302747"/>
            <a:chOff x="7557412" y="2686347"/>
            <a:chExt cx="304920" cy="302747"/>
          </a:xfrm>
        </p:grpSpPr>
        <p:sp>
          <p:nvSpPr>
            <p:cNvPr id="377" name="Google Shape;377;p6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6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6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6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6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6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6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6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6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6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7" name="Google Shape;387;p6"/>
          <p:cNvSpPr/>
          <p:nvPr/>
        </p:nvSpPr>
        <p:spPr>
          <a:xfrm>
            <a:off x="930441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8" name="Google Shape;388;p6"/>
          <p:cNvGrpSpPr/>
          <p:nvPr/>
        </p:nvGrpSpPr>
        <p:grpSpPr>
          <a:xfrm>
            <a:off x="8498921" y="4366764"/>
            <a:ext cx="250438" cy="251002"/>
            <a:chOff x="4456658" y="4195702"/>
            <a:chExt cx="250438" cy="251002"/>
          </a:xfrm>
        </p:grpSpPr>
        <p:sp>
          <p:nvSpPr>
            <p:cNvPr id="389" name="Google Shape;389;p6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6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3" name="Google Shape;393;p6"/>
          <p:cNvGrpSpPr/>
          <p:nvPr/>
        </p:nvGrpSpPr>
        <p:grpSpPr>
          <a:xfrm>
            <a:off x="7384862" y="952847"/>
            <a:ext cx="304920" cy="302747"/>
            <a:chOff x="7557412" y="2686347"/>
            <a:chExt cx="304920" cy="302747"/>
          </a:xfrm>
        </p:grpSpPr>
        <p:sp>
          <p:nvSpPr>
            <p:cNvPr id="394" name="Google Shape;394;p6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6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6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6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6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6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6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6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6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6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" name="Google Shape;404;p6"/>
          <p:cNvGrpSpPr/>
          <p:nvPr/>
        </p:nvGrpSpPr>
        <p:grpSpPr>
          <a:xfrm>
            <a:off x="8423896" y="502314"/>
            <a:ext cx="250438" cy="251002"/>
            <a:chOff x="4456658" y="4195702"/>
            <a:chExt cx="250438" cy="251002"/>
          </a:xfrm>
        </p:grpSpPr>
        <p:sp>
          <p:nvSpPr>
            <p:cNvPr id="405" name="Google Shape;405;p6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6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" name="Google Shape;409;p6"/>
          <p:cNvSpPr/>
          <p:nvPr/>
        </p:nvSpPr>
        <p:spPr>
          <a:xfrm flipH="1">
            <a:off x="1202904" y="41580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" name="Google Shape;410;p6"/>
          <p:cNvSpPr/>
          <p:nvPr/>
        </p:nvSpPr>
        <p:spPr>
          <a:xfrm>
            <a:off x="395800" y="2691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" name="Google Shape;411;p6"/>
          <p:cNvSpPr/>
          <p:nvPr/>
        </p:nvSpPr>
        <p:spPr>
          <a:xfrm flipH="1">
            <a:off x="1559633" y="14449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" name="Google Shape;412;p6"/>
          <p:cNvSpPr/>
          <p:nvPr/>
        </p:nvSpPr>
        <p:spPr>
          <a:xfrm>
            <a:off x="8338175" y="15875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6"/>
          <p:cNvSpPr/>
          <p:nvPr/>
        </p:nvSpPr>
        <p:spPr>
          <a:xfrm>
            <a:off x="8029025" y="25349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" name="Google Shape;414;p6"/>
          <p:cNvSpPr/>
          <p:nvPr/>
        </p:nvSpPr>
        <p:spPr>
          <a:xfrm>
            <a:off x="8072150" y="48560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5" name="Google Shape;415;p6"/>
          <p:cNvGrpSpPr/>
          <p:nvPr/>
        </p:nvGrpSpPr>
        <p:grpSpPr>
          <a:xfrm>
            <a:off x="582258" y="1693414"/>
            <a:ext cx="250438" cy="251002"/>
            <a:chOff x="4456658" y="4195702"/>
            <a:chExt cx="250438" cy="251002"/>
          </a:xfrm>
        </p:grpSpPr>
        <p:sp>
          <p:nvSpPr>
            <p:cNvPr id="416" name="Google Shape;416;p6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6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0" name="Google Shape;420;p6"/>
          <p:cNvGrpSpPr/>
          <p:nvPr/>
        </p:nvGrpSpPr>
        <p:grpSpPr>
          <a:xfrm flipH="1">
            <a:off x="1657449" y="911247"/>
            <a:ext cx="304920" cy="302747"/>
            <a:chOff x="7557412" y="2686347"/>
            <a:chExt cx="304920" cy="302747"/>
          </a:xfrm>
        </p:grpSpPr>
        <p:sp>
          <p:nvSpPr>
            <p:cNvPr id="421" name="Google Shape;421;p6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6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6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6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6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6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6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6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6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6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1" name="Google Shape;431;p6"/>
          <p:cNvSpPr/>
          <p:nvPr/>
        </p:nvSpPr>
        <p:spPr>
          <a:xfrm flipH="1">
            <a:off x="685908" y="99090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C3DFAF-A2B8-E643-B436-C3914E7CB731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13.04.2023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DB8C93-A78B-C74D-BB40-FFB938FB7652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5326140"/>
      </p:ext>
    </p:extLst>
  </p:cSld>
  <p:clrMapOvr>
    <a:masterClrMapping/>
  </p:clrMapOvr>
  <p:transition spd="slow" advClick="0">
    <p:push dir="u"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70"/>
            <a:ext cx="4629150" cy="365521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C3DFAF-A2B8-E643-B436-C3914E7CB731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13.04.2023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DB8C93-A78B-C74D-BB40-FFB938FB7652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6207068"/>
      </p:ext>
    </p:extLst>
  </p:cSld>
  <p:clrMapOvr>
    <a:masterClrMapping/>
  </p:clrMapOvr>
  <p:transition spd="slow" advClick="0">
    <p:push dir="u"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70"/>
            <a:ext cx="4629150" cy="3655219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C3DFAF-A2B8-E643-B436-C3914E7CB731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13.04.2023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DB8C93-A78B-C74D-BB40-FFB938FB7652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3566567"/>
      </p:ext>
    </p:extLst>
  </p:cSld>
  <p:clrMapOvr>
    <a:masterClrMapping/>
  </p:clrMapOvr>
  <p:transition spd="slow" advClick="0">
    <p:push dir="u"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C3DFAF-A2B8-E643-B436-C3914E7CB731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13.04.2023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DB8C93-A78B-C74D-BB40-FFB938FB7652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914002"/>
      </p:ext>
    </p:extLst>
  </p:cSld>
  <p:clrMapOvr>
    <a:masterClrMapping/>
  </p:clrMapOvr>
  <p:transition spd="slow" advClick="0">
    <p:push dir="u"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273844"/>
            <a:ext cx="1971675" cy="4358879"/>
          </a:xfrm>
        </p:spPr>
        <p:txBody>
          <a:bodyPr vert="eaVert"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1" y="273844"/>
            <a:ext cx="5800725" cy="4358879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C3DFAF-A2B8-E643-B436-C3914E7CB731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13.04.2023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DB8C93-A78B-C74D-BB40-FFB938FB7652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3842671"/>
      </p:ext>
    </p:extLst>
  </p:cSld>
  <p:clrMapOvr>
    <a:masterClrMapping/>
  </p:clrMapOvr>
  <p:transition spd="slow" advClick="0">
    <p:push dir="u"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66218" y="1085873"/>
            <a:ext cx="6619244" cy="2497186"/>
          </a:xfrm>
        </p:spPr>
        <p:txBody>
          <a:bodyPr anchor="b"/>
          <a:lstStyle>
            <a:lvl1pPr>
              <a:defRPr sz="7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6218" y="3583036"/>
            <a:ext cx="6619244" cy="646065"/>
          </a:xfrm>
        </p:spPr>
        <p:txBody>
          <a:bodyPr anchor="t"/>
          <a:lstStyle>
            <a:lvl1pPr marL="0" indent="0" algn="l">
              <a:buNone/>
              <a:defRPr cap="all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885102-B3BF-4346-ABA7-D5C84B9CAACE}" type="datetimeFigureOut">
              <a:rPr lang="en-US" smtClean="0">
                <a:solidFill>
                  <a:prstClr val="white">
                    <a:tint val="75000"/>
                    <a:alpha val="60000"/>
                  </a:prstClr>
                </a:solidFill>
              </a:rPr>
              <a:pPr/>
              <a:t>4/13/2023</a:t>
            </a:fld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85C151-4313-4363-98CB-5B9D98936428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845822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885102-B3BF-4346-ABA7-D5C84B9CAACE}" type="datetimeFigureOut">
              <a:rPr lang="en-US" smtClean="0">
                <a:solidFill>
                  <a:prstClr val="white">
                    <a:tint val="75000"/>
                    <a:alpha val="60000"/>
                  </a:prstClr>
                </a:solidFill>
              </a:rPr>
              <a:pPr/>
              <a:t>4/13/2023</a:t>
            </a:fld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85C151-4313-4363-98CB-5B9D98936428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371586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233" y="2146303"/>
            <a:ext cx="6619243" cy="1436735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218" y="3583036"/>
            <a:ext cx="6619244" cy="645300"/>
          </a:xfrm>
        </p:spPr>
        <p:txBody>
          <a:bodyPr anchor="t"/>
          <a:lstStyle>
            <a:lvl1pPr marL="0" indent="0" algn="l">
              <a:buNone/>
              <a:defRPr sz="2000" cap="all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189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885102-B3BF-4346-ABA7-D5C84B9CAACE}" type="datetimeFigureOut">
              <a:rPr lang="en-US" smtClean="0">
                <a:solidFill>
                  <a:prstClr val="white">
                    <a:tint val="75000"/>
                    <a:alpha val="60000"/>
                  </a:prstClr>
                </a:solidFill>
              </a:rPr>
              <a:pPr/>
              <a:t>4/13/2023</a:t>
            </a:fld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85C151-4313-4363-98CB-5B9D98936428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461553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27485" y="1545433"/>
            <a:ext cx="3297254" cy="3146822"/>
          </a:xfrm>
        </p:spPr>
        <p:txBody>
          <a:bodyPr>
            <a:normAutofit/>
          </a:bodyPr>
          <a:lstStyle>
            <a:lvl1pPr>
              <a:defRPr sz="1900"/>
            </a:lvl1pPr>
            <a:lvl2pPr>
              <a:defRPr sz="1600"/>
            </a:lvl2pPr>
            <a:lvl3pPr>
              <a:defRPr sz="15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40872" y="1542070"/>
            <a:ext cx="3297256" cy="3150184"/>
          </a:xfrm>
        </p:spPr>
        <p:txBody>
          <a:bodyPr>
            <a:normAutofit/>
          </a:bodyPr>
          <a:lstStyle>
            <a:lvl1pPr>
              <a:defRPr sz="1900"/>
            </a:lvl1pPr>
            <a:lvl2pPr>
              <a:defRPr sz="1600"/>
            </a:lvl2pPr>
            <a:lvl3pPr>
              <a:defRPr sz="15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885102-B3BF-4346-ABA7-D5C84B9CAACE}" type="datetimeFigureOut">
              <a:rPr lang="en-US" smtClean="0">
                <a:solidFill>
                  <a:prstClr val="white">
                    <a:tint val="75000"/>
                    <a:alpha val="60000"/>
                  </a:prstClr>
                </a:solidFill>
              </a:rPr>
              <a:pPr/>
              <a:t>4/13/2023</a:t>
            </a:fld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85C151-4313-4363-98CB-5B9D98936428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79834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7485" y="1428772"/>
            <a:ext cx="3297254" cy="432197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9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27485" y="1885971"/>
            <a:ext cx="3297254" cy="2806304"/>
          </a:xfrm>
        </p:spPr>
        <p:txBody>
          <a:bodyPr>
            <a:normAutofit/>
          </a:bodyPr>
          <a:lstStyle>
            <a:lvl1pPr>
              <a:defRPr sz="1900"/>
            </a:lvl1pPr>
            <a:lvl2pPr>
              <a:defRPr sz="1600"/>
            </a:lvl2pPr>
            <a:lvl3pPr>
              <a:defRPr sz="15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240873" y="1428772"/>
            <a:ext cx="3297254" cy="432197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9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240873" y="1885971"/>
            <a:ext cx="3297254" cy="2806304"/>
          </a:xfrm>
        </p:spPr>
        <p:txBody>
          <a:bodyPr>
            <a:normAutofit/>
          </a:bodyPr>
          <a:lstStyle>
            <a:lvl1pPr>
              <a:defRPr sz="1900"/>
            </a:lvl1pPr>
            <a:lvl2pPr>
              <a:defRPr sz="1600"/>
            </a:lvl2pPr>
            <a:lvl3pPr>
              <a:defRPr sz="15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885102-B3BF-4346-ABA7-D5C84B9CAACE}" type="datetimeFigureOut">
              <a:rPr lang="en-US" smtClean="0">
                <a:solidFill>
                  <a:prstClr val="white">
                    <a:tint val="75000"/>
                    <a:alpha val="60000"/>
                  </a:prstClr>
                </a:solidFill>
              </a:rPr>
              <a:pPr/>
              <a:t>4/13/2023</a:t>
            </a:fld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85C151-4313-4363-98CB-5B9D98936428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5934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7"/>
          <p:cNvSpPr/>
          <p:nvPr/>
        </p:nvSpPr>
        <p:spPr>
          <a:xfrm>
            <a:off x="8567429" y="48229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" name="Google Shape;434;p7"/>
          <p:cNvSpPr/>
          <p:nvPr/>
        </p:nvSpPr>
        <p:spPr>
          <a:xfrm>
            <a:off x="8755100" y="30377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5" name="Google Shape;435;p7"/>
          <p:cNvGrpSpPr/>
          <p:nvPr/>
        </p:nvGrpSpPr>
        <p:grpSpPr>
          <a:xfrm>
            <a:off x="8303500" y="1254329"/>
            <a:ext cx="266211" cy="264843"/>
            <a:chOff x="2856950" y="4206891"/>
            <a:chExt cx="266211" cy="264843"/>
          </a:xfrm>
        </p:grpSpPr>
        <p:sp>
          <p:nvSpPr>
            <p:cNvPr id="436" name="Google Shape;436;p7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8" name="Google Shape;438;p7"/>
          <p:cNvSpPr/>
          <p:nvPr/>
        </p:nvSpPr>
        <p:spPr>
          <a:xfrm>
            <a:off x="456991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9" name="Google Shape;439;p7"/>
          <p:cNvGrpSpPr/>
          <p:nvPr/>
        </p:nvGrpSpPr>
        <p:grpSpPr>
          <a:xfrm>
            <a:off x="4947983" y="4525064"/>
            <a:ext cx="250438" cy="251002"/>
            <a:chOff x="4456658" y="4195702"/>
            <a:chExt cx="250438" cy="251002"/>
          </a:xfrm>
        </p:grpSpPr>
        <p:sp>
          <p:nvSpPr>
            <p:cNvPr id="440" name="Google Shape;440;p7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4" name="Google Shape;444;p7"/>
          <p:cNvGrpSpPr/>
          <p:nvPr/>
        </p:nvGrpSpPr>
        <p:grpSpPr>
          <a:xfrm>
            <a:off x="3986962" y="2907947"/>
            <a:ext cx="304920" cy="302747"/>
            <a:chOff x="7557412" y="2686347"/>
            <a:chExt cx="304920" cy="302747"/>
          </a:xfrm>
        </p:grpSpPr>
        <p:sp>
          <p:nvSpPr>
            <p:cNvPr id="445" name="Google Shape;445;p7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5" name="Google Shape;455;p7"/>
          <p:cNvGrpSpPr/>
          <p:nvPr/>
        </p:nvGrpSpPr>
        <p:grpSpPr>
          <a:xfrm>
            <a:off x="6462733" y="557439"/>
            <a:ext cx="250438" cy="251002"/>
            <a:chOff x="4456658" y="4195702"/>
            <a:chExt cx="250438" cy="251002"/>
          </a:xfrm>
        </p:grpSpPr>
        <p:sp>
          <p:nvSpPr>
            <p:cNvPr id="456" name="Google Shape;456;p7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" name="Google Shape;460;p7"/>
          <p:cNvGrpSpPr/>
          <p:nvPr/>
        </p:nvGrpSpPr>
        <p:grpSpPr>
          <a:xfrm>
            <a:off x="353671" y="1587564"/>
            <a:ext cx="250438" cy="251002"/>
            <a:chOff x="4456658" y="4195702"/>
            <a:chExt cx="250438" cy="251002"/>
          </a:xfrm>
        </p:grpSpPr>
        <p:sp>
          <p:nvSpPr>
            <p:cNvPr id="461" name="Google Shape;461;p7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5" name="Google Shape;465;p7"/>
          <p:cNvSpPr/>
          <p:nvPr/>
        </p:nvSpPr>
        <p:spPr>
          <a:xfrm>
            <a:off x="2280029" y="273882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" name="Google Shape;466;p7"/>
          <p:cNvSpPr/>
          <p:nvPr/>
        </p:nvSpPr>
        <p:spPr>
          <a:xfrm>
            <a:off x="395800" y="2691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" name="Google Shape;467;p7"/>
          <p:cNvSpPr/>
          <p:nvPr/>
        </p:nvSpPr>
        <p:spPr>
          <a:xfrm>
            <a:off x="8463825" y="4931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8" name="Google Shape;468;p7"/>
          <p:cNvGrpSpPr/>
          <p:nvPr/>
        </p:nvGrpSpPr>
        <p:grpSpPr>
          <a:xfrm>
            <a:off x="4634808" y="3493302"/>
            <a:ext cx="250438" cy="251002"/>
            <a:chOff x="4456658" y="4195702"/>
            <a:chExt cx="250438" cy="251002"/>
          </a:xfrm>
        </p:grpSpPr>
        <p:sp>
          <p:nvSpPr>
            <p:cNvPr id="469" name="Google Shape;469;p7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" name="Google Shape;473;p7"/>
          <p:cNvGrpSpPr/>
          <p:nvPr/>
        </p:nvGrpSpPr>
        <p:grpSpPr>
          <a:xfrm>
            <a:off x="4626925" y="1884929"/>
            <a:ext cx="266211" cy="264843"/>
            <a:chOff x="2856950" y="4206891"/>
            <a:chExt cx="266211" cy="264843"/>
          </a:xfrm>
        </p:grpSpPr>
        <p:sp>
          <p:nvSpPr>
            <p:cNvPr id="474" name="Google Shape;474;p7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6" name="Google Shape;476;p7"/>
          <p:cNvSpPr txBox="1">
            <a:spLocks noGrp="1"/>
          </p:cNvSpPr>
          <p:nvPr>
            <p:ph type="body" idx="1"/>
          </p:nvPr>
        </p:nvSpPr>
        <p:spPr>
          <a:xfrm>
            <a:off x="707475" y="2094250"/>
            <a:ext cx="3864600" cy="260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77" name="Google Shape;477;p7"/>
          <p:cNvSpPr txBox="1">
            <a:spLocks noGrp="1"/>
          </p:cNvSpPr>
          <p:nvPr>
            <p:ph type="title"/>
          </p:nvPr>
        </p:nvSpPr>
        <p:spPr>
          <a:xfrm>
            <a:off x="707475" y="437375"/>
            <a:ext cx="6005700" cy="11502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885102-B3BF-4346-ABA7-D5C84B9CAACE}" type="datetimeFigureOut">
              <a:rPr lang="en-US" smtClean="0">
                <a:solidFill>
                  <a:prstClr val="white">
                    <a:tint val="75000"/>
                    <a:alpha val="60000"/>
                  </a:prstClr>
                </a:solidFill>
              </a:rPr>
              <a:pPr/>
              <a:t>4/13/2023</a:t>
            </a:fld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85C151-4313-4363-98CB-5B9D98936428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680931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885102-B3BF-4346-ABA7-D5C84B9CAACE}" type="datetimeFigureOut">
              <a:rPr lang="en-US" smtClean="0">
                <a:solidFill>
                  <a:prstClr val="white">
                    <a:tint val="75000"/>
                    <a:alpha val="60000"/>
                  </a:prstClr>
                </a:solidFill>
              </a:rPr>
              <a:pPr/>
              <a:t>4/13/2023</a:t>
            </a:fld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85C151-4313-4363-98CB-5B9D98936428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280972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215" y="1085850"/>
            <a:ext cx="2550798" cy="108585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88462" y="1085850"/>
            <a:ext cx="3896998" cy="3429000"/>
          </a:xfrm>
        </p:spPr>
        <p:txBody>
          <a:bodyPr anchor="ctr">
            <a:normAutofit/>
          </a:bodyPr>
          <a:lstStyle>
            <a:lvl1pPr>
              <a:defRPr sz="2000"/>
            </a:lvl1pPr>
            <a:lvl2pPr>
              <a:defRPr sz="1900"/>
            </a:lvl2pPr>
            <a:lvl3pPr>
              <a:defRPr sz="16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6231" y="2346983"/>
            <a:ext cx="2550797" cy="2171699"/>
          </a:xfrm>
        </p:spPr>
        <p:txBody>
          <a:bodyPr/>
          <a:lstStyle>
            <a:lvl1pPr marL="0" indent="0">
              <a:buNone/>
              <a:defRPr sz="1500"/>
            </a:lvl1pPr>
            <a:lvl2pPr marL="457189" indent="0">
              <a:buNone/>
              <a:defRPr sz="1200"/>
            </a:lvl2pPr>
            <a:lvl3pPr marL="914377" indent="0">
              <a:buNone/>
              <a:defRPr sz="11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885102-B3BF-4346-ABA7-D5C84B9CAACE}" type="datetimeFigureOut">
              <a:rPr lang="en-US" smtClean="0">
                <a:solidFill>
                  <a:prstClr val="white">
                    <a:tint val="75000"/>
                    <a:alpha val="60000"/>
                  </a:prstClr>
                </a:solidFill>
              </a:rPr>
              <a:pPr/>
              <a:t>4/13/2023</a:t>
            </a:fld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85C151-4313-4363-98CB-5B9D98936428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830345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5432" y="1390644"/>
            <a:ext cx="3819680" cy="1181106"/>
          </a:xfrm>
        </p:spPr>
        <p:txBody>
          <a:bodyPr anchor="b">
            <a:normAutofit/>
          </a:bodyPr>
          <a:lstStyle>
            <a:lvl1pPr algn="l">
              <a:defRPr sz="3600" b="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212160" y="857250"/>
            <a:ext cx="2400300" cy="3429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  <a:lvl6pPr marL="2285943" indent="0">
              <a:buNone/>
              <a:defRPr sz="1600"/>
            </a:lvl6pPr>
            <a:lvl7pPr marL="2743131" indent="0">
              <a:buNone/>
              <a:defRPr sz="1600"/>
            </a:lvl7pPr>
            <a:lvl8pPr marL="3200320" indent="0">
              <a:buNone/>
              <a:defRPr sz="1600"/>
            </a:lvl8pPr>
            <a:lvl9pPr marL="3657509" indent="0">
              <a:buNone/>
              <a:defRPr sz="16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6218" y="2743200"/>
            <a:ext cx="3813734" cy="1028700"/>
          </a:xfrm>
        </p:spPr>
        <p:txBody>
          <a:bodyPr>
            <a:normAutofit/>
          </a:bodyPr>
          <a:lstStyle>
            <a:lvl1pPr marL="0" indent="0">
              <a:buNone/>
              <a:defRPr sz="1500"/>
            </a:lvl1pPr>
            <a:lvl2pPr marL="457189" indent="0">
              <a:buNone/>
              <a:defRPr sz="1200"/>
            </a:lvl2pPr>
            <a:lvl3pPr marL="914377" indent="0">
              <a:buNone/>
              <a:defRPr sz="11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885102-B3BF-4346-ABA7-D5C84B9CAACE}" type="datetimeFigureOut">
              <a:rPr lang="en-US" smtClean="0">
                <a:solidFill>
                  <a:prstClr val="white">
                    <a:tint val="75000"/>
                    <a:alpha val="60000"/>
                  </a:prstClr>
                </a:solidFill>
              </a:rPr>
              <a:pPr/>
              <a:t>4/13/2023</a:t>
            </a:fld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85C151-4313-4363-98CB-5B9D98936428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240789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n panorámica con descrip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233" y="3600461"/>
            <a:ext cx="6619243" cy="425054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866218" y="514371"/>
            <a:ext cx="6619244" cy="27305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  <a:lvl6pPr marL="2285943" indent="0">
              <a:buNone/>
              <a:defRPr sz="1600"/>
            </a:lvl6pPr>
            <a:lvl7pPr marL="2743131" indent="0">
              <a:buNone/>
              <a:defRPr sz="1600"/>
            </a:lvl7pPr>
            <a:lvl8pPr marL="3200320" indent="0">
              <a:buNone/>
              <a:defRPr sz="1600"/>
            </a:lvl8pPr>
            <a:lvl9pPr marL="3657509" indent="0">
              <a:buNone/>
              <a:defRPr sz="16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6217" y="4025494"/>
            <a:ext cx="6619242" cy="370284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189" indent="0">
              <a:buNone/>
              <a:defRPr sz="1200"/>
            </a:lvl2pPr>
            <a:lvl3pPr marL="914377" indent="0">
              <a:buNone/>
              <a:defRPr sz="11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885102-B3BF-4346-ABA7-D5C84B9CAACE}" type="datetimeFigureOut">
              <a:rPr lang="en-US" smtClean="0">
                <a:solidFill>
                  <a:prstClr val="white">
                    <a:tint val="75000"/>
                    <a:alpha val="60000"/>
                  </a:prstClr>
                </a:solidFill>
              </a:rPr>
              <a:pPr/>
              <a:t>4/13/2023</a:t>
            </a:fld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85C151-4313-4363-98CB-5B9D98936428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943995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ítulo y descrip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218" y="1085850"/>
            <a:ext cx="6619244" cy="1485900"/>
          </a:xfrm>
        </p:spPr>
        <p:txBody>
          <a:bodyPr/>
          <a:lstStyle>
            <a:lvl1pPr>
              <a:defRPr sz="48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/>
          </p:nvPr>
        </p:nvSpPr>
        <p:spPr>
          <a:xfrm>
            <a:off x="866218" y="2743200"/>
            <a:ext cx="6619244" cy="1771650"/>
          </a:xfrm>
        </p:spPr>
        <p:txBody>
          <a:bodyPr anchor="ctr">
            <a:normAutofit/>
          </a:bodyPr>
          <a:lstStyle>
            <a:lvl1pPr marL="0" indent="0">
              <a:buNone/>
              <a:defRPr sz="1900"/>
            </a:lvl1pPr>
            <a:lvl2pPr marL="457189" indent="0">
              <a:buNone/>
              <a:defRPr sz="1200"/>
            </a:lvl2pPr>
            <a:lvl3pPr marL="914377" indent="0">
              <a:buNone/>
              <a:defRPr sz="11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885102-B3BF-4346-ABA7-D5C84B9CAACE}" type="datetimeFigureOut">
              <a:rPr lang="en-US" smtClean="0">
                <a:solidFill>
                  <a:prstClr val="white">
                    <a:tint val="75000"/>
                    <a:alpha val="60000"/>
                  </a:prstClr>
                </a:solidFill>
              </a:rPr>
              <a:pPr/>
              <a:t>4/13/2023</a:t>
            </a:fld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85C151-4313-4363-98CB-5B9D98936428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83203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ta con descrip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81101" y="1085871"/>
            <a:ext cx="5999486" cy="1742531"/>
          </a:xfrm>
        </p:spPr>
        <p:txBody>
          <a:bodyPr/>
          <a:lstStyle>
            <a:lvl1pPr>
              <a:defRPr sz="48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4"/>
          </p:nvPr>
        </p:nvSpPr>
        <p:spPr>
          <a:xfrm>
            <a:off x="1447816" y="2828385"/>
            <a:ext cx="5459737" cy="256631"/>
          </a:xfrm>
        </p:spPr>
        <p:txBody>
          <a:bodyPr vert="horz" lIns="91438" tIns="45719" rIns="91438" bIns="45719" rtlCol="0" anchor="t">
            <a:normAutofit/>
          </a:bodyPr>
          <a:lstStyle>
            <a:lvl1pPr marL="0" indent="0">
              <a:buNone/>
              <a:defRPr lang="en-US" sz="1500" b="0" i="0" kern="1200" cap="small" dirty="0">
                <a:solidFill>
                  <a:schemeClr val="bg2">
                    <a:lumMod val="40000"/>
                    <a:lumOff val="60000"/>
                  </a:schemeClr>
                </a:solidFill>
                <a:latin typeface="+mj-lt"/>
                <a:ea typeface="+mj-ea"/>
                <a:cs typeface="+mj-cs"/>
              </a:defRPr>
            </a:lvl1pPr>
            <a:lvl2pPr marL="457189" indent="0">
              <a:buNone/>
              <a:defRPr sz="1200"/>
            </a:lvl2pPr>
            <a:lvl3pPr marL="914377" indent="0">
              <a:buNone/>
              <a:defRPr sz="11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marL="0" lvl="0" indent="0">
              <a:buNone/>
            </a:pPr>
            <a:r>
              <a:rPr lang="es-ES"/>
              <a:t>Haga clic para modificar los estilos de texto del patrón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/>
          </p:nvPr>
        </p:nvSpPr>
        <p:spPr>
          <a:xfrm>
            <a:off x="866218" y="3262993"/>
            <a:ext cx="6619244" cy="1257300"/>
          </a:xfrm>
        </p:spPr>
        <p:txBody>
          <a:bodyPr anchor="ctr">
            <a:normAutofit/>
          </a:bodyPr>
          <a:lstStyle>
            <a:lvl1pPr marL="0" indent="0">
              <a:buNone/>
              <a:defRPr sz="1900"/>
            </a:lvl1pPr>
            <a:lvl2pPr marL="457189" indent="0">
              <a:buNone/>
              <a:defRPr sz="1200"/>
            </a:lvl2pPr>
            <a:lvl3pPr marL="914377" indent="0">
              <a:buNone/>
              <a:defRPr sz="11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885102-B3BF-4346-ABA7-D5C84B9CAACE}" type="datetimeFigureOut">
              <a:rPr lang="en-US" smtClean="0">
                <a:solidFill>
                  <a:prstClr val="white">
                    <a:tint val="75000"/>
                    <a:alpha val="60000"/>
                  </a:prstClr>
                </a:solidFill>
              </a:rPr>
              <a:pPr/>
              <a:t>4/13/2023</a:t>
            </a:fld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85C151-4313-4363-98CB-5B9D98936428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73721" y="728441"/>
            <a:ext cx="601434" cy="1969768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bg2">
                    <a:lumMod val="40000"/>
                    <a:lumOff val="60000"/>
                  </a:schemeClr>
                </a:solidFill>
                <a:latin typeface="Arial"/>
                <a:ea typeface="+mj-ea"/>
                <a:cs typeface="+mj-cs"/>
              </a:defRPr>
            </a:lvl1pPr>
          </a:lstStyle>
          <a:p>
            <a:pPr defTabSz="457189">
              <a:buClrTx/>
              <a:buFontTx/>
              <a:buNone/>
            </a:pPr>
            <a:r>
              <a:rPr lang="en-US" kern="1200" dirty="0">
                <a:solidFill>
                  <a:srgbClr val="1E5155">
                    <a:lumMod val="40000"/>
                    <a:lumOff val="60000"/>
                  </a:srgbClr>
                </a:solidFill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997868" y="1960340"/>
            <a:ext cx="601434" cy="1969768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bg2">
                    <a:lumMod val="40000"/>
                    <a:lumOff val="60000"/>
                  </a:schemeClr>
                </a:solidFill>
                <a:latin typeface="Arial"/>
                <a:ea typeface="+mj-ea"/>
                <a:cs typeface="+mj-cs"/>
              </a:defRPr>
            </a:lvl1pPr>
          </a:lstStyle>
          <a:p>
            <a:pPr defTabSz="457189">
              <a:buClrTx/>
              <a:buFontTx/>
              <a:buNone/>
            </a:pPr>
            <a:r>
              <a:rPr lang="en-US" kern="1200" dirty="0">
                <a:solidFill>
                  <a:srgbClr val="1E5155">
                    <a:lumMod val="40000"/>
                    <a:lumOff val="60000"/>
                  </a:srgbClr>
                </a:solidFill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68146343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arjeta de nomb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217" y="2343152"/>
            <a:ext cx="6619245" cy="1239885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218" y="3583036"/>
            <a:ext cx="6619244" cy="645300"/>
          </a:xfrm>
        </p:spPr>
        <p:txBody>
          <a:bodyPr anchor="t"/>
          <a:lstStyle>
            <a:lvl1pPr marL="0" indent="0" algn="l">
              <a:buNone/>
              <a:defRPr sz="2000" cap="none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189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885102-B3BF-4346-ABA7-D5C84B9CAACE}" type="datetimeFigureOut">
              <a:rPr lang="en-US" smtClean="0">
                <a:solidFill>
                  <a:prstClr val="white">
                    <a:tint val="75000"/>
                    <a:alpha val="60000"/>
                  </a:prstClr>
                </a:solidFill>
              </a:rPr>
              <a:pPr/>
              <a:t>4/13/2023</a:t>
            </a:fld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85C151-4313-4363-98CB-5B9D98936428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120523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lumna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3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4712" y="1485922"/>
            <a:ext cx="2210150" cy="432197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9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5"/>
          </p:nvPr>
        </p:nvSpPr>
        <p:spPr>
          <a:xfrm>
            <a:off x="489363" y="2000271"/>
            <a:ext cx="2195513" cy="2692004"/>
          </a:xfrm>
        </p:spPr>
        <p:txBody>
          <a:bodyPr anchor="t">
            <a:normAutofit/>
          </a:bodyPr>
          <a:lstStyle>
            <a:lvl1pPr marL="0" indent="0">
              <a:buNone/>
              <a:defRPr sz="1500"/>
            </a:lvl1pPr>
            <a:lvl2pPr marL="457189" indent="0">
              <a:buNone/>
              <a:defRPr sz="1200"/>
            </a:lvl2pPr>
            <a:lvl3pPr marL="914377" indent="0">
              <a:buNone/>
              <a:defRPr sz="11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2912761" y="1485922"/>
            <a:ext cx="2202181" cy="432197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9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6"/>
          </p:nvPr>
        </p:nvSpPr>
        <p:spPr>
          <a:xfrm>
            <a:off x="2904829" y="2000271"/>
            <a:ext cx="2210096" cy="2692004"/>
          </a:xfrm>
        </p:spPr>
        <p:txBody>
          <a:bodyPr anchor="t">
            <a:normAutofit/>
          </a:bodyPr>
          <a:lstStyle>
            <a:lvl1pPr marL="0" indent="0">
              <a:buNone/>
              <a:defRPr sz="1500"/>
            </a:lvl1pPr>
            <a:lvl2pPr marL="457189" indent="0">
              <a:buNone/>
              <a:defRPr sz="1200"/>
            </a:lvl2pPr>
            <a:lvl3pPr marL="914377" indent="0">
              <a:buNone/>
              <a:defRPr sz="11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5343541" y="1485922"/>
            <a:ext cx="2199085" cy="432197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9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17"/>
          </p:nvPr>
        </p:nvSpPr>
        <p:spPr>
          <a:xfrm>
            <a:off x="5343541" y="2000271"/>
            <a:ext cx="2199085" cy="2692004"/>
          </a:xfrm>
        </p:spPr>
        <p:txBody>
          <a:bodyPr anchor="t">
            <a:normAutofit/>
          </a:bodyPr>
          <a:lstStyle>
            <a:lvl1pPr marL="0" indent="0">
              <a:buNone/>
              <a:defRPr sz="1500"/>
            </a:lvl1pPr>
            <a:lvl2pPr marL="457189" indent="0">
              <a:buNone/>
              <a:defRPr sz="1200"/>
            </a:lvl2pPr>
            <a:lvl3pPr marL="914377" indent="0">
              <a:buNone/>
              <a:defRPr sz="11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cxnSp>
        <p:nvCxnSpPr>
          <p:cNvPr id="17" name="Straight Connector 16"/>
          <p:cNvCxnSpPr/>
          <p:nvPr/>
        </p:nvCxnSpPr>
        <p:spPr>
          <a:xfrm>
            <a:off x="2794607" y="1600200"/>
            <a:ext cx="0" cy="2971800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5221670" y="1600203"/>
            <a:ext cx="0" cy="2975162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885102-B3BF-4346-ABA7-D5C84B9CAACE}" type="datetimeFigureOut">
              <a:rPr lang="en-US" smtClean="0">
                <a:solidFill>
                  <a:prstClr val="white">
                    <a:tint val="75000"/>
                    <a:alpha val="60000"/>
                  </a:prstClr>
                </a:solidFill>
              </a:rPr>
              <a:pPr/>
              <a:t>4/13/2023</a:t>
            </a:fld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85C151-4313-4363-98CB-5B9D98936428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467433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lumna de image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3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9349" y="3188233"/>
            <a:ext cx="2205038" cy="432197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9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29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489349" y="1657350"/>
            <a:ext cx="2205038" cy="1143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  <a:lvl6pPr marL="2285943" indent="0">
              <a:buNone/>
              <a:defRPr sz="1600"/>
            </a:lvl6pPr>
            <a:lvl7pPr marL="2743131" indent="0">
              <a:buNone/>
              <a:defRPr sz="1600"/>
            </a:lvl7pPr>
            <a:lvl8pPr marL="3200320" indent="0">
              <a:buNone/>
              <a:defRPr sz="1600"/>
            </a:lvl8pPr>
            <a:lvl9pPr marL="3657509" indent="0">
              <a:buNone/>
              <a:defRPr sz="16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18"/>
          </p:nvPr>
        </p:nvSpPr>
        <p:spPr>
          <a:xfrm>
            <a:off x="489349" y="3620431"/>
            <a:ext cx="2205038" cy="494392"/>
          </a:xfrm>
        </p:spPr>
        <p:txBody>
          <a:bodyPr anchor="t">
            <a:normAutofit/>
          </a:bodyPr>
          <a:lstStyle>
            <a:lvl1pPr marL="0" indent="0">
              <a:buNone/>
              <a:defRPr sz="1500"/>
            </a:lvl1pPr>
            <a:lvl2pPr marL="457189" indent="0">
              <a:buNone/>
              <a:defRPr sz="1200"/>
            </a:lvl2pPr>
            <a:lvl3pPr marL="914377" indent="0">
              <a:buNone/>
              <a:defRPr sz="11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2917032" y="3188233"/>
            <a:ext cx="2197894" cy="432197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9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30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2917032" y="1657350"/>
            <a:ext cx="2197894" cy="1143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  <a:lvl6pPr marL="2285943" indent="0">
              <a:buNone/>
              <a:defRPr sz="1600"/>
            </a:lvl6pPr>
            <a:lvl7pPr marL="2743131" indent="0">
              <a:buNone/>
              <a:defRPr sz="1600"/>
            </a:lvl7pPr>
            <a:lvl8pPr marL="3200320" indent="0">
              <a:buNone/>
              <a:defRPr sz="1600"/>
            </a:lvl8pPr>
            <a:lvl9pPr marL="3657509" indent="0">
              <a:buNone/>
              <a:defRPr sz="16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19"/>
          </p:nvPr>
        </p:nvSpPr>
        <p:spPr>
          <a:xfrm>
            <a:off x="2916032" y="3620430"/>
            <a:ext cx="2200805" cy="494392"/>
          </a:xfrm>
        </p:spPr>
        <p:txBody>
          <a:bodyPr anchor="t">
            <a:normAutofit/>
          </a:bodyPr>
          <a:lstStyle>
            <a:lvl1pPr marL="0" indent="0">
              <a:buNone/>
              <a:defRPr sz="1500"/>
            </a:lvl1pPr>
            <a:lvl2pPr marL="457189" indent="0">
              <a:buNone/>
              <a:defRPr sz="1200"/>
            </a:lvl2pPr>
            <a:lvl3pPr marL="914377" indent="0">
              <a:buNone/>
              <a:defRPr sz="11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5343541" y="3188233"/>
            <a:ext cx="2199085" cy="432197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9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31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5343541" y="1657350"/>
            <a:ext cx="2199085" cy="1143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  <a:lvl6pPr marL="2285943" indent="0">
              <a:buNone/>
              <a:defRPr sz="1600"/>
            </a:lvl6pPr>
            <a:lvl7pPr marL="2743131" indent="0">
              <a:buNone/>
              <a:defRPr sz="1600"/>
            </a:lvl7pPr>
            <a:lvl8pPr marL="3200320" indent="0">
              <a:buNone/>
              <a:defRPr sz="1600"/>
            </a:lvl8pPr>
            <a:lvl9pPr marL="3657509" indent="0">
              <a:buNone/>
              <a:defRPr sz="16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0"/>
          </p:nvPr>
        </p:nvSpPr>
        <p:spPr>
          <a:xfrm>
            <a:off x="5343432" y="3620429"/>
            <a:ext cx="2201998" cy="494392"/>
          </a:xfrm>
        </p:spPr>
        <p:txBody>
          <a:bodyPr anchor="t">
            <a:normAutofit/>
          </a:bodyPr>
          <a:lstStyle>
            <a:lvl1pPr marL="0" indent="0">
              <a:buNone/>
              <a:defRPr sz="1500"/>
            </a:lvl1pPr>
            <a:lvl2pPr marL="457189" indent="0">
              <a:buNone/>
              <a:defRPr sz="1200"/>
            </a:lvl2pPr>
            <a:lvl3pPr marL="914377" indent="0">
              <a:buNone/>
              <a:defRPr sz="11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cxnSp>
        <p:nvCxnSpPr>
          <p:cNvPr id="19" name="Straight Connector 18"/>
          <p:cNvCxnSpPr/>
          <p:nvPr/>
        </p:nvCxnSpPr>
        <p:spPr>
          <a:xfrm>
            <a:off x="2794607" y="1600200"/>
            <a:ext cx="0" cy="2971800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5221670" y="1600203"/>
            <a:ext cx="0" cy="2975162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885102-B3BF-4346-ABA7-D5C84B9CAACE}" type="datetimeFigureOut">
              <a:rPr lang="en-US" smtClean="0">
                <a:solidFill>
                  <a:prstClr val="white">
                    <a:tint val="75000"/>
                    <a:alpha val="60000"/>
                  </a:prstClr>
                </a:solidFill>
              </a:rPr>
              <a:pPr/>
              <a:t>4/13/2023</a:t>
            </a:fld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85C151-4313-4363-98CB-5B9D98936428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627946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Google Shape;479;p8"/>
          <p:cNvSpPr/>
          <p:nvPr/>
        </p:nvSpPr>
        <p:spPr>
          <a:xfrm>
            <a:off x="8567429" y="48229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" name="Google Shape;480;p8"/>
          <p:cNvSpPr/>
          <p:nvPr/>
        </p:nvSpPr>
        <p:spPr>
          <a:xfrm>
            <a:off x="8755100" y="30377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1" name="Google Shape;481;p8"/>
          <p:cNvGrpSpPr/>
          <p:nvPr/>
        </p:nvGrpSpPr>
        <p:grpSpPr>
          <a:xfrm>
            <a:off x="1817975" y="4095604"/>
            <a:ext cx="266211" cy="264843"/>
            <a:chOff x="2856950" y="4206891"/>
            <a:chExt cx="266211" cy="264843"/>
          </a:xfrm>
        </p:grpSpPr>
        <p:sp>
          <p:nvSpPr>
            <p:cNvPr id="482" name="Google Shape;482;p8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" name="Google Shape;484;p8"/>
          <p:cNvGrpSpPr/>
          <p:nvPr/>
        </p:nvGrpSpPr>
        <p:grpSpPr>
          <a:xfrm>
            <a:off x="7217337" y="2420372"/>
            <a:ext cx="304920" cy="302747"/>
            <a:chOff x="7557412" y="2686347"/>
            <a:chExt cx="304920" cy="302747"/>
          </a:xfrm>
        </p:grpSpPr>
        <p:sp>
          <p:nvSpPr>
            <p:cNvPr id="485" name="Google Shape;485;p8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5" name="Google Shape;495;p8"/>
          <p:cNvSpPr/>
          <p:nvPr/>
        </p:nvSpPr>
        <p:spPr>
          <a:xfrm>
            <a:off x="456991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6" name="Google Shape;496;p8"/>
          <p:cNvGrpSpPr/>
          <p:nvPr/>
        </p:nvGrpSpPr>
        <p:grpSpPr>
          <a:xfrm>
            <a:off x="2504358" y="4578127"/>
            <a:ext cx="250438" cy="251002"/>
            <a:chOff x="4456658" y="4195702"/>
            <a:chExt cx="250438" cy="251002"/>
          </a:xfrm>
        </p:grpSpPr>
        <p:sp>
          <p:nvSpPr>
            <p:cNvPr id="497" name="Google Shape;497;p8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" name="Google Shape;501;p8"/>
          <p:cNvGrpSpPr/>
          <p:nvPr/>
        </p:nvGrpSpPr>
        <p:grpSpPr>
          <a:xfrm>
            <a:off x="8143712" y="3610666"/>
            <a:ext cx="266211" cy="264843"/>
            <a:chOff x="2856950" y="4206891"/>
            <a:chExt cx="266211" cy="264843"/>
          </a:xfrm>
        </p:grpSpPr>
        <p:sp>
          <p:nvSpPr>
            <p:cNvPr id="502" name="Google Shape;502;p8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4" name="Google Shape;504;p8"/>
          <p:cNvSpPr/>
          <p:nvPr/>
        </p:nvSpPr>
        <p:spPr>
          <a:xfrm>
            <a:off x="5630875" y="41653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5" name="Google Shape;505;p8"/>
          <p:cNvGrpSpPr/>
          <p:nvPr/>
        </p:nvGrpSpPr>
        <p:grpSpPr>
          <a:xfrm>
            <a:off x="7079583" y="4290014"/>
            <a:ext cx="250438" cy="251002"/>
            <a:chOff x="4456658" y="4195702"/>
            <a:chExt cx="250438" cy="251002"/>
          </a:xfrm>
        </p:grpSpPr>
        <p:sp>
          <p:nvSpPr>
            <p:cNvPr id="506" name="Google Shape;506;p8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0" name="Google Shape;510;p8"/>
          <p:cNvSpPr/>
          <p:nvPr/>
        </p:nvSpPr>
        <p:spPr>
          <a:xfrm>
            <a:off x="7348229" y="38323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1" name="Google Shape;511;p8"/>
          <p:cNvGrpSpPr/>
          <p:nvPr/>
        </p:nvGrpSpPr>
        <p:grpSpPr>
          <a:xfrm>
            <a:off x="2323187" y="2723134"/>
            <a:ext cx="304920" cy="302747"/>
            <a:chOff x="7557412" y="2686347"/>
            <a:chExt cx="304920" cy="302747"/>
          </a:xfrm>
        </p:grpSpPr>
        <p:sp>
          <p:nvSpPr>
            <p:cNvPr id="512" name="Google Shape;512;p8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2" name="Google Shape;522;p8"/>
          <p:cNvGrpSpPr/>
          <p:nvPr/>
        </p:nvGrpSpPr>
        <p:grpSpPr>
          <a:xfrm>
            <a:off x="707474" y="384522"/>
            <a:ext cx="304920" cy="302747"/>
            <a:chOff x="7557412" y="2686347"/>
            <a:chExt cx="304920" cy="302747"/>
          </a:xfrm>
        </p:grpSpPr>
        <p:sp>
          <p:nvSpPr>
            <p:cNvPr id="523" name="Google Shape;523;p8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" name="Google Shape;533;p8"/>
          <p:cNvGrpSpPr/>
          <p:nvPr/>
        </p:nvGrpSpPr>
        <p:grpSpPr>
          <a:xfrm>
            <a:off x="8178399" y="1070309"/>
            <a:ext cx="304920" cy="302747"/>
            <a:chOff x="7557412" y="2686347"/>
            <a:chExt cx="304920" cy="302747"/>
          </a:xfrm>
        </p:grpSpPr>
        <p:sp>
          <p:nvSpPr>
            <p:cNvPr id="534" name="Google Shape;534;p8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8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8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8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8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" name="Google Shape;544;p8"/>
          <p:cNvGrpSpPr/>
          <p:nvPr/>
        </p:nvGrpSpPr>
        <p:grpSpPr>
          <a:xfrm>
            <a:off x="6595908" y="300839"/>
            <a:ext cx="250438" cy="251002"/>
            <a:chOff x="4456658" y="4195702"/>
            <a:chExt cx="250438" cy="251002"/>
          </a:xfrm>
        </p:grpSpPr>
        <p:sp>
          <p:nvSpPr>
            <p:cNvPr id="545" name="Google Shape;545;p8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9" name="Google Shape;549;p8"/>
          <p:cNvGrpSpPr/>
          <p:nvPr/>
        </p:nvGrpSpPr>
        <p:grpSpPr>
          <a:xfrm>
            <a:off x="582271" y="1891839"/>
            <a:ext cx="250438" cy="251002"/>
            <a:chOff x="4456658" y="4195702"/>
            <a:chExt cx="250438" cy="251002"/>
          </a:xfrm>
        </p:grpSpPr>
        <p:sp>
          <p:nvSpPr>
            <p:cNvPr id="550" name="Google Shape;550;p8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4" name="Google Shape;554;p8"/>
          <p:cNvSpPr/>
          <p:nvPr/>
        </p:nvSpPr>
        <p:spPr>
          <a:xfrm>
            <a:off x="2280029" y="273882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" name="Google Shape;555;p8"/>
          <p:cNvSpPr/>
          <p:nvPr/>
        </p:nvSpPr>
        <p:spPr>
          <a:xfrm>
            <a:off x="395800" y="2691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6" name="Google Shape;556;p8"/>
          <p:cNvSpPr/>
          <p:nvPr/>
        </p:nvSpPr>
        <p:spPr>
          <a:xfrm>
            <a:off x="5340525" y="5143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7" name="Google Shape;557;p8"/>
          <p:cNvSpPr/>
          <p:nvPr/>
        </p:nvSpPr>
        <p:spPr>
          <a:xfrm>
            <a:off x="8178400" y="22669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" name="Google Shape;558;p8"/>
          <p:cNvSpPr/>
          <p:nvPr/>
        </p:nvSpPr>
        <p:spPr>
          <a:xfrm>
            <a:off x="8463825" y="4931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9" name="Google Shape;559;p8"/>
          <p:cNvGrpSpPr/>
          <p:nvPr/>
        </p:nvGrpSpPr>
        <p:grpSpPr>
          <a:xfrm>
            <a:off x="952458" y="4378002"/>
            <a:ext cx="250438" cy="251002"/>
            <a:chOff x="4456658" y="4195702"/>
            <a:chExt cx="250438" cy="251002"/>
          </a:xfrm>
        </p:grpSpPr>
        <p:sp>
          <p:nvSpPr>
            <p:cNvPr id="560" name="Google Shape;560;p8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4" name="Google Shape;564;p8"/>
          <p:cNvSpPr/>
          <p:nvPr/>
        </p:nvSpPr>
        <p:spPr>
          <a:xfrm>
            <a:off x="3699475" y="462900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5" name="Google Shape;565;p8"/>
          <p:cNvGrpSpPr/>
          <p:nvPr/>
        </p:nvGrpSpPr>
        <p:grpSpPr>
          <a:xfrm>
            <a:off x="1711950" y="1903891"/>
            <a:ext cx="266211" cy="264843"/>
            <a:chOff x="2856950" y="4206891"/>
            <a:chExt cx="266211" cy="264843"/>
          </a:xfrm>
        </p:grpSpPr>
        <p:sp>
          <p:nvSpPr>
            <p:cNvPr id="566" name="Google Shape;566;p8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8" name="Google Shape;568;p8"/>
          <p:cNvSpPr txBox="1">
            <a:spLocks noGrp="1"/>
          </p:cNvSpPr>
          <p:nvPr>
            <p:ph type="title"/>
          </p:nvPr>
        </p:nvSpPr>
        <p:spPr>
          <a:xfrm>
            <a:off x="723450" y="605450"/>
            <a:ext cx="7697100" cy="1800900"/>
          </a:xfrm>
          <a:prstGeom prst="rect">
            <a:avLst/>
          </a:prstGeom>
          <a:ln>
            <a:noFill/>
          </a:ln>
          <a:effectLst>
            <a:outerShdw dist="57150" dir="288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5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 anchorCtr="0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885102-B3BF-4346-ABA7-D5C84B9CAACE}" type="datetimeFigureOut">
              <a:rPr lang="en-US" smtClean="0">
                <a:solidFill>
                  <a:prstClr val="white">
                    <a:tint val="75000"/>
                    <a:alpha val="60000"/>
                  </a:prstClr>
                </a:solidFill>
              </a:rPr>
              <a:pPr/>
              <a:t>4/13/2023</a:t>
            </a:fld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85C151-4313-4363-98CB-5B9D98936428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266650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228175" y="322683"/>
            <a:ext cx="1314451" cy="4369594"/>
          </a:xfrm>
        </p:spPr>
        <p:txBody>
          <a:bodyPr vert="eaVert" anchor="b" anchorCtr="0"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89348" y="665561"/>
            <a:ext cx="5567362" cy="4026693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885102-B3BF-4346-ABA7-D5C84B9CAACE}" type="datetimeFigureOut">
              <a:rPr lang="en-US" smtClean="0">
                <a:solidFill>
                  <a:prstClr val="white">
                    <a:tint val="75000"/>
                    <a:alpha val="60000"/>
                  </a:prstClr>
                </a:solidFill>
              </a:rPr>
              <a:pPr/>
              <a:t>4/13/2023</a:t>
            </a:fld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  <a:alpha val="60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85C151-4313-4363-98CB-5B9D98936428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23576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885262" y="4165341"/>
            <a:ext cx="266211" cy="264843"/>
            <a:chOff x="2856950" y="4206891"/>
            <a:chExt cx="266211" cy="264843"/>
          </a:xfrm>
        </p:grpSpPr>
        <p:sp>
          <p:nvSpPr>
            <p:cNvPr id="10" name="Google Shape;10;p2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2" name="Google Shape;12;p2"/>
          <p:cNvSpPr/>
          <p:nvPr/>
        </p:nvSpPr>
        <p:spPr>
          <a:xfrm>
            <a:off x="8567429" y="48229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7346199" y="3037747"/>
            <a:ext cx="304920" cy="302747"/>
            <a:chOff x="7557412" y="2686347"/>
            <a:chExt cx="304920" cy="302747"/>
          </a:xfrm>
        </p:grpSpPr>
        <p:sp>
          <p:nvSpPr>
            <p:cNvPr id="14" name="Google Shape;14;p2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456991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25" name="Google Shape;25;p2"/>
          <p:cNvGrpSpPr/>
          <p:nvPr/>
        </p:nvGrpSpPr>
        <p:grpSpPr>
          <a:xfrm>
            <a:off x="4456658" y="4271902"/>
            <a:ext cx="250438" cy="251002"/>
            <a:chOff x="4456658" y="4195702"/>
            <a:chExt cx="250438" cy="251002"/>
          </a:xfrm>
        </p:grpSpPr>
        <p:sp>
          <p:nvSpPr>
            <p:cNvPr id="26" name="Google Shape;26;p2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30" name="Google Shape;30;p2"/>
          <p:cNvSpPr/>
          <p:nvPr/>
        </p:nvSpPr>
        <p:spPr>
          <a:xfrm>
            <a:off x="2632675" y="4871129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31" name="Google Shape;31;p2"/>
          <p:cNvGrpSpPr/>
          <p:nvPr/>
        </p:nvGrpSpPr>
        <p:grpSpPr>
          <a:xfrm>
            <a:off x="5932487" y="4592766"/>
            <a:ext cx="266211" cy="264843"/>
            <a:chOff x="2856950" y="4206891"/>
            <a:chExt cx="266211" cy="264843"/>
          </a:xfrm>
        </p:grpSpPr>
        <p:sp>
          <p:nvSpPr>
            <p:cNvPr id="32" name="Google Shape;32;p2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34" name="Google Shape;34;p2"/>
          <p:cNvSpPr/>
          <p:nvPr/>
        </p:nvSpPr>
        <p:spPr>
          <a:xfrm>
            <a:off x="5630875" y="41653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35" name="Google Shape;35;p2"/>
          <p:cNvGrpSpPr/>
          <p:nvPr/>
        </p:nvGrpSpPr>
        <p:grpSpPr>
          <a:xfrm>
            <a:off x="1202899" y="2734997"/>
            <a:ext cx="304920" cy="302747"/>
            <a:chOff x="7557412" y="2686347"/>
            <a:chExt cx="304920" cy="302747"/>
          </a:xfrm>
        </p:grpSpPr>
        <p:sp>
          <p:nvSpPr>
            <p:cNvPr id="36" name="Google Shape;36;p2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6" name="Google Shape;46;p2"/>
          <p:cNvGrpSpPr/>
          <p:nvPr/>
        </p:nvGrpSpPr>
        <p:grpSpPr>
          <a:xfrm>
            <a:off x="7079583" y="4290014"/>
            <a:ext cx="250438" cy="251002"/>
            <a:chOff x="4456658" y="4195702"/>
            <a:chExt cx="250438" cy="251002"/>
          </a:xfrm>
        </p:grpSpPr>
        <p:sp>
          <p:nvSpPr>
            <p:cNvPr id="47" name="Google Shape;47;p2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51" name="Google Shape;51;p2"/>
          <p:cNvSpPr/>
          <p:nvPr/>
        </p:nvSpPr>
        <p:spPr>
          <a:xfrm>
            <a:off x="7348229" y="38323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52" name="Google Shape;52;p2"/>
          <p:cNvGrpSpPr/>
          <p:nvPr/>
        </p:nvGrpSpPr>
        <p:grpSpPr>
          <a:xfrm>
            <a:off x="2055074" y="788109"/>
            <a:ext cx="304920" cy="302747"/>
            <a:chOff x="7557412" y="2686347"/>
            <a:chExt cx="304920" cy="302747"/>
          </a:xfrm>
        </p:grpSpPr>
        <p:sp>
          <p:nvSpPr>
            <p:cNvPr id="53" name="Google Shape;53;p2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63" name="Google Shape;63;p2"/>
          <p:cNvGrpSpPr/>
          <p:nvPr/>
        </p:nvGrpSpPr>
        <p:grpSpPr>
          <a:xfrm>
            <a:off x="3187099" y="437384"/>
            <a:ext cx="304920" cy="302747"/>
            <a:chOff x="7557412" y="2686347"/>
            <a:chExt cx="304920" cy="302747"/>
          </a:xfrm>
        </p:grpSpPr>
        <p:sp>
          <p:nvSpPr>
            <p:cNvPr id="64" name="Google Shape;64;p2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4" name="Google Shape;74;p2"/>
          <p:cNvGrpSpPr/>
          <p:nvPr/>
        </p:nvGrpSpPr>
        <p:grpSpPr>
          <a:xfrm>
            <a:off x="5913124" y="1012772"/>
            <a:ext cx="304920" cy="302747"/>
            <a:chOff x="7557412" y="2686347"/>
            <a:chExt cx="304920" cy="302747"/>
          </a:xfrm>
        </p:grpSpPr>
        <p:sp>
          <p:nvSpPr>
            <p:cNvPr id="75" name="Google Shape;75;p2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6324283" y="514314"/>
            <a:ext cx="250438" cy="251002"/>
            <a:chOff x="4456658" y="4195702"/>
            <a:chExt cx="250438" cy="251002"/>
          </a:xfrm>
        </p:grpSpPr>
        <p:sp>
          <p:nvSpPr>
            <p:cNvPr id="86" name="Google Shape;86;p2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90" name="Google Shape;90;p2"/>
          <p:cNvGrpSpPr/>
          <p:nvPr/>
        </p:nvGrpSpPr>
        <p:grpSpPr>
          <a:xfrm>
            <a:off x="582271" y="1891839"/>
            <a:ext cx="250438" cy="251002"/>
            <a:chOff x="4456658" y="4195702"/>
            <a:chExt cx="250438" cy="251002"/>
          </a:xfrm>
        </p:grpSpPr>
        <p:sp>
          <p:nvSpPr>
            <p:cNvPr id="91" name="Google Shape;91;p2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95" name="Google Shape;95;p2"/>
          <p:cNvSpPr/>
          <p:nvPr/>
        </p:nvSpPr>
        <p:spPr>
          <a:xfrm>
            <a:off x="2280029" y="273882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96" name="Google Shape;96;p2"/>
          <p:cNvGrpSpPr/>
          <p:nvPr/>
        </p:nvGrpSpPr>
        <p:grpSpPr>
          <a:xfrm>
            <a:off x="4456658" y="877902"/>
            <a:ext cx="250438" cy="251002"/>
            <a:chOff x="4456658" y="4195702"/>
            <a:chExt cx="250438" cy="251002"/>
          </a:xfrm>
        </p:grpSpPr>
        <p:sp>
          <p:nvSpPr>
            <p:cNvPr id="97" name="Google Shape;97;p2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01" name="Google Shape;101;p2"/>
          <p:cNvSpPr/>
          <p:nvPr/>
        </p:nvSpPr>
        <p:spPr>
          <a:xfrm>
            <a:off x="395800" y="2691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02" name="Google Shape;102;p2"/>
          <p:cNvSpPr/>
          <p:nvPr/>
        </p:nvSpPr>
        <p:spPr>
          <a:xfrm>
            <a:off x="2996800" y="12001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03" name="Google Shape;103;p2"/>
          <p:cNvSpPr/>
          <p:nvPr/>
        </p:nvSpPr>
        <p:spPr>
          <a:xfrm>
            <a:off x="5340525" y="5143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04" name="Google Shape;104;p2"/>
          <p:cNvSpPr/>
          <p:nvPr/>
        </p:nvSpPr>
        <p:spPr>
          <a:xfrm>
            <a:off x="8178400" y="22669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05" name="Google Shape;105;p2"/>
          <p:cNvSpPr/>
          <p:nvPr/>
        </p:nvSpPr>
        <p:spPr>
          <a:xfrm>
            <a:off x="8755100" y="30377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06" name="Google Shape;106;p2"/>
          <p:cNvSpPr/>
          <p:nvPr/>
        </p:nvSpPr>
        <p:spPr>
          <a:xfrm>
            <a:off x="8463825" y="4931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07" name="Google Shape;107;p2"/>
          <p:cNvGrpSpPr/>
          <p:nvPr/>
        </p:nvGrpSpPr>
        <p:grpSpPr>
          <a:xfrm>
            <a:off x="1833733" y="4290027"/>
            <a:ext cx="250438" cy="251002"/>
            <a:chOff x="4456658" y="4195702"/>
            <a:chExt cx="250438" cy="251002"/>
          </a:xfrm>
        </p:grpSpPr>
        <p:sp>
          <p:nvSpPr>
            <p:cNvPr id="108" name="Google Shape;108;p2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12" name="Google Shape;112;p2"/>
          <p:cNvSpPr/>
          <p:nvPr/>
        </p:nvSpPr>
        <p:spPr>
          <a:xfrm>
            <a:off x="3699475" y="462900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13" name="Google Shape;113;p2"/>
          <p:cNvSpPr txBox="1">
            <a:spLocks noGrp="1"/>
          </p:cNvSpPr>
          <p:nvPr>
            <p:ph type="ctrTitle"/>
          </p:nvPr>
        </p:nvSpPr>
        <p:spPr>
          <a:xfrm>
            <a:off x="1194451" y="1315513"/>
            <a:ext cx="6766200" cy="1842000"/>
          </a:xfrm>
          <a:prstGeom prst="rect">
            <a:avLst/>
          </a:prstGeom>
          <a:effectLst>
            <a:outerShdw dist="47625" dir="318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02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14" name="Google Shape;114;p2"/>
          <p:cNvSpPr txBox="1">
            <a:spLocks noGrp="1"/>
          </p:cNvSpPr>
          <p:nvPr>
            <p:ph type="subTitle" idx="1"/>
          </p:nvPr>
        </p:nvSpPr>
        <p:spPr>
          <a:xfrm>
            <a:off x="3306059" y="3344149"/>
            <a:ext cx="2542800" cy="434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933264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3"/>
          <p:cNvSpPr/>
          <p:nvPr/>
        </p:nvSpPr>
        <p:spPr>
          <a:xfrm>
            <a:off x="8567429" y="48229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17" name="Google Shape;117;p3"/>
          <p:cNvSpPr/>
          <p:nvPr/>
        </p:nvSpPr>
        <p:spPr>
          <a:xfrm>
            <a:off x="8755100" y="30377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18" name="Google Shape;118;p3"/>
          <p:cNvGrpSpPr/>
          <p:nvPr/>
        </p:nvGrpSpPr>
        <p:grpSpPr>
          <a:xfrm>
            <a:off x="7582562" y="2767822"/>
            <a:ext cx="304920" cy="302747"/>
            <a:chOff x="7557412" y="2686347"/>
            <a:chExt cx="304920" cy="302747"/>
          </a:xfrm>
        </p:grpSpPr>
        <p:sp>
          <p:nvSpPr>
            <p:cNvPr id="119" name="Google Shape;119;p3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29" name="Google Shape;129;p3"/>
          <p:cNvSpPr/>
          <p:nvPr/>
        </p:nvSpPr>
        <p:spPr>
          <a:xfrm>
            <a:off x="456991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30" name="Google Shape;130;p3"/>
          <p:cNvGrpSpPr/>
          <p:nvPr/>
        </p:nvGrpSpPr>
        <p:grpSpPr>
          <a:xfrm>
            <a:off x="2504358" y="4578127"/>
            <a:ext cx="250438" cy="251002"/>
            <a:chOff x="4456658" y="4195702"/>
            <a:chExt cx="250438" cy="251002"/>
          </a:xfrm>
        </p:grpSpPr>
        <p:sp>
          <p:nvSpPr>
            <p:cNvPr id="131" name="Google Shape;131;p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35" name="Google Shape;135;p3"/>
          <p:cNvSpPr/>
          <p:nvPr/>
        </p:nvSpPr>
        <p:spPr>
          <a:xfrm>
            <a:off x="6240475" y="45463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36" name="Google Shape;136;p3"/>
          <p:cNvGrpSpPr/>
          <p:nvPr/>
        </p:nvGrpSpPr>
        <p:grpSpPr>
          <a:xfrm>
            <a:off x="6966883" y="3644514"/>
            <a:ext cx="250438" cy="251002"/>
            <a:chOff x="4456658" y="4195702"/>
            <a:chExt cx="250438" cy="251002"/>
          </a:xfrm>
        </p:grpSpPr>
        <p:sp>
          <p:nvSpPr>
            <p:cNvPr id="137" name="Google Shape;137;p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41" name="Google Shape;141;p3"/>
          <p:cNvSpPr/>
          <p:nvPr/>
        </p:nvSpPr>
        <p:spPr>
          <a:xfrm>
            <a:off x="6992742" y="48229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42" name="Google Shape;142;p3"/>
          <p:cNvGrpSpPr/>
          <p:nvPr/>
        </p:nvGrpSpPr>
        <p:grpSpPr>
          <a:xfrm>
            <a:off x="2586862" y="1865972"/>
            <a:ext cx="304920" cy="302747"/>
            <a:chOff x="7557412" y="2686347"/>
            <a:chExt cx="304920" cy="302747"/>
          </a:xfrm>
        </p:grpSpPr>
        <p:sp>
          <p:nvSpPr>
            <p:cNvPr id="143" name="Google Shape;143;p3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53" name="Google Shape;153;p3"/>
          <p:cNvGrpSpPr/>
          <p:nvPr/>
        </p:nvGrpSpPr>
        <p:grpSpPr>
          <a:xfrm>
            <a:off x="707474" y="384522"/>
            <a:ext cx="304920" cy="302747"/>
            <a:chOff x="7557412" y="2686347"/>
            <a:chExt cx="304920" cy="302747"/>
          </a:xfrm>
        </p:grpSpPr>
        <p:sp>
          <p:nvSpPr>
            <p:cNvPr id="154" name="Google Shape;154;p3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64" name="Google Shape;164;p3"/>
          <p:cNvGrpSpPr/>
          <p:nvPr/>
        </p:nvGrpSpPr>
        <p:grpSpPr>
          <a:xfrm>
            <a:off x="5883624" y="826834"/>
            <a:ext cx="304920" cy="302747"/>
            <a:chOff x="7557412" y="2686347"/>
            <a:chExt cx="304920" cy="302747"/>
          </a:xfrm>
        </p:grpSpPr>
        <p:sp>
          <p:nvSpPr>
            <p:cNvPr id="165" name="Google Shape;165;p3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75" name="Google Shape;175;p3"/>
          <p:cNvGrpSpPr/>
          <p:nvPr/>
        </p:nvGrpSpPr>
        <p:grpSpPr>
          <a:xfrm>
            <a:off x="3877058" y="557439"/>
            <a:ext cx="250438" cy="251002"/>
            <a:chOff x="4456658" y="4195702"/>
            <a:chExt cx="250438" cy="251002"/>
          </a:xfrm>
        </p:grpSpPr>
        <p:sp>
          <p:nvSpPr>
            <p:cNvPr id="176" name="Google Shape;176;p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80" name="Google Shape;180;p3"/>
          <p:cNvGrpSpPr/>
          <p:nvPr/>
        </p:nvGrpSpPr>
        <p:grpSpPr>
          <a:xfrm>
            <a:off x="582271" y="1891839"/>
            <a:ext cx="250438" cy="251002"/>
            <a:chOff x="4456658" y="4195702"/>
            <a:chExt cx="250438" cy="251002"/>
          </a:xfrm>
        </p:grpSpPr>
        <p:sp>
          <p:nvSpPr>
            <p:cNvPr id="181" name="Google Shape;181;p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85" name="Google Shape;185;p3"/>
          <p:cNvSpPr/>
          <p:nvPr/>
        </p:nvSpPr>
        <p:spPr>
          <a:xfrm>
            <a:off x="2280029" y="273882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86" name="Google Shape;186;p3"/>
          <p:cNvSpPr/>
          <p:nvPr/>
        </p:nvSpPr>
        <p:spPr>
          <a:xfrm>
            <a:off x="395800" y="2691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87" name="Google Shape;187;p3"/>
          <p:cNvSpPr/>
          <p:nvPr/>
        </p:nvSpPr>
        <p:spPr>
          <a:xfrm>
            <a:off x="5340525" y="5143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88" name="Google Shape;188;p3"/>
          <p:cNvSpPr/>
          <p:nvPr/>
        </p:nvSpPr>
        <p:spPr>
          <a:xfrm>
            <a:off x="8178400" y="22669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89" name="Google Shape;189;p3"/>
          <p:cNvSpPr/>
          <p:nvPr/>
        </p:nvSpPr>
        <p:spPr>
          <a:xfrm>
            <a:off x="8463825" y="4931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90" name="Google Shape;190;p3"/>
          <p:cNvGrpSpPr/>
          <p:nvPr/>
        </p:nvGrpSpPr>
        <p:grpSpPr>
          <a:xfrm>
            <a:off x="5210758" y="4578127"/>
            <a:ext cx="250438" cy="251002"/>
            <a:chOff x="4456658" y="4195702"/>
            <a:chExt cx="250438" cy="251002"/>
          </a:xfrm>
        </p:grpSpPr>
        <p:sp>
          <p:nvSpPr>
            <p:cNvPr id="191" name="Google Shape;191;p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95" name="Google Shape;195;p3"/>
          <p:cNvSpPr/>
          <p:nvPr/>
        </p:nvSpPr>
        <p:spPr>
          <a:xfrm>
            <a:off x="3699475" y="462900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96" name="Google Shape;196;p3"/>
          <p:cNvGrpSpPr/>
          <p:nvPr/>
        </p:nvGrpSpPr>
        <p:grpSpPr>
          <a:xfrm>
            <a:off x="1379600" y="2256891"/>
            <a:ext cx="266211" cy="264843"/>
            <a:chOff x="2856950" y="4206891"/>
            <a:chExt cx="266211" cy="264843"/>
          </a:xfrm>
        </p:grpSpPr>
        <p:sp>
          <p:nvSpPr>
            <p:cNvPr id="197" name="Google Shape;197;p3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99" name="Google Shape;199;p3"/>
          <p:cNvSpPr/>
          <p:nvPr/>
        </p:nvSpPr>
        <p:spPr>
          <a:xfrm>
            <a:off x="1691200" y="3072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200" name="Google Shape;200;p3"/>
          <p:cNvSpPr txBox="1">
            <a:spLocks noGrp="1"/>
          </p:cNvSpPr>
          <p:nvPr>
            <p:ph type="title" hasCustomPrompt="1"/>
          </p:nvPr>
        </p:nvSpPr>
        <p:spPr>
          <a:xfrm>
            <a:off x="2641800" y="916500"/>
            <a:ext cx="3860400" cy="1590900"/>
          </a:xfrm>
          <a:prstGeom prst="rect">
            <a:avLst/>
          </a:prstGeom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1" name="Google Shape;201;p3"/>
          <p:cNvSpPr txBox="1">
            <a:spLocks noGrp="1"/>
          </p:cNvSpPr>
          <p:nvPr>
            <p:ph type="ctrTitle" idx="2"/>
          </p:nvPr>
        </p:nvSpPr>
        <p:spPr>
          <a:xfrm>
            <a:off x="1645800" y="2507575"/>
            <a:ext cx="5852400" cy="1033200"/>
          </a:xfrm>
          <a:prstGeom prst="rect">
            <a:avLst/>
          </a:prstGeom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200">
                <a:latin typeface="Oi"/>
                <a:ea typeface="Oi"/>
                <a:cs typeface="Oi"/>
                <a:sym typeface="O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02" name="Google Shape;202;p3"/>
          <p:cNvSpPr txBox="1">
            <a:spLocks noGrp="1"/>
          </p:cNvSpPr>
          <p:nvPr>
            <p:ph type="subTitle" idx="1"/>
          </p:nvPr>
        </p:nvSpPr>
        <p:spPr>
          <a:xfrm>
            <a:off x="2955450" y="3540900"/>
            <a:ext cx="3233100" cy="686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270590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Google Shape;204;p4"/>
          <p:cNvSpPr txBox="1">
            <a:spLocks noGrp="1"/>
          </p:cNvSpPr>
          <p:nvPr>
            <p:ph type="title"/>
          </p:nvPr>
        </p:nvSpPr>
        <p:spPr>
          <a:xfrm>
            <a:off x="720000" y="437375"/>
            <a:ext cx="7704000" cy="11502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4"/>
          <p:cNvSpPr txBox="1">
            <a:spLocks noGrp="1"/>
          </p:cNvSpPr>
          <p:nvPr>
            <p:ph type="body" idx="1"/>
          </p:nvPr>
        </p:nvSpPr>
        <p:spPr>
          <a:xfrm>
            <a:off x="719900" y="1587500"/>
            <a:ext cx="7704000" cy="311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429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000">
                <a:latin typeface="Roboto Mono"/>
                <a:ea typeface="Roboto Mono"/>
                <a:cs typeface="Roboto Mono"/>
                <a:sym typeface="Roboto Mono"/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9pPr>
          </a:lstStyle>
          <a:p>
            <a:endParaRPr/>
          </a:p>
        </p:txBody>
      </p:sp>
      <p:grpSp>
        <p:nvGrpSpPr>
          <p:cNvPr id="206" name="Google Shape;206;p4"/>
          <p:cNvGrpSpPr/>
          <p:nvPr/>
        </p:nvGrpSpPr>
        <p:grpSpPr>
          <a:xfrm>
            <a:off x="457012" y="3686866"/>
            <a:ext cx="266211" cy="264843"/>
            <a:chOff x="2856950" y="4206891"/>
            <a:chExt cx="266211" cy="264843"/>
          </a:xfrm>
        </p:grpSpPr>
        <p:sp>
          <p:nvSpPr>
            <p:cNvPr id="207" name="Google Shape;207;p4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209" name="Google Shape;209;p4"/>
          <p:cNvSpPr/>
          <p:nvPr/>
        </p:nvSpPr>
        <p:spPr>
          <a:xfrm>
            <a:off x="8643629" y="39085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210" name="Google Shape;210;p4"/>
          <p:cNvGrpSpPr/>
          <p:nvPr/>
        </p:nvGrpSpPr>
        <p:grpSpPr>
          <a:xfrm>
            <a:off x="8284137" y="2907934"/>
            <a:ext cx="304920" cy="302747"/>
            <a:chOff x="7557412" y="2686347"/>
            <a:chExt cx="304920" cy="302747"/>
          </a:xfrm>
        </p:grpSpPr>
        <p:sp>
          <p:nvSpPr>
            <p:cNvPr id="211" name="Google Shape;211;p4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" name="Google Shape;216;p4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" name="Google Shape;217;p4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" name="Google Shape;218;p4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9" name="Google Shape;219;p4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" name="Google Shape;220;p4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221" name="Google Shape;221;p4"/>
          <p:cNvSpPr/>
          <p:nvPr/>
        </p:nvSpPr>
        <p:spPr>
          <a:xfrm>
            <a:off x="456991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222" name="Google Shape;222;p4"/>
          <p:cNvGrpSpPr/>
          <p:nvPr/>
        </p:nvGrpSpPr>
        <p:grpSpPr>
          <a:xfrm>
            <a:off x="7083112" y="4571204"/>
            <a:ext cx="266211" cy="264843"/>
            <a:chOff x="2856950" y="4206891"/>
            <a:chExt cx="266211" cy="264843"/>
          </a:xfrm>
        </p:grpSpPr>
        <p:sp>
          <p:nvSpPr>
            <p:cNvPr id="223" name="Google Shape;223;p4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" name="Google Shape;224;p4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25" name="Google Shape;225;p4"/>
          <p:cNvGrpSpPr/>
          <p:nvPr/>
        </p:nvGrpSpPr>
        <p:grpSpPr>
          <a:xfrm>
            <a:off x="8498921" y="4366764"/>
            <a:ext cx="250438" cy="251002"/>
            <a:chOff x="4456658" y="4195702"/>
            <a:chExt cx="250438" cy="251002"/>
          </a:xfrm>
        </p:grpSpPr>
        <p:sp>
          <p:nvSpPr>
            <p:cNvPr id="226" name="Google Shape;226;p4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" name="Google Shape;227;p4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" name="Google Shape;228;p4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" name="Google Shape;229;p4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30" name="Google Shape;230;p4"/>
          <p:cNvGrpSpPr/>
          <p:nvPr/>
        </p:nvGrpSpPr>
        <p:grpSpPr>
          <a:xfrm flipH="1">
            <a:off x="1202899" y="1064425"/>
            <a:ext cx="304920" cy="302747"/>
            <a:chOff x="7557412" y="2686347"/>
            <a:chExt cx="304920" cy="302747"/>
          </a:xfrm>
        </p:grpSpPr>
        <p:sp>
          <p:nvSpPr>
            <p:cNvPr id="231" name="Google Shape;231;p4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" name="Google Shape;232;p4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" name="Google Shape;233;p4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" name="Google Shape;234;p4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" name="Google Shape;235;p4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" name="Google Shape;236;p4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" name="Google Shape;237;p4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" name="Google Shape;238;p4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" name="Google Shape;240;p4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41" name="Google Shape;241;p4"/>
          <p:cNvGrpSpPr/>
          <p:nvPr/>
        </p:nvGrpSpPr>
        <p:grpSpPr>
          <a:xfrm flipH="1">
            <a:off x="522462" y="526747"/>
            <a:ext cx="304920" cy="302747"/>
            <a:chOff x="7557412" y="2686347"/>
            <a:chExt cx="304920" cy="302747"/>
          </a:xfrm>
        </p:grpSpPr>
        <p:sp>
          <p:nvSpPr>
            <p:cNvPr id="242" name="Google Shape;242;p4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" name="Google Shape;243;p4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" name="Google Shape;244;p4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" name="Google Shape;246;p4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7" name="Google Shape;247;p4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8" name="Google Shape;248;p4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9" name="Google Shape;249;p4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0" name="Google Shape;250;p4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1" name="Google Shape;251;p4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52" name="Google Shape;252;p4"/>
          <p:cNvGrpSpPr/>
          <p:nvPr/>
        </p:nvGrpSpPr>
        <p:grpSpPr>
          <a:xfrm>
            <a:off x="7898137" y="1142222"/>
            <a:ext cx="304920" cy="302747"/>
            <a:chOff x="7557412" y="2686347"/>
            <a:chExt cx="304920" cy="302747"/>
          </a:xfrm>
        </p:grpSpPr>
        <p:sp>
          <p:nvSpPr>
            <p:cNvPr id="253" name="Google Shape;253;p4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4" name="Google Shape;254;p4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5" name="Google Shape;255;p4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6" name="Google Shape;256;p4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7" name="Google Shape;257;p4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8" name="Google Shape;258;p4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9" name="Google Shape;259;p4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0" name="Google Shape;260;p4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1" name="Google Shape;261;p4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2" name="Google Shape;262;p4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63" name="Google Shape;263;p4"/>
          <p:cNvGrpSpPr/>
          <p:nvPr/>
        </p:nvGrpSpPr>
        <p:grpSpPr>
          <a:xfrm>
            <a:off x="8423896" y="502314"/>
            <a:ext cx="250438" cy="251002"/>
            <a:chOff x="4456658" y="4195702"/>
            <a:chExt cx="250438" cy="251002"/>
          </a:xfrm>
        </p:grpSpPr>
        <p:sp>
          <p:nvSpPr>
            <p:cNvPr id="264" name="Google Shape;264;p4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5" name="Google Shape;265;p4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6" name="Google Shape;266;p4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7" name="Google Shape;267;p4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268" name="Google Shape;268;p4"/>
          <p:cNvSpPr/>
          <p:nvPr/>
        </p:nvSpPr>
        <p:spPr>
          <a:xfrm flipH="1">
            <a:off x="1202904" y="41580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269" name="Google Shape;269;p4"/>
          <p:cNvGrpSpPr/>
          <p:nvPr/>
        </p:nvGrpSpPr>
        <p:grpSpPr>
          <a:xfrm>
            <a:off x="7011846" y="1367177"/>
            <a:ext cx="250438" cy="251002"/>
            <a:chOff x="4456658" y="4195702"/>
            <a:chExt cx="250438" cy="251002"/>
          </a:xfrm>
        </p:grpSpPr>
        <p:sp>
          <p:nvSpPr>
            <p:cNvPr id="270" name="Google Shape;270;p4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2" name="Google Shape;272;p4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3" name="Google Shape;273;p4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274" name="Google Shape;274;p4"/>
          <p:cNvSpPr/>
          <p:nvPr/>
        </p:nvSpPr>
        <p:spPr>
          <a:xfrm>
            <a:off x="395800" y="2691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275" name="Google Shape;275;p4"/>
          <p:cNvSpPr/>
          <p:nvPr/>
        </p:nvSpPr>
        <p:spPr>
          <a:xfrm flipH="1">
            <a:off x="653358" y="14449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276" name="Google Shape;276;p4"/>
          <p:cNvSpPr/>
          <p:nvPr/>
        </p:nvSpPr>
        <p:spPr>
          <a:xfrm>
            <a:off x="8527550" y="18487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277" name="Google Shape;277;p4"/>
          <p:cNvSpPr/>
          <p:nvPr/>
        </p:nvSpPr>
        <p:spPr>
          <a:xfrm>
            <a:off x="8029025" y="25349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278" name="Google Shape;278;p4"/>
          <p:cNvSpPr/>
          <p:nvPr/>
        </p:nvSpPr>
        <p:spPr>
          <a:xfrm>
            <a:off x="8072150" y="48560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073744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" name="Google Shape;280;p5"/>
          <p:cNvSpPr txBox="1">
            <a:spLocks noGrp="1"/>
          </p:cNvSpPr>
          <p:nvPr>
            <p:ph type="title"/>
          </p:nvPr>
        </p:nvSpPr>
        <p:spPr>
          <a:xfrm>
            <a:off x="1704300" y="437375"/>
            <a:ext cx="5735400" cy="11502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81" name="Google Shape;281;p5"/>
          <p:cNvSpPr txBox="1">
            <a:spLocks noGrp="1"/>
          </p:cNvSpPr>
          <p:nvPr>
            <p:ph type="title" idx="2"/>
          </p:nvPr>
        </p:nvSpPr>
        <p:spPr>
          <a:xfrm>
            <a:off x="1044000" y="2937900"/>
            <a:ext cx="33300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82" name="Google Shape;282;p5"/>
          <p:cNvSpPr txBox="1">
            <a:spLocks noGrp="1"/>
          </p:cNvSpPr>
          <p:nvPr>
            <p:ph type="subTitle" idx="1"/>
          </p:nvPr>
        </p:nvSpPr>
        <p:spPr>
          <a:xfrm>
            <a:off x="1044000" y="3435350"/>
            <a:ext cx="33300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" name="Google Shape;283;p5"/>
          <p:cNvSpPr txBox="1">
            <a:spLocks noGrp="1"/>
          </p:cNvSpPr>
          <p:nvPr>
            <p:ph type="title" idx="3"/>
          </p:nvPr>
        </p:nvSpPr>
        <p:spPr>
          <a:xfrm>
            <a:off x="4770000" y="2937900"/>
            <a:ext cx="33300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84" name="Google Shape;284;p5"/>
          <p:cNvSpPr txBox="1">
            <a:spLocks noGrp="1"/>
          </p:cNvSpPr>
          <p:nvPr>
            <p:ph type="subTitle" idx="4"/>
          </p:nvPr>
        </p:nvSpPr>
        <p:spPr>
          <a:xfrm>
            <a:off x="4770000" y="3435350"/>
            <a:ext cx="33300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5" name="Google Shape;285;p5"/>
          <p:cNvSpPr/>
          <p:nvPr/>
        </p:nvSpPr>
        <p:spPr>
          <a:xfrm flipH="1">
            <a:off x="458395" y="39085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286" name="Google Shape;286;p5"/>
          <p:cNvSpPr/>
          <p:nvPr/>
        </p:nvSpPr>
        <p:spPr>
          <a:xfrm flipH="1">
            <a:off x="8622689" y="4470703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287" name="Google Shape;287;p5"/>
          <p:cNvGrpSpPr/>
          <p:nvPr/>
        </p:nvGrpSpPr>
        <p:grpSpPr>
          <a:xfrm flipH="1">
            <a:off x="7439710" y="1050329"/>
            <a:ext cx="266211" cy="264843"/>
            <a:chOff x="2856950" y="4206891"/>
            <a:chExt cx="266211" cy="264843"/>
          </a:xfrm>
        </p:grpSpPr>
        <p:sp>
          <p:nvSpPr>
            <p:cNvPr id="288" name="Google Shape;288;p5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90" name="Google Shape;290;p5"/>
          <p:cNvGrpSpPr/>
          <p:nvPr/>
        </p:nvGrpSpPr>
        <p:grpSpPr>
          <a:xfrm flipH="1">
            <a:off x="395800" y="4366764"/>
            <a:ext cx="250438" cy="251002"/>
            <a:chOff x="4456658" y="4195702"/>
            <a:chExt cx="250438" cy="251002"/>
          </a:xfrm>
        </p:grpSpPr>
        <p:sp>
          <p:nvSpPr>
            <p:cNvPr id="291" name="Google Shape;291;p5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95" name="Google Shape;295;p5"/>
          <p:cNvGrpSpPr/>
          <p:nvPr/>
        </p:nvGrpSpPr>
        <p:grpSpPr>
          <a:xfrm>
            <a:off x="8361553" y="2035297"/>
            <a:ext cx="304920" cy="302747"/>
            <a:chOff x="7557412" y="2686347"/>
            <a:chExt cx="304920" cy="302747"/>
          </a:xfrm>
        </p:grpSpPr>
        <p:sp>
          <p:nvSpPr>
            <p:cNvPr id="296" name="Google Shape;296;p5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306" name="Google Shape;306;p5"/>
          <p:cNvGrpSpPr/>
          <p:nvPr/>
        </p:nvGrpSpPr>
        <p:grpSpPr>
          <a:xfrm flipH="1">
            <a:off x="1344340" y="861097"/>
            <a:ext cx="304920" cy="302747"/>
            <a:chOff x="7557412" y="2686347"/>
            <a:chExt cx="304920" cy="302747"/>
          </a:xfrm>
        </p:grpSpPr>
        <p:sp>
          <p:nvSpPr>
            <p:cNvPr id="307" name="Google Shape;307;p5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317" name="Google Shape;317;p5"/>
          <p:cNvGrpSpPr/>
          <p:nvPr/>
        </p:nvGrpSpPr>
        <p:grpSpPr>
          <a:xfrm flipH="1">
            <a:off x="470825" y="502314"/>
            <a:ext cx="250438" cy="251002"/>
            <a:chOff x="4456658" y="4195702"/>
            <a:chExt cx="250438" cy="251002"/>
          </a:xfrm>
        </p:grpSpPr>
        <p:sp>
          <p:nvSpPr>
            <p:cNvPr id="318" name="Google Shape;318;p5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322" name="Google Shape;322;p5"/>
          <p:cNvSpPr/>
          <p:nvPr/>
        </p:nvSpPr>
        <p:spPr>
          <a:xfrm>
            <a:off x="7899120" y="41580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323" name="Google Shape;323;p5"/>
          <p:cNvGrpSpPr/>
          <p:nvPr/>
        </p:nvGrpSpPr>
        <p:grpSpPr>
          <a:xfrm flipH="1">
            <a:off x="926213" y="1685939"/>
            <a:ext cx="250438" cy="251002"/>
            <a:chOff x="4456658" y="4195702"/>
            <a:chExt cx="250438" cy="251002"/>
          </a:xfrm>
        </p:grpSpPr>
        <p:sp>
          <p:nvSpPr>
            <p:cNvPr id="324" name="Google Shape;324;p5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328" name="Google Shape;328;p5"/>
          <p:cNvSpPr/>
          <p:nvPr/>
        </p:nvSpPr>
        <p:spPr>
          <a:xfrm flipH="1">
            <a:off x="8020424" y="29214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329" name="Google Shape;329;p5"/>
          <p:cNvSpPr/>
          <p:nvPr/>
        </p:nvSpPr>
        <p:spPr>
          <a:xfrm>
            <a:off x="8448666" y="14449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330" name="Google Shape;330;p5"/>
          <p:cNvSpPr/>
          <p:nvPr/>
        </p:nvSpPr>
        <p:spPr>
          <a:xfrm flipH="1">
            <a:off x="395799" y="13151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331" name="Google Shape;331;p5"/>
          <p:cNvSpPr/>
          <p:nvPr/>
        </p:nvSpPr>
        <p:spPr>
          <a:xfrm flipH="1">
            <a:off x="1987399" y="48209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332" name="Google Shape;332;p5"/>
          <p:cNvSpPr/>
          <p:nvPr/>
        </p:nvSpPr>
        <p:spPr>
          <a:xfrm flipH="1">
            <a:off x="1029874" y="48560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333" name="Google Shape;333;p5"/>
          <p:cNvSpPr/>
          <p:nvPr/>
        </p:nvSpPr>
        <p:spPr>
          <a:xfrm flipH="1">
            <a:off x="4971974" y="30582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334" name="Google Shape;334;p5"/>
          <p:cNvSpPr/>
          <p:nvPr/>
        </p:nvSpPr>
        <p:spPr>
          <a:xfrm flipH="1">
            <a:off x="3870412" y="193694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335" name="Google Shape;335;p5"/>
          <p:cNvSpPr/>
          <p:nvPr/>
        </p:nvSpPr>
        <p:spPr>
          <a:xfrm flipH="1">
            <a:off x="1344345" y="25717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336" name="Google Shape;336;p5"/>
          <p:cNvGrpSpPr/>
          <p:nvPr/>
        </p:nvGrpSpPr>
        <p:grpSpPr>
          <a:xfrm flipH="1">
            <a:off x="4031340" y="2441947"/>
            <a:ext cx="304920" cy="302747"/>
            <a:chOff x="7557412" y="2686347"/>
            <a:chExt cx="304920" cy="302747"/>
          </a:xfrm>
        </p:grpSpPr>
        <p:sp>
          <p:nvSpPr>
            <p:cNvPr id="337" name="Google Shape;337;p5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347" name="Google Shape;347;p5"/>
          <p:cNvGrpSpPr/>
          <p:nvPr/>
        </p:nvGrpSpPr>
        <p:grpSpPr>
          <a:xfrm flipH="1">
            <a:off x="4976950" y="2061164"/>
            <a:ext cx="250438" cy="251002"/>
            <a:chOff x="4456658" y="4195702"/>
            <a:chExt cx="250438" cy="251002"/>
          </a:xfrm>
        </p:grpSpPr>
        <p:sp>
          <p:nvSpPr>
            <p:cNvPr id="348" name="Google Shape;348;p5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352" name="Google Shape;352;p5"/>
          <p:cNvGrpSpPr/>
          <p:nvPr/>
        </p:nvGrpSpPr>
        <p:grpSpPr>
          <a:xfrm flipH="1">
            <a:off x="574373" y="2926879"/>
            <a:ext cx="266211" cy="264843"/>
            <a:chOff x="2856950" y="4206891"/>
            <a:chExt cx="266211" cy="264843"/>
          </a:xfrm>
        </p:grpSpPr>
        <p:sp>
          <p:nvSpPr>
            <p:cNvPr id="353" name="Google Shape;353;p5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355" name="Google Shape;355;p5"/>
          <p:cNvGrpSpPr/>
          <p:nvPr/>
        </p:nvGrpSpPr>
        <p:grpSpPr>
          <a:xfrm flipH="1">
            <a:off x="7541850" y="2061164"/>
            <a:ext cx="250438" cy="251002"/>
            <a:chOff x="4456658" y="4195702"/>
            <a:chExt cx="250438" cy="251002"/>
          </a:xfrm>
        </p:grpSpPr>
        <p:sp>
          <p:nvSpPr>
            <p:cNvPr id="356" name="Google Shape;356;p5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360" name="Google Shape;360;p5"/>
          <p:cNvGrpSpPr/>
          <p:nvPr/>
        </p:nvGrpSpPr>
        <p:grpSpPr>
          <a:xfrm flipH="1">
            <a:off x="8422725" y="525214"/>
            <a:ext cx="250438" cy="251002"/>
            <a:chOff x="4456658" y="4195702"/>
            <a:chExt cx="250438" cy="251002"/>
          </a:xfrm>
        </p:grpSpPr>
        <p:sp>
          <p:nvSpPr>
            <p:cNvPr id="361" name="Google Shape;361;p5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365" name="Google Shape;365;p5"/>
          <p:cNvGrpSpPr/>
          <p:nvPr/>
        </p:nvGrpSpPr>
        <p:grpSpPr>
          <a:xfrm flipH="1">
            <a:off x="8519363" y="3465589"/>
            <a:ext cx="250438" cy="251002"/>
            <a:chOff x="4456658" y="4195702"/>
            <a:chExt cx="250438" cy="251002"/>
          </a:xfrm>
        </p:grpSpPr>
        <p:sp>
          <p:nvSpPr>
            <p:cNvPr id="366" name="Google Shape;366;p5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7698259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6"/>
          <p:cNvSpPr txBox="1">
            <a:spLocks noGrp="1"/>
          </p:cNvSpPr>
          <p:nvPr>
            <p:ph type="title"/>
          </p:nvPr>
        </p:nvSpPr>
        <p:spPr>
          <a:xfrm>
            <a:off x="1704300" y="437375"/>
            <a:ext cx="5735400" cy="11502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372" name="Google Shape;372;p6"/>
          <p:cNvGrpSpPr/>
          <p:nvPr/>
        </p:nvGrpSpPr>
        <p:grpSpPr>
          <a:xfrm>
            <a:off x="380812" y="3686866"/>
            <a:ext cx="266211" cy="264843"/>
            <a:chOff x="2856950" y="4206891"/>
            <a:chExt cx="266211" cy="264843"/>
          </a:xfrm>
        </p:grpSpPr>
        <p:sp>
          <p:nvSpPr>
            <p:cNvPr id="373" name="Google Shape;373;p6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4" name="Google Shape;374;p6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375" name="Google Shape;375;p6"/>
          <p:cNvSpPr/>
          <p:nvPr/>
        </p:nvSpPr>
        <p:spPr>
          <a:xfrm>
            <a:off x="8643629" y="39085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376" name="Google Shape;376;p6"/>
          <p:cNvGrpSpPr/>
          <p:nvPr/>
        </p:nvGrpSpPr>
        <p:grpSpPr>
          <a:xfrm>
            <a:off x="8471687" y="2907934"/>
            <a:ext cx="304920" cy="302747"/>
            <a:chOff x="7557412" y="2686347"/>
            <a:chExt cx="304920" cy="302747"/>
          </a:xfrm>
        </p:grpSpPr>
        <p:sp>
          <p:nvSpPr>
            <p:cNvPr id="377" name="Google Shape;377;p6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8" name="Google Shape;378;p6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9" name="Google Shape;379;p6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0" name="Google Shape;380;p6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1" name="Google Shape;381;p6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2" name="Google Shape;382;p6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3" name="Google Shape;383;p6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4" name="Google Shape;384;p6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5" name="Google Shape;385;p6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6" name="Google Shape;386;p6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387" name="Google Shape;387;p6"/>
          <p:cNvSpPr/>
          <p:nvPr/>
        </p:nvSpPr>
        <p:spPr>
          <a:xfrm>
            <a:off x="930441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388" name="Google Shape;388;p6"/>
          <p:cNvGrpSpPr/>
          <p:nvPr/>
        </p:nvGrpSpPr>
        <p:grpSpPr>
          <a:xfrm>
            <a:off x="8498921" y="4366764"/>
            <a:ext cx="250438" cy="251002"/>
            <a:chOff x="4456658" y="4195702"/>
            <a:chExt cx="250438" cy="251002"/>
          </a:xfrm>
        </p:grpSpPr>
        <p:sp>
          <p:nvSpPr>
            <p:cNvPr id="389" name="Google Shape;389;p6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0" name="Google Shape;390;p6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1" name="Google Shape;391;p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2" name="Google Shape;392;p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393" name="Google Shape;393;p6"/>
          <p:cNvGrpSpPr/>
          <p:nvPr/>
        </p:nvGrpSpPr>
        <p:grpSpPr>
          <a:xfrm>
            <a:off x="7384862" y="952847"/>
            <a:ext cx="304920" cy="302747"/>
            <a:chOff x="7557412" y="2686347"/>
            <a:chExt cx="304920" cy="302747"/>
          </a:xfrm>
        </p:grpSpPr>
        <p:sp>
          <p:nvSpPr>
            <p:cNvPr id="394" name="Google Shape;394;p6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5" name="Google Shape;395;p6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6" name="Google Shape;396;p6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7" name="Google Shape;397;p6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8" name="Google Shape;398;p6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9" name="Google Shape;399;p6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0" name="Google Shape;400;p6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1" name="Google Shape;401;p6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2" name="Google Shape;402;p6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3" name="Google Shape;403;p6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04" name="Google Shape;404;p6"/>
          <p:cNvGrpSpPr/>
          <p:nvPr/>
        </p:nvGrpSpPr>
        <p:grpSpPr>
          <a:xfrm>
            <a:off x="8423896" y="502314"/>
            <a:ext cx="250438" cy="251002"/>
            <a:chOff x="4456658" y="4195702"/>
            <a:chExt cx="250438" cy="251002"/>
          </a:xfrm>
        </p:grpSpPr>
        <p:sp>
          <p:nvSpPr>
            <p:cNvPr id="405" name="Google Shape;405;p6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6" name="Google Shape;406;p6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7" name="Google Shape;407;p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8" name="Google Shape;408;p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409" name="Google Shape;409;p6"/>
          <p:cNvSpPr/>
          <p:nvPr/>
        </p:nvSpPr>
        <p:spPr>
          <a:xfrm flipH="1">
            <a:off x="1202904" y="41580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410" name="Google Shape;410;p6"/>
          <p:cNvSpPr/>
          <p:nvPr/>
        </p:nvSpPr>
        <p:spPr>
          <a:xfrm>
            <a:off x="395800" y="2691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411" name="Google Shape;411;p6"/>
          <p:cNvSpPr/>
          <p:nvPr/>
        </p:nvSpPr>
        <p:spPr>
          <a:xfrm flipH="1">
            <a:off x="1559633" y="14449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412" name="Google Shape;412;p6"/>
          <p:cNvSpPr/>
          <p:nvPr/>
        </p:nvSpPr>
        <p:spPr>
          <a:xfrm>
            <a:off x="8338175" y="15875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413" name="Google Shape;413;p6"/>
          <p:cNvSpPr/>
          <p:nvPr/>
        </p:nvSpPr>
        <p:spPr>
          <a:xfrm>
            <a:off x="8029025" y="25349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414" name="Google Shape;414;p6"/>
          <p:cNvSpPr/>
          <p:nvPr/>
        </p:nvSpPr>
        <p:spPr>
          <a:xfrm>
            <a:off x="8072150" y="48560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415" name="Google Shape;415;p6"/>
          <p:cNvGrpSpPr/>
          <p:nvPr/>
        </p:nvGrpSpPr>
        <p:grpSpPr>
          <a:xfrm>
            <a:off x="582258" y="1693414"/>
            <a:ext cx="250438" cy="251002"/>
            <a:chOff x="4456658" y="4195702"/>
            <a:chExt cx="250438" cy="251002"/>
          </a:xfrm>
        </p:grpSpPr>
        <p:sp>
          <p:nvSpPr>
            <p:cNvPr id="416" name="Google Shape;416;p6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7" name="Google Shape;417;p6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8" name="Google Shape;418;p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9" name="Google Shape;419;p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20" name="Google Shape;420;p6"/>
          <p:cNvGrpSpPr/>
          <p:nvPr/>
        </p:nvGrpSpPr>
        <p:grpSpPr>
          <a:xfrm flipH="1">
            <a:off x="1657449" y="911247"/>
            <a:ext cx="304920" cy="302747"/>
            <a:chOff x="7557412" y="2686347"/>
            <a:chExt cx="304920" cy="302747"/>
          </a:xfrm>
        </p:grpSpPr>
        <p:sp>
          <p:nvSpPr>
            <p:cNvPr id="421" name="Google Shape;421;p6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2" name="Google Shape;422;p6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3" name="Google Shape;423;p6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4" name="Google Shape;424;p6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5" name="Google Shape;425;p6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6" name="Google Shape;426;p6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7" name="Google Shape;427;p6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8" name="Google Shape;428;p6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" name="Google Shape;429;p6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" name="Google Shape;430;p6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431" name="Google Shape;431;p6"/>
          <p:cNvSpPr/>
          <p:nvPr/>
        </p:nvSpPr>
        <p:spPr>
          <a:xfrm flipH="1">
            <a:off x="685908" y="99090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857268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7"/>
          <p:cNvSpPr/>
          <p:nvPr/>
        </p:nvSpPr>
        <p:spPr>
          <a:xfrm>
            <a:off x="8567429" y="48229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434" name="Google Shape;434;p7"/>
          <p:cNvSpPr/>
          <p:nvPr/>
        </p:nvSpPr>
        <p:spPr>
          <a:xfrm>
            <a:off x="8755100" y="30377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435" name="Google Shape;435;p7"/>
          <p:cNvGrpSpPr/>
          <p:nvPr/>
        </p:nvGrpSpPr>
        <p:grpSpPr>
          <a:xfrm>
            <a:off x="8303500" y="1254329"/>
            <a:ext cx="266211" cy="264843"/>
            <a:chOff x="2856950" y="4206891"/>
            <a:chExt cx="266211" cy="264843"/>
          </a:xfrm>
        </p:grpSpPr>
        <p:sp>
          <p:nvSpPr>
            <p:cNvPr id="436" name="Google Shape;436;p7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438" name="Google Shape;438;p7"/>
          <p:cNvSpPr/>
          <p:nvPr/>
        </p:nvSpPr>
        <p:spPr>
          <a:xfrm>
            <a:off x="456991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439" name="Google Shape;439;p7"/>
          <p:cNvGrpSpPr/>
          <p:nvPr/>
        </p:nvGrpSpPr>
        <p:grpSpPr>
          <a:xfrm>
            <a:off x="4947983" y="4525064"/>
            <a:ext cx="250438" cy="251002"/>
            <a:chOff x="4456658" y="4195702"/>
            <a:chExt cx="250438" cy="251002"/>
          </a:xfrm>
        </p:grpSpPr>
        <p:sp>
          <p:nvSpPr>
            <p:cNvPr id="440" name="Google Shape;440;p7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44" name="Google Shape;444;p7"/>
          <p:cNvGrpSpPr/>
          <p:nvPr/>
        </p:nvGrpSpPr>
        <p:grpSpPr>
          <a:xfrm>
            <a:off x="3986962" y="2907947"/>
            <a:ext cx="304920" cy="302747"/>
            <a:chOff x="7557412" y="2686347"/>
            <a:chExt cx="304920" cy="302747"/>
          </a:xfrm>
        </p:grpSpPr>
        <p:sp>
          <p:nvSpPr>
            <p:cNvPr id="445" name="Google Shape;445;p7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55" name="Google Shape;455;p7"/>
          <p:cNvGrpSpPr/>
          <p:nvPr/>
        </p:nvGrpSpPr>
        <p:grpSpPr>
          <a:xfrm>
            <a:off x="6462733" y="557439"/>
            <a:ext cx="250438" cy="251002"/>
            <a:chOff x="4456658" y="4195702"/>
            <a:chExt cx="250438" cy="251002"/>
          </a:xfrm>
        </p:grpSpPr>
        <p:sp>
          <p:nvSpPr>
            <p:cNvPr id="456" name="Google Shape;456;p7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60" name="Google Shape;460;p7"/>
          <p:cNvGrpSpPr/>
          <p:nvPr/>
        </p:nvGrpSpPr>
        <p:grpSpPr>
          <a:xfrm>
            <a:off x="353671" y="1587564"/>
            <a:ext cx="250438" cy="251002"/>
            <a:chOff x="4456658" y="4195702"/>
            <a:chExt cx="250438" cy="251002"/>
          </a:xfrm>
        </p:grpSpPr>
        <p:sp>
          <p:nvSpPr>
            <p:cNvPr id="461" name="Google Shape;461;p7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465" name="Google Shape;465;p7"/>
          <p:cNvSpPr/>
          <p:nvPr/>
        </p:nvSpPr>
        <p:spPr>
          <a:xfrm>
            <a:off x="2280029" y="273882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466" name="Google Shape;466;p7"/>
          <p:cNvSpPr/>
          <p:nvPr/>
        </p:nvSpPr>
        <p:spPr>
          <a:xfrm>
            <a:off x="395800" y="2691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467" name="Google Shape;467;p7"/>
          <p:cNvSpPr/>
          <p:nvPr/>
        </p:nvSpPr>
        <p:spPr>
          <a:xfrm>
            <a:off x="8463825" y="4931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468" name="Google Shape;468;p7"/>
          <p:cNvGrpSpPr/>
          <p:nvPr/>
        </p:nvGrpSpPr>
        <p:grpSpPr>
          <a:xfrm>
            <a:off x="4634808" y="3493302"/>
            <a:ext cx="250438" cy="251002"/>
            <a:chOff x="4456658" y="4195702"/>
            <a:chExt cx="250438" cy="251002"/>
          </a:xfrm>
        </p:grpSpPr>
        <p:sp>
          <p:nvSpPr>
            <p:cNvPr id="469" name="Google Shape;469;p7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73" name="Google Shape;473;p7"/>
          <p:cNvGrpSpPr/>
          <p:nvPr/>
        </p:nvGrpSpPr>
        <p:grpSpPr>
          <a:xfrm>
            <a:off x="4626925" y="1884929"/>
            <a:ext cx="266211" cy="264843"/>
            <a:chOff x="2856950" y="4206891"/>
            <a:chExt cx="266211" cy="264843"/>
          </a:xfrm>
        </p:grpSpPr>
        <p:sp>
          <p:nvSpPr>
            <p:cNvPr id="474" name="Google Shape;474;p7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476" name="Google Shape;476;p7"/>
          <p:cNvSpPr txBox="1">
            <a:spLocks noGrp="1"/>
          </p:cNvSpPr>
          <p:nvPr>
            <p:ph type="body" idx="1"/>
          </p:nvPr>
        </p:nvSpPr>
        <p:spPr>
          <a:xfrm>
            <a:off x="707475" y="2094250"/>
            <a:ext cx="3864600" cy="260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77" name="Google Shape;477;p7"/>
          <p:cNvSpPr txBox="1">
            <a:spLocks noGrp="1"/>
          </p:cNvSpPr>
          <p:nvPr>
            <p:ph type="title"/>
          </p:nvPr>
        </p:nvSpPr>
        <p:spPr>
          <a:xfrm>
            <a:off x="707475" y="437375"/>
            <a:ext cx="6005700" cy="11502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373429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Google Shape;479;p8"/>
          <p:cNvSpPr/>
          <p:nvPr/>
        </p:nvSpPr>
        <p:spPr>
          <a:xfrm>
            <a:off x="8567429" y="48229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480" name="Google Shape;480;p8"/>
          <p:cNvSpPr/>
          <p:nvPr/>
        </p:nvSpPr>
        <p:spPr>
          <a:xfrm>
            <a:off x="8755100" y="30377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481" name="Google Shape;481;p8"/>
          <p:cNvGrpSpPr/>
          <p:nvPr/>
        </p:nvGrpSpPr>
        <p:grpSpPr>
          <a:xfrm>
            <a:off x="1817975" y="4095604"/>
            <a:ext cx="266211" cy="264843"/>
            <a:chOff x="2856950" y="4206891"/>
            <a:chExt cx="266211" cy="264843"/>
          </a:xfrm>
        </p:grpSpPr>
        <p:sp>
          <p:nvSpPr>
            <p:cNvPr id="482" name="Google Shape;482;p8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84" name="Google Shape;484;p8"/>
          <p:cNvGrpSpPr/>
          <p:nvPr/>
        </p:nvGrpSpPr>
        <p:grpSpPr>
          <a:xfrm>
            <a:off x="7217337" y="2420372"/>
            <a:ext cx="304920" cy="302747"/>
            <a:chOff x="7557412" y="2686347"/>
            <a:chExt cx="304920" cy="302747"/>
          </a:xfrm>
        </p:grpSpPr>
        <p:sp>
          <p:nvSpPr>
            <p:cNvPr id="485" name="Google Shape;485;p8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495" name="Google Shape;495;p8"/>
          <p:cNvSpPr/>
          <p:nvPr/>
        </p:nvSpPr>
        <p:spPr>
          <a:xfrm>
            <a:off x="456991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496" name="Google Shape;496;p8"/>
          <p:cNvGrpSpPr/>
          <p:nvPr/>
        </p:nvGrpSpPr>
        <p:grpSpPr>
          <a:xfrm>
            <a:off x="2504358" y="4578127"/>
            <a:ext cx="250438" cy="251002"/>
            <a:chOff x="4456658" y="4195702"/>
            <a:chExt cx="250438" cy="251002"/>
          </a:xfrm>
        </p:grpSpPr>
        <p:sp>
          <p:nvSpPr>
            <p:cNvPr id="497" name="Google Shape;497;p8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01" name="Google Shape;501;p8"/>
          <p:cNvGrpSpPr/>
          <p:nvPr/>
        </p:nvGrpSpPr>
        <p:grpSpPr>
          <a:xfrm>
            <a:off x="8143712" y="3610666"/>
            <a:ext cx="266211" cy="264843"/>
            <a:chOff x="2856950" y="4206891"/>
            <a:chExt cx="266211" cy="264843"/>
          </a:xfrm>
        </p:grpSpPr>
        <p:sp>
          <p:nvSpPr>
            <p:cNvPr id="502" name="Google Shape;502;p8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504" name="Google Shape;504;p8"/>
          <p:cNvSpPr/>
          <p:nvPr/>
        </p:nvSpPr>
        <p:spPr>
          <a:xfrm>
            <a:off x="5630875" y="41653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505" name="Google Shape;505;p8"/>
          <p:cNvGrpSpPr/>
          <p:nvPr/>
        </p:nvGrpSpPr>
        <p:grpSpPr>
          <a:xfrm>
            <a:off x="7079583" y="4290014"/>
            <a:ext cx="250438" cy="251002"/>
            <a:chOff x="4456658" y="4195702"/>
            <a:chExt cx="250438" cy="251002"/>
          </a:xfrm>
        </p:grpSpPr>
        <p:sp>
          <p:nvSpPr>
            <p:cNvPr id="506" name="Google Shape;506;p8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510" name="Google Shape;510;p8"/>
          <p:cNvSpPr/>
          <p:nvPr/>
        </p:nvSpPr>
        <p:spPr>
          <a:xfrm>
            <a:off x="7348229" y="38323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511" name="Google Shape;511;p8"/>
          <p:cNvGrpSpPr/>
          <p:nvPr/>
        </p:nvGrpSpPr>
        <p:grpSpPr>
          <a:xfrm>
            <a:off x="2323187" y="2723134"/>
            <a:ext cx="304920" cy="302747"/>
            <a:chOff x="7557412" y="2686347"/>
            <a:chExt cx="304920" cy="302747"/>
          </a:xfrm>
        </p:grpSpPr>
        <p:sp>
          <p:nvSpPr>
            <p:cNvPr id="512" name="Google Shape;512;p8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22" name="Google Shape;522;p8"/>
          <p:cNvGrpSpPr/>
          <p:nvPr/>
        </p:nvGrpSpPr>
        <p:grpSpPr>
          <a:xfrm>
            <a:off x="707474" y="384522"/>
            <a:ext cx="304920" cy="302747"/>
            <a:chOff x="7557412" y="2686347"/>
            <a:chExt cx="304920" cy="302747"/>
          </a:xfrm>
        </p:grpSpPr>
        <p:sp>
          <p:nvSpPr>
            <p:cNvPr id="523" name="Google Shape;523;p8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33" name="Google Shape;533;p8"/>
          <p:cNvGrpSpPr/>
          <p:nvPr/>
        </p:nvGrpSpPr>
        <p:grpSpPr>
          <a:xfrm>
            <a:off x="8178399" y="1070309"/>
            <a:ext cx="304920" cy="302747"/>
            <a:chOff x="7557412" y="2686347"/>
            <a:chExt cx="304920" cy="302747"/>
          </a:xfrm>
        </p:grpSpPr>
        <p:sp>
          <p:nvSpPr>
            <p:cNvPr id="534" name="Google Shape;534;p8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0" name="Google Shape;540;p8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1" name="Google Shape;541;p8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2" name="Google Shape;542;p8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3" name="Google Shape;543;p8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44" name="Google Shape;544;p8"/>
          <p:cNvGrpSpPr/>
          <p:nvPr/>
        </p:nvGrpSpPr>
        <p:grpSpPr>
          <a:xfrm>
            <a:off x="6595908" y="300839"/>
            <a:ext cx="250438" cy="251002"/>
            <a:chOff x="4456658" y="4195702"/>
            <a:chExt cx="250438" cy="251002"/>
          </a:xfrm>
        </p:grpSpPr>
        <p:sp>
          <p:nvSpPr>
            <p:cNvPr id="545" name="Google Shape;545;p8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49" name="Google Shape;549;p8"/>
          <p:cNvGrpSpPr/>
          <p:nvPr/>
        </p:nvGrpSpPr>
        <p:grpSpPr>
          <a:xfrm>
            <a:off x="582271" y="1891839"/>
            <a:ext cx="250438" cy="251002"/>
            <a:chOff x="4456658" y="4195702"/>
            <a:chExt cx="250438" cy="251002"/>
          </a:xfrm>
        </p:grpSpPr>
        <p:sp>
          <p:nvSpPr>
            <p:cNvPr id="550" name="Google Shape;550;p8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554" name="Google Shape;554;p8"/>
          <p:cNvSpPr/>
          <p:nvPr/>
        </p:nvSpPr>
        <p:spPr>
          <a:xfrm>
            <a:off x="2280029" y="273882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555" name="Google Shape;555;p8"/>
          <p:cNvSpPr/>
          <p:nvPr/>
        </p:nvSpPr>
        <p:spPr>
          <a:xfrm>
            <a:off x="395800" y="2691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556" name="Google Shape;556;p8"/>
          <p:cNvSpPr/>
          <p:nvPr/>
        </p:nvSpPr>
        <p:spPr>
          <a:xfrm>
            <a:off x="5340525" y="5143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557" name="Google Shape;557;p8"/>
          <p:cNvSpPr/>
          <p:nvPr/>
        </p:nvSpPr>
        <p:spPr>
          <a:xfrm>
            <a:off x="8178400" y="22669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558" name="Google Shape;558;p8"/>
          <p:cNvSpPr/>
          <p:nvPr/>
        </p:nvSpPr>
        <p:spPr>
          <a:xfrm>
            <a:off x="8463825" y="4931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559" name="Google Shape;559;p8"/>
          <p:cNvGrpSpPr/>
          <p:nvPr/>
        </p:nvGrpSpPr>
        <p:grpSpPr>
          <a:xfrm>
            <a:off x="952458" y="4378002"/>
            <a:ext cx="250438" cy="251002"/>
            <a:chOff x="4456658" y="4195702"/>
            <a:chExt cx="250438" cy="251002"/>
          </a:xfrm>
        </p:grpSpPr>
        <p:sp>
          <p:nvSpPr>
            <p:cNvPr id="560" name="Google Shape;560;p8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564" name="Google Shape;564;p8"/>
          <p:cNvSpPr/>
          <p:nvPr/>
        </p:nvSpPr>
        <p:spPr>
          <a:xfrm>
            <a:off x="3699475" y="462900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565" name="Google Shape;565;p8"/>
          <p:cNvGrpSpPr/>
          <p:nvPr/>
        </p:nvGrpSpPr>
        <p:grpSpPr>
          <a:xfrm>
            <a:off x="1711950" y="1903891"/>
            <a:ext cx="266211" cy="264843"/>
            <a:chOff x="2856950" y="4206891"/>
            <a:chExt cx="266211" cy="264843"/>
          </a:xfrm>
        </p:grpSpPr>
        <p:sp>
          <p:nvSpPr>
            <p:cNvPr id="566" name="Google Shape;566;p8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568" name="Google Shape;568;p8"/>
          <p:cNvSpPr txBox="1">
            <a:spLocks noGrp="1"/>
          </p:cNvSpPr>
          <p:nvPr>
            <p:ph type="title"/>
          </p:nvPr>
        </p:nvSpPr>
        <p:spPr>
          <a:xfrm>
            <a:off x="723450" y="605450"/>
            <a:ext cx="7697100" cy="1800900"/>
          </a:xfrm>
          <a:prstGeom prst="rect">
            <a:avLst/>
          </a:prstGeom>
          <a:ln>
            <a:noFill/>
          </a:ln>
          <a:effectLst>
            <a:outerShdw dist="57150" dir="288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5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3251699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" name="Google Shape;570;p9"/>
          <p:cNvSpPr/>
          <p:nvPr/>
        </p:nvSpPr>
        <p:spPr>
          <a:xfrm>
            <a:off x="8567429" y="48229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571" name="Google Shape;571;p9"/>
          <p:cNvSpPr/>
          <p:nvPr/>
        </p:nvSpPr>
        <p:spPr>
          <a:xfrm>
            <a:off x="8755100" y="30377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572" name="Google Shape;572;p9"/>
          <p:cNvGrpSpPr/>
          <p:nvPr/>
        </p:nvGrpSpPr>
        <p:grpSpPr>
          <a:xfrm>
            <a:off x="8221537" y="2760372"/>
            <a:ext cx="304920" cy="302747"/>
            <a:chOff x="7557412" y="2686347"/>
            <a:chExt cx="304920" cy="302747"/>
          </a:xfrm>
        </p:grpSpPr>
        <p:sp>
          <p:nvSpPr>
            <p:cNvPr id="573" name="Google Shape;573;p9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" name="Google Shape;574;p9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" name="Google Shape;575;p9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" name="Google Shape;576;p9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583" name="Google Shape;583;p9"/>
          <p:cNvSpPr/>
          <p:nvPr/>
        </p:nvSpPr>
        <p:spPr>
          <a:xfrm>
            <a:off x="456991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584" name="Google Shape;584;p9"/>
          <p:cNvGrpSpPr/>
          <p:nvPr/>
        </p:nvGrpSpPr>
        <p:grpSpPr>
          <a:xfrm>
            <a:off x="2504358" y="4578127"/>
            <a:ext cx="250438" cy="251002"/>
            <a:chOff x="4456658" y="4195702"/>
            <a:chExt cx="250438" cy="251002"/>
          </a:xfrm>
        </p:grpSpPr>
        <p:sp>
          <p:nvSpPr>
            <p:cNvPr id="585" name="Google Shape;585;p9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589" name="Google Shape;589;p9"/>
          <p:cNvSpPr/>
          <p:nvPr/>
        </p:nvSpPr>
        <p:spPr>
          <a:xfrm>
            <a:off x="6072900" y="40629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590" name="Google Shape;590;p9"/>
          <p:cNvGrpSpPr/>
          <p:nvPr/>
        </p:nvGrpSpPr>
        <p:grpSpPr>
          <a:xfrm>
            <a:off x="6742308" y="3855052"/>
            <a:ext cx="250438" cy="251002"/>
            <a:chOff x="4456658" y="4195702"/>
            <a:chExt cx="250438" cy="251002"/>
          </a:xfrm>
        </p:grpSpPr>
        <p:sp>
          <p:nvSpPr>
            <p:cNvPr id="591" name="Google Shape;591;p9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595" name="Google Shape;595;p9"/>
          <p:cNvSpPr/>
          <p:nvPr/>
        </p:nvSpPr>
        <p:spPr>
          <a:xfrm>
            <a:off x="6992742" y="48229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596" name="Google Shape;596;p9"/>
          <p:cNvGrpSpPr/>
          <p:nvPr/>
        </p:nvGrpSpPr>
        <p:grpSpPr>
          <a:xfrm>
            <a:off x="3437687" y="1204172"/>
            <a:ext cx="304920" cy="302747"/>
            <a:chOff x="7557412" y="2686347"/>
            <a:chExt cx="304920" cy="302747"/>
          </a:xfrm>
        </p:grpSpPr>
        <p:sp>
          <p:nvSpPr>
            <p:cNvPr id="597" name="Google Shape;597;p9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607" name="Google Shape;607;p9"/>
          <p:cNvGrpSpPr/>
          <p:nvPr/>
        </p:nvGrpSpPr>
        <p:grpSpPr>
          <a:xfrm>
            <a:off x="707474" y="384522"/>
            <a:ext cx="304920" cy="302747"/>
            <a:chOff x="7557412" y="2686347"/>
            <a:chExt cx="304920" cy="302747"/>
          </a:xfrm>
        </p:grpSpPr>
        <p:sp>
          <p:nvSpPr>
            <p:cNvPr id="608" name="Google Shape;608;p9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3" name="Google Shape;613;p9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4" name="Google Shape;614;p9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5" name="Google Shape;615;p9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6" name="Google Shape;616;p9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7" name="Google Shape;617;p9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618" name="Google Shape;618;p9"/>
          <p:cNvGrpSpPr/>
          <p:nvPr/>
        </p:nvGrpSpPr>
        <p:grpSpPr>
          <a:xfrm>
            <a:off x="5870449" y="905909"/>
            <a:ext cx="304920" cy="302747"/>
            <a:chOff x="7557412" y="2686347"/>
            <a:chExt cx="304920" cy="302747"/>
          </a:xfrm>
        </p:grpSpPr>
        <p:sp>
          <p:nvSpPr>
            <p:cNvPr id="619" name="Google Shape;619;p9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1" name="Google Shape;621;p9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2" name="Google Shape;622;p9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3" name="Google Shape;623;p9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4" name="Google Shape;624;p9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5" name="Google Shape;625;p9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6" name="Google Shape;626;p9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7" name="Google Shape;627;p9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8" name="Google Shape;628;p9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629" name="Google Shape;629;p9"/>
          <p:cNvGrpSpPr/>
          <p:nvPr/>
        </p:nvGrpSpPr>
        <p:grpSpPr>
          <a:xfrm>
            <a:off x="3877058" y="557439"/>
            <a:ext cx="250438" cy="251002"/>
            <a:chOff x="4456658" y="4195702"/>
            <a:chExt cx="250438" cy="251002"/>
          </a:xfrm>
        </p:grpSpPr>
        <p:sp>
          <p:nvSpPr>
            <p:cNvPr id="630" name="Google Shape;630;p9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1" name="Google Shape;631;p9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2" name="Google Shape;632;p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3" name="Google Shape;633;p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634" name="Google Shape;634;p9"/>
          <p:cNvGrpSpPr/>
          <p:nvPr/>
        </p:nvGrpSpPr>
        <p:grpSpPr>
          <a:xfrm>
            <a:off x="500771" y="1304539"/>
            <a:ext cx="250438" cy="251002"/>
            <a:chOff x="4456658" y="4195702"/>
            <a:chExt cx="250438" cy="251002"/>
          </a:xfrm>
        </p:grpSpPr>
        <p:sp>
          <p:nvSpPr>
            <p:cNvPr id="635" name="Google Shape;635;p9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6" name="Google Shape;636;p9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7" name="Google Shape;637;p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8" name="Google Shape;638;p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639" name="Google Shape;639;p9"/>
          <p:cNvSpPr/>
          <p:nvPr/>
        </p:nvSpPr>
        <p:spPr>
          <a:xfrm>
            <a:off x="1265529" y="1086432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640" name="Google Shape;640;p9"/>
          <p:cNvSpPr/>
          <p:nvPr/>
        </p:nvSpPr>
        <p:spPr>
          <a:xfrm>
            <a:off x="5210750" y="8627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641" name="Google Shape;641;p9"/>
          <p:cNvSpPr/>
          <p:nvPr/>
        </p:nvSpPr>
        <p:spPr>
          <a:xfrm>
            <a:off x="8483200" y="21145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642" name="Google Shape;642;p9"/>
          <p:cNvSpPr/>
          <p:nvPr/>
        </p:nvSpPr>
        <p:spPr>
          <a:xfrm>
            <a:off x="8639550" y="51434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643" name="Google Shape;643;p9"/>
          <p:cNvGrpSpPr/>
          <p:nvPr/>
        </p:nvGrpSpPr>
        <p:grpSpPr>
          <a:xfrm>
            <a:off x="5210758" y="4578127"/>
            <a:ext cx="250438" cy="251002"/>
            <a:chOff x="4456658" y="4195702"/>
            <a:chExt cx="250438" cy="251002"/>
          </a:xfrm>
        </p:grpSpPr>
        <p:sp>
          <p:nvSpPr>
            <p:cNvPr id="644" name="Google Shape;644;p9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5" name="Google Shape;645;p9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6" name="Google Shape;646;p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7" name="Google Shape;647;p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648" name="Google Shape;648;p9"/>
          <p:cNvSpPr/>
          <p:nvPr/>
        </p:nvSpPr>
        <p:spPr>
          <a:xfrm>
            <a:off x="3699475" y="462900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649" name="Google Shape;649;p9"/>
          <p:cNvGrpSpPr/>
          <p:nvPr/>
        </p:nvGrpSpPr>
        <p:grpSpPr>
          <a:xfrm>
            <a:off x="6476087" y="304954"/>
            <a:ext cx="266211" cy="264843"/>
            <a:chOff x="2856950" y="4206891"/>
            <a:chExt cx="266211" cy="264843"/>
          </a:xfrm>
        </p:grpSpPr>
        <p:sp>
          <p:nvSpPr>
            <p:cNvPr id="650" name="Google Shape;650;p9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1" name="Google Shape;651;p9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652" name="Google Shape;652;p9"/>
          <p:cNvGrpSpPr/>
          <p:nvPr/>
        </p:nvGrpSpPr>
        <p:grpSpPr>
          <a:xfrm>
            <a:off x="4127512" y="3933109"/>
            <a:ext cx="304920" cy="302747"/>
            <a:chOff x="7557412" y="2686347"/>
            <a:chExt cx="304920" cy="302747"/>
          </a:xfrm>
        </p:grpSpPr>
        <p:sp>
          <p:nvSpPr>
            <p:cNvPr id="653" name="Google Shape;653;p9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4" name="Google Shape;654;p9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5" name="Google Shape;655;p9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6" name="Google Shape;656;p9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7" name="Google Shape;657;p9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8" name="Google Shape;658;p9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9" name="Google Shape;659;p9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0" name="Google Shape;660;p9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1" name="Google Shape;661;p9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2" name="Google Shape;662;p9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663" name="Google Shape;663;p9"/>
          <p:cNvSpPr/>
          <p:nvPr/>
        </p:nvSpPr>
        <p:spPr>
          <a:xfrm>
            <a:off x="2605600" y="40634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664" name="Google Shape;664;p9"/>
          <p:cNvGrpSpPr/>
          <p:nvPr/>
        </p:nvGrpSpPr>
        <p:grpSpPr>
          <a:xfrm>
            <a:off x="726837" y="2779329"/>
            <a:ext cx="266211" cy="264843"/>
            <a:chOff x="2856950" y="4206891"/>
            <a:chExt cx="266211" cy="264843"/>
          </a:xfrm>
        </p:grpSpPr>
        <p:sp>
          <p:nvSpPr>
            <p:cNvPr id="665" name="Google Shape;665;p9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6" name="Google Shape;666;p9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667" name="Google Shape;667;p9"/>
          <p:cNvSpPr txBox="1">
            <a:spLocks noGrp="1"/>
          </p:cNvSpPr>
          <p:nvPr>
            <p:ph type="ctrTitle"/>
          </p:nvPr>
        </p:nvSpPr>
        <p:spPr>
          <a:xfrm>
            <a:off x="726375" y="1555550"/>
            <a:ext cx="7704300" cy="1016400"/>
          </a:xfrm>
          <a:prstGeom prst="rect">
            <a:avLst/>
          </a:prstGeom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latin typeface="Oi"/>
                <a:ea typeface="Oi"/>
                <a:cs typeface="Oi"/>
                <a:sym typeface="O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9"/>
          <p:cNvSpPr txBox="1">
            <a:spLocks noGrp="1"/>
          </p:cNvSpPr>
          <p:nvPr>
            <p:ph type="subTitle" idx="1"/>
          </p:nvPr>
        </p:nvSpPr>
        <p:spPr>
          <a:xfrm>
            <a:off x="1853250" y="2620567"/>
            <a:ext cx="5437500" cy="919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128701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11"/>
          <p:cNvSpPr txBox="1">
            <a:spLocks noGrp="1"/>
          </p:cNvSpPr>
          <p:nvPr>
            <p:ph type="title" hasCustomPrompt="1"/>
          </p:nvPr>
        </p:nvSpPr>
        <p:spPr>
          <a:xfrm>
            <a:off x="987450" y="1537988"/>
            <a:ext cx="7169100" cy="1232700"/>
          </a:xfrm>
          <a:prstGeom prst="rect">
            <a:avLst/>
          </a:prstGeom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68" name="Google Shape;768;p11"/>
          <p:cNvSpPr txBox="1">
            <a:spLocks noGrp="1"/>
          </p:cNvSpPr>
          <p:nvPr>
            <p:ph type="subTitle" idx="1"/>
          </p:nvPr>
        </p:nvSpPr>
        <p:spPr>
          <a:xfrm>
            <a:off x="2955450" y="2919401"/>
            <a:ext cx="3233100" cy="686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69" name="Google Shape;769;p11"/>
          <p:cNvSpPr/>
          <p:nvPr/>
        </p:nvSpPr>
        <p:spPr>
          <a:xfrm rot="-4149464">
            <a:off x="2265239" y="4002385"/>
            <a:ext cx="10455" cy="7884"/>
          </a:xfrm>
          <a:custGeom>
            <a:avLst/>
            <a:gdLst/>
            <a:ahLst/>
            <a:cxnLst/>
            <a:rect l="l" t="t" r="r" b="b"/>
            <a:pathLst>
              <a:path w="122" h="92" extrusionOk="0">
                <a:moveTo>
                  <a:pt x="61" y="1"/>
                </a:moveTo>
                <a:lnTo>
                  <a:pt x="1" y="91"/>
                </a:lnTo>
                <a:cubicBezTo>
                  <a:pt x="38" y="76"/>
                  <a:pt x="83" y="53"/>
                  <a:pt x="121" y="38"/>
                </a:cubicBezTo>
                <a:lnTo>
                  <a:pt x="61" y="1"/>
                </a:lnTo>
                <a:close/>
              </a:path>
            </a:pathLst>
          </a:custGeom>
          <a:solidFill>
            <a:srgbClr val="1F191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0" name="Google Shape;770;p11"/>
          <p:cNvGrpSpPr/>
          <p:nvPr/>
        </p:nvGrpSpPr>
        <p:grpSpPr>
          <a:xfrm>
            <a:off x="2885262" y="4165341"/>
            <a:ext cx="266211" cy="264843"/>
            <a:chOff x="2856950" y="4206891"/>
            <a:chExt cx="266211" cy="264843"/>
          </a:xfrm>
        </p:grpSpPr>
        <p:sp>
          <p:nvSpPr>
            <p:cNvPr id="771" name="Google Shape;771;p11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1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3" name="Google Shape;773;p11"/>
          <p:cNvSpPr/>
          <p:nvPr/>
        </p:nvSpPr>
        <p:spPr>
          <a:xfrm>
            <a:off x="8567429" y="48229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4" name="Google Shape;774;p11"/>
          <p:cNvGrpSpPr/>
          <p:nvPr/>
        </p:nvGrpSpPr>
        <p:grpSpPr>
          <a:xfrm>
            <a:off x="7680537" y="2266922"/>
            <a:ext cx="304920" cy="302747"/>
            <a:chOff x="7557412" y="2686347"/>
            <a:chExt cx="304920" cy="302747"/>
          </a:xfrm>
        </p:grpSpPr>
        <p:sp>
          <p:nvSpPr>
            <p:cNvPr id="775" name="Google Shape;775;p11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11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11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1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1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1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1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1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1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1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5" name="Google Shape;785;p11"/>
          <p:cNvSpPr/>
          <p:nvPr/>
        </p:nvSpPr>
        <p:spPr>
          <a:xfrm>
            <a:off x="456991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6" name="Google Shape;786;p11"/>
          <p:cNvGrpSpPr/>
          <p:nvPr/>
        </p:nvGrpSpPr>
        <p:grpSpPr>
          <a:xfrm>
            <a:off x="4456658" y="4271902"/>
            <a:ext cx="250438" cy="251002"/>
            <a:chOff x="4456658" y="4195702"/>
            <a:chExt cx="250438" cy="251002"/>
          </a:xfrm>
        </p:grpSpPr>
        <p:sp>
          <p:nvSpPr>
            <p:cNvPr id="787" name="Google Shape;787;p11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11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1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1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1" name="Google Shape;791;p11"/>
          <p:cNvSpPr/>
          <p:nvPr/>
        </p:nvSpPr>
        <p:spPr>
          <a:xfrm>
            <a:off x="2632675" y="4871129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2" name="Google Shape;792;p11"/>
          <p:cNvGrpSpPr/>
          <p:nvPr/>
        </p:nvGrpSpPr>
        <p:grpSpPr>
          <a:xfrm>
            <a:off x="5932487" y="4592766"/>
            <a:ext cx="266211" cy="264843"/>
            <a:chOff x="2856950" y="4206891"/>
            <a:chExt cx="266211" cy="264843"/>
          </a:xfrm>
        </p:grpSpPr>
        <p:sp>
          <p:nvSpPr>
            <p:cNvPr id="793" name="Google Shape;793;p11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11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5" name="Google Shape;795;p11"/>
          <p:cNvSpPr/>
          <p:nvPr/>
        </p:nvSpPr>
        <p:spPr>
          <a:xfrm>
            <a:off x="5630875" y="41653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6" name="Google Shape;796;p11"/>
          <p:cNvGrpSpPr/>
          <p:nvPr/>
        </p:nvGrpSpPr>
        <p:grpSpPr>
          <a:xfrm>
            <a:off x="1229949" y="1891847"/>
            <a:ext cx="304920" cy="302747"/>
            <a:chOff x="7557412" y="2686347"/>
            <a:chExt cx="304920" cy="302747"/>
          </a:xfrm>
        </p:grpSpPr>
        <p:sp>
          <p:nvSpPr>
            <p:cNvPr id="797" name="Google Shape;797;p11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11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11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11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11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11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11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11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11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11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7" name="Google Shape;807;p11"/>
          <p:cNvSpPr/>
          <p:nvPr/>
        </p:nvSpPr>
        <p:spPr>
          <a:xfrm>
            <a:off x="7348229" y="38323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8" name="Google Shape;808;p11"/>
          <p:cNvGrpSpPr/>
          <p:nvPr/>
        </p:nvGrpSpPr>
        <p:grpSpPr>
          <a:xfrm>
            <a:off x="3187099" y="437384"/>
            <a:ext cx="304920" cy="302747"/>
            <a:chOff x="7557412" y="2686347"/>
            <a:chExt cx="304920" cy="302747"/>
          </a:xfrm>
        </p:grpSpPr>
        <p:sp>
          <p:nvSpPr>
            <p:cNvPr id="809" name="Google Shape;809;p11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11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11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11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11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11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11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11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11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11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" name="Google Shape;819;p11"/>
          <p:cNvGrpSpPr/>
          <p:nvPr/>
        </p:nvGrpSpPr>
        <p:grpSpPr>
          <a:xfrm>
            <a:off x="5913124" y="1012772"/>
            <a:ext cx="304920" cy="302747"/>
            <a:chOff x="7557412" y="2686347"/>
            <a:chExt cx="304920" cy="302747"/>
          </a:xfrm>
        </p:grpSpPr>
        <p:sp>
          <p:nvSpPr>
            <p:cNvPr id="820" name="Google Shape;820;p11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11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11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11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11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11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11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11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11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11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" name="Google Shape;830;p11"/>
          <p:cNvGrpSpPr/>
          <p:nvPr/>
        </p:nvGrpSpPr>
        <p:grpSpPr>
          <a:xfrm>
            <a:off x="6324283" y="514314"/>
            <a:ext cx="250438" cy="251002"/>
            <a:chOff x="4456658" y="4195702"/>
            <a:chExt cx="250438" cy="251002"/>
          </a:xfrm>
        </p:grpSpPr>
        <p:sp>
          <p:nvSpPr>
            <p:cNvPr id="831" name="Google Shape;831;p11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11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1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1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" name="Google Shape;835;p11"/>
          <p:cNvGrpSpPr/>
          <p:nvPr/>
        </p:nvGrpSpPr>
        <p:grpSpPr>
          <a:xfrm>
            <a:off x="707471" y="1164989"/>
            <a:ext cx="250438" cy="251002"/>
            <a:chOff x="4456658" y="4195702"/>
            <a:chExt cx="250438" cy="251002"/>
          </a:xfrm>
        </p:grpSpPr>
        <p:sp>
          <p:nvSpPr>
            <p:cNvPr id="836" name="Google Shape;836;p11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11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1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1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0" name="Google Shape;840;p11"/>
          <p:cNvSpPr/>
          <p:nvPr/>
        </p:nvSpPr>
        <p:spPr>
          <a:xfrm>
            <a:off x="2632667" y="41580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1" name="Google Shape;841;p11"/>
          <p:cNvGrpSpPr/>
          <p:nvPr/>
        </p:nvGrpSpPr>
        <p:grpSpPr>
          <a:xfrm>
            <a:off x="4456658" y="877902"/>
            <a:ext cx="250438" cy="251002"/>
            <a:chOff x="4456658" y="4195702"/>
            <a:chExt cx="250438" cy="251002"/>
          </a:xfrm>
        </p:grpSpPr>
        <p:sp>
          <p:nvSpPr>
            <p:cNvPr id="842" name="Google Shape;842;p11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11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1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1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6" name="Google Shape;846;p11"/>
          <p:cNvSpPr/>
          <p:nvPr/>
        </p:nvSpPr>
        <p:spPr>
          <a:xfrm>
            <a:off x="395800" y="2691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7" name="Google Shape;847;p11"/>
          <p:cNvSpPr/>
          <p:nvPr/>
        </p:nvSpPr>
        <p:spPr>
          <a:xfrm>
            <a:off x="2996800" y="12001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8" name="Google Shape;848;p11"/>
          <p:cNvSpPr/>
          <p:nvPr/>
        </p:nvSpPr>
        <p:spPr>
          <a:xfrm>
            <a:off x="5340525" y="5143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9" name="Google Shape;849;p11"/>
          <p:cNvSpPr/>
          <p:nvPr/>
        </p:nvSpPr>
        <p:spPr>
          <a:xfrm>
            <a:off x="8755100" y="30377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0" name="Google Shape;850;p11"/>
          <p:cNvSpPr/>
          <p:nvPr/>
        </p:nvSpPr>
        <p:spPr>
          <a:xfrm>
            <a:off x="8463825" y="4931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1" name="Google Shape;851;p11"/>
          <p:cNvGrpSpPr/>
          <p:nvPr/>
        </p:nvGrpSpPr>
        <p:grpSpPr>
          <a:xfrm>
            <a:off x="1819908" y="2829877"/>
            <a:ext cx="250438" cy="251002"/>
            <a:chOff x="4456658" y="4195702"/>
            <a:chExt cx="250438" cy="251002"/>
          </a:xfrm>
        </p:grpSpPr>
        <p:sp>
          <p:nvSpPr>
            <p:cNvPr id="852" name="Google Shape;852;p11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11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1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1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6" name="Google Shape;856;p11"/>
          <p:cNvSpPr/>
          <p:nvPr/>
        </p:nvSpPr>
        <p:spPr>
          <a:xfrm>
            <a:off x="3699475" y="462900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11"/>
          <p:cNvSpPr txBox="1">
            <a:spLocks noGrp="1"/>
          </p:cNvSpPr>
          <p:nvPr>
            <p:ph type="title" hasCustomPrompt="1"/>
          </p:nvPr>
        </p:nvSpPr>
        <p:spPr>
          <a:xfrm>
            <a:off x="987450" y="1537988"/>
            <a:ext cx="7169100" cy="1232700"/>
          </a:xfrm>
          <a:prstGeom prst="rect">
            <a:avLst/>
          </a:prstGeom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68" name="Google Shape;768;p11"/>
          <p:cNvSpPr txBox="1">
            <a:spLocks noGrp="1"/>
          </p:cNvSpPr>
          <p:nvPr>
            <p:ph type="subTitle" idx="1"/>
          </p:nvPr>
        </p:nvSpPr>
        <p:spPr>
          <a:xfrm>
            <a:off x="2955450" y="2919401"/>
            <a:ext cx="3233100" cy="686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69" name="Google Shape;769;p11"/>
          <p:cNvSpPr/>
          <p:nvPr/>
        </p:nvSpPr>
        <p:spPr>
          <a:xfrm rot="-4149464">
            <a:off x="2265239" y="4002385"/>
            <a:ext cx="10455" cy="7884"/>
          </a:xfrm>
          <a:custGeom>
            <a:avLst/>
            <a:gdLst/>
            <a:ahLst/>
            <a:cxnLst/>
            <a:rect l="l" t="t" r="r" b="b"/>
            <a:pathLst>
              <a:path w="122" h="92" extrusionOk="0">
                <a:moveTo>
                  <a:pt x="61" y="1"/>
                </a:moveTo>
                <a:lnTo>
                  <a:pt x="1" y="91"/>
                </a:lnTo>
                <a:cubicBezTo>
                  <a:pt x="38" y="76"/>
                  <a:pt x="83" y="53"/>
                  <a:pt x="121" y="38"/>
                </a:cubicBezTo>
                <a:lnTo>
                  <a:pt x="61" y="1"/>
                </a:lnTo>
                <a:close/>
              </a:path>
            </a:pathLst>
          </a:custGeom>
          <a:solidFill>
            <a:srgbClr val="1F191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770" name="Google Shape;770;p11"/>
          <p:cNvGrpSpPr/>
          <p:nvPr/>
        </p:nvGrpSpPr>
        <p:grpSpPr>
          <a:xfrm>
            <a:off x="2885262" y="4165341"/>
            <a:ext cx="266211" cy="264843"/>
            <a:chOff x="2856950" y="4206891"/>
            <a:chExt cx="266211" cy="264843"/>
          </a:xfrm>
        </p:grpSpPr>
        <p:sp>
          <p:nvSpPr>
            <p:cNvPr id="771" name="Google Shape;771;p11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2" name="Google Shape;772;p11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73" name="Google Shape;773;p11"/>
          <p:cNvSpPr/>
          <p:nvPr/>
        </p:nvSpPr>
        <p:spPr>
          <a:xfrm>
            <a:off x="8567429" y="48229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774" name="Google Shape;774;p11"/>
          <p:cNvGrpSpPr/>
          <p:nvPr/>
        </p:nvGrpSpPr>
        <p:grpSpPr>
          <a:xfrm>
            <a:off x="7680537" y="2266922"/>
            <a:ext cx="304920" cy="302747"/>
            <a:chOff x="7557412" y="2686347"/>
            <a:chExt cx="304920" cy="302747"/>
          </a:xfrm>
        </p:grpSpPr>
        <p:sp>
          <p:nvSpPr>
            <p:cNvPr id="775" name="Google Shape;775;p11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6" name="Google Shape;776;p11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7" name="Google Shape;777;p11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8" name="Google Shape;778;p11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9" name="Google Shape;779;p11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80" name="Google Shape;780;p11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81" name="Google Shape;781;p11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82" name="Google Shape;782;p11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83" name="Google Shape;783;p11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84" name="Google Shape;784;p11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85" name="Google Shape;785;p11"/>
          <p:cNvSpPr/>
          <p:nvPr/>
        </p:nvSpPr>
        <p:spPr>
          <a:xfrm>
            <a:off x="456991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786" name="Google Shape;786;p11"/>
          <p:cNvGrpSpPr/>
          <p:nvPr/>
        </p:nvGrpSpPr>
        <p:grpSpPr>
          <a:xfrm>
            <a:off x="4456658" y="4271902"/>
            <a:ext cx="250438" cy="251002"/>
            <a:chOff x="4456658" y="4195702"/>
            <a:chExt cx="250438" cy="251002"/>
          </a:xfrm>
        </p:grpSpPr>
        <p:sp>
          <p:nvSpPr>
            <p:cNvPr id="787" name="Google Shape;787;p11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88" name="Google Shape;788;p11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89" name="Google Shape;789;p1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0" name="Google Shape;790;p1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91" name="Google Shape;791;p11"/>
          <p:cNvSpPr/>
          <p:nvPr/>
        </p:nvSpPr>
        <p:spPr>
          <a:xfrm>
            <a:off x="2632675" y="4871129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792" name="Google Shape;792;p11"/>
          <p:cNvGrpSpPr/>
          <p:nvPr/>
        </p:nvGrpSpPr>
        <p:grpSpPr>
          <a:xfrm>
            <a:off x="5932487" y="4592766"/>
            <a:ext cx="266211" cy="264843"/>
            <a:chOff x="2856950" y="4206891"/>
            <a:chExt cx="266211" cy="264843"/>
          </a:xfrm>
        </p:grpSpPr>
        <p:sp>
          <p:nvSpPr>
            <p:cNvPr id="793" name="Google Shape;793;p11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4" name="Google Shape;794;p11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95" name="Google Shape;795;p11"/>
          <p:cNvSpPr/>
          <p:nvPr/>
        </p:nvSpPr>
        <p:spPr>
          <a:xfrm>
            <a:off x="5630875" y="41653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796" name="Google Shape;796;p11"/>
          <p:cNvGrpSpPr/>
          <p:nvPr/>
        </p:nvGrpSpPr>
        <p:grpSpPr>
          <a:xfrm>
            <a:off x="1229949" y="1891847"/>
            <a:ext cx="304920" cy="302747"/>
            <a:chOff x="7557412" y="2686347"/>
            <a:chExt cx="304920" cy="302747"/>
          </a:xfrm>
        </p:grpSpPr>
        <p:sp>
          <p:nvSpPr>
            <p:cNvPr id="797" name="Google Shape;797;p11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8" name="Google Shape;798;p11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9" name="Google Shape;799;p11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0" name="Google Shape;800;p11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1" name="Google Shape;801;p11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2" name="Google Shape;802;p11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3" name="Google Shape;803;p11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4" name="Google Shape;804;p11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5" name="Google Shape;805;p11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6" name="Google Shape;806;p11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807" name="Google Shape;807;p11"/>
          <p:cNvSpPr/>
          <p:nvPr/>
        </p:nvSpPr>
        <p:spPr>
          <a:xfrm>
            <a:off x="7348229" y="38323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808" name="Google Shape;808;p11"/>
          <p:cNvGrpSpPr/>
          <p:nvPr/>
        </p:nvGrpSpPr>
        <p:grpSpPr>
          <a:xfrm>
            <a:off x="3187099" y="437384"/>
            <a:ext cx="304920" cy="302747"/>
            <a:chOff x="7557412" y="2686347"/>
            <a:chExt cx="304920" cy="302747"/>
          </a:xfrm>
        </p:grpSpPr>
        <p:sp>
          <p:nvSpPr>
            <p:cNvPr id="809" name="Google Shape;809;p11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0" name="Google Shape;810;p11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1" name="Google Shape;811;p11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2" name="Google Shape;812;p11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3" name="Google Shape;813;p11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4" name="Google Shape;814;p11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5" name="Google Shape;815;p11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6" name="Google Shape;816;p11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7" name="Google Shape;817;p11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8" name="Google Shape;818;p11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19" name="Google Shape;819;p11"/>
          <p:cNvGrpSpPr/>
          <p:nvPr/>
        </p:nvGrpSpPr>
        <p:grpSpPr>
          <a:xfrm>
            <a:off x="5913124" y="1012772"/>
            <a:ext cx="304920" cy="302747"/>
            <a:chOff x="7557412" y="2686347"/>
            <a:chExt cx="304920" cy="302747"/>
          </a:xfrm>
        </p:grpSpPr>
        <p:sp>
          <p:nvSpPr>
            <p:cNvPr id="820" name="Google Shape;820;p11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1" name="Google Shape;821;p11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2" name="Google Shape;822;p11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3" name="Google Shape;823;p11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4" name="Google Shape;824;p11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5" name="Google Shape;825;p11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6" name="Google Shape;826;p11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7" name="Google Shape;827;p11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8" name="Google Shape;828;p11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9" name="Google Shape;829;p11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30" name="Google Shape;830;p11"/>
          <p:cNvGrpSpPr/>
          <p:nvPr/>
        </p:nvGrpSpPr>
        <p:grpSpPr>
          <a:xfrm>
            <a:off x="6324283" y="514314"/>
            <a:ext cx="250438" cy="251002"/>
            <a:chOff x="4456658" y="4195702"/>
            <a:chExt cx="250438" cy="251002"/>
          </a:xfrm>
        </p:grpSpPr>
        <p:sp>
          <p:nvSpPr>
            <p:cNvPr id="831" name="Google Shape;831;p11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2" name="Google Shape;832;p11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3" name="Google Shape;833;p1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4" name="Google Shape;834;p1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35" name="Google Shape;835;p11"/>
          <p:cNvGrpSpPr/>
          <p:nvPr/>
        </p:nvGrpSpPr>
        <p:grpSpPr>
          <a:xfrm>
            <a:off x="707471" y="1164989"/>
            <a:ext cx="250438" cy="251002"/>
            <a:chOff x="4456658" y="4195702"/>
            <a:chExt cx="250438" cy="251002"/>
          </a:xfrm>
        </p:grpSpPr>
        <p:sp>
          <p:nvSpPr>
            <p:cNvPr id="836" name="Google Shape;836;p11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7" name="Google Shape;837;p11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8" name="Google Shape;838;p1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9" name="Google Shape;839;p1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840" name="Google Shape;840;p11"/>
          <p:cNvSpPr/>
          <p:nvPr/>
        </p:nvSpPr>
        <p:spPr>
          <a:xfrm>
            <a:off x="2632667" y="41580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841" name="Google Shape;841;p11"/>
          <p:cNvGrpSpPr/>
          <p:nvPr/>
        </p:nvGrpSpPr>
        <p:grpSpPr>
          <a:xfrm>
            <a:off x="4456658" y="877902"/>
            <a:ext cx="250438" cy="251002"/>
            <a:chOff x="4456658" y="4195702"/>
            <a:chExt cx="250438" cy="251002"/>
          </a:xfrm>
        </p:grpSpPr>
        <p:sp>
          <p:nvSpPr>
            <p:cNvPr id="842" name="Google Shape;842;p11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43" name="Google Shape;843;p11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44" name="Google Shape;844;p1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45" name="Google Shape;845;p1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846" name="Google Shape;846;p11"/>
          <p:cNvSpPr/>
          <p:nvPr/>
        </p:nvSpPr>
        <p:spPr>
          <a:xfrm>
            <a:off x="395800" y="2691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47" name="Google Shape;847;p11"/>
          <p:cNvSpPr/>
          <p:nvPr/>
        </p:nvSpPr>
        <p:spPr>
          <a:xfrm>
            <a:off x="2996800" y="12001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48" name="Google Shape;848;p11"/>
          <p:cNvSpPr/>
          <p:nvPr/>
        </p:nvSpPr>
        <p:spPr>
          <a:xfrm>
            <a:off x="5340525" y="5143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49" name="Google Shape;849;p11"/>
          <p:cNvSpPr/>
          <p:nvPr/>
        </p:nvSpPr>
        <p:spPr>
          <a:xfrm>
            <a:off x="8755100" y="30377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50" name="Google Shape;850;p11"/>
          <p:cNvSpPr/>
          <p:nvPr/>
        </p:nvSpPr>
        <p:spPr>
          <a:xfrm>
            <a:off x="8463825" y="4931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851" name="Google Shape;851;p11"/>
          <p:cNvGrpSpPr/>
          <p:nvPr/>
        </p:nvGrpSpPr>
        <p:grpSpPr>
          <a:xfrm>
            <a:off x="1819908" y="2829877"/>
            <a:ext cx="250438" cy="251002"/>
            <a:chOff x="4456658" y="4195702"/>
            <a:chExt cx="250438" cy="251002"/>
          </a:xfrm>
        </p:grpSpPr>
        <p:sp>
          <p:nvSpPr>
            <p:cNvPr id="852" name="Google Shape;852;p11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3" name="Google Shape;853;p11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4" name="Google Shape;854;p1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5" name="Google Shape;855;p1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856" name="Google Shape;856;p11"/>
          <p:cNvSpPr/>
          <p:nvPr/>
        </p:nvSpPr>
        <p:spPr>
          <a:xfrm>
            <a:off x="3699475" y="462900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766680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85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840216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9" name="Google Shape;859;p13"/>
          <p:cNvGrpSpPr/>
          <p:nvPr/>
        </p:nvGrpSpPr>
        <p:grpSpPr>
          <a:xfrm flipH="1">
            <a:off x="8178910" y="3426316"/>
            <a:ext cx="266211" cy="264843"/>
            <a:chOff x="2856950" y="4206891"/>
            <a:chExt cx="266211" cy="264843"/>
          </a:xfrm>
        </p:grpSpPr>
        <p:sp>
          <p:nvSpPr>
            <p:cNvPr id="860" name="Google Shape;860;p13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1" name="Google Shape;861;p13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862" name="Google Shape;862;p13"/>
          <p:cNvSpPr/>
          <p:nvPr/>
        </p:nvSpPr>
        <p:spPr>
          <a:xfrm flipH="1">
            <a:off x="458395" y="39085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863" name="Google Shape;863;p13"/>
          <p:cNvGrpSpPr/>
          <p:nvPr/>
        </p:nvGrpSpPr>
        <p:grpSpPr>
          <a:xfrm flipH="1">
            <a:off x="556103" y="2907934"/>
            <a:ext cx="304920" cy="302747"/>
            <a:chOff x="7557412" y="2686347"/>
            <a:chExt cx="304920" cy="302747"/>
          </a:xfrm>
        </p:grpSpPr>
        <p:sp>
          <p:nvSpPr>
            <p:cNvPr id="864" name="Google Shape;864;p13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5" name="Google Shape;865;p13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6" name="Google Shape;866;p13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7" name="Google Shape;867;p13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8" name="Google Shape;868;p13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9" name="Google Shape;869;p13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70" name="Google Shape;870;p13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71" name="Google Shape;871;p13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72" name="Google Shape;872;p13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73" name="Google Shape;873;p13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874" name="Google Shape;874;p13"/>
          <p:cNvSpPr/>
          <p:nvPr/>
        </p:nvSpPr>
        <p:spPr>
          <a:xfrm flipH="1">
            <a:off x="8622689" y="4470703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875" name="Google Shape;875;p13"/>
          <p:cNvGrpSpPr/>
          <p:nvPr/>
        </p:nvGrpSpPr>
        <p:grpSpPr>
          <a:xfrm flipH="1">
            <a:off x="6638360" y="920504"/>
            <a:ext cx="266211" cy="264843"/>
            <a:chOff x="2856950" y="4206891"/>
            <a:chExt cx="266211" cy="264843"/>
          </a:xfrm>
        </p:grpSpPr>
        <p:sp>
          <p:nvSpPr>
            <p:cNvPr id="876" name="Google Shape;876;p13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77" name="Google Shape;877;p13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78" name="Google Shape;878;p13"/>
          <p:cNvGrpSpPr/>
          <p:nvPr/>
        </p:nvGrpSpPr>
        <p:grpSpPr>
          <a:xfrm flipH="1">
            <a:off x="395800" y="4366764"/>
            <a:ext cx="250438" cy="251002"/>
            <a:chOff x="4456658" y="4195702"/>
            <a:chExt cx="250438" cy="251002"/>
          </a:xfrm>
        </p:grpSpPr>
        <p:sp>
          <p:nvSpPr>
            <p:cNvPr id="879" name="Google Shape;879;p1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80" name="Google Shape;880;p1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81" name="Google Shape;881;p1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82" name="Google Shape;882;p1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83" name="Google Shape;883;p13"/>
          <p:cNvGrpSpPr/>
          <p:nvPr/>
        </p:nvGrpSpPr>
        <p:grpSpPr>
          <a:xfrm>
            <a:off x="8317778" y="2035297"/>
            <a:ext cx="304920" cy="302747"/>
            <a:chOff x="7557412" y="2686347"/>
            <a:chExt cx="304920" cy="302747"/>
          </a:xfrm>
        </p:grpSpPr>
        <p:sp>
          <p:nvSpPr>
            <p:cNvPr id="884" name="Google Shape;884;p13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85" name="Google Shape;885;p13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86" name="Google Shape;886;p13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88" name="Google Shape;888;p13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89" name="Google Shape;889;p13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91" name="Google Shape;891;p13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92" name="Google Shape;892;p13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94" name="Google Shape;894;p13"/>
          <p:cNvGrpSpPr/>
          <p:nvPr/>
        </p:nvGrpSpPr>
        <p:grpSpPr>
          <a:xfrm flipH="1">
            <a:off x="1961565" y="1185347"/>
            <a:ext cx="304920" cy="302747"/>
            <a:chOff x="7557412" y="2686347"/>
            <a:chExt cx="304920" cy="302747"/>
          </a:xfrm>
        </p:grpSpPr>
        <p:sp>
          <p:nvSpPr>
            <p:cNvPr id="895" name="Google Shape;895;p13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97" name="Google Shape;897;p13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98" name="Google Shape;898;p13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00" name="Google Shape;900;p13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01" name="Google Shape;901;p13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02" name="Google Shape;902;p13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03" name="Google Shape;903;p13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04" name="Google Shape;904;p13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905" name="Google Shape;905;p13"/>
          <p:cNvGrpSpPr/>
          <p:nvPr/>
        </p:nvGrpSpPr>
        <p:grpSpPr>
          <a:xfrm flipH="1">
            <a:off x="470825" y="502314"/>
            <a:ext cx="250438" cy="251002"/>
            <a:chOff x="4456658" y="4195702"/>
            <a:chExt cx="250438" cy="251002"/>
          </a:xfrm>
        </p:grpSpPr>
        <p:sp>
          <p:nvSpPr>
            <p:cNvPr id="906" name="Google Shape;906;p1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07" name="Google Shape;907;p1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08" name="Google Shape;908;p1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09" name="Google Shape;909;p1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910" name="Google Shape;910;p13"/>
          <p:cNvSpPr/>
          <p:nvPr/>
        </p:nvSpPr>
        <p:spPr>
          <a:xfrm>
            <a:off x="7899120" y="41580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911" name="Google Shape;911;p13"/>
          <p:cNvGrpSpPr/>
          <p:nvPr/>
        </p:nvGrpSpPr>
        <p:grpSpPr>
          <a:xfrm flipH="1">
            <a:off x="926213" y="1685939"/>
            <a:ext cx="250438" cy="251002"/>
            <a:chOff x="4456658" y="4195702"/>
            <a:chExt cx="250438" cy="251002"/>
          </a:xfrm>
        </p:grpSpPr>
        <p:sp>
          <p:nvSpPr>
            <p:cNvPr id="912" name="Google Shape;912;p1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13" name="Google Shape;913;p1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14" name="Google Shape;914;p1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15" name="Google Shape;915;p1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916" name="Google Shape;916;p13"/>
          <p:cNvSpPr/>
          <p:nvPr/>
        </p:nvSpPr>
        <p:spPr>
          <a:xfrm flipH="1">
            <a:off x="8706224" y="28452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917" name="Google Shape;917;p13"/>
          <p:cNvSpPr/>
          <p:nvPr/>
        </p:nvSpPr>
        <p:spPr>
          <a:xfrm>
            <a:off x="8448666" y="14449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918" name="Google Shape;918;p13"/>
          <p:cNvSpPr/>
          <p:nvPr/>
        </p:nvSpPr>
        <p:spPr>
          <a:xfrm flipH="1">
            <a:off x="395799" y="13151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919" name="Google Shape;919;p13"/>
          <p:cNvSpPr/>
          <p:nvPr/>
        </p:nvSpPr>
        <p:spPr>
          <a:xfrm flipH="1">
            <a:off x="2292199" y="48209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920" name="Google Shape;920;p13"/>
          <p:cNvSpPr/>
          <p:nvPr/>
        </p:nvSpPr>
        <p:spPr>
          <a:xfrm flipH="1">
            <a:off x="1029874" y="48560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921" name="Google Shape;921;p13"/>
          <p:cNvSpPr/>
          <p:nvPr/>
        </p:nvSpPr>
        <p:spPr>
          <a:xfrm flipH="1">
            <a:off x="5581574" y="32106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922" name="Google Shape;922;p13"/>
          <p:cNvSpPr/>
          <p:nvPr/>
        </p:nvSpPr>
        <p:spPr>
          <a:xfrm flipH="1">
            <a:off x="3870412" y="193694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923" name="Google Shape;923;p13"/>
          <p:cNvSpPr txBox="1">
            <a:spLocks noGrp="1"/>
          </p:cNvSpPr>
          <p:nvPr>
            <p:ph type="title"/>
          </p:nvPr>
        </p:nvSpPr>
        <p:spPr>
          <a:xfrm>
            <a:off x="5945875" y="1959100"/>
            <a:ext cx="21567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24" name="Google Shape;924;p13"/>
          <p:cNvSpPr txBox="1">
            <a:spLocks noGrp="1"/>
          </p:cNvSpPr>
          <p:nvPr>
            <p:ph type="subTitle" idx="1"/>
          </p:nvPr>
        </p:nvSpPr>
        <p:spPr>
          <a:xfrm>
            <a:off x="5945875" y="2456563"/>
            <a:ext cx="2156700" cy="66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5" name="Google Shape;925;p13"/>
          <p:cNvSpPr txBox="1">
            <a:spLocks noGrp="1"/>
          </p:cNvSpPr>
          <p:nvPr>
            <p:ph type="title" idx="2" hasCustomPrompt="1"/>
          </p:nvPr>
        </p:nvSpPr>
        <p:spPr>
          <a:xfrm>
            <a:off x="4622750" y="2228537"/>
            <a:ext cx="1246800" cy="811200"/>
          </a:xfrm>
          <a:prstGeom prst="rect">
            <a:avLst/>
          </a:prstGeom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2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26" name="Google Shape;926;p13"/>
          <p:cNvSpPr txBox="1">
            <a:spLocks noGrp="1"/>
          </p:cNvSpPr>
          <p:nvPr>
            <p:ph type="title" idx="3"/>
          </p:nvPr>
        </p:nvSpPr>
        <p:spPr>
          <a:xfrm>
            <a:off x="5945875" y="3421278"/>
            <a:ext cx="21567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27" name="Google Shape;927;p13"/>
          <p:cNvSpPr txBox="1">
            <a:spLocks noGrp="1"/>
          </p:cNvSpPr>
          <p:nvPr>
            <p:ph type="subTitle" idx="4"/>
          </p:nvPr>
        </p:nvSpPr>
        <p:spPr>
          <a:xfrm>
            <a:off x="5945875" y="3918729"/>
            <a:ext cx="2156700" cy="66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8" name="Google Shape;928;p13"/>
          <p:cNvSpPr txBox="1">
            <a:spLocks noGrp="1"/>
          </p:cNvSpPr>
          <p:nvPr>
            <p:ph type="title" idx="5" hasCustomPrompt="1"/>
          </p:nvPr>
        </p:nvSpPr>
        <p:spPr>
          <a:xfrm>
            <a:off x="4622750" y="3691151"/>
            <a:ext cx="1246800" cy="811200"/>
          </a:xfrm>
          <a:prstGeom prst="rect">
            <a:avLst/>
          </a:prstGeom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29" name="Google Shape;929;p13"/>
          <p:cNvSpPr txBox="1">
            <a:spLocks noGrp="1"/>
          </p:cNvSpPr>
          <p:nvPr>
            <p:ph type="title" idx="6"/>
          </p:nvPr>
        </p:nvSpPr>
        <p:spPr>
          <a:xfrm>
            <a:off x="1035675" y="1959100"/>
            <a:ext cx="21567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30" name="Google Shape;930;p13"/>
          <p:cNvSpPr txBox="1">
            <a:spLocks noGrp="1"/>
          </p:cNvSpPr>
          <p:nvPr>
            <p:ph type="subTitle" idx="7"/>
          </p:nvPr>
        </p:nvSpPr>
        <p:spPr>
          <a:xfrm>
            <a:off x="1035675" y="2456563"/>
            <a:ext cx="2156700" cy="66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1" name="Google Shape;931;p13"/>
          <p:cNvSpPr txBox="1">
            <a:spLocks noGrp="1"/>
          </p:cNvSpPr>
          <p:nvPr>
            <p:ph type="title" idx="8" hasCustomPrompt="1"/>
          </p:nvPr>
        </p:nvSpPr>
        <p:spPr>
          <a:xfrm>
            <a:off x="3268575" y="2228537"/>
            <a:ext cx="1246800" cy="811200"/>
          </a:xfrm>
          <a:prstGeom prst="rect">
            <a:avLst/>
          </a:prstGeom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2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32" name="Google Shape;932;p13"/>
          <p:cNvSpPr txBox="1">
            <a:spLocks noGrp="1"/>
          </p:cNvSpPr>
          <p:nvPr>
            <p:ph type="title" idx="9"/>
          </p:nvPr>
        </p:nvSpPr>
        <p:spPr>
          <a:xfrm>
            <a:off x="1035675" y="3421278"/>
            <a:ext cx="21567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33" name="Google Shape;933;p13"/>
          <p:cNvSpPr txBox="1">
            <a:spLocks noGrp="1"/>
          </p:cNvSpPr>
          <p:nvPr>
            <p:ph type="subTitle" idx="13"/>
          </p:nvPr>
        </p:nvSpPr>
        <p:spPr>
          <a:xfrm>
            <a:off x="1035675" y="3918729"/>
            <a:ext cx="2156700" cy="66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4" name="Google Shape;934;p13"/>
          <p:cNvSpPr txBox="1">
            <a:spLocks noGrp="1"/>
          </p:cNvSpPr>
          <p:nvPr>
            <p:ph type="title" idx="14" hasCustomPrompt="1"/>
          </p:nvPr>
        </p:nvSpPr>
        <p:spPr>
          <a:xfrm>
            <a:off x="3268575" y="3691151"/>
            <a:ext cx="1246800" cy="811200"/>
          </a:xfrm>
          <a:prstGeom prst="rect">
            <a:avLst/>
          </a:prstGeom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35" name="Google Shape;935;p13"/>
          <p:cNvSpPr txBox="1">
            <a:spLocks noGrp="1"/>
          </p:cNvSpPr>
          <p:nvPr>
            <p:ph type="title" idx="15"/>
          </p:nvPr>
        </p:nvSpPr>
        <p:spPr>
          <a:xfrm>
            <a:off x="1569100" y="437375"/>
            <a:ext cx="6005700" cy="11502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0163846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" name="Google Shape;1087;p16"/>
          <p:cNvSpPr txBox="1">
            <a:spLocks noGrp="1"/>
          </p:cNvSpPr>
          <p:nvPr>
            <p:ph type="title"/>
          </p:nvPr>
        </p:nvSpPr>
        <p:spPr>
          <a:xfrm>
            <a:off x="1255800" y="2861700"/>
            <a:ext cx="20484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88" name="Google Shape;1088;p16"/>
          <p:cNvSpPr txBox="1">
            <a:spLocks noGrp="1"/>
          </p:cNvSpPr>
          <p:nvPr>
            <p:ph type="subTitle" idx="1"/>
          </p:nvPr>
        </p:nvSpPr>
        <p:spPr>
          <a:xfrm>
            <a:off x="1255800" y="3359150"/>
            <a:ext cx="20484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9" name="Google Shape;1089;p16"/>
          <p:cNvSpPr txBox="1">
            <a:spLocks noGrp="1"/>
          </p:cNvSpPr>
          <p:nvPr>
            <p:ph type="title" idx="2"/>
          </p:nvPr>
        </p:nvSpPr>
        <p:spPr>
          <a:xfrm>
            <a:off x="3547800" y="2861700"/>
            <a:ext cx="20484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90" name="Google Shape;1090;p16"/>
          <p:cNvSpPr txBox="1">
            <a:spLocks noGrp="1"/>
          </p:cNvSpPr>
          <p:nvPr>
            <p:ph type="subTitle" idx="3"/>
          </p:nvPr>
        </p:nvSpPr>
        <p:spPr>
          <a:xfrm>
            <a:off x="3547800" y="3359150"/>
            <a:ext cx="20484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" name="Google Shape;1091;p16"/>
          <p:cNvSpPr txBox="1">
            <a:spLocks noGrp="1"/>
          </p:cNvSpPr>
          <p:nvPr>
            <p:ph type="title" idx="4"/>
          </p:nvPr>
        </p:nvSpPr>
        <p:spPr>
          <a:xfrm>
            <a:off x="5839800" y="2861700"/>
            <a:ext cx="20484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92" name="Google Shape;1092;p16"/>
          <p:cNvSpPr txBox="1">
            <a:spLocks noGrp="1"/>
          </p:cNvSpPr>
          <p:nvPr>
            <p:ph type="subTitle" idx="5"/>
          </p:nvPr>
        </p:nvSpPr>
        <p:spPr>
          <a:xfrm>
            <a:off x="5839800" y="3359150"/>
            <a:ext cx="20484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3" name="Google Shape;1093;p16"/>
          <p:cNvGrpSpPr/>
          <p:nvPr/>
        </p:nvGrpSpPr>
        <p:grpSpPr>
          <a:xfrm flipH="1">
            <a:off x="8178910" y="3426316"/>
            <a:ext cx="266211" cy="264843"/>
            <a:chOff x="2856950" y="4206891"/>
            <a:chExt cx="266211" cy="264843"/>
          </a:xfrm>
        </p:grpSpPr>
        <p:sp>
          <p:nvSpPr>
            <p:cNvPr id="1094" name="Google Shape;1094;p16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95" name="Google Shape;1095;p16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096" name="Google Shape;1096;p16"/>
          <p:cNvSpPr/>
          <p:nvPr/>
        </p:nvSpPr>
        <p:spPr>
          <a:xfrm flipH="1">
            <a:off x="458395" y="39085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097" name="Google Shape;1097;p16"/>
          <p:cNvGrpSpPr/>
          <p:nvPr/>
        </p:nvGrpSpPr>
        <p:grpSpPr>
          <a:xfrm flipH="1">
            <a:off x="556103" y="2907934"/>
            <a:ext cx="304920" cy="302747"/>
            <a:chOff x="7557412" y="2686347"/>
            <a:chExt cx="304920" cy="302747"/>
          </a:xfrm>
        </p:grpSpPr>
        <p:sp>
          <p:nvSpPr>
            <p:cNvPr id="1098" name="Google Shape;1098;p16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99" name="Google Shape;1099;p16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00" name="Google Shape;1100;p16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01" name="Google Shape;1101;p16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02" name="Google Shape;1102;p16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03" name="Google Shape;1103;p16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04" name="Google Shape;1104;p16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05" name="Google Shape;1105;p16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06" name="Google Shape;1106;p16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07" name="Google Shape;1107;p16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108" name="Google Shape;1108;p16"/>
          <p:cNvSpPr/>
          <p:nvPr/>
        </p:nvSpPr>
        <p:spPr>
          <a:xfrm flipH="1">
            <a:off x="8622689" y="4470703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109" name="Google Shape;1109;p16"/>
          <p:cNvGrpSpPr/>
          <p:nvPr/>
        </p:nvGrpSpPr>
        <p:grpSpPr>
          <a:xfrm flipH="1">
            <a:off x="7095560" y="996704"/>
            <a:ext cx="266211" cy="264843"/>
            <a:chOff x="2856950" y="4206891"/>
            <a:chExt cx="266211" cy="264843"/>
          </a:xfrm>
        </p:grpSpPr>
        <p:sp>
          <p:nvSpPr>
            <p:cNvPr id="1110" name="Google Shape;1110;p16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11" name="Google Shape;1111;p16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112" name="Google Shape;1112;p16"/>
          <p:cNvGrpSpPr/>
          <p:nvPr/>
        </p:nvGrpSpPr>
        <p:grpSpPr>
          <a:xfrm flipH="1">
            <a:off x="395800" y="4366764"/>
            <a:ext cx="250438" cy="251002"/>
            <a:chOff x="4456658" y="4195702"/>
            <a:chExt cx="250438" cy="251002"/>
          </a:xfrm>
        </p:grpSpPr>
        <p:sp>
          <p:nvSpPr>
            <p:cNvPr id="1113" name="Google Shape;1113;p16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14" name="Google Shape;1114;p16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15" name="Google Shape;1115;p1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16" name="Google Shape;1116;p1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117" name="Google Shape;1117;p16"/>
          <p:cNvGrpSpPr/>
          <p:nvPr/>
        </p:nvGrpSpPr>
        <p:grpSpPr>
          <a:xfrm>
            <a:off x="8317778" y="2035297"/>
            <a:ext cx="304920" cy="302747"/>
            <a:chOff x="7557412" y="2686347"/>
            <a:chExt cx="304920" cy="302747"/>
          </a:xfrm>
        </p:grpSpPr>
        <p:sp>
          <p:nvSpPr>
            <p:cNvPr id="1118" name="Google Shape;1118;p16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19" name="Google Shape;1119;p16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20" name="Google Shape;1120;p16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21" name="Google Shape;1121;p16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22" name="Google Shape;1122;p16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23" name="Google Shape;1123;p16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24" name="Google Shape;1124;p16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25" name="Google Shape;1125;p16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26" name="Google Shape;1126;p16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27" name="Google Shape;1127;p16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128" name="Google Shape;1128;p16"/>
          <p:cNvGrpSpPr/>
          <p:nvPr/>
        </p:nvGrpSpPr>
        <p:grpSpPr>
          <a:xfrm flipH="1">
            <a:off x="1961565" y="1185347"/>
            <a:ext cx="304920" cy="302747"/>
            <a:chOff x="7557412" y="2686347"/>
            <a:chExt cx="304920" cy="302747"/>
          </a:xfrm>
        </p:grpSpPr>
        <p:sp>
          <p:nvSpPr>
            <p:cNvPr id="1129" name="Google Shape;1129;p16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30" name="Google Shape;1130;p16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31" name="Google Shape;1131;p16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32" name="Google Shape;1132;p16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33" name="Google Shape;1133;p16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34" name="Google Shape;1134;p16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35" name="Google Shape;1135;p16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36" name="Google Shape;1136;p16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37" name="Google Shape;1137;p16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38" name="Google Shape;1138;p16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139" name="Google Shape;1139;p16"/>
          <p:cNvGrpSpPr/>
          <p:nvPr/>
        </p:nvGrpSpPr>
        <p:grpSpPr>
          <a:xfrm flipH="1">
            <a:off x="470825" y="502314"/>
            <a:ext cx="250438" cy="251002"/>
            <a:chOff x="4456658" y="4195702"/>
            <a:chExt cx="250438" cy="251002"/>
          </a:xfrm>
        </p:grpSpPr>
        <p:sp>
          <p:nvSpPr>
            <p:cNvPr id="1140" name="Google Shape;1140;p16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41" name="Google Shape;1141;p16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42" name="Google Shape;1142;p1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43" name="Google Shape;1143;p1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144" name="Google Shape;1144;p16"/>
          <p:cNvSpPr/>
          <p:nvPr/>
        </p:nvSpPr>
        <p:spPr>
          <a:xfrm>
            <a:off x="7899120" y="41580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145" name="Google Shape;1145;p16"/>
          <p:cNvGrpSpPr/>
          <p:nvPr/>
        </p:nvGrpSpPr>
        <p:grpSpPr>
          <a:xfrm flipH="1">
            <a:off x="926213" y="1685939"/>
            <a:ext cx="250438" cy="251002"/>
            <a:chOff x="4456658" y="4195702"/>
            <a:chExt cx="250438" cy="251002"/>
          </a:xfrm>
        </p:grpSpPr>
        <p:sp>
          <p:nvSpPr>
            <p:cNvPr id="1146" name="Google Shape;1146;p16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47" name="Google Shape;1147;p16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48" name="Google Shape;1148;p1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49" name="Google Shape;1149;p1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150" name="Google Shape;1150;p16"/>
          <p:cNvSpPr/>
          <p:nvPr/>
        </p:nvSpPr>
        <p:spPr>
          <a:xfrm flipH="1">
            <a:off x="8706224" y="28452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151" name="Google Shape;1151;p16"/>
          <p:cNvSpPr/>
          <p:nvPr/>
        </p:nvSpPr>
        <p:spPr>
          <a:xfrm>
            <a:off x="8448666" y="14449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152" name="Google Shape;1152;p16"/>
          <p:cNvSpPr/>
          <p:nvPr/>
        </p:nvSpPr>
        <p:spPr>
          <a:xfrm flipH="1">
            <a:off x="395799" y="13151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153" name="Google Shape;1153;p16"/>
          <p:cNvSpPr/>
          <p:nvPr/>
        </p:nvSpPr>
        <p:spPr>
          <a:xfrm flipH="1">
            <a:off x="2292199" y="48209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154" name="Google Shape;1154;p16"/>
          <p:cNvSpPr/>
          <p:nvPr/>
        </p:nvSpPr>
        <p:spPr>
          <a:xfrm flipH="1">
            <a:off x="1029874" y="48560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155" name="Google Shape;1155;p16"/>
          <p:cNvSpPr/>
          <p:nvPr/>
        </p:nvSpPr>
        <p:spPr>
          <a:xfrm flipH="1">
            <a:off x="5581574" y="32106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156" name="Google Shape;1156;p16"/>
          <p:cNvSpPr/>
          <p:nvPr/>
        </p:nvSpPr>
        <p:spPr>
          <a:xfrm flipH="1">
            <a:off x="3870412" y="193694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157" name="Google Shape;1157;p16"/>
          <p:cNvSpPr txBox="1">
            <a:spLocks noGrp="1"/>
          </p:cNvSpPr>
          <p:nvPr>
            <p:ph type="title" idx="6"/>
          </p:nvPr>
        </p:nvSpPr>
        <p:spPr>
          <a:xfrm>
            <a:off x="1952650" y="437375"/>
            <a:ext cx="5238600" cy="11502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851201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" name="Google Shape;1159;p17"/>
          <p:cNvSpPr txBox="1">
            <a:spLocks noGrp="1"/>
          </p:cNvSpPr>
          <p:nvPr>
            <p:ph type="title"/>
          </p:nvPr>
        </p:nvSpPr>
        <p:spPr>
          <a:xfrm>
            <a:off x="1103400" y="1915311"/>
            <a:ext cx="20484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60" name="Google Shape;1160;p17"/>
          <p:cNvSpPr txBox="1">
            <a:spLocks noGrp="1"/>
          </p:cNvSpPr>
          <p:nvPr>
            <p:ph type="subTitle" idx="1"/>
          </p:nvPr>
        </p:nvSpPr>
        <p:spPr>
          <a:xfrm>
            <a:off x="1103400" y="2412761"/>
            <a:ext cx="2048400" cy="87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1" name="Google Shape;1161;p17"/>
          <p:cNvSpPr txBox="1">
            <a:spLocks noGrp="1"/>
          </p:cNvSpPr>
          <p:nvPr>
            <p:ph type="title" idx="2"/>
          </p:nvPr>
        </p:nvSpPr>
        <p:spPr>
          <a:xfrm>
            <a:off x="3547800" y="1915311"/>
            <a:ext cx="20484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62" name="Google Shape;1162;p17"/>
          <p:cNvSpPr txBox="1">
            <a:spLocks noGrp="1"/>
          </p:cNvSpPr>
          <p:nvPr>
            <p:ph type="subTitle" idx="3"/>
          </p:nvPr>
        </p:nvSpPr>
        <p:spPr>
          <a:xfrm>
            <a:off x="3547800" y="2412761"/>
            <a:ext cx="2048400" cy="87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3" name="Google Shape;1163;p17"/>
          <p:cNvSpPr txBox="1">
            <a:spLocks noGrp="1"/>
          </p:cNvSpPr>
          <p:nvPr>
            <p:ph type="title" idx="4"/>
          </p:nvPr>
        </p:nvSpPr>
        <p:spPr>
          <a:xfrm>
            <a:off x="5992200" y="1915311"/>
            <a:ext cx="20484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64" name="Google Shape;1164;p17"/>
          <p:cNvSpPr txBox="1">
            <a:spLocks noGrp="1"/>
          </p:cNvSpPr>
          <p:nvPr>
            <p:ph type="subTitle" idx="5"/>
          </p:nvPr>
        </p:nvSpPr>
        <p:spPr>
          <a:xfrm>
            <a:off x="5992200" y="2412761"/>
            <a:ext cx="2048400" cy="87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5" name="Google Shape;1165;p17"/>
          <p:cNvSpPr txBox="1">
            <a:spLocks noGrp="1"/>
          </p:cNvSpPr>
          <p:nvPr>
            <p:ph type="title" idx="6"/>
          </p:nvPr>
        </p:nvSpPr>
        <p:spPr>
          <a:xfrm>
            <a:off x="763425" y="437375"/>
            <a:ext cx="7617000" cy="11502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166" name="Google Shape;1166;p17"/>
          <p:cNvSpPr txBox="1">
            <a:spLocks noGrp="1"/>
          </p:cNvSpPr>
          <p:nvPr>
            <p:ph type="title" idx="7"/>
          </p:nvPr>
        </p:nvSpPr>
        <p:spPr>
          <a:xfrm>
            <a:off x="1103400" y="3319193"/>
            <a:ext cx="20484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67" name="Google Shape;1167;p17"/>
          <p:cNvSpPr txBox="1">
            <a:spLocks noGrp="1"/>
          </p:cNvSpPr>
          <p:nvPr>
            <p:ph type="subTitle" idx="8"/>
          </p:nvPr>
        </p:nvSpPr>
        <p:spPr>
          <a:xfrm>
            <a:off x="1103400" y="3816643"/>
            <a:ext cx="2048400" cy="87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" name="Google Shape;1168;p17"/>
          <p:cNvSpPr txBox="1">
            <a:spLocks noGrp="1"/>
          </p:cNvSpPr>
          <p:nvPr>
            <p:ph type="title" idx="9"/>
          </p:nvPr>
        </p:nvSpPr>
        <p:spPr>
          <a:xfrm>
            <a:off x="3547800" y="3319193"/>
            <a:ext cx="20484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69" name="Google Shape;1169;p17"/>
          <p:cNvSpPr txBox="1">
            <a:spLocks noGrp="1"/>
          </p:cNvSpPr>
          <p:nvPr>
            <p:ph type="subTitle" idx="13"/>
          </p:nvPr>
        </p:nvSpPr>
        <p:spPr>
          <a:xfrm>
            <a:off x="3547800" y="3816643"/>
            <a:ext cx="2048400" cy="87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" name="Google Shape;1170;p17"/>
          <p:cNvSpPr txBox="1">
            <a:spLocks noGrp="1"/>
          </p:cNvSpPr>
          <p:nvPr>
            <p:ph type="title" idx="14"/>
          </p:nvPr>
        </p:nvSpPr>
        <p:spPr>
          <a:xfrm>
            <a:off x="5992200" y="3319193"/>
            <a:ext cx="20484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71" name="Google Shape;1171;p17"/>
          <p:cNvSpPr txBox="1">
            <a:spLocks noGrp="1"/>
          </p:cNvSpPr>
          <p:nvPr>
            <p:ph type="subTitle" idx="15"/>
          </p:nvPr>
        </p:nvSpPr>
        <p:spPr>
          <a:xfrm>
            <a:off x="5992200" y="3816643"/>
            <a:ext cx="2048400" cy="87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" name="Google Shape;1172;p17"/>
          <p:cNvSpPr/>
          <p:nvPr/>
        </p:nvSpPr>
        <p:spPr>
          <a:xfrm>
            <a:off x="8678900" y="38759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173" name="Google Shape;1173;p17"/>
          <p:cNvGrpSpPr/>
          <p:nvPr/>
        </p:nvGrpSpPr>
        <p:grpSpPr>
          <a:xfrm>
            <a:off x="8245399" y="3023922"/>
            <a:ext cx="304920" cy="302747"/>
            <a:chOff x="7557412" y="2686347"/>
            <a:chExt cx="304920" cy="302747"/>
          </a:xfrm>
        </p:grpSpPr>
        <p:sp>
          <p:nvSpPr>
            <p:cNvPr id="1174" name="Google Shape;1174;p17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75" name="Google Shape;1175;p17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76" name="Google Shape;1176;p17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77" name="Google Shape;1177;p17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78" name="Google Shape;1178;p17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79" name="Google Shape;1179;p17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80" name="Google Shape;1180;p17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81" name="Google Shape;1181;p17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82" name="Google Shape;1182;p17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83" name="Google Shape;1183;p17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184" name="Google Shape;1184;p17"/>
          <p:cNvSpPr/>
          <p:nvPr/>
        </p:nvSpPr>
        <p:spPr>
          <a:xfrm>
            <a:off x="456991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185" name="Google Shape;1185;p17"/>
          <p:cNvSpPr/>
          <p:nvPr/>
        </p:nvSpPr>
        <p:spPr>
          <a:xfrm>
            <a:off x="5925942" y="46705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186" name="Google Shape;1186;p17"/>
          <p:cNvGrpSpPr/>
          <p:nvPr/>
        </p:nvGrpSpPr>
        <p:grpSpPr>
          <a:xfrm>
            <a:off x="478837" y="1084059"/>
            <a:ext cx="304920" cy="302747"/>
            <a:chOff x="7557412" y="2686347"/>
            <a:chExt cx="304920" cy="302747"/>
          </a:xfrm>
        </p:grpSpPr>
        <p:sp>
          <p:nvSpPr>
            <p:cNvPr id="1187" name="Google Shape;1187;p17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88" name="Google Shape;1188;p17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89" name="Google Shape;1189;p17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90" name="Google Shape;1190;p17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91" name="Google Shape;1191;p17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92" name="Google Shape;1192;p17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93" name="Google Shape;1193;p17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94" name="Google Shape;1194;p17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95" name="Google Shape;1195;p17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96" name="Google Shape;1196;p17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197" name="Google Shape;1197;p17"/>
          <p:cNvGrpSpPr/>
          <p:nvPr/>
        </p:nvGrpSpPr>
        <p:grpSpPr>
          <a:xfrm>
            <a:off x="8508649" y="575634"/>
            <a:ext cx="304920" cy="302747"/>
            <a:chOff x="7557412" y="2686347"/>
            <a:chExt cx="304920" cy="302747"/>
          </a:xfrm>
        </p:grpSpPr>
        <p:sp>
          <p:nvSpPr>
            <p:cNvPr id="1198" name="Google Shape;1198;p17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99" name="Google Shape;1199;p17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00" name="Google Shape;1200;p17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01" name="Google Shape;1201;p17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02" name="Google Shape;1202;p17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03" name="Google Shape;1203;p17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04" name="Google Shape;1204;p17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05" name="Google Shape;1205;p17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06" name="Google Shape;1206;p17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07" name="Google Shape;1207;p17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208" name="Google Shape;1208;p17"/>
          <p:cNvGrpSpPr/>
          <p:nvPr/>
        </p:nvGrpSpPr>
        <p:grpSpPr>
          <a:xfrm>
            <a:off x="8380421" y="1787314"/>
            <a:ext cx="250438" cy="251002"/>
            <a:chOff x="4456658" y="4195702"/>
            <a:chExt cx="250438" cy="251002"/>
          </a:xfrm>
        </p:grpSpPr>
        <p:sp>
          <p:nvSpPr>
            <p:cNvPr id="1209" name="Google Shape;1209;p17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10" name="Google Shape;1210;p17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11" name="Google Shape;1211;p17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12" name="Google Shape;1212;p17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213" name="Google Shape;1213;p17"/>
          <p:cNvGrpSpPr/>
          <p:nvPr/>
        </p:nvGrpSpPr>
        <p:grpSpPr>
          <a:xfrm>
            <a:off x="1336571" y="1448527"/>
            <a:ext cx="250438" cy="251002"/>
            <a:chOff x="4456658" y="4195702"/>
            <a:chExt cx="250438" cy="251002"/>
          </a:xfrm>
        </p:grpSpPr>
        <p:sp>
          <p:nvSpPr>
            <p:cNvPr id="1214" name="Google Shape;1214;p17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15" name="Google Shape;1215;p17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16" name="Google Shape;1216;p17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17" name="Google Shape;1217;p17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218" name="Google Shape;1218;p17"/>
          <p:cNvSpPr/>
          <p:nvPr/>
        </p:nvSpPr>
        <p:spPr>
          <a:xfrm>
            <a:off x="1798929" y="705432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219" name="Google Shape;1219;p17"/>
          <p:cNvSpPr/>
          <p:nvPr/>
        </p:nvSpPr>
        <p:spPr>
          <a:xfrm>
            <a:off x="7797400" y="20383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220" name="Google Shape;1220;p17"/>
          <p:cNvSpPr/>
          <p:nvPr/>
        </p:nvSpPr>
        <p:spPr>
          <a:xfrm>
            <a:off x="7953750" y="36194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221" name="Google Shape;1221;p17"/>
          <p:cNvGrpSpPr/>
          <p:nvPr/>
        </p:nvGrpSpPr>
        <p:grpSpPr>
          <a:xfrm>
            <a:off x="7411437" y="1322729"/>
            <a:ext cx="266211" cy="264843"/>
            <a:chOff x="2856950" y="4206891"/>
            <a:chExt cx="266211" cy="264843"/>
          </a:xfrm>
        </p:grpSpPr>
        <p:sp>
          <p:nvSpPr>
            <p:cNvPr id="1222" name="Google Shape;1222;p17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23" name="Google Shape;1223;p17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224" name="Google Shape;1224;p17"/>
          <p:cNvSpPr/>
          <p:nvPr/>
        </p:nvSpPr>
        <p:spPr>
          <a:xfrm>
            <a:off x="3291400" y="46730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225" name="Google Shape;1225;p17"/>
          <p:cNvGrpSpPr/>
          <p:nvPr/>
        </p:nvGrpSpPr>
        <p:grpSpPr>
          <a:xfrm>
            <a:off x="574375" y="3654229"/>
            <a:ext cx="266211" cy="264843"/>
            <a:chOff x="2856950" y="4206891"/>
            <a:chExt cx="266211" cy="264843"/>
          </a:xfrm>
        </p:grpSpPr>
        <p:sp>
          <p:nvSpPr>
            <p:cNvPr id="1226" name="Google Shape;1226;p17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27" name="Google Shape;1227;p17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228" name="Google Shape;1228;p17"/>
          <p:cNvSpPr/>
          <p:nvPr/>
        </p:nvSpPr>
        <p:spPr>
          <a:xfrm>
            <a:off x="609391" y="27224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229" name="Google Shape;1229;p17"/>
          <p:cNvGrpSpPr/>
          <p:nvPr/>
        </p:nvGrpSpPr>
        <p:grpSpPr>
          <a:xfrm>
            <a:off x="8314408" y="4570702"/>
            <a:ext cx="250438" cy="251002"/>
            <a:chOff x="4456658" y="4195702"/>
            <a:chExt cx="250438" cy="251002"/>
          </a:xfrm>
        </p:grpSpPr>
        <p:sp>
          <p:nvSpPr>
            <p:cNvPr id="1230" name="Google Shape;1230;p17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31" name="Google Shape;1231;p17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32" name="Google Shape;1232;p17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33" name="Google Shape;1233;p17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801849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" name="Google Shape;1235;p18"/>
          <p:cNvSpPr txBox="1">
            <a:spLocks noGrp="1"/>
          </p:cNvSpPr>
          <p:nvPr>
            <p:ph type="title" hasCustomPrompt="1"/>
          </p:nvPr>
        </p:nvSpPr>
        <p:spPr>
          <a:xfrm>
            <a:off x="707475" y="943500"/>
            <a:ext cx="3584400" cy="971700"/>
          </a:xfrm>
          <a:prstGeom prst="rect">
            <a:avLst/>
          </a:prstGeom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236" name="Google Shape;1236;p18"/>
          <p:cNvSpPr txBox="1">
            <a:spLocks noGrp="1"/>
          </p:cNvSpPr>
          <p:nvPr>
            <p:ph type="subTitle" idx="1"/>
          </p:nvPr>
        </p:nvSpPr>
        <p:spPr>
          <a:xfrm>
            <a:off x="1995675" y="1892650"/>
            <a:ext cx="2296200" cy="686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237" name="Google Shape;1237;p18"/>
          <p:cNvSpPr txBox="1">
            <a:spLocks noGrp="1"/>
          </p:cNvSpPr>
          <p:nvPr>
            <p:ph type="title" idx="2" hasCustomPrompt="1"/>
          </p:nvPr>
        </p:nvSpPr>
        <p:spPr>
          <a:xfrm>
            <a:off x="4852175" y="2578750"/>
            <a:ext cx="3584400" cy="971700"/>
          </a:xfrm>
          <a:prstGeom prst="rect">
            <a:avLst/>
          </a:prstGeom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300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238" name="Google Shape;1238;p18"/>
          <p:cNvSpPr txBox="1">
            <a:spLocks noGrp="1"/>
          </p:cNvSpPr>
          <p:nvPr>
            <p:ph type="subTitle" idx="3"/>
          </p:nvPr>
        </p:nvSpPr>
        <p:spPr>
          <a:xfrm>
            <a:off x="4852175" y="3623950"/>
            <a:ext cx="2895600" cy="686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239" name="Google Shape;1239;p18"/>
          <p:cNvSpPr/>
          <p:nvPr/>
        </p:nvSpPr>
        <p:spPr>
          <a:xfrm>
            <a:off x="8567429" y="48229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240" name="Google Shape;1240;p18"/>
          <p:cNvSpPr/>
          <p:nvPr/>
        </p:nvSpPr>
        <p:spPr>
          <a:xfrm>
            <a:off x="8755100" y="30377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241" name="Google Shape;1241;p18"/>
          <p:cNvGrpSpPr/>
          <p:nvPr/>
        </p:nvGrpSpPr>
        <p:grpSpPr>
          <a:xfrm>
            <a:off x="8508662" y="1984709"/>
            <a:ext cx="304920" cy="302747"/>
            <a:chOff x="7557412" y="2686347"/>
            <a:chExt cx="304920" cy="302747"/>
          </a:xfrm>
        </p:grpSpPr>
        <p:sp>
          <p:nvSpPr>
            <p:cNvPr id="1242" name="Google Shape;1242;p18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43" name="Google Shape;1243;p18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44" name="Google Shape;1244;p18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45" name="Google Shape;1245;p18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46" name="Google Shape;1246;p18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47" name="Google Shape;1247;p18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48" name="Google Shape;1248;p18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49" name="Google Shape;1249;p18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0" name="Google Shape;1250;p18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" name="Google Shape;1251;p18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252" name="Google Shape;1252;p18"/>
          <p:cNvSpPr/>
          <p:nvPr/>
        </p:nvSpPr>
        <p:spPr>
          <a:xfrm>
            <a:off x="456991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253" name="Google Shape;1253;p18"/>
          <p:cNvGrpSpPr/>
          <p:nvPr/>
        </p:nvGrpSpPr>
        <p:grpSpPr>
          <a:xfrm>
            <a:off x="1202083" y="4509552"/>
            <a:ext cx="250438" cy="251002"/>
            <a:chOff x="4456658" y="4195702"/>
            <a:chExt cx="250438" cy="251002"/>
          </a:xfrm>
        </p:grpSpPr>
        <p:sp>
          <p:nvSpPr>
            <p:cNvPr id="1254" name="Google Shape;1254;p18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5" name="Google Shape;1255;p18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6" name="Google Shape;1256;p1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7" name="Google Shape;1257;p1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258" name="Google Shape;1258;p18"/>
          <p:cNvSpPr/>
          <p:nvPr/>
        </p:nvSpPr>
        <p:spPr>
          <a:xfrm>
            <a:off x="7368300" y="45201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259" name="Google Shape;1259;p18"/>
          <p:cNvGrpSpPr/>
          <p:nvPr/>
        </p:nvGrpSpPr>
        <p:grpSpPr>
          <a:xfrm>
            <a:off x="8037708" y="4312252"/>
            <a:ext cx="250438" cy="251002"/>
            <a:chOff x="4456658" y="4195702"/>
            <a:chExt cx="250438" cy="251002"/>
          </a:xfrm>
        </p:grpSpPr>
        <p:sp>
          <p:nvSpPr>
            <p:cNvPr id="1260" name="Google Shape;1260;p18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61" name="Google Shape;1261;p18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62" name="Google Shape;1262;p1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63" name="Google Shape;1263;p1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264" name="Google Shape;1264;p18"/>
          <p:cNvSpPr/>
          <p:nvPr/>
        </p:nvSpPr>
        <p:spPr>
          <a:xfrm>
            <a:off x="5925942" y="46705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265" name="Google Shape;1265;p18"/>
          <p:cNvGrpSpPr/>
          <p:nvPr/>
        </p:nvGrpSpPr>
        <p:grpSpPr>
          <a:xfrm>
            <a:off x="4948962" y="1915197"/>
            <a:ext cx="304920" cy="302747"/>
            <a:chOff x="7557412" y="2686347"/>
            <a:chExt cx="304920" cy="302747"/>
          </a:xfrm>
        </p:grpSpPr>
        <p:sp>
          <p:nvSpPr>
            <p:cNvPr id="1266" name="Google Shape;1266;p18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67" name="Google Shape;1267;p18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68" name="Google Shape;1268;p18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69" name="Google Shape;1269;p18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0" name="Google Shape;1270;p18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1" name="Google Shape;1271;p18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2" name="Google Shape;1272;p18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3" name="Google Shape;1273;p18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4" name="Google Shape;1274;p18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5" name="Google Shape;1275;p18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276" name="Google Shape;1276;p18"/>
          <p:cNvGrpSpPr/>
          <p:nvPr/>
        </p:nvGrpSpPr>
        <p:grpSpPr>
          <a:xfrm>
            <a:off x="707474" y="384522"/>
            <a:ext cx="304920" cy="302747"/>
            <a:chOff x="7557412" y="2686347"/>
            <a:chExt cx="304920" cy="302747"/>
          </a:xfrm>
        </p:grpSpPr>
        <p:sp>
          <p:nvSpPr>
            <p:cNvPr id="1277" name="Google Shape;1277;p18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8" name="Google Shape;1278;p18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9" name="Google Shape;1279;p18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0" name="Google Shape;1280;p18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1" name="Google Shape;1281;p18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2" name="Google Shape;1282;p18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3" name="Google Shape;1283;p18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4" name="Google Shape;1284;p18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5" name="Google Shape;1285;p18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6" name="Google Shape;1286;p18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287" name="Google Shape;1287;p18"/>
          <p:cNvGrpSpPr/>
          <p:nvPr/>
        </p:nvGrpSpPr>
        <p:grpSpPr>
          <a:xfrm>
            <a:off x="7747774" y="862784"/>
            <a:ext cx="304920" cy="302747"/>
            <a:chOff x="7557412" y="2686347"/>
            <a:chExt cx="304920" cy="302747"/>
          </a:xfrm>
        </p:grpSpPr>
        <p:sp>
          <p:nvSpPr>
            <p:cNvPr id="1288" name="Google Shape;1288;p18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9" name="Google Shape;1289;p18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0" name="Google Shape;1290;p18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1" name="Google Shape;1291;p18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2" name="Google Shape;1292;p18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3" name="Google Shape;1293;p18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4" name="Google Shape;1294;p18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5" name="Google Shape;1295;p18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6" name="Google Shape;1296;p18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7" name="Google Shape;1297;p18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298" name="Google Shape;1298;p18"/>
          <p:cNvGrpSpPr/>
          <p:nvPr/>
        </p:nvGrpSpPr>
        <p:grpSpPr>
          <a:xfrm>
            <a:off x="3877058" y="557439"/>
            <a:ext cx="250438" cy="251002"/>
            <a:chOff x="4456658" y="4195702"/>
            <a:chExt cx="250438" cy="251002"/>
          </a:xfrm>
        </p:grpSpPr>
        <p:sp>
          <p:nvSpPr>
            <p:cNvPr id="1299" name="Google Shape;1299;p18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0" name="Google Shape;1300;p18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1" name="Google Shape;1301;p1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2" name="Google Shape;1302;p1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303" name="Google Shape;1303;p18"/>
          <p:cNvGrpSpPr/>
          <p:nvPr/>
        </p:nvGrpSpPr>
        <p:grpSpPr>
          <a:xfrm>
            <a:off x="1543196" y="2394927"/>
            <a:ext cx="250438" cy="251002"/>
            <a:chOff x="4456658" y="4195702"/>
            <a:chExt cx="250438" cy="251002"/>
          </a:xfrm>
        </p:grpSpPr>
        <p:sp>
          <p:nvSpPr>
            <p:cNvPr id="1304" name="Google Shape;1304;p18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5" name="Google Shape;1305;p18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6" name="Google Shape;1306;p1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7" name="Google Shape;1307;p1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308" name="Google Shape;1308;p18"/>
          <p:cNvSpPr/>
          <p:nvPr/>
        </p:nvSpPr>
        <p:spPr>
          <a:xfrm>
            <a:off x="1798929" y="705432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309" name="Google Shape;1309;p18"/>
          <p:cNvSpPr/>
          <p:nvPr/>
        </p:nvSpPr>
        <p:spPr>
          <a:xfrm>
            <a:off x="5210750" y="8627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310" name="Google Shape;1310;p18"/>
          <p:cNvSpPr/>
          <p:nvPr/>
        </p:nvSpPr>
        <p:spPr>
          <a:xfrm>
            <a:off x="7797400" y="20383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311" name="Google Shape;1311;p18"/>
          <p:cNvSpPr/>
          <p:nvPr/>
        </p:nvSpPr>
        <p:spPr>
          <a:xfrm>
            <a:off x="8639550" y="51434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312" name="Google Shape;1312;p18"/>
          <p:cNvGrpSpPr/>
          <p:nvPr/>
        </p:nvGrpSpPr>
        <p:grpSpPr>
          <a:xfrm>
            <a:off x="4291883" y="4378002"/>
            <a:ext cx="250438" cy="251002"/>
            <a:chOff x="4456658" y="4195702"/>
            <a:chExt cx="250438" cy="251002"/>
          </a:xfrm>
        </p:grpSpPr>
        <p:sp>
          <p:nvSpPr>
            <p:cNvPr id="1313" name="Google Shape;1313;p18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14" name="Google Shape;1314;p18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15" name="Google Shape;1315;p1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16" name="Google Shape;1316;p18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317" name="Google Shape;1317;p18"/>
          <p:cNvSpPr/>
          <p:nvPr/>
        </p:nvSpPr>
        <p:spPr>
          <a:xfrm>
            <a:off x="4232875" y="379080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318" name="Google Shape;1318;p18"/>
          <p:cNvGrpSpPr/>
          <p:nvPr/>
        </p:nvGrpSpPr>
        <p:grpSpPr>
          <a:xfrm>
            <a:off x="6933287" y="381154"/>
            <a:ext cx="266211" cy="264843"/>
            <a:chOff x="2856950" y="4206891"/>
            <a:chExt cx="266211" cy="264843"/>
          </a:xfrm>
        </p:grpSpPr>
        <p:sp>
          <p:nvSpPr>
            <p:cNvPr id="1319" name="Google Shape;1319;p18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0" name="Google Shape;1320;p18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321" name="Google Shape;1321;p18"/>
          <p:cNvGrpSpPr/>
          <p:nvPr/>
        </p:nvGrpSpPr>
        <p:grpSpPr>
          <a:xfrm>
            <a:off x="3877062" y="3037759"/>
            <a:ext cx="304920" cy="302747"/>
            <a:chOff x="7557412" y="2686347"/>
            <a:chExt cx="304920" cy="302747"/>
          </a:xfrm>
        </p:grpSpPr>
        <p:sp>
          <p:nvSpPr>
            <p:cNvPr id="1322" name="Google Shape;1322;p18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3" name="Google Shape;1323;p18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4" name="Google Shape;1324;p18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5" name="Google Shape;1325;p18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6" name="Google Shape;1326;p18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7" name="Google Shape;1327;p18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8" name="Google Shape;1328;p18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9" name="Google Shape;1329;p18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0" name="Google Shape;1330;p18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1" name="Google Shape;1331;p18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332" name="Google Shape;1332;p18"/>
          <p:cNvSpPr/>
          <p:nvPr/>
        </p:nvSpPr>
        <p:spPr>
          <a:xfrm>
            <a:off x="2605600" y="4596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333" name="Google Shape;1333;p18"/>
          <p:cNvGrpSpPr/>
          <p:nvPr/>
        </p:nvGrpSpPr>
        <p:grpSpPr>
          <a:xfrm>
            <a:off x="1220612" y="3285604"/>
            <a:ext cx="266211" cy="264843"/>
            <a:chOff x="2856950" y="4206891"/>
            <a:chExt cx="266211" cy="264843"/>
          </a:xfrm>
        </p:grpSpPr>
        <p:sp>
          <p:nvSpPr>
            <p:cNvPr id="1334" name="Google Shape;1334;p18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5" name="Google Shape;1335;p18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336" name="Google Shape;1336;p18"/>
          <p:cNvSpPr/>
          <p:nvPr/>
        </p:nvSpPr>
        <p:spPr>
          <a:xfrm>
            <a:off x="2923759" y="3001371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337" name="Google Shape;1337;p18"/>
          <p:cNvSpPr/>
          <p:nvPr/>
        </p:nvSpPr>
        <p:spPr>
          <a:xfrm>
            <a:off x="609391" y="27224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566229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" name="Google Shape;1339;p19"/>
          <p:cNvSpPr txBox="1">
            <a:spLocks noGrp="1"/>
          </p:cNvSpPr>
          <p:nvPr>
            <p:ph type="subTitle" idx="1"/>
          </p:nvPr>
        </p:nvSpPr>
        <p:spPr>
          <a:xfrm>
            <a:off x="2807250" y="1967538"/>
            <a:ext cx="3529500" cy="120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340" name="Google Shape;1340;p19"/>
          <p:cNvSpPr txBox="1">
            <a:spLocks noGrp="1"/>
          </p:cNvSpPr>
          <p:nvPr>
            <p:ph type="ctrTitle"/>
          </p:nvPr>
        </p:nvSpPr>
        <p:spPr>
          <a:xfrm>
            <a:off x="1194450" y="437375"/>
            <a:ext cx="6766200" cy="1530300"/>
          </a:xfrm>
          <a:prstGeom prst="rect">
            <a:avLst/>
          </a:prstGeom>
          <a:effectLst>
            <a:outerShdw dist="47625" dir="318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7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341" name="Google Shape;1341;p19"/>
          <p:cNvSpPr txBox="1"/>
          <p:nvPr/>
        </p:nvSpPr>
        <p:spPr>
          <a:xfrm>
            <a:off x="2039000" y="3345625"/>
            <a:ext cx="5065800" cy="76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91425" anchor="t" anchorCtr="0">
            <a:noAutofit/>
          </a:bodyPr>
          <a:lstStyle/>
          <a:p>
            <a:pPr algn="ctr">
              <a:spcBef>
                <a:spcPts val="300"/>
              </a:spcBef>
            </a:pPr>
            <a:r>
              <a:rPr lang="en">
                <a:solidFill>
                  <a:srgbClr val="161616"/>
                </a:solidFill>
                <a:latin typeface="Roboto Mono Medium"/>
                <a:ea typeface="Roboto Mono Medium"/>
                <a:cs typeface="Roboto Mono Medium"/>
                <a:sym typeface="Roboto Mono Medium"/>
              </a:rPr>
              <a:t>Credits: this presentation template was created by </a:t>
            </a:r>
            <a:r>
              <a:rPr lang="en" b="1">
                <a:solidFill>
                  <a:srgbClr val="161616"/>
                </a:solidFill>
                <a:uFill>
                  <a:noFill/>
                </a:uFill>
                <a:latin typeface="Roboto Mono"/>
                <a:ea typeface="Roboto Mono"/>
                <a:cs typeface="Roboto Mono"/>
                <a:sym typeface="Roboto Mono"/>
                <a:hlinkClick r:id="rId2"/>
              </a:rPr>
              <a:t>Slidesgo</a:t>
            </a:r>
            <a:r>
              <a:rPr lang="en">
                <a:solidFill>
                  <a:srgbClr val="161616"/>
                </a:solidFill>
                <a:latin typeface="Roboto Mono Medium"/>
                <a:ea typeface="Roboto Mono Medium"/>
                <a:cs typeface="Roboto Mono Medium"/>
                <a:sym typeface="Roboto Mono Medium"/>
              </a:rPr>
              <a:t>, including icons by </a:t>
            </a:r>
            <a:r>
              <a:rPr lang="en" b="1">
                <a:solidFill>
                  <a:srgbClr val="161616"/>
                </a:solidFill>
                <a:uFill>
                  <a:noFill/>
                </a:uFill>
                <a:latin typeface="Roboto Mono"/>
                <a:ea typeface="Roboto Mono"/>
                <a:cs typeface="Roboto Mono"/>
                <a:sym typeface="Roboto Mono"/>
                <a:hlinkClick r:id="rId3"/>
              </a:rPr>
              <a:t>Flaticon</a:t>
            </a:r>
            <a:r>
              <a:rPr lang="en">
                <a:solidFill>
                  <a:srgbClr val="161616"/>
                </a:solidFill>
                <a:latin typeface="Roboto Mono Medium"/>
                <a:ea typeface="Roboto Mono Medium"/>
                <a:cs typeface="Roboto Mono Medium"/>
                <a:sym typeface="Roboto Mono Medium"/>
              </a:rPr>
              <a:t> and infographics &amp; images by </a:t>
            </a:r>
            <a:r>
              <a:rPr lang="en" b="1">
                <a:solidFill>
                  <a:srgbClr val="161616"/>
                </a:solidFill>
                <a:uFill>
                  <a:noFill/>
                </a:uFill>
                <a:latin typeface="Roboto Mono"/>
                <a:ea typeface="Roboto Mono"/>
                <a:cs typeface="Roboto Mono"/>
                <a:sym typeface="Roboto Mono"/>
                <a:hlinkClick r:id="rId4"/>
              </a:rPr>
              <a:t>Freepik</a:t>
            </a:r>
            <a:endParaRPr b="1">
              <a:solidFill>
                <a:srgbClr val="161616"/>
              </a:solidFill>
              <a:highlight>
                <a:srgbClr val="DFDEFC"/>
              </a:highlight>
              <a:latin typeface="Roboto Mono"/>
              <a:ea typeface="Roboto Mono"/>
              <a:cs typeface="Roboto Mono"/>
              <a:sym typeface="Roboto Mono"/>
            </a:endParaRPr>
          </a:p>
        </p:txBody>
      </p:sp>
      <p:grpSp>
        <p:nvGrpSpPr>
          <p:cNvPr id="1342" name="Google Shape;1342;p19"/>
          <p:cNvGrpSpPr/>
          <p:nvPr/>
        </p:nvGrpSpPr>
        <p:grpSpPr>
          <a:xfrm>
            <a:off x="8115287" y="1322741"/>
            <a:ext cx="266211" cy="264843"/>
            <a:chOff x="2856950" y="4206891"/>
            <a:chExt cx="266211" cy="264843"/>
          </a:xfrm>
        </p:grpSpPr>
        <p:sp>
          <p:nvSpPr>
            <p:cNvPr id="1343" name="Google Shape;1343;p19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4" name="Google Shape;1344;p19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345" name="Google Shape;1345;p19"/>
          <p:cNvSpPr/>
          <p:nvPr/>
        </p:nvSpPr>
        <p:spPr>
          <a:xfrm>
            <a:off x="8749354" y="39085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346" name="Google Shape;1346;p19"/>
          <p:cNvSpPr/>
          <p:nvPr/>
        </p:nvSpPr>
        <p:spPr>
          <a:xfrm>
            <a:off x="930441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347" name="Google Shape;1347;p19"/>
          <p:cNvGrpSpPr/>
          <p:nvPr/>
        </p:nvGrpSpPr>
        <p:grpSpPr>
          <a:xfrm>
            <a:off x="8498921" y="4366764"/>
            <a:ext cx="250438" cy="251002"/>
            <a:chOff x="4456658" y="4195702"/>
            <a:chExt cx="250438" cy="251002"/>
          </a:xfrm>
        </p:grpSpPr>
        <p:sp>
          <p:nvSpPr>
            <p:cNvPr id="1348" name="Google Shape;1348;p19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9" name="Google Shape;1349;p19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0" name="Google Shape;1350;p1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1" name="Google Shape;1351;p1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352" name="Google Shape;1352;p19"/>
          <p:cNvGrpSpPr/>
          <p:nvPr/>
        </p:nvGrpSpPr>
        <p:grpSpPr>
          <a:xfrm>
            <a:off x="7415512" y="4487959"/>
            <a:ext cx="304920" cy="302747"/>
            <a:chOff x="7557412" y="2686347"/>
            <a:chExt cx="304920" cy="302747"/>
          </a:xfrm>
        </p:grpSpPr>
        <p:sp>
          <p:nvSpPr>
            <p:cNvPr id="1353" name="Google Shape;1353;p19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4" name="Google Shape;1354;p19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5" name="Google Shape;1355;p19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6" name="Google Shape;1356;p19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7" name="Google Shape;1357;p19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8" name="Google Shape;1358;p19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9" name="Google Shape;1359;p19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0" name="Google Shape;1360;p19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1" name="Google Shape;1361;p19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2" name="Google Shape;1362;p19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363" name="Google Shape;1363;p19"/>
          <p:cNvGrpSpPr/>
          <p:nvPr/>
        </p:nvGrpSpPr>
        <p:grpSpPr>
          <a:xfrm>
            <a:off x="8423896" y="502314"/>
            <a:ext cx="250438" cy="251002"/>
            <a:chOff x="4456658" y="4195702"/>
            <a:chExt cx="250438" cy="251002"/>
          </a:xfrm>
        </p:grpSpPr>
        <p:sp>
          <p:nvSpPr>
            <p:cNvPr id="1364" name="Google Shape;1364;p19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5" name="Google Shape;1365;p19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6" name="Google Shape;1366;p1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7" name="Google Shape;1367;p19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368" name="Google Shape;1368;p19"/>
          <p:cNvSpPr/>
          <p:nvPr/>
        </p:nvSpPr>
        <p:spPr>
          <a:xfrm flipH="1">
            <a:off x="1202904" y="41580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369" name="Google Shape;1369;p19"/>
          <p:cNvSpPr/>
          <p:nvPr/>
        </p:nvSpPr>
        <p:spPr>
          <a:xfrm flipH="1">
            <a:off x="3617033" y="4543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370" name="Google Shape;1370;p19"/>
          <p:cNvSpPr/>
          <p:nvPr/>
        </p:nvSpPr>
        <p:spPr>
          <a:xfrm>
            <a:off x="8415038" y="209715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371" name="Google Shape;1371;p19"/>
          <p:cNvSpPr/>
          <p:nvPr/>
        </p:nvSpPr>
        <p:spPr>
          <a:xfrm>
            <a:off x="8029025" y="25349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372" name="Google Shape;1372;p19"/>
          <p:cNvSpPr/>
          <p:nvPr/>
        </p:nvSpPr>
        <p:spPr>
          <a:xfrm>
            <a:off x="8072150" y="48560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373" name="Google Shape;1373;p19"/>
          <p:cNvGrpSpPr/>
          <p:nvPr/>
        </p:nvGrpSpPr>
        <p:grpSpPr>
          <a:xfrm flipH="1">
            <a:off x="974224" y="1587572"/>
            <a:ext cx="304920" cy="302747"/>
            <a:chOff x="7557412" y="2686347"/>
            <a:chExt cx="304920" cy="302747"/>
          </a:xfrm>
        </p:grpSpPr>
        <p:sp>
          <p:nvSpPr>
            <p:cNvPr id="1374" name="Google Shape;1374;p19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5" name="Google Shape;1375;p19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6" name="Google Shape;1376;p19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7" name="Google Shape;1377;p19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8" name="Google Shape;1378;p19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9" name="Google Shape;1379;p19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0" name="Google Shape;1380;p19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1" name="Google Shape;1381;p19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2" name="Google Shape;1382;p19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3" name="Google Shape;1383;p19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384" name="Google Shape;1384;p19"/>
          <p:cNvSpPr/>
          <p:nvPr/>
        </p:nvSpPr>
        <p:spPr>
          <a:xfrm flipH="1">
            <a:off x="533508" y="99090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385" name="Google Shape;1385;p19"/>
          <p:cNvGrpSpPr/>
          <p:nvPr/>
        </p:nvGrpSpPr>
        <p:grpSpPr>
          <a:xfrm>
            <a:off x="625524" y="3848684"/>
            <a:ext cx="304920" cy="302747"/>
            <a:chOff x="7557412" y="2686347"/>
            <a:chExt cx="304920" cy="302747"/>
          </a:xfrm>
        </p:grpSpPr>
        <p:sp>
          <p:nvSpPr>
            <p:cNvPr id="1386" name="Google Shape;1386;p19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7" name="Google Shape;1387;p19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8" name="Google Shape;1388;p19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9" name="Google Shape;1389;p19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0" name="Google Shape;1390;p19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1" name="Google Shape;1391;p19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2" name="Google Shape;1392;p19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3" name="Google Shape;1393;p19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4" name="Google Shape;1394;p19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5" name="Google Shape;1395;p19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396" name="Google Shape;1396;p19"/>
          <p:cNvGrpSpPr/>
          <p:nvPr/>
        </p:nvGrpSpPr>
        <p:grpSpPr>
          <a:xfrm>
            <a:off x="1550012" y="4279391"/>
            <a:ext cx="266211" cy="264843"/>
            <a:chOff x="2856950" y="4206891"/>
            <a:chExt cx="266211" cy="264843"/>
          </a:xfrm>
        </p:grpSpPr>
        <p:sp>
          <p:nvSpPr>
            <p:cNvPr id="1397" name="Google Shape;1397;p19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8" name="Google Shape;1398;p19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399" name="Google Shape;1399;p19"/>
          <p:cNvSpPr/>
          <p:nvPr/>
        </p:nvSpPr>
        <p:spPr>
          <a:xfrm>
            <a:off x="1998366" y="334726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2244564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1" name="Google Shape;1401;p20"/>
          <p:cNvSpPr/>
          <p:nvPr/>
        </p:nvSpPr>
        <p:spPr>
          <a:xfrm>
            <a:off x="3381331" y="673067"/>
            <a:ext cx="360720" cy="171011"/>
          </a:xfrm>
          <a:custGeom>
            <a:avLst/>
            <a:gdLst/>
            <a:ahLst/>
            <a:cxnLst/>
            <a:rect l="l" t="t" r="r" b="b"/>
            <a:pathLst>
              <a:path w="4746" h="2250" extrusionOk="0">
                <a:moveTo>
                  <a:pt x="4306" y="0"/>
                </a:moveTo>
                <a:cubicBezTo>
                  <a:pt x="4259" y="0"/>
                  <a:pt x="4212" y="8"/>
                  <a:pt x="4165" y="26"/>
                </a:cubicBezTo>
                <a:lnTo>
                  <a:pt x="2260" y="1005"/>
                </a:lnTo>
                <a:lnTo>
                  <a:pt x="301" y="1494"/>
                </a:lnTo>
                <a:cubicBezTo>
                  <a:pt x="98" y="1570"/>
                  <a:pt x="0" y="1796"/>
                  <a:pt x="75" y="1999"/>
                </a:cubicBezTo>
                <a:cubicBezTo>
                  <a:pt x="134" y="2152"/>
                  <a:pt x="284" y="2249"/>
                  <a:pt x="440" y="2249"/>
                </a:cubicBezTo>
                <a:cubicBezTo>
                  <a:pt x="485" y="2249"/>
                  <a:pt x="529" y="2242"/>
                  <a:pt x="572" y="2225"/>
                </a:cubicBezTo>
                <a:lnTo>
                  <a:pt x="2425" y="1261"/>
                </a:lnTo>
                <a:lnTo>
                  <a:pt x="4444" y="749"/>
                </a:lnTo>
                <a:cubicBezTo>
                  <a:pt x="4640" y="673"/>
                  <a:pt x="4745" y="447"/>
                  <a:pt x="4670" y="252"/>
                </a:cubicBezTo>
                <a:cubicBezTo>
                  <a:pt x="4612" y="94"/>
                  <a:pt x="4464" y="0"/>
                  <a:pt x="4306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02" name="Google Shape;1402;p20"/>
          <p:cNvSpPr/>
          <p:nvPr/>
        </p:nvSpPr>
        <p:spPr>
          <a:xfrm>
            <a:off x="3376695" y="665618"/>
            <a:ext cx="373337" cy="185148"/>
          </a:xfrm>
          <a:custGeom>
            <a:avLst/>
            <a:gdLst/>
            <a:ahLst/>
            <a:cxnLst/>
            <a:rect l="l" t="t" r="r" b="b"/>
            <a:pathLst>
              <a:path w="4912" h="2436" extrusionOk="0">
                <a:moveTo>
                  <a:pt x="4362" y="191"/>
                </a:moveTo>
                <a:cubicBezTo>
                  <a:pt x="4407" y="191"/>
                  <a:pt x="4445" y="199"/>
                  <a:pt x="4490" y="214"/>
                </a:cubicBezTo>
                <a:cubicBezTo>
                  <a:pt x="4558" y="252"/>
                  <a:pt x="4610" y="304"/>
                  <a:pt x="4641" y="380"/>
                </a:cubicBezTo>
                <a:cubicBezTo>
                  <a:pt x="4701" y="530"/>
                  <a:pt x="4626" y="704"/>
                  <a:pt x="4482" y="756"/>
                </a:cubicBezTo>
                <a:lnTo>
                  <a:pt x="2464" y="1268"/>
                </a:lnTo>
                <a:lnTo>
                  <a:pt x="603" y="2233"/>
                </a:lnTo>
                <a:cubicBezTo>
                  <a:pt x="570" y="2246"/>
                  <a:pt x="537" y="2252"/>
                  <a:pt x="504" y="2252"/>
                </a:cubicBezTo>
                <a:cubicBezTo>
                  <a:pt x="462" y="2252"/>
                  <a:pt x="420" y="2242"/>
                  <a:pt x="377" y="2225"/>
                </a:cubicBezTo>
                <a:cubicBezTo>
                  <a:pt x="302" y="2195"/>
                  <a:pt x="249" y="2135"/>
                  <a:pt x="219" y="2059"/>
                </a:cubicBezTo>
                <a:cubicBezTo>
                  <a:pt x="197" y="1984"/>
                  <a:pt x="197" y="1909"/>
                  <a:pt x="227" y="1833"/>
                </a:cubicBezTo>
                <a:cubicBezTo>
                  <a:pt x="264" y="1766"/>
                  <a:pt x="317" y="1705"/>
                  <a:pt x="385" y="1683"/>
                </a:cubicBezTo>
                <a:lnTo>
                  <a:pt x="2343" y="1193"/>
                </a:lnTo>
                <a:lnTo>
                  <a:pt x="4264" y="206"/>
                </a:lnTo>
                <a:cubicBezTo>
                  <a:pt x="4294" y="199"/>
                  <a:pt x="4332" y="191"/>
                  <a:pt x="4362" y="191"/>
                </a:cubicBezTo>
                <a:close/>
                <a:moveTo>
                  <a:pt x="4371" y="0"/>
                </a:moveTo>
                <a:cubicBezTo>
                  <a:pt x="4310" y="0"/>
                  <a:pt x="4246" y="11"/>
                  <a:pt x="4181" y="33"/>
                </a:cubicBezTo>
                <a:lnTo>
                  <a:pt x="2291" y="1012"/>
                </a:lnTo>
                <a:lnTo>
                  <a:pt x="325" y="1502"/>
                </a:lnTo>
                <a:cubicBezTo>
                  <a:pt x="204" y="1547"/>
                  <a:pt x="114" y="1638"/>
                  <a:pt x="61" y="1758"/>
                </a:cubicBezTo>
                <a:cubicBezTo>
                  <a:pt x="1" y="1879"/>
                  <a:pt x="1" y="2007"/>
                  <a:pt x="46" y="2127"/>
                </a:cubicBezTo>
                <a:cubicBezTo>
                  <a:pt x="91" y="2248"/>
                  <a:pt x="182" y="2346"/>
                  <a:pt x="302" y="2398"/>
                </a:cubicBezTo>
                <a:cubicBezTo>
                  <a:pt x="362" y="2421"/>
                  <a:pt x="430" y="2436"/>
                  <a:pt x="498" y="2436"/>
                </a:cubicBezTo>
                <a:cubicBezTo>
                  <a:pt x="558" y="2436"/>
                  <a:pt x="618" y="2428"/>
                  <a:pt x="679" y="2406"/>
                </a:cubicBezTo>
                <a:lnTo>
                  <a:pt x="2517" y="1449"/>
                </a:lnTo>
                <a:lnTo>
                  <a:pt x="4535" y="937"/>
                </a:lnTo>
                <a:cubicBezTo>
                  <a:pt x="4784" y="839"/>
                  <a:pt x="4912" y="560"/>
                  <a:pt x="4821" y="312"/>
                </a:cubicBezTo>
                <a:cubicBezTo>
                  <a:pt x="4769" y="191"/>
                  <a:pt x="4678" y="93"/>
                  <a:pt x="4565" y="41"/>
                </a:cubicBezTo>
                <a:cubicBezTo>
                  <a:pt x="4503" y="13"/>
                  <a:pt x="4438" y="0"/>
                  <a:pt x="437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03" name="Google Shape;1403;p20"/>
          <p:cNvSpPr/>
          <p:nvPr/>
        </p:nvSpPr>
        <p:spPr>
          <a:xfrm>
            <a:off x="3384143" y="664250"/>
            <a:ext cx="354487" cy="188112"/>
          </a:xfrm>
          <a:custGeom>
            <a:avLst/>
            <a:gdLst/>
            <a:ahLst/>
            <a:cxnLst/>
            <a:rect l="l" t="t" r="r" b="b"/>
            <a:pathLst>
              <a:path w="4664" h="2475" extrusionOk="0">
                <a:moveTo>
                  <a:pt x="445" y="1"/>
                </a:moveTo>
                <a:cubicBezTo>
                  <a:pt x="297" y="1"/>
                  <a:pt x="158" y="88"/>
                  <a:pt x="91" y="232"/>
                </a:cubicBezTo>
                <a:cubicBezTo>
                  <a:pt x="1" y="428"/>
                  <a:pt x="91" y="661"/>
                  <a:pt x="287" y="744"/>
                </a:cubicBezTo>
                <a:lnTo>
                  <a:pt x="2275" y="1377"/>
                </a:lnTo>
                <a:lnTo>
                  <a:pt x="4061" y="2439"/>
                </a:lnTo>
                <a:cubicBezTo>
                  <a:pt x="4112" y="2463"/>
                  <a:pt x="4167" y="2474"/>
                  <a:pt x="4221" y="2474"/>
                </a:cubicBezTo>
                <a:cubicBezTo>
                  <a:pt x="4370" y="2474"/>
                  <a:pt x="4514" y="2387"/>
                  <a:pt x="4580" y="2243"/>
                </a:cubicBezTo>
                <a:cubicBezTo>
                  <a:pt x="4663" y="2047"/>
                  <a:pt x="4573" y="1821"/>
                  <a:pt x="4384" y="1731"/>
                </a:cubicBezTo>
                <a:lnTo>
                  <a:pt x="2343" y="1076"/>
                </a:lnTo>
                <a:lnTo>
                  <a:pt x="603" y="36"/>
                </a:lnTo>
                <a:cubicBezTo>
                  <a:pt x="551" y="12"/>
                  <a:pt x="498" y="1"/>
                  <a:pt x="445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04" name="Google Shape;1404;p20"/>
          <p:cNvSpPr/>
          <p:nvPr/>
        </p:nvSpPr>
        <p:spPr>
          <a:xfrm>
            <a:off x="3376163" y="657030"/>
            <a:ext cx="370448" cy="202325"/>
          </a:xfrm>
          <a:custGeom>
            <a:avLst/>
            <a:gdLst/>
            <a:ahLst/>
            <a:cxnLst/>
            <a:rect l="l" t="t" r="r" b="b"/>
            <a:pathLst>
              <a:path w="4874" h="2662" extrusionOk="0">
                <a:moveTo>
                  <a:pt x="550" y="191"/>
                </a:moveTo>
                <a:cubicBezTo>
                  <a:pt x="588" y="191"/>
                  <a:pt x="625" y="199"/>
                  <a:pt x="663" y="214"/>
                </a:cubicBezTo>
                <a:lnTo>
                  <a:pt x="2395" y="1253"/>
                </a:lnTo>
                <a:lnTo>
                  <a:pt x="4444" y="1909"/>
                </a:lnTo>
                <a:cubicBezTo>
                  <a:pt x="4595" y="1977"/>
                  <a:pt x="4663" y="2150"/>
                  <a:pt x="4595" y="2300"/>
                </a:cubicBezTo>
                <a:cubicBezTo>
                  <a:pt x="4544" y="2414"/>
                  <a:pt x="4433" y="2480"/>
                  <a:pt x="4323" y="2480"/>
                </a:cubicBezTo>
                <a:cubicBezTo>
                  <a:pt x="4287" y="2480"/>
                  <a:pt x="4252" y="2473"/>
                  <a:pt x="4218" y="2459"/>
                </a:cubicBezTo>
                <a:lnTo>
                  <a:pt x="2426" y="1389"/>
                </a:lnTo>
                <a:lnTo>
                  <a:pt x="430" y="756"/>
                </a:lnTo>
                <a:cubicBezTo>
                  <a:pt x="279" y="689"/>
                  <a:pt x="219" y="515"/>
                  <a:pt x="279" y="365"/>
                </a:cubicBezTo>
                <a:cubicBezTo>
                  <a:pt x="332" y="252"/>
                  <a:pt x="445" y="191"/>
                  <a:pt x="550" y="191"/>
                </a:cubicBezTo>
                <a:close/>
                <a:moveTo>
                  <a:pt x="552" y="0"/>
                </a:moveTo>
                <a:cubicBezTo>
                  <a:pt x="368" y="0"/>
                  <a:pt x="191" y="106"/>
                  <a:pt x="113" y="289"/>
                </a:cubicBezTo>
                <a:cubicBezTo>
                  <a:pt x="0" y="530"/>
                  <a:pt x="113" y="817"/>
                  <a:pt x="362" y="930"/>
                </a:cubicBezTo>
                <a:lnTo>
                  <a:pt x="2335" y="1555"/>
                </a:lnTo>
                <a:lnTo>
                  <a:pt x="4128" y="2624"/>
                </a:lnTo>
                <a:cubicBezTo>
                  <a:pt x="4196" y="2647"/>
                  <a:pt x="4256" y="2662"/>
                  <a:pt x="4324" y="2662"/>
                </a:cubicBezTo>
                <a:cubicBezTo>
                  <a:pt x="4512" y="2662"/>
                  <a:pt x="4685" y="2556"/>
                  <a:pt x="4768" y="2376"/>
                </a:cubicBezTo>
                <a:cubicBezTo>
                  <a:pt x="4874" y="2135"/>
                  <a:pt x="4768" y="1848"/>
                  <a:pt x="4512" y="1735"/>
                </a:cubicBezTo>
                <a:lnTo>
                  <a:pt x="2486" y="1088"/>
                </a:lnTo>
                <a:lnTo>
                  <a:pt x="746" y="41"/>
                </a:lnTo>
                <a:cubicBezTo>
                  <a:pt x="683" y="13"/>
                  <a:pt x="617" y="0"/>
                  <a:pt x="55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05" name="Google Shape;1405;p20"/>
          <p:cNvSpPr/>
          <p:nvPr/>
        </p:nvSpPr>
        <p:spPr>
          <a:xfrm>
            <a:off x="3472309" y="581557"/>
            <a:ext cx="178688" cy="353575"/>
          </a:xfrm>
          <a:custGeom>
            <a:avLst/>
            <a:gdLst/>
            <a:ahLst/>
            <a:cxnLst/>
            <a:rect l="l" t="t" r="r" b="b"/>
            <a:pathLst>
              <a:path w="2351" h="4652" extrusionOk="0">
                <a:moveTo>
                  <a:pt x="434" y="0"/>
                </a:moveTo>
                <a:cubicBezTo>
                  <a:pt x="390" y="0"/>
                  <a:pt x="345" y="8"/>
                  <a:pt x="302" y="24"/>
                </a:cubicBezTo>
                <a:cubicBezTo>
                  <a:pt x="99" y="107"/>
                  <a:pt x="1" y="333"/>
                  <a:pt x="76" y="529"/>
                </a:cubicBezTo>
                <a:lnTo>
                  <a:pt x="1033" y="2382"/>
                </a:lnTo>
                <a:lnTo>
                  <a:pt x="1545" y="4401"/>
                </a:lnTo>
                <a:cubicBezTo>
                  <a:pt x="1603" y="4553"/>
                  <a:pt x="1754" y="4651"/>
                  <a:pt x="1913" y="4651"/>
                </a:cubicBezTo>
                <a:cubicBezTo>
                  <a:pt x="1959" y="4651"/>
                  <a:pt x="2005" y="4643"/>
                  <a:pt x="2049" y="4627"/>
                </a:cubicBezTo>
                <a:cubicBezTo>
                  <a:pt x="2245" y="4551"/>
                  <a:pt x="2351" y="4325"/>
                  <a:pt x="2275" y="4122"/>
                </a:cubicBezTo>
                <a:lnTo>
                  <a:pt x="1296" y="2216"/>
                </a:lnTo>
                <a:lnTo>
                  <a:pt x="799" y="250"/>
                </a:lnTo>
                <a:cubicBezTo>
                  <a:pt x="740" y="98"/>
                  <a:pt x="590" y="0"/>
                  <a:pt x="434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06" name="Google Shape;1406;p20"/>
          <p:cNvSpPr/>
          <p:nvPr/>
        </p:nvSpPr>
        <p:spPr>
          <a:xfrm>
            <a:off x="3464328" y="574564"/>
            <a:ext cx="190697" cy="367864"/>
          </a:xfrm>
          <a:custGeom>
            <a:avLst/>
            <a:gdLst/>
            <a:ahLst/>
            <a:cxnLst/>
            <a:rect l="l" t="t" r="r" b="b"/>
            <a:pathLst>
              <a:path w="2509" h="4840" extrusionOk="0">
                <a:moveTo>
                  <a:pt x="541" y="187"/>
                </a:moveTo>
                <a:cubicBezTo>
                  <a:pt x="660" y="187"/>
                  <a:pt x="773" y="260"/>
                  <a:pt x="814" y="365"/>
                </a:cubicBezTo>
                <a:lnTo>
                  <a:pt x="1311" y="2331"/>
                </a:lnTo>
                <a:lnTo>
                  <a:pt x="2290" y="4244"/>
                </a:lnTo>
                <a:cubicBezTo>
                  <a:pt x="2320" y="4319"/>
                  <a:pt x="2313" y="4402"/>
                  <a:pt x="2282" y="4470"/>
                </a:cubicBezTo>
                <a:cubicBezTo>
                  <a:pt x="2252" y="4545"/>
                  <a:pt x="2192" y="4598"/>
                  <a:pt x="2117" y="4628"/>
                </a:cubicBezTo>
                <a:cubicBezTo>
                  <a:pt x="2083" y="4642"/>
                  <a:pt x="2047" y="4648"/>
                  <a:pt x="2012" y="4648"/>
                </a:cubicBezTo>
                <a:cubicBezTo>
                  <a:pt x="1894" y="4648"/>
                  <a:pt x="1781" y="4575"/>
                  <a:pt x="1740" y="4470"/>
                </a:cubicBezTo>
                <a:lnTo>
                  <a:pt x="1228" y="2451"/>
                </a:lnTo>
                <a:lnTo>
                  <a:pt x="271" y="591"/>
                </a:lnTo>
                <a:cubicBezTo>
                  <a:pt x="211" y="440"/>
                  <a:pt x="286" y="267"/>
                  <a:pt x="437" y="207"/>
                </a:cubicBezTo>
                <a:cubicBezTo>
                  <a:pt x="471" y="193"/>
                  <a:pt x="507" y="187"/>
                  <a:pt x="541" y="187"/>
                </a:cubicBezTo>
                <a:close/>
                <a:moveTo>
                  <a:pt x="543" y="1"/>
                </a:moveTo>
                <a:cubicBezTo>
                  <a:pt x="485" y="1"/>
                  <a:pt x="426" y="11"/>
                  <a:pt x="369" y="34"/>
                </a:cubicBezTo>
                <a:cubicBezTo>
                  <a:pt x="121" y="124"/>
                  <a:pt x="0" y="410"/>
                  <a:pt x="98" y="666"/>
                </a:cubicBezTo>
                <a:lnTo>
                  <a:pt x="1047" y="2504"/>
                </a:lnTo>
                <a:lnTo>
                  <a:pt x="1559" y="4523"/>
                </a:lnTo>
                <a:cubicBezTo>
                  <a:pt x="1635" y="4719"/>
                  <a:pt x="1823" y="4839"/>
                  <a:pt x="2011" y="4839"/>
                </a:cubicBezTo>
                <a:cubicBezTo>
                  <a:pt x="2072" y="4839"/>
                  <a:pt x="2132" y="4824"/>
                  <a:pt x="2185" y="4801"/>
                </a:cubicBezTo>
                <a:cubicBezTo>
                  <a:pt x="2305" y="4756"/>
                  <a:pt x="2403" y="4666"/>
                  <a:pt x="2456" y="4553"/>
                </a:cubicBezTo>
                <a:cubicBezTo>
                  <a:pt x="2508" y="4432"/>
                  <a:pt x="2508" y="4297"/>
                  <a:pt x="2463" y="4169"/>
                </a:cubicBezTo>
                <a:lnTo>
                  <a:pt x="1484" y="2278"/>
                </a:lnTo>
                <a:lnTo>
                  <a:pt x="994" y="312"/>
                </a:lnTo>
                <a:cubicBezTo>
                  <a:pt x="925" y="121"/>
                  <a:pt x="739" y="1"/>
                  <a:pt x="54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07" name="Google Shape;1407;p20"/>
          <p:cNvSpPr/>
          <p:nvPr/>
        </p:nvSpPr>
        <p:spPr>
          <a:xfrm>
            <a:off x="3463188" y="585281"/>
            <a:ext cx="196397" cy="346051"/>
          </a:xfrm>
          <a:custGeom>
            <a:avLst/>
            <a:gdLst/>
            <a:ahLst/>
            <a:cxnLst/>
            <a:rect l="l" t="t" r="r" b="b"/>
            <a:pathLst>
              <a:path w="2584" h="4553" extrusionOk="0">
                <a:moveTo>
                  <a:pt x="2142" y="1"/>
                </a:moveTo>
                <a:cubicBezTo>
                  <a:pt x="1996" y="1"/>
                  <a:pt x="1852" y="88"/>
                  <a:pt x="1785" y="232"/>
                </a:cubicBezTo>
                <a:lnTo>
                  <a:pt x="1160" y="2212"/>
                </a:lnTo>
                <a:lnTo>
                  <a:pt x="91" y="4005"/>
                </a:lnTo>
                <a:cubicBezTo>
                  <a:pt x="0" y="4201"/>
                  <a:pt x="91" y="4434"/>
                  <a:pt x="286" y="4517"/>
                </a:cubicBezTo>
                <a:cubicBezTo>
                  <a:pt x="338" y="4541"/>
                  <a:pt x="393" y="4553"/>
                  <a:pt x="446" y="4553"/>
                </a:cubicBezTo>
                <a:cubicBezTo>
                  <a:pt x="595" y="4553"/>
                  <a:pt x="738" y="4466"/>
                  <a:pt x="799" y="4322"/>
                </a:cubicBezTo>
                <a:lnTo>
                  <a:pt x="1454" y="2288"/>
                </a:lnTo>
                <a:lnTo>
                  <a:pt x="2493" y="548"/>
                </a:lnTo>
                <a:cubicBezTo>
                  <a:pt x="2584" y="352"/>
                  <a:pt x="2493" y="119"/>
                  <a:pt x="2297" y="36"/>
                </a:cubicBezTo>
                <a:cubicBezTo>
                  <a:pt x="2248" y="12"/>
                  <a:pt x="2195" y="1"/>
                  <a:pt x="2142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08" name="Google Shape;1408;p20"/>
          <p:cNvSpPr/>
          <p:nvPr/>
        </p:nvSpPr>
        <p:spPr>
          <a:xfrm>
            <a:off x="3459160" y="577984"/>
            <a:ext cx="204453" cy="360416"/>
          </a:xfrm>
          <a:custGeom>
            <a:avLst/>
            <a:gdLst/>
            <a:ahLst/>
            <a:cxnLst/>
            <a:rect l="l" t="t" r="r" b="b"/>
            <a:pathLst>
              <a:path w="2690" h="4742" extrusionOk="0">
                <a:moveTo>
                  <a:pt x="2192" y="192"/>
                </a:moveTo>
                <a:cubicBezTo>
                  <a:pt x="2237" y="192"/>
                  <a:pt x="2275" y="199"/>
                  <a:pt x="2313" y="215"/>
                </a:cubicBezTo>
                <a:cubicBezTo>
                  <a:pt x="2388" y="245"/>
                  <a:pt x="2441" y="305"/>
                  <a:pt x="2471" y="380"/>
                </a:cubicBezTo>
                <a:cubicBezTo>
                  <a:pt x="2501" y="456"/>
                  <a:pt x="2494" y="538"/>
                  <a:pt x="2471" y="599"/>
                </a:cubicBezTo>
                <a:lnTo>
                  <a:pt x="1432" y="2331"/>
                </a:lnTo>
                <a:lnTo>
                  <a:pt x="769" y="4380"/>
                </a:lnTo>
                <a:cubicBezTo>
                  <a:pt x="719" y="4491"/>
                  <a:pt x="612" y="4557"/>
                  <a:pt x="498" y="4557"/>
                </a:cubicBezTo>
                <a:cubicBezTo>
                  <a:pt x="458" y="4557"/>
                  <a:pt x="417" y="4548"/>
                  <a:pt x="377" y="4530"/>
                </a:cubicBezTo>
                <a:cubicBezTo>
                  <a:pt x="309" y="4500"/>
                  <a:pt x="249" y="4440"/>
                  <a:pt x="226" y="4365"/>
                </a:cubicBezTo>
                <a:cubicBezTo>
                  <a:pt x="196" y="4289"/>
                  <a:pt x="196" y="4214"/>
                  <a:pt x="226" y="4146"/>
                </a:cubicBezTo>
                <a:lnTo>
                  <a:pt x="1288" y="2361"/>
                </a:lnTo>
                <a:lnTo>
                  <a:pt x="1929" y="365"/>
                </a:lnTo>
                <a:cubicBezTo>
                  <a:pt x="1974" y="252"/>
                  <a:pt x="2079" y="192"/>
                  <a:pt x="2192" y="192"/>
                </a:cubicBezTo>
                <a:close/>
                <a:moveTo>
                  <a:pt x="2198" y="1"/>
                </a:moveTo>
                <a:cubicBezTo>
                  <a:pt x="2010" y="1"/>
                  <a:pt x="1832" y="108"/>
                  <a:pt x="1748" y="297"/>
                </a:cubicBezTo>
                <a:lnTo>
                  <a:pt x="1123" y="2271"/>
                </a:lnTo>
                <a:lnTo>
                  <a:pt x="61" y="4063"/>
                </a:lnTo>
                <a:cubicBezTo>
                  <a:pt x="8" y="4176"/>
                  <a:pt x="0" y="4312"/>
                  <a:pt x="46" y="4433"/>
                </a:cubicBezTo>
                <a:cubicBezTo>
                  <a:pt x="91" y="4553"/>
                  <a:pt x="181" y="4651"/>
                  <a:pt x="302" y="4704"/>
                </a:cubicBezTo>
                <a:cubicBezTo>
                  <a:pt x="362" y="4734"/>
                  <a:pt x="430" y="4741"/>
                  <a:pt x="498" y="4741"/>
                </a:cubicBezTo>
                <a:cubicBezTo>
                  <a:pt x="686" y="4741"/>
                  <a:pt x="859" y="4636"/>
                  <a:pt x="942" y="4448"/>
                </a:cubicBezTo>
                <a:lnTo>
                  <a:pt x="1597" y="2421"/>
                </a:lnTo>
                <a:lnTo>
                  <a:pt x="2637" y="682"/>
                </a:lnTo>
                <a:cubicBezTo>
                  <a:pt x="2689" y="569"/>
                  <a:pt x="2689" y="433"/>
                  <a:pt x="2644" y="312"/>
                </a:cubicBezTo>
                <a:cubicBezTo>
                  <a:pt x="2599" y="192"/>
                  <a:pt x="2509" y="94"/>
                  <a:pt x="2396" y="41"/>
                </a:cubicBezTo>
                <a:cubicBezTo>
                  <a:pt x="2331" y="14"/>
                  <a:pt x="2264" y="1"/>
                  <a:pt x="2198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09" name="Google Shape;1409;p20"/>
          <p:cNvSpPr/>
          <p:nvPr/>
        </p:nvSpPr>
        <p:spPr>
          <a:xfrm>
            <a:off x="3494046" y="698680"/>
            <a:ext cx="134605" cy="119252"/>
          </a:xfrm>
          <a:custGeom>
            <a:avLst/>
            <a:gdLst/>
            <a:ahLst/>
            <a:cxnLst/>
            <a:rect l="l" t="t" r="r" b="b"/>
            <a:pathLst>
              <a:path w="1771" h="1569" extrusionOk="0">
                <a:moveTo>
                  <a:pt x="883" y="0"/>
                </a:moveTo>
                <a:cubicBezTo>
                  <a:pt x="792" y="0"/>
                  <a:pt x="700" y="16"/>
                  <a:pt x="611" y="50"/>
                </a:cubicBezTo>
                <a:cubicBezTo>
                  <a:pt x="204" y="208"/>
                  <a:pt x="1" y="660"/>
                  <a:pt x="159" y="1067"/>
                </a:cubicBezTo>
                <a:cubicBezTo>
                  <a:pt x="276" y="1377"/>
                  <a:pt x="574" y="1569"/>
                  <a:pt x="892" y="1569"/>
                </a:cubicBezTo>
                <a:cubicBezTo>
                  <a:pt x="984" y="1569"/>
                  <a:pt x="1077" y="1553"/>
                  <a:pt x="1168" y="1519"/>
                </a:cubicBezTo>
                <a:cubicBezTo>
                  <a:pt x="1568" y="1361"/>
                  <a:pt x="1771" y="909"/>
                  <a:pt x="1620" y="510"/>
                </a:cubicBezTo>
                <a:cubicBezTo>
                  <a:pt x="1503" y="194"/>
                  <a:pt x="1200" y="0"/>
                  <a:pt x="883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10" name="Google Shape;1410;p20"/>
          <p:cNvSpPr/>
          <p:nvPr/>
        </p:nvSpPr>
        <p:spPr>
          <a:xfrm>
            <a:off x="3486066" y="691688"/>
            <a:ext cx="150642" cy="133389"/>
          </a:xfrm>
          <a:custGeom>
            <a:avLst/>
            <a:gdLst/>
            <a:ahLst/>
            <a:cxnLst/>
            <a:rect l="l" t="t" r="r" b="b"/>
            <a:pathLst>
              <a:path w="1982" h="1755" extrusionOk="0">
                <a:moveTo>
                  <a:pt x="995" y="187"/>
                </a:moveTo>
                <a:cubicBezTo>
                  <a:pt x="1273" y="187"/>
                  <a:pt x="1529" y="361"/>
                  <a:pt x="1635" y="632"/>
                </a:cubicBezTo>
                <a:cubicBezTo>
                  <a:pt x="1771" y="986"/>
                  <a:pt x="1590" y="1385"/>
                  <a:pt x="1236" y="1521"/>
                </a:cubicBezTo>
                <a:cubicBezTo>
                  <a:pt x="1156" y="1551"/>
                  <a:pt x="1074" y="1566"/>
                  <a:pt x="993" y="1566"/>
                </a:cubicBezTo>
                <a:cubicBezTo>
                  <a:pt x="715" y="1566"/>
                  <a:pt x="452" y="1395"/>
                  <a:pt x="347" y="1121"/>
                </a:cubicBezTo>
                <a:cubicBezTo>
                  <a:pt x="211" y="767"/>
                  <a:pt x="392" y="368"/>
                  <a:pt x="746" y="233"/>
                </a:cubicBezTo>
                <a:cubicBezTo>
                  <a:pt x="829" y="202"/>
                  <a:pt x="912" y="187"/>
                  <a:pt x="995" y="187"/>
                </a:cubicBezTo>
                <a:close/>
                <a:moveTo>
                  <a:pt x="993" y="1"/>
                </a:moveTo>
                <a:cubicBezTo>
                  <a:pt x="888" y="1"/>
                  <a:pt x="782" y="20"/>
                  <a:pt x="678" y="59"/>
                </a:cubicBezTo>
                <a:cubicBezTo>
                  <a:pt x="226" y="233"/>
                  <a:pt x="0" y="737"/>
                  <a:pt x="174" y="1189"/>
                </a:cubicBezTo>
                <a:cubicBezTo>
                  <a:pt x="309" y="1536"/>
                  <a:pt x="641" y="1754"/>
                  <a:pt x="995" y="1754"/>
                </a:cubicBezTo>
                <a:cubicBezTo>
                  <a:pt x="1100" y="1754"/>
                  <a:pt x="1206" y="1739"/>
                  <a:pt x="1304" y="1694"/>
                </a:cubicBezTo>
                <a:cubicBezTo>
                  <a:pt x="1755" y="1528"/>
                  <a:pt x="1981" y="1016"/>
                  <a:pt x="1816" y="564"/>
                </a:cubicBezTo>
                <a:cubicBezTo>
                  <a:pt x="1682" y="215"/>
                  <a:pt x="1346" y="1"/>
                  <a:pt x="99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11" name="Google Shape;1411;p20"/>
          <p:cNvSpPr/>
          <p:nvPr/>
        </p:nvSpPr>
        <p:spPr>
          <a:xfrm>
            <a:off x="7113933" y="584673"/>
            <a:ext cx="360720" cy="170935"/>
          </a:xfrm>
          <a:custGeom>
            <a:avLst/>
            <a:gdLst/>
            <a:ahLst/>
            <a:cxnLst/>
            <a:rect l="l" t="t" r="r" b="b"/>
            <a:pathLst>
              <a:path w="4746" h="2249" extrusionOk="0">
                <a:moveTo>
                  <a:pt x="4309" y="0"/>
                </a:moveTo>
                <a:cubicBezTo>
                  <a:pt x="4261" y="0"/>
                  <a:pt x="4213" y="9"/>
                  <a:pt x="4165" y="29"/>
                </a:cubicBezTo>
                <a:lnTo>
                  <a:pt x="2260" y="1008"/>
                </a:lnTo>
                <a:lnTo>
                  <a:pt x="301" y="1497"/>
                </a:lnTo>
                <a:cubicBezTo>
                  <a:pt x="98" y="1573"/>
                  <a:pt x="0" y="1799"/>
                  <a:pt x="75" y="2002"/>
                </a:cubicBezTo>
                <a:cubicBezTo>
                  <a:pt x="133" y="2152"/>
                  <a:pt x="279" y="2249"/>
                  <a:pt x="432" y="2249"/>
                </a:cubicBezTo>
                <a:cubicBezTo>
                  <a:pt x="479" y="2249"/>
                  <a:pt x="527" y="2240"/>
                  <a:pt x="573" y="2220"/>
                </a:cubicBezTo>
                <a:lnTo>
                  <a:pt x="2426" y="1264"/>
                </a:lnTo>
                <a:lnTo>
                  <a:pt x="4444" y="752"/>
                </a:lnTo>
                <a:cubicBezTo>
                  <a:pt x="4640" y="676"/>
                  <a:pt x="4745" y="450"/>
                  <a:pt x="4670" y="255"/>
                </a:cubicBezTo>
                <a:cubicBezTo>
                  <a:pt x="4612" y="99"/>
                  <a:pt x="4466" y="0"/>
                  <a:pt x="4309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12" name="Google Shape;1412;p20"/>
          <p:cNvSpPr/>
          <p:nvPr/>
        </p:nvSpPr>
        <p:spPr>
          <a:xfrm>
            <a:off x="7109297" y="577452"/>
            <a:ext cx="373337" cy="185224"/>
          </a:xfrm>
          <a:custGeom>
            <a:avLst/>
            <a:gdLst/>
            <a:ahLst/>
            <a:cxnLst/>
            <a:rect l="l" t="t" r="r" b="b"/>
            <a:pathLst>
              <a:path w="4912" h="2437" extrusionOk="0">
                <a:moveTo>
                  <a:pt x="4362" y="191"/>
                </a:moveTo>
                <a:cubicBezTo>
                  <a:pt x="4407" y="191"/>
                  <a:pt x="4445" y="199"/>
                  <a:pt x="4483" y="214"/>
                </a:cubicBezTo>
                <a:cubicBezTo>
                  <a:pt x="4558" y="252"/>
                  <a:pt x="4611" y="304"/>
                  <a:pt x="4641" y="380"/>
                </a:cubicBezTo>
                <a:cubicBezTo>
                  <a:pt x="4701" y="530"/>
                  <a:pt x="4626" y="704"/>
                  <a:pt x="4483" y="756"/>
                </a:cubicBezTo>
                <a:lnTo>
                  <a:pt x="2464" y="1269"/>
                </a:lnTo>
                <a:lnTo>
                  <a:pt x="603" y="2233"/>
                </a:lnTo>
                <a:cubicBezTo>
                  <a:pt x="570" y="2246"/>
                  <a:pt x="536" y="2252"/>
                  <a:pt x="502" y="2252"/>
                </a:cubicBezTo>
                <a:cubicBezTo>
                  <a:pt x="458" y="2252"/>
                  <a:pt x="416" y="2242"/>
                  <a:pt x="377" y="2225"/>
                </a:cubicBezTo>
                <a:cubicBezTo>
                  <a:pt x="302" y="2195"/>
                  <a:pt x="249" y="2135"/>
                  <a:pt x="219" y="2059"/>
                </a:cubicBezTo>
                <a:cubicBezTo>
                  <a:pt x="197" y="1984"/>
                  <a:pt x="197" y="1909"/>
                  <a:pt x="227" y="1833"/>
                </a:cubicBezTo>
                <a:cubicBezTo>
                  <a:pt x="265" y="1766"/>
                  <a:pt x="317" y="1705"/>
                  <a:pt x="385" y="1683"/>
                </a:cubicBezTo>
                <a:lnTo>
                  <a:pt x="2343" y="1193"/>
                </a:lnTo>
                <a:lnTo>
                  <a:pt x="4264" y="206"/>
                </a:lnTo>
                <a:cubicBezTo>
                  <a:pt x="4294" y="199"/>
                  <a:pt x="4332" y="191"/>
                  <a:pt x="4362" y="191"/>
                </a:cubicBezTo>
                <a:close/>
                <a:moveTo>
                  <a:pt x="4372" y="0"/>
                </a:moveTo>
                <a:cubicBezTo>
                  <a:pt x="4310" y="0"/>
                  <a:pt x="4246" y="12"/>
                  <a:pt x="4181" y="33"/>
                </a:cubicBezTo>
                <a:lnTo>
                  <a:pt x="2291" y="1012"/>
                </a:lnTo>
                <a:lnTo>
                  <a:pt x="325" y="1502"/>
                </a:lnTo>
                <a:cubicBezTo>
                  <a:pt x="204" y="1547"/>
                  <a:pt x="106" y="1638"/>
                  <a:pt x="54" y="1758"/>
                </a:cubicBezTo>
                <a:cubicBezTo>
                  <a:pt x="1" y="1879"/>
                  <a:pt x="1" y="2007"/>
                  <a:pt x="46" y="2127"/>
                </a:cubicBezTo>
                <a:cubicBezTo>
                  <a:pt x="91" y="2248"/>
                  <a:pt x="182" y="2346"/>
                  <a:pt x="302" y="2398"/>
                </a:cubicBezTo>
                <a:cubicBezTo>
                  <a:pt x="362" y="2421"/>
                  <a:pt x="430" y="2436"/>
                  <a:pt x="498" y="2436"/>
                </a:cubicBezTo>
                <a:cubicBezTo>
                  <a:pt x="558" y="2436"/>
                  <a:pt x="619" y="2428"/>
                  <a:pt x="679" y="2406"/>
                </a:cubicBezTo>
                <a:lnTo>
                  <a:pt x="2517" y="1449"/>
                </a:lnTo>
                <a:lnTo>
                  <a:pt x="4535" y="937"/>
                </a:lnTo>
                <a:cubicBezTo>
                  <a:pt x="4784" y="839"/>
                  <a:pt x="4912" y="560"/>
                  <a:pt x="4814" y="312"/>
                </a:cubicBezTo>
                <a:cubicBezTo>
                  <a:pt x="4769" y="191"/>
                  <a:pt x="4678" y="93"/>
                  <a:pt x="4565" y="41"/>
                </a:cubicBezTo>
                <a:cubicBezTo>
                  <a:pt x="4503" y="13"/>
                  <a:pt x="4438" y="0"/>
                  <a:pt x="43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13" name="Google Shape;1413;p20"/>
          <p:cNvSpPr/>
          <p:nvPr/>
        </p:nvSpPr>
        <p:spPr>
          <a:xfrm>
            <a:off x="7116745" y="576160"/>
            <a:ext cx="354487" cy="188036"/>
          </a:xfrm>
          <a:custGeom>
            <a:avLst/>
            <a:gdLst/>
            <a:ahLst/>
            <a:cxnLst/>
            <a:rect l="l" t="t" r="r" b="b"/>
            <a:pathLst>
              <a:path w="4664" h="2474" extrusionOk="0">
                <a:moveTo>
                  <a:pt x="445" y="0"/>
                </a:moveTo>
                <a:cubicBezTo>
                  <a:pt x="297" y="0"/>
                  <a:pt x="158" y="87"/>
                  <a:pt x="91" y="231"/>
                </a:cubicBezTo>
                <a:cubicBezTo>
                  <a:pt x="1" y="427"/>
                  <a:pt x="91" y="660"/>
                  <a:pt x="287" y="743"/>
                </a:cubicBezTo>
                <a:lnTo>
                  <a:pt x="2268" y="1376"/>
                </a:lnTo>
                <a:lnTo>
                  <a:pt x="4061" y="2438"/>
                </a:lnTo>
                <a:cubicBezTo>
                  <a:pt x="4112" y="2462"/>
                  <a:pt x="4167" y="2473"/>
                  <a:pt x="4221" y="2473"/>
                </a:cubicBezTo>
                <a:cubicBezTo>
                  <a:pt x="4370" y="2473"/>
                  <a:pt x="4512" y="2386"/>
                  <a:pt x="4573" y="2242"/>
                </a:cubicBezTo>
                <a:cubicBezTo>
                  <a:pt x="4663" y="2046"/>
                  <a:pt x="4573" y="1820"/>
                  <a:pt x="4377" y="1730"/>
                </a:cubicBezTo>
                <a:lnTo>
                  <a:pt x="2343" y="1075"/>
                </a:lnTo>
                <a:lnTo>
                  <a:pt x="603" y="35"/>
                </a:lnTo>
                <a:cubicBezTo>
                  <a:pt x="552" y="11"/>
                  <a:pt x="498" y="0"/>
                  <a:pt x="445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14" name="Google Shape;1414;p20"/>
          <p:cNvSpPr/>
          <p:nvPr/>
        </p:nvSpPr>
        <p:spPr>
          <a:xfrm>
            <a:off x="7112793" y="568864"/>
            <a:ext cx="362392" cy="202325"/>
          </a:xfrm>
          <a:custGeom>
            <a:avLst/>
            <a:gdLst/>
            <a:ahLst/>
            <a:cxnLst/>
            <a:rect l="l" t="t" r="r" b="b"/>
            <a:pathLst>
              <a:path w="4768" h="2662" extrusionOk="0">
                <a:moveTo>
                  <a:pt x="505" y="191"/>
                </a:moveTo>
                <a:cubicBezTo>
                  <a:pt x="542" y="191"/>
                  <a:pt x="580" y="199"/>
                  <a:pt x="610" y="214"/>
                </a:cubicBezTo>
                <a:lnTo>
                  <a:pt x="2343" y="1253"/>
                </a:lnTo>
                <a:lnTo>
                  <a:pt x="4391" y="1909"/>
                </a:lnTo>
                <a:cubicBezTo>
                  <a:pt x="4467" y="1946"/>
                  <a:pt x="4519" y="1999"/>
                  <a:pt x="4550" y="2074"/>
                </a:cubicBezTo>
                <a:cubicBezTo>
                  <a:pt x="4580" y="2150"/>
                  <a:pt x="4572" y="2233"/>
                  <a:pt x="4542" y="2300"/>
                </a:cubicBezTo>
                <a:cubicBezTo>
                  <a:pt x="4512" y="2376"/>
                  <a:pt x="4452" y="2428"/>
                  <a:pt x="4376" y="2459"/>
                </a:cubicBezTo>
                <a:cubicBezTo>
                  <a:pt x="4341" y="2469"/>
                  <a:pt x="4306" y="2475"/>
                  <a:pt x="4273" y="2475"/>
                </a:cubicBezTo>
                <a:cubicBezTo>
                  <a:pt x="4234" y="2475"/>
                  <a:pt x="4198" y="2467"/>
                  <a:pt x="4165" y="2451"/>
                </a:cubicBezTo>
                <a:lnTo>
                  <a:pt x="2373" y="1389"/>
                </a:lnTo>
                <a:lnTo>
                  <a:pt x="377" y="756"/>
                </a:lnTo>
                <a:cubicBezTo>
                  <a:pt x="309" y="726"/>
                  <a:pt x="249" y="666"/>
                  <a:pt x="226" y="591"/>
                </a:cubicBezTo>
                <a:cubicBezTo>
                  <a:pt x="196" y="515"/>
                  <a:pt x="196" y="432"/>
                  <a:pt x="226" y="365"/>
                </a:cubicBezTo>
                <a:cubicBezTo>
                  <a:pt x="264" y="289"/>
                  <a:pt x="316" y="237"/>
                  <a:pt x="392" y="206"/>
                </a:cubicBezTo>
                <a:cubicBezTo>
                  <a:pt x="429" y="199"/>
                  <a:pt x="467" y="191"/>
                  <a:pt x="505" y="191"/>
                </a:cubicBezTo>
                <a:close/>
                <a:moveTo>
                  <a:pt x="504" y="0"/>
                </a:moveTo>
                <a:cubicBezTo>
                  <a:pt x="443" y="0"/>
                  <a:pt x="382" y="12"/>
                  <a:pt x="324" y="33"/>
                </a:cubicBezTo>
                <a:cubicBezTo>
                  <a:pt x="203" y="78"/>
                  <a:pt x="113" y="169"/>
                  <a:pt x="60" y="289"/>
                </a:cubicBezTo>
                <a:cubicBezTo>
                  <a:pt x="8" y="402"/>
                  <a:pt x="0" y="538"/>
                  <a:pt x="45" y="658"/>
                </a:cubicBezTo>
                <a:cubicBezTo>
                  <a:pt x="90" y="779"/>
                  <a:pt x="181" y="877"/>
                  <a:pt x="309" y="930"/>
                </a:cubicBezTo>
                <a:lnTo>
                  <a:pt x="2282" y="1555"/>
                </a:lnTo>
                <a:lnTo>
                  <a:pt x="4075" y="2624"/>
                </a:lnTo>
                <a:cubicBezTo>
                  <a:pt x="4135" y="2647"/>
                  <a:pt x="4203" y="2662"/>
                  <a:pt x="4271" y="2662"/>
                </a:cubicBezTo>
                <a:cubicBezTo>
                  <a:pt x="4331" y="2662"/>
                  <a:pt x="4391" y="2654"/>
                  <a:pt x="4444" y="2632"/>
                </a:cubicBezTo>
                <a:cubicBezTo>
                  <a:pt x="4565" y="2587"/>
                  <a:pt x="4663" y="2496"/>
                  <a:pt x="4715" y="2376"/>
                </a:cubicBezTo>
                <a:cubicBezTo>
                  <a:pt x="4768" y="2263"/>
                  <a:pt x="4768" y="2127"/>
                  <a:pt x="4723" y="2007"/>
                </a:cubicBezTo>
                <a:cubicBezTo>
                  <a:pt x="4678" y="1886"/>
                  <a:pt x="4587" y="1788"/>
                  <a:pt x="4459" y="1736"/>
                </a:cubicBezTo>
                <a:lnTo>
                  <a:pt x="2433" y="1088"/>
                </a:lnTo>
                <a:lnTo>
                  <a:pt x="693" y="41"/>
                </a:lnTo>
                <a:cubicBezTo>
                  <a:pt x="634" y="13"/>
                  <a:pt x="570" y="0"/>
                  <a:pt x="50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15" name="Google Shape;1415;p20"/>
          <p:cNvSpPr/>
          <p:nvPr/>
        </p:nvSpPr>
        <p:spPr>
          <a:xfrm>
            <a:off x="7204911" y="493391"/>
            <a:ext cx="178688" cy="353575"/>
          </a:xfrm>
          <a:custGeom>
            <a:avLst/>
            <a:gdLst/>
            <a:ahLst/>
            <a:cxnLst/>
            <a:rect l="l" t="t" r="r" b="b"/>
            <a:pathLst>
              <a:path w="2351" h="4652" extrusionOk="0">
                <a:moveTo>
                  <a:pt x="434" y="0"/>
                </a:moveTo>
                <a:cubicBezTo>
                  <a:pt x="390" y="0"/>
                  <a:pt x="345" y="8"/>
                  <a:pt x="302" y="24"/>
                </a:cubicBezTo>
                <a:cubicBezTo>
                  <a:pt x="99" y="107"/>
                  <a:pt x="1" y="333"/>
                  <a:pt x="76" y="529"/>
                </a:cubicBezTo>
                <a:lnTo>
                  <a:pt x="1033" y="2382"/>
                </a:lnTo>
                <a:lnTo>
                  <a:pt x="1545" y="4401"/>
                </a:lnTo>
                <a:cubicBezTo>
                  <a:pt x="1604" y="4553"/>
                  <a:pt x="1754" y="4651"/>
                  <a:pt x="1914" y="4651"/>
                </a:cubicBezTo>
                <a:cubicBezTo>
                  <a:pt x="1959" y="4651"/>
                  <a:pt x="2005" y="4643"/>
                  <a:pt x="2050" y="4627"/>
                </a:cubicBezTo>
                <a:cubicBezTo>
                  <a:pt x="2245" y="4544"/>
                  <a:pt x="2351" y="4318"/>
                  <a:pt x="2275" y="4122"/>
                </a:cubicBezTo>
                <a:lnTo>
                  <a:pt x="1296" y="2216"/>
                </a:lnTo>
                <a:lnTo>
                  <a:pt x="799" y="250"/>
                </a:lnTo>
                <a:cubicBezTo>
                  <a:pt x="740" y="98"/>
                  <a:pt x="590" y="0"/>
                  <a:pt x="434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16" name="Google Shape;1416;p20"/>
          <p:cNvSpPr/>
          <p:nvPr/>
        </p:nvSpPr>
        <p:spPr>
          <a:xfrm>
            <a:off x="7200351" y="486398"/>
            <a:ext cx="187276" cy="367256"/>
          </a:xfrm>
          <a:custGeom>
            <a:avLst/>
            <a:gdLst/>
            <a:ahLst/>
            <a:cxnLst/>
            <a:rect l="l" t="t" r="r" b="b"/>
            <a:pathLst>
              <a:path w="2464" h="4832" extrusionOk="0">
                <a:moveTo>
                  <a:pt x="496" y="187"/>
                </a:moveTo>
                <a:cubicBezTo>
                  <a:pt x="615" y="187"/>
                  <a:pt x="728" y="260"/>
                  <a:pt x="769" y="365"/>
                </a:cubicBezTo>
                <a:lnTo>
                  <a:pt x="1266" y="2331"/>
                </a:lnTo>
                <a:lnTo>
                  <a:pt x="2245" y="4244"/>
                </a:lnTo>
                <a:cubicBezTo>
                  <a:pt x="2275" y="4319"/>
                  <a:pt x="2268" y="4402"/>
                  <a:pt x="2238" y="4470"/>
                </a:cubicBezTo>
                <a:cubicBezTo>
                  <a:pt x="2207" y="4545"/>
                  <a:pt x="2147" y="4598"/>
                  <a:pt x="2072" y="4628"/>
                </a:cubicBezTo>
                <a:cubicBezTo>
                  <a:pt x="2042" y="4641"/>
                  <a:pt x="2010" y="4647"/>
                  <a:pt x="1976" y="4647"/>
                </a:cubicBezTo>
                <a:cubicBezTo>
                  <a:pt x="1933" y="4647"/>
                  <a:pt x="1888" y="4638"/>
                  <a:pt x="1846" y="4621"/>
                </a:cubicBezTo>
                <a:cubicBezTo>
                  <a:pt x="1778" y="4591"/>
                  <a:pt x="1718" y="4530"/>
                  <a:pt x="1695" y="4470"/>
                </a:cubicBezTo>
                <a:lnTo>
                  <a:pt x="1183" y="2451"/>
                </a:lnTo>
                <a:lnTo>
                  <a:pt x="219" y="591"/>
                </a:lnTo>
                <a:cubicBezTo>
                  <a:pt x="196" y="516"/>
                  <a:pt x="196" y="433"/>
                  <a:pt x="226" y="365"/>
                </a:cubicBezTo>
                <a:cubicBezTo>
                  <a:pt x="264" y="290"/>
                  <a:pt x="317" y="237"/>
                  <a:pt x="392" y="207"/>
                </a:cubicBezTo>
                <a:cubicBezTo>
                  <a:pt x="426" y="193"/>
                  <a:pt x="462" y="187"/>
                  <a:pt x="496" y="187"/>
                </a:cubicBezTo>
                <a:close/>
                <a:moveTo>
                  <a:pt x="497" y="1"/>
                </a:moveTo>
                <a:cubicBezTo>
                  <a:pt x="440" y="1"/>
                  <a:pt x="381" y="11"/>
                  <a:pt x="324" y="34"/>
                </a:cubicBezTo>
                <a:cubicBezTo>
                  <a:pt x="204" y="79"/>
                  <a:pt x="113" y="169"/>
                  <a:pt x="61" y="282"/>
                </a:cubicBezTo>
                <a:cubicBezTo>
                  <a:pt x="8" y="403"/>
                  <a:pt x="1" y="538"/>
                  <a:pt x="53" y="666"/>
                </a:cubicBezTo>
                <a:lnTo>
                  <a:pt x="1002" y="2504"/>
                </a:lnTo>
                <a:lnTo>
                  <a:pt x="1514" y="4523"/>
                </a:lnTo>
                <a:cubicBezTo>
                  <a:pt x="1560" y="4643"/>
                  <a:pt x="1650" y="4741"/>
                  <a:pt x="1771" y="4794"/>
                </a:cubicBezTo>
                <a:cubicBezTo>
                  <a:pt x="1838" y="4824"/>
                  <a:pt x="1899" y="4832"/>
                  <a:pt x="1966" y="4832"/>
                </a:cubicBezTo>
                <a:cubicBezTo>
                  <a:pt x="2027" y="4832"/>
                  <a:pt x="2087" y="4824"/>
                  <a:pt x="2140" y="4801"/>
                </a:cubicBezTo>
                <a:cubicBezTo>
                  <a:pt x="2260" y="4756"/>
                  <a:pt x="2358" y="4666"/>
                  <a:pt x="2411" y="4553"/>
                </a:cubicBezTo>
                <a:cubicBezTo>
                  <a:pt x="2464" y="4432"/>
                  <a:pt x="2464" y="4297"/>
                  <a:pt x="2418" y="4169"/>
                </a:cubicBezTo>
                <a:lnTo>
                  <a:pt x="1439" y="2278"/>
                </a:lnTo>
                <a:lnTo>
                  <a:pt x="950" y="312"/>
                </a:lnTo>
                <a:cubicBezTo>
                  <a:pt x="874" y="121"/>
                  <a:pt x="691" y="1"/>
                  <a:pt x="497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17" name="Google Shape;1417;p20"/>
          <p:cNvSpPr/>
          <p:nvPr/>
        </p:nvSpPr>
        <p:spPr>
          <a:xfrm>
            <a:off x="7195790" y="497115"/>
            <a:ext cx="196397" cy="346051"/>
          </a:xfrm>
          <a:custGeom>
            <a:avLst/>
            <a:gdLst/>
            <a:ahLst/>
            <a:cxnLst/>
            <a:rect l="l" t="t" r="r" b="b"/>
            <a:pathLst>
              <a:path w="2584" h="4553" extrusionOk="0">
                <a:moveTo>
                  <a:pt x="2139" y="1"/>
                </a:moveTo>
                <a:cubicBezTo>
                  <a:pt x="1992" y="1"/>
                  <a:pt x="1852" y="88"/>
                  <a:pt x="1785" y="232"/>
                </a:cubicBezTo>
                <a:lnTo>
                  <a:pt x="1153" y="2213"/>
                </a:lnTo>
                <a:lnTo>
                  <a:pt x="91" y="4005"/>
                </a:lnTo>
                <a:cubicBezTo>
                  <a:pt x="0" y="4201"/>
                  <a:pt x="91" y="4435"/>
                  <a:pt x="286" y="4517"/>
                </a:cubicBezTo>
                <a:cubicBezTo>
                  <a:pt x="338" y="4541"/>
                  <a:pt x="393" y="4553"/>
                  <a:pt x="446" y="4553"/>
                </a:cubicBezTo>
                <a:cubicBezTo>
                  <a:pt x="595" y="4553"/>
                  <a:pt x="738" y="4466"/>
                  <a:pt x="799" y="4322"/>
                </a:cubicBezTo>
                <a:lnTo>
                  <a:pt x="1454" y="2288"/>
                </a:lnTo>
                <a:lnTo>
                  <a:pt x="2493" y="548"/>
                </a:lnTo>
                <a:cubicBezTo>
                  <a:pt x="2584" y="352"/>
                  <a:pt x="2493" y="119"/>
                  <a:pt x="2298" y="36"/>
                </a:cubicBezTo>
                <a:cubicBezTo>
                  <a:pt x="2246" y="12"/>
                  <a:pt x="2192" y="1"/>
                  <a:pt x="2139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18" name="Google Shape;1418;p20"/>
          <p:cNvSpPr/>
          <p:nvPr/>
        </p:nvSpPr>
        <p:spPr>
          <a:xfrm>
            <a:off x="7191762" y="489819"/>
            <a:ext cx="208482" cy="360416"/>
          </a:xfrm>
          <a:custGeom>
            <a:avLst/>
            <a:gdLst/>
            <a:ahLst/>
            <a:cxnLst/>
            <a:rect l="l" t="t" r="r" b="b"/>
            <a:pathLst>
              <a:path w="2743" h="4742" extrusionOk="0">
                <a:moveTo>
                  <a:pt x="2192" y="192"/>
                </a:moveTo>
                <a:cubicBezTo>
                  <a:pt x="2238" y="192"/>
                  <a:pt x="2275" y="200"/>
                  <a:pt x="2313" y="215"/>
                </a:cubicBezTo>
                <a:cubicBezTo>
                  <a:pt x="2464" y="282"/>
                  <a:pt x="2531" y="456"/>
                  <a:pt x="2471" y="599"/>
                </a:cubicBezTo>
                <a:lnTo>
                  <a:pt x="1424" y="2331"/>
                </a:lnTo>
                <a:lnTo>
                  <a:pt x="769" y="4380"/>
                </a:lnTo>
                <a:cubicBezTo>
                  <a:pt x="719" y="4491"/>
                  <a:pt x="612" y="4557"/>
                  <a:pt x="499" y="4557"/>
                </a:cubicBezTo>
                <a:cubicBezTo>
                  <a:pt x="458" y="4557"/>
                  <a:pt x="417" y="4548"/>
                  <a:pt x="377" y="4531"/>
                </a:cubicBezTo>
                <a:cubicBezTo>
                  <a:pt x="309" y="4500"/>
                  <a:pt x="249" y="4440"/>
                  <a:pt x="226" y="4365"/>
                </a:cubicBezTo>
                <a:cubicBezTo>
                  <a:pt x="196" y="4290"/>
                  <a:pt x="196" y="4214"/>
                  <a:pt x="226" y="4146"/>
                </a:cubicBezTo>
                <a:lnTo>
                  <a:pt x="1289" y="2361"/>
                </a:lnTo>
                <a:lnTo>
                  <a:pt x="1921" y="365"/>
                </a:lnTo>
                <a:cubicBezTo>
                  <a:pt x="1974" y="252"/>
                  <a:pt x="2079" y="192"/>
                  <a:pt x="2192" y="192"/>
                </a:cubicBezTo>
                <a:close/>
                <a:moveTo>
                  <a:pt x="2195" y="1"/>
                </a:moveTo>
                <a:cubicBezTo>
                  <a:pt x="2010" y="1"/>
                  <a:pt x="1832" y="108"/>
                  <a:pt x="1748" y="297"/>
                </a:cubicBezTo>
                <a:lnTo>
                  <a:pt x="1123" y="2271"/>
                </a:lnTo>
                <a:lnTo>
                  <a:pt x="61" y="4064"/>
                </a:lnTo>
                <a:cubicBezTo>
                  <a:pt x="8" y="4177"/>
                  <a:pt x="1" y="4312"/>
                  <a:pt x="46" y="4433"/>
                </a:cubicBezTo>
                <a:cubicBezTo>
                  <a:pt x="91" y="4553"/>
                  <a:pt x="181" y="4651"/>
                  <a:pt x="302" y="4704"/>
                </a:cubicBezTo>
                <a:cubicBezTo>
                  <a:pt x="362" y="4726"/>
                  <a:pt x="430" y="4741"/>
                  <a:pt x="498" y="4741"/>
                </a:cubicBezTo>
                <a:cubicBezTo>
                  <a:pt x="686" y="4741"/>
                  <a:pt x="859" y="4636"/>
                  <a:pt x="942" y="4448"/>
                </a:cubicBezTo>
                <a:lnTo>
                  <a:pt x="1597" y="2422"/>
                </a:lnTo>
                <a:lnTo>
                  <a:pt x="2637" y="682"/>
                </a:lnTo>
                <a:cubicBezTo>
                  <a:pt x="2742" y="441"/>
                  <a:pt x="2637" y="154"/>
                  <a:pt x="2388" y="41"/>
                </a:cubicBezTo>
                <a:cubicBezTo>
                  <a:pt x="2326" y="14"/>
                  <a:pt x="2260" y="1"/>
                  <a:pt x="219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19" name="Google Shape;1419;p20"/>
          <p:cNvSpPr/>
          <p:nvPr/>
        </p:nvSpPr>
        <p:spPr>
          <a:xfrm>
            <a:off x="7226648" y="610515"/>
            <a:ext cx="134681" cy="119252"/>
          </a:xfrm>
          <a:custGeom>
            <a:avLst/>
            <a:gdLst/>
            <a:ahLst/>
            <a:cxnLst/>
            <a:rect l="l" t="t" r="r" b="b"/>
            <a:pathLst>
              <a:path w="1772" h="1569" extrusionOk="0">
                <a:moveTo>
                  <a:pt x="883" y="1"/>
                </a:moveTo>
                <a:cubicBezTo>
                  <a:pt x="792" y="1"/>
                  <a:pt x="700" y="17"/>
                  <a:pt x="611" y="50"/>
                </a:cubicBezTo>
                <a:cubicBezTo>
                  <a:pt x="204" y="208"/>
                  <a:pt x="1" y="660"/>
                  <a:pt x="159" y="1059"/>
                </a:cubicBezTo>
                <a:cubicBezTo>
                  <a:pt x="276" y="1375"/>
                  <a:pt x="575" y="1569"/>
                  <a:pt x="893" y="1569"/>
                </a:cubicBezTo>
                <a:cubicBezTo>
                  <a:pt x="985" y="1569"/>
                  <a:pt x="1078" y="1553"/>
                  <a:pt x="1168" y="1519"/>
                </a:cubicBezTo>
                <a:cubicBezTo>
                  <a:pt x="1568" y="1361"/>
                  <a:pt x="1771" y="909"/>
                  <a:pt x="1620" y="510"/>
                </a:cubicBezTo>
                <a:cubicBezTo>
                  <a:pt x="1498" y="194"/>
                  <a:pt x="1198" y="1"/>
                  <a:pt x="883" y="1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20" name="Google Shape;1420;p20"/>
          <p:cNvSpPr/>
          <p:nvPr/>
        </p:nvSpPr>
        <p:spPr>
          <a:xfrm>
            <a:off x="7225508" y="603598"/>
            <a:ext cx="137493" cy="133313"/>
          </a:xfrm>
          <a:custGeom>
            <a:avLst/>
            <a:gdLst/>
            <a:ahLst/>
            <a:cxnLst/>
            <a:rect l="l" t="t" r="r" b="b"/>
            <a:pathLst>
              <a:path w="1809" h="1754" extrusionOk="0">
                <a:moveTo>
                  <a:pt x="905" y="186"/>
                </a:moveTo>
                <a:cubicBezTo>
                  <a:pt x="995" y="186"/>
                  <a:pt x="1093" y="209"/>
                  <a:pt x="1183" y="247"/>
                </a:cubicBezTo>
                <a:cubicBezTo>
                  <a:pt x="1349" y="322"/>
                  <a:pt x="1477" y="458"/>
                  <a:pt x="1545" y="631"/>
                </a:cubicBezTo>
                <a:cubicBezTo>
                  <a:pt x="1613" y="804"/>
                  <a:pt x="1605" y="992"/>
                  <a:pt x="1530" y="1158"/>
                </a:cubicBezTo>
                <a:cubicBezTo>
                  <a:pt x="1455" y="1324"/>
                  <a:pt x="1319" y="1452"/>
                  <a:pt x="1146" y="1520"/>
                </a:cubicBezTo>
                <a:cubicBezTo>
                  <a:pt x="1066" y="1551"/>
                  <a:pt x="985" y="1566"/>
                  <a:pt x="903" y="1566"/>
                </a:cubicBezTo>
                <a:cubicBezTo>
                  <a:pt x="808" y="1566"/>
                  <a:pt x="712" y="1545"/>
                  <a:pt x="619" y="1504"/>
                </a:cubicBezTo>
                <a:cubicBezTo>
                  <a:pt x="453" y="1429"/>
                  <a:pt x="325" y="1294"/>
                  <a:pt x="257" y="1120"/>
                </a:cubicBezTo>
                <a:cubicBezTo>
                  <a:pt x="197" y="947"/>
                  <a:pt x="197" y="759"/>
                  <a:pt x="272" y="593"/>
                </a:cubicBezTo>
                <a:cubicBezTo>
                  <a:pt x="347" y="427"/>
                  <a:pt x="483" y="299"/>
                  <a:pt x="656" y="232"/>
                </a:cubicBezTo>
                <a:cubicBezTo>
                  <a:pt x="739" y="201"/>
                  <a:pt x="822" y="186"/>
                  <a:pt x="905" y="186"/>
                </a:cubicBezTo>
                <a:close/>
                <a:moveTo>
                  <a:pt x="904" y="1"/>
                </a:moveTo>
                <a:cubicBezTo>
                  <a:pt x="798" y="1"/>
                  <a:pt x="691" y="20"/>
                  <a:pt x="588" y="58"/>
                </a:cubicBezTo>
                <a:cubicBezTo>
                  <a:pt x="370" y="141"/>
                  <a:pt x="197" y="299"/>
                  <a:pt x="99" y="518"/>
                </a:cubicBezTo>
                <a:cubicBezTo>
                  <a:pt x="8" y="729"/>
                  <a:pt x="1" y="970"/>
                  <a:pt x="84" y="1188"/>
                </a:cubicBezTo>
                <a:cubicBezTo>
                  <a:pt x="167" y="1407"/>
                  <a:pt x="332" y="1580"/>
                  <a:pt x="543" y="1678"/>
                </a:cubicBezTo>
                <a:cubicBezTo>
                  <a:pt x="656" y="1730"/>
                  <a:pt x="777" y="1753"/>
                  <a:pt x="905" y="1753"/>
                </a:cubicBezTo>
                <a:cubicBezTo>
                  <a:pt x="1010" y="1753"/>
                  <a:pt x="1116" y="1730"/>
                  <a:pt x="1214" y="1693"/>
                </a:cubicBezTo>
                <a:cubicBezTo>
                  <a:pt x="1432" y="1610"/>
                  <a:pt x="1605" y="1452"/>
                  <a:pt x="1703" y="1233"/>
                </a:cubicBezTo>
                <a:cubicBezTo>
                  <a:pt x="1801" y="1022"/>
                  <a:pt x="1809" y="781"/>
                  <a:pt x="1718" y="563"/>
                </a:cubicBezTo>
                <a:cubicBezTo>
                  <a:pt x="1635" y="345"/>
                  <a:pt x="1477" y="171"/>
                  <a:pt x="1259" y="73"/>
                </a:cubicBezTo>
                <a:cubicBezTo>
                  <a:pt x="1146" y="25"/>
                  <a:pt x="1026" y="1"/>
                  <a:pt x="90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21" name="Google Shape;1421;p20"/>
          <p:cNvSpPr/>
          <p:nvPr/>
        </p:nvSpPr>
        <p:spPr>
          <a:xfrm>
            <a:off x="5866464" y="3267956"/>
            <a:ext cx="211294" cy="100631"/>
          </a:xfrm>
          <a:custGeom>
            <a:avLst/>
            <a:gdLst/>
            <a:ahLst/>
            <a:cxnLst/>
            <a:rect l="l" t="t" r="r" b="b"/>
            <a:pathLst>
              <a:path w="2780" h="1324" extrusionOk="0">
                <a:moveTo>
                  <a:pt x="2518" y="1"/>
                </a:moveTo>
                <a:cubicBezTo>
                  <a:pt x="2493" y="1"/>
                  <a:pt x="2467" y="5"/>
                  <a:pt x="2441" y="13"/>
                </a:cubicBezTo>
                <a:lnTo>
                  <a:pt x="1326" y="593"/>
                </a:lnTo>
                <a:lnTo>
                  <a:pt x="174" y="879"/>
                </a:lnTo>
                <a:cubicBezTo>
                  <a:pt x="53" y="924"/>
                  <a:pt x="0" y="1060"/>
                  <a:pt x="38" y="1173"/>
                </a:cubicBezTo>
                <a:cubicBezTo>
                  <a:pt x="73" y="1266"/>
                  <a:pt x="162" y="1323"/>
                  <a:pt x="257" y="1323"/>
                </a:cubicBezTo>
                <a:cubicBezTo>
                  <a:pt x="284" y="1323"/>
                  <a:pt x="312" y="1319"/>
                  <a:pt x="339" y="1308"/>
                </a:cubicBezTo>
                <a:lnTo>
                  <a:pt x="1424" y="744"/>
                </a:lnTo>
                <a:lnTo>
                  <a:pt x="2607" y="442"/>
                </a:lnTo>
                <a:cubicBezTo>
                  <a:pt x="2720" y="397"/>
                  <a:pt x="2780" y="269"/>
                  <a:pt x="2735" y="149"/>
                </a:cubicBezTo>
                <a:cubicBezTo>
                  <a:pt x="2699" y="54"/>
                  <a:pt x="2612" y="1"/>
                  <a:pt x="2518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22" name="Google Shape;1422;p20"/>
          <p:cNvSpPr/>
          <p:nvPr/>
        </p:nvSpPr>
        <p:spPr>
          <a:xfrm>
            <a:off x="5857876" y="3260963"/>
            <a:ext cx="225659" cy="114464"/>
          </a:xfrm>
          <a:custGeom>
            <a:avLst/>
            <a:gdLst/>
            <a:ahLst/>
            <a:cxnLst/>
            <a:rect l="l" t="t" r="r" b="b"/>
            <a:pathLst>
              <a:path w="2969" h="1506" extrusionOk="0">
                <a:moveTo>
                  <a:pt x="2637" y="188"/>
                </a:moveTo>
                <a:cubicBezTo>
                  <a:pt x="2652" y="188"/>
                  <a:pt x="2674" y="195"/>
                  <a:pt x="2689" y="203"/>
                </a:cubicBezTo>
                <a:cubicBezTo>
                  <a:pt x="2727" y="218"/>
                  <a:pt x="2750" y="241"/>
                  <a:pt x="2765" y="271"/>
                </a:cubicBezTo>
                <a:cubicBezTo>
                  <a:pt x="2772" y="308"/>
                  <a:pt x="2772" y="346"/>
                  <a:pt x="2757" y="376"/>
                </a:cubicBezTo>
                <a:cubicBezTo>
                  <a:pt x="2742" y="406"/>
                  <a:pt x="2720" y="436"/>
                  <a:pt x="2697" y="444"/>
                </a:cubicBezTo>
                <a:lnTo>
                  <a:pt x="1537" y="738"/>
                </a:lnTo>
                <a:lnTo>
                  <a:pt x="1537" y="738"/>
                </a:lnTo>
                <a:lnTo>
                  <a:pt x="2592" y="195"/>
                </a:lnTo>
                <a:cubicBezTo>
                  <a:pt x="2607" y="188"/>
                  <a:pt x="2622" y="188"/>
                  <a:pt x="2637" y="188"/>
                </a:cubicBezTo>
                <a:close/>
                <a:moveTo>
                  <a:pt x="1439" y="783"/>
                </a:moveTo>
                <a:lnTo>
                  <a:pt x="415" y="1310"/>
                </a:lnTo>
                <a:cubicBezTo>
                  <a:pt x="399" y="1317"/>
                  <a:pt x="382" y="1321"/>
                  <a:pt x="366" y="1321"/>
                </a:cubicBezTo>
                <a:cubicBezTo>
                  <a:pt x="314" y="1321"/>
                  <a:pt x="264" y="1286"/>
                  <a:pt x="241" y="1235"/>
                </a:cubicBezTo>
                <a:cubicBezTo>
                  <a:pt x="219" y="1167"/>
                  <a:pt x="249" y="1084"/>
                  <a:pt x="309" y="1062"/>
                </a:cubicBezTo>
                <a:lnTo>
                  <a:pt x="1439" y="783"/>
                </a:lnTo>
                <a:close/>
                <a:moveTo>
                  <a:pt x="2637" y="0"/>
                </a:moveTo>
                <a:cubicBezTo>
                  <a:pt x="2596" y="0"/>
                  <a:pt x="2555" y="8"/>
                  <a:pt x="2516" y="22"/>
                </a:cubicBezTo>
                <a:lnTo>
                  <a:pt x="1409" y="595"/>
                </a:lnTo>
                <a:lnTo>
                  <a:pt x="257" y="881"/>
                </a:lnTo>
                <a:cubicBezTo>
                  <a:pt x="91" y="949"/>
                  <a:pt x="0" y="1137"/>
                  <a:pt x="68" y="1303"/>
                </a:cubicBezTo>
                <a:cubicBezTo>
                  <a:pt x="113" y="1423"/>
                  <a:pt x="234" y="1506"/>
                  <a:pt x="370" y="1506"/>
                </a:cubicBezTo>
                <a:cubicBezTo>
                  <a:pt x="407" y="1506"/>
                  <a:pt x="452" y="1498"/>
                  <a:pt x="490" y="1483"/>
                </a:cubicBezTo>
                <a:lnTo>
                  <a:pt x="1567" y="926"/>
                </a:lnTo>
                <a:lnTo>
                  <a:pt x="2750" y="625"/>
                </a:lnTo>
                <a:cubicBezTo>
                  <a:pt x="2833" y="595"/>
                  <a:pt x="2893" y="534"/>
                  <a:pt x="2930" y="451"/>
                </a:cubicBezTo>
                <a:cubicBezTo>
                  <a:pt x="2968" y="376"/>
                  <a:pt x="2968" y="286"/>
                  <a:pt x="2938" y="210"/>
                </a:cubicBezTo>
                <a:cubicBezTo>
                  <a:pt x="2908" y="128"/>
                  <a:pt x="2848" y="60"/>
                  <a:pt x="2772" y="30"/>
                </a:cubicBezTo>
                <a:cubicBezTo>
                  <a:pt x="2729" y="10"/>
                  <a:pt x="2683" y="0"/>
                  <a:pt x="263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23" name="Google Shape;1423;p20"/>
          <p:cNvSpPr/>
          <p:nvPr/>
        </p:nvSpPr>
        <p:spPr>
          <a:xfrm>
            <a:off x="5868212" y="3263015"/>
            <a:ext cx="207874" cy="110587"/>
          </a:xfrm>
          <a:custGeom>
            <a:avLst/>
            <a:gdLst/>
            <a:ahLst/>
            <a:cxnLst/>
            <a:rect l="l" t="t" r="r" b="b"/>
            <a:pathLst>
              <a:path w="2735" h="1455" extrusionOk="0">
                <a:moveTo>
                  <a:pt x="265" y="0"/>
                </a:moveTo>
                <a:cubicBezTo>
                  <a:pt x="177" y="0"/>
                  <a:pt x="92" y="48"/>
                  <a:pt x="53" y="138"/>
                </a:cubicBezTo>
                <a:cubicBezTo>
                  <a:pt x="0" y="251"/>
                  <a:pt x="53" y="387"/>
                  <a:pt x="166" y="439"/>
                </a:cubicBezTo>
                <a:lnTo>
                  <a:pt x="1333" y="809"/>
                </a:lnTo>
                <a:lnTo>
                  <a:pt x="2380" y="1434"/>
                </a:lnTo>
                <a:cubicBezTo>
                  <a:pt x="2410" y="1448"/>
                  <a:pt x="2442" y="1454"/>
                  <a:pt x="2473" y="1454"/>
                </a:cubicBezTo>
                <a:cubicBezTo>
                  <a:pt x="2559" y="1454"/>
                  <a:pt x="2643" y="1404"/>
                  <a:pt x="2681" y="1321"/>
                </a:cubicBezTo>
                <a:cubicBezTo>
                  <a:pt x="2734" y="1200"/>
                  <a:pt x="2681" y="1065"/>
                  <a:pt x="2569" y="1012"/>
                </a:cubicBezTo>
                <a:lnTo>
                  <a:pt x="1371" y="628"/>
                </a:lnTo>
                <a:lnTo>
                  <a:pt x="354" y="18"/>
                </a:lnTo>
                <a:cubicBezTo>
                  <a:pt x="325" y="6"/>
                  <a:pt x="295" y="0"/>
                  <a:pt x="265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24" name="Google Shape;1424;p20"/>
          <p:cNvSpPr/>
          <p:nvPr/>
        </p:nvSpPr>
        <p:spPr>
          <a:xfrm>
            <a:off x="5860156" y="3255795"/>
            <a:ext cx="221631" cy="124800"/>
          </a:xfrm>
          <a:custGeom>
            <a:avLst/>
            <a:gdLst/>
            <a:ahLst/>
            <a:cxnLst/>
            <a:rect l="l" t="t" r="r" b="b"/>
            <a:pathLst>
              <a:path w="2916" h="1642" extrusionOk="0">
                <a:moveTo>
                  <a:pt x="370" y="188"/>
                </a:moveTo>
                <a:cubicBezTo>
                  <a:pt x="385" y="188"/>
                  <a:pt x="400" y="188"/>
                  <a:pt x="407" y="196"/>
                </a:cubicBezTo>
                <a:lnTo>
                  <a:pt x="1409" y="791"/>
                </a:lnTo>
                <a:lnTo>
                  <a:pt x="1409" y="791"/>
                </a:lnTo>
                <a:lnTo>
                  <a:pt x="309" y="444"/>
                </a:lnTo>
                <a:cubicBezTo>
                  <a:pt x="242" y="414"/>
                  <a:pt x="211" y="339"/>
                  <a:pt x="242" y="271"/>
                </a:cubicBezTo>
                <a:cubicBezTo>
                  <a:pt x="264" y="218"/>
                  <a:pt x="317" y="188"/>
                  <a:pt x="370" y="188"/>
                </a:cubicBezTo>
                <a:close/>
                <a:moveTo>
                  <a:pt x="1507" y="836"/>
                </a:moveTo>
                <a:lnTo>
                  <a:pt x="2637" y="1197"/>
                </a:lnTo>
                <a:cubicBezTo>
                  <a:pt x="2705" y="1227"/>
                  <a:pt x="2735" y="1303"/>
                  <a:pt x="2705" y="1371"/>
                </a:cubicBezTo>
                <a:cubicBezTo>
                  <a:pt x="2690" y="1408"/>
                  <a:pt x="2659" y="1431"/>
                  <a:pt x="2629" y="1446"/>
                </a:cubicBezTo>
                <a:cubicBezTo>
                  <a:pt x="2610" y="1450"/>
                  <a:pt x="2592" y="1452"/>
                  <a:pt x="2575" y="1452"/>
                </a:cubicBezTo>
                <a:cubicBezTo>
                  <a:pt x="2558" y="1452"/>
                  <a:pt x="2543" y="1450"/>
                  <a:pt x="2531" y="1446"/>
                </a:cubicBezTo>
                <a:lnTo>
                  <a:pt x="1507" y="836"/>
                </a:lnTo>
                <a:close/>
                <a:moveTo>
                  <a:pt x="364" y="1"/>
                </a:moveTo>
                <a:cubicBezTo>
                  <a:pt x="240" y="1"/>
                  <a:pt x="124" y="74"/>
                  <a:pt x="68" y="196"/>
                </a:cubicBezTo>
                <a:cubicBezTo>
                  <a:pt x="1" y="354"/>
                  <a:pt x="68" y="542"/>
                  <a:pt x="242" y="625"/>
                </a:cubicBezTo>
                <a:lnTo>
                  <a:pt x="1394" y="986"/>
                </a:lnTo>
                <a:lnTo>
                  <a:pt x="2449" y="1612"/>
                </a:lnTo>
                <a:cubicBezTo>
                  <a:pt x="2494" y="1634"/>
                  <a:pt x="2531" y="1642"/>
                  <a:pt x="2577" y="1642"/>
                </a:cubicBezTo>
                <a:cubicBezTo>
                  <a:pt x="2622" y="1642"/>
                  <a:pt x="2659" y="1634"/>
                  <a:pt x="2697" y="1619"/>
                </a:cubicBezTo>
                <a:cubicBezTo>
                  <a:pt x="2772" y="1589"/>
                  <a:pt x="2840" y="1529"/>
                  <a:pt x="2878" y="1453"/>
                </a:cubicBezTo>
                <a:cubicBezTo>
                  <a:pt x="2908" y="1371"/>
                  <a:pt x="2916" y="1288"/>
                  <a:pt x="2878" y="1205"/>
                </a:cubicBezTo>
                <a:cubicBezTo>
                  <a:pt x="2848" y="1122"/>
                  <a:pt x="2787" y="1062"/>
                  <a:pt x="2705" y="1024"/>
                </a:cubicBezTo>
                <a:lnTo>
                  <a:pt x="1515" y="640"/>
                </a:lnTo>
                <a:lnTo>
                  <a:pt x="498" y="30"/>
                </a:lnTo>
                <a:cubicBezTo>
                  <a:pt x="454" y="10"/>
                  <a:pt x="409" y="1"/>
                  <a:pt x="3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25" name="Google Shape;1425;p20"/>
          <p:cNvSpPr/>
          <p:nvPr/>
        </p:nvSpPr>
        <p:spPr>
          <a:xfrm>
            <a:off x="5919668" y="3214524"/>
            <a:ext cx="104887" cy="207342"/>
          </a:xfrm>
          <a:custGeom>
            <a:avLst/>
            <a:gdLst/>
            <a:ahLst/>
            <a:cxnLst/>
            <a:rect l="l" t="t" r="r" b="b"/>
            <a:pathLst>
              <a:path w="1380" h="2728" extrusionOk="0">
                <a:moveTo>
                  <a:pt x="257" y="0"/>
                </a:moveTo>
                <a:cubicBezTo>
                  <a:pt x="229" y="0"/>
                  <a:pt x="201" y="5"/>
                  <a:pt x="174" y="15"/>
                </a:cubicBezTo>
                <a:cubicBezTo>
                  <a:pt x="61" y="61"/>
                  <a:pt x="1" y="196"/>
                  <a:pt x="46" y="309"/>
                </a:cubicBezTo>
                <a:lnTo>
                  <a:pt x="603" y="1394"/>
                </a:lnTo>
                <a:lnTo>
                  <a:pt x="905" y="2584"/>
                </a:lnTo>
                <a:cubicBezTo>
                  <a:pt x="940" y="2671"/>
                  <a:pt x="1029" y="2727"/>
                  <a:pt x="1123" y="2727"/>
                </a:cubicBezTo>
                <a:cubicBezTo>
                  <a:pt x="1151" y="2727"/>
                  <a:pt x="1179" y="2722"/>
                  <a:pt x="1206" y="2712"/>
                </a:cubicBezTo>
                <a:cubicBezTo>
                  <a:pt x="1319" y="2667"/>
                  <a:pt x="1379" y="2539"/>
                  <a:pt x="1334" y="2418"/>
                </a:cubicBezTo>
                <a:lnTo>
                  <a:pt x="762" y="1303"/>
                </a:lnTo>
                <a:lnTo>
                  <a:pt x="475" y="151"/>
                </a:lnTo>
                <a:cubicBezTo>
                  <a:pt x="440" y="58"/>
                  <a:pt x="351" y="0"/>
                  <a:pt x="257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26" name="Google Shape;1426;p20"/>
          <p:cNvSpPr/>
          <p:nvPr/>
        </p:nvSpPr>
        <p:spPr>
          <a:xfrm>
            <a:off x="5911687" y="3207304"/>
            <a:ext cx="118568" cy="221935"/>
          </a:xfrm>
          <a:custGeom>
            <a:avLst/>
            <a:gdLst/>
            <a:ahLst/>
            <a:cxnLst/>
            <a:rect l="l" t="t" r="r" b="b"/>
            <a:pathLst>
              <a:path w="1560" h="2920" extrusionOk="0">
                <a:moveTo>
                  <a:pt x="366" y="190"/>
                </a:moveTo>
                <a:cubicBezTo>
                  <a:pt x="418" y="190"/>
                  <a:pt x="465" y="223"/>
                  <a:pt x="483" y="269"/>
                </a:cubicBezTo>
                <a:lnTo>
                  <a:pt x="769" y="1391"/>
                </a:lnTo>
                <a:lnTo>
                  <a:pt x="769" y="1391"/>
                </a:lnTo>
                <a:lnTo>
                  <a:pt x="241" y="374"/>
                </a:lnTo>
                <a:cubicBezTo>
                  <a:pt x="211" y="306"/>
                  <a:pt x="249" y="223"/>
                  <a:pt x="317" y="201"/>
                </a:cubicBezTo>
                <a:cubicBezTo>
                  <a:pt x="333" y="194"/>
                  <a:pt x="350" y="190"/>
                  <a:pt x="366" y="190"/>
                </a:cubicBezTo>
                <a:close/>
                <a:moveTo>
                  <a:pt x="806" y="1496"/>
                </a:moveTo>
                <a:lnTo>
                  <a:pt x="1349" y="2543"/>
                </a:lnTo>
                <a:cubicBezTo>
                  <a:pt x="1379" y="2619"/>
                  <a:pt x="1341" y="2694"/>
                  <a:pt x="1273" y="2717"/>
                </a:cubicBezTo>
                <a:cubicBezTo>
                  <a:pt x="1258" y="2724"/>
                  <a:pt x="1241" y="2728"/>
                  <a:pt x="1224" y="2728"/>
                </a:cubicBezTo>
                <a:cubicBezTo>
                  <a:pt x="1206" y="2728"/>
                  <a:pt x="1187" y="2724"/>
                  <a:pt x="1168" y="2717"/>
                </a:cubicBezTo>
                <a:cubicBezTo>
                  <a:pt x="1138" y="2702"/>
                  <a:pt x="1115" y="2671"/>
                  <a:pt x="1100" y="2649"/>
                </a:cubicBezTo>
                <a:lnTo>
                  <a:pt x="806" y="1496"/>
                </a:lnTo>
                <a:close/>
                <a:moveTo>
                  <a:pt x="360" y="0"/>
                </a:moveTo>
                <a:cubicBezTo>
                  <a:pt x="323" y="0"/>
                  <a:pt x="286" y="7"/>
                  <a:pt x="249" y="20"/>
                </a:cubicBezTo>
                <a:cubicBezTo>
                  <a:pt x="83" y="88"/>
                  <a:pt x="0" y="276"/>
                  <a:pt x="68" y="449"/>
                </a:cubicBezTo>
                <a:lnTo>
                  <a:pt x="626" y="1526"/>
                </a:lnTo>
                <a:lnTo>
                  <a:pt x="927" y="2709"/>
                </a:lnTo>
                <a:cubicBezTo>
                  <a:pt x="957" y="2792"/>
                  <a:pt x="1017" y="2852"/>
                  <a:pt x="1093" y="2890"/>
                </a:cubicBezTo>
                <a:cubicBezTo>
                  <a:pt x="1138" y="2905"/>
                  <a:pt x="1183" y="2920"/>
                  <a:pt x="1228" y="2920"/>
                </a:cubicBezTo>
                <a:cubicBezTo>
                  <a:pt x="1266" y="2920"/>
                  <a:pt x="1304" y="2912"/>
                  <a:pt x="1341" y="2897"/>
                </a:cubicBezTo>
                <a:cubicBezTo>
                  <a:pt x="1424" y="2867"/>
                  <a:pt x="1484" y="2807"/>
                  <a:pt x="1522" y="2724"/>
                </a:cubicBezTo>
                <a:cubicBezTo>
                  <a:pt x="1552" y="2649"/>
                  <a:pt x="1560" y="2558"/>
                  <a:pt x="1522" y="2468"/>
                </a:cubicBezTo>
                <a:lnTo>
                  <a:pt x="957" y="1361"/>
                </a:lnTo>
                <a:lnTo>
                  <a:pt x="663" y="208"/>
                </a:lnTo>
                <a:cubicBezTo>
                  <a:pt x="616" y="79"/>
                  <a:pt x="492" y="0"/>
                  <a:pt x="36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27" name="Google Shape;1427;p20"/>
          <p:cNvSpPr/>
          <p:nvPr/>
        </p:nvSpPr>
        <p:spPr>
          <a:xfrm>
            <a:off x="5914575" y="3216652"/>
            <a:ext cx="115148" cy="203313"/>
          </a:xfrm>
          <a:custGeom>
            <a:avLst/>
            <a:gdLst/>
            <a:ahLst/>
            <a:cxnLst/>
            <a:rect l="l" t="t" r="r" b="b"/>
            <a:pathLst>
              <a:path w="1515" h="2675" extrusionOk="0">
                <a:moveTo>
                  <a:pt x="1259" y="0"/>
                </a:moveTo>
                <a:cubicBezTo>
                  <a:pt x="1172" y="0"/>
                  <a:pt x="1086" y="48"/>
                  <a:pt x="1047" y="138"/>
                </a:cubicBezTo>
                <a:lnTo>
                  <a:pt x="678" y="1298"/>
                </a:lnTo>
                <a:lnTo>
                  <a:pt x="53" y="2353"/>
                </a:lnTo>
                <a:cubicBezTo>
                  <a:pt x="0" y="2466"/>
                  <a:pt x="53" y="2601"/>
                  <a:pt x="166" y="2654"/>
                </a:cubicBezTo>
                <a:cubicBezTo>
                  <a:pt x="196" y="2668"/>
                  <a:pt x="227" y="2674"/>
                  <a:pt x="258" y="2674"/>
                </a:cubicBezTo>
                <a:cubicBezTo>
                  <a:pt x="345" y="2674"/>
                  <a:pt x="428" y="2624"/>
                  <a:pt x="467" y="2541"/>
                </a:cubicBezTo>
                <a:lnTo>
                  <a:pt x="851" y="1343"/>
                </a:lnTo>
                <a:lnTo>
                  <a:pt x="1461" y="319"/>
                </a:lnTo>
                <a:cubicBezTo>
                  <a:pt x="1514" y="206"/>
                  <a:pt x="1461" y="70"/>
                  <a:pt x="1348" y="18"/>
                </a:cubicBezTo>
                <a:cubicBezTo>
                  <a:pt x="1320" y="6"/>
                  <a:pt x="1289" y="0"/>
                  <a:pt x="1259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28" name="Google Shape;1428;p20"/>
          <p:cNvSpPr/>
          <p:nvPr/>
        </p:nvSpPr>
        <p:spPr>
          <a:xfrm>
            <a:off x="5908799" y="3209432"/>
            <a:ext cx="128904" cy="217526"/>
          </a:xfrm>
          <a:custGeom>
            <a:avLst/>
            <a:gdLst/>
            <a:ahLst/>
            <a:cxnLst/>
            <a:rect l="l" t="t" r="r" b="b"/>
            <a:pathLst>
              <a:path w="1696" h="2862" extrusionOk="0">
                <a:moveTo>
                  <a:pt x="1326" y="188"/>
                </a:moveTo>
                <a:cubicBezTo>
                  <a:pt x="1349" y="188"/>
                  <a:pt x="1364" y="195"/>
                  <a:pt x="1387" y="203"/>
                </a:cubicBezTo>
                <a:cubicBezTo>
                  <a:pt x="1455" y="233"/>
                  <a:pt x="1485" y="308"/>
                  <a:pt x="1455" y="369"/>
                </a:cubicBezTo>
                <a:lnTo>
                  <a:pt x="859" y="1363"/>
                </a:lnTo>
                <a:lnTo>
                  <a:pt x="1206" y="271"/>
                </a:lnTo>
                <a:cubicBezTo>
                  <a:pt x="1229" y="218"/>
                  <a:pt x="1281" y="188"/>
                  <a:pt x="1326" y="188"/>
                </a:cubicBezTo>
                <a:close/>
                <a:moveTo>
                  <a:pt x="822" y="1468"/>
                </a:moveTo>
                <a:lnTo>
                  <a:pt x="460" y="2591"/>
                </a:lnTo>
                <a:cubicBezTo>
                  <a:pt x="445" y="2628"/>
                  <a:pt x="415" y="2651"/>
                  <a:pt x="385" y="2666"/>
                </a:cubicBezTo>
                <a:cubicBezTo>
                  <a:pt x="369" y="2669"/>
                  <a:pt x="354" y="2671"/>
                  <a:pt x="339" y="2671"/>
                </a:cubicBezTo>
                <a:cubicBezTo>
                  <a:pt x="317" y="2671"/>
                  <a:pt x="297" y="2667"/>
                  <a:pt x="279" y="2658"/>
                </a:cubicBezTo>
                <a:cubicBezTo>
                  <a:pt x="249" y="2643"/>
                  <a:pt x="227" y="2621"/>
                  <a:pt x="212" y="2583"/>
                </a:cubicBezTo>
                <a:cubicBezTo>
                  <a:pt x="197" y="2553"/>
                  <a:pt x="197" y="2515"/>
                  <a:pt x="212" y="2493"/>
                </a:cubicBezTo>
                <a:lnTo>
                  <a:pt x="822" y="1468"/>
                </a:lnTo>
                <a:close/>
                <a:moveTo>
                  <a:pt x="1334" y="0"/>
                </a:moveTo>
                <a:cubicBezTo>
                  <a:pt x="1293" y="0"/>
                  <a:pt x="1253" y="8"/>
                  <a:pt x="1213" y="22"/>
                </a:cubicBezTo>
                <a:cubicBezTo>
                  <a:pt x="1138" y="52"/>
                  <a:pt x="1070" y="113"/>
                  <a:pt x="1033" y="203"/>
                </a:cubicBezTo>
                <a:lnTo>
                  <a:pt x="664" y="1355"/>
                </a:lnTo>
                <a:lnTo>
                  <a:pt x="38" y="2410"/>
                </a:lnTo>
                <a:cubicBezTo>
                  <a:pt x="8" y="2485"/>
                  <a:pt x="1" y="2576"/>
                  <a:pt x="31" y="2651"/>
                </a:cubicBezTo>
                <a:cubicBezTo>
                  <a:pt x="69" y="2734"/>
                  <a:pt x="121" y="2794"/>
                  <a:pt x="204" y="2832"/>
                </a:cubicBezTo>
                <a:cubicBezTo>
                  <a:pt x="242" y="2854"/>
                  <a:pt x="287" y="2862"/>
                  <a:pt x="332" y="2862"/>
                </a:cubicBezTo>
                <a:cubicBezTo>
                  <a:pt x="377" y="2862"/>
                  <a:pt x="415" y="2854"/>
                  <a:pt x="453" y="2839"/>
                </a:cubicBezTo>
                <a:cubicBezTo>
                  <a:pt x="528" y="2809"/>
                  <a:pt x="596" y="2749"/>
                  <a:pt x="634" y="2658"/>
                </a:cubicBezTo>
                <a:lnTo>
                  <a:pt x="1018" y="1476"/>
                </a:lnTo>
                <a:lnTo>
                  <a:pt x="1628" y="459"/>
                </a:lnTo>
                <a:cubicBezTo>
                  <a:pt x="1696" y="293"/>
                  <a:pt x="1628" y="105"/>
                  <a:pt x="1462" y="30"/>
                </a:cubicBezTo>
                <a:cubicBezTo>
                  <a:pt x="1422" y="10"/>
                  <a:pt x="1378" y="0"/>
                  <a:pt x="133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29" name="Google Shape;1429;p20"/>
          <p:cNvSpPr/>
          <p:nvPr/>
        </p:nvSpPr>
        <p:spPr>
          <a:xfrm>
            <a:off x="5932893" y="3283233"/>
            <a:ext cx="78513" cy="69925"/>
          </a:xfrm>
          <a:custGeom>
            <a:avLst/>
            <a:gdLst/>
            <a:ahLst/>
            <a:cxnLst/>
            <a:rect l="l" t="t" r="r" b="b"/>
            <a:pathLst>
              <a:path w="1033" h="920" extrusionOk="0">
                <a:moveTo>
                  <a:pt x="515" y="0"/>
                </a:moveTo>
                <a:cubicBezTo>
                  <a:pt x="461" y="0"/>
                  <a:pt x="407" y="10"/>
                  <a:pt x="354" y="30"/>
                </a:cubicBezTo>
                <a:cubicBezTo>
                  <a:pt x="113" y="121"/>
                  <a:pt x="0" y="384"/>
                  <a:pt x="83" y="625"/>
                </a:cubicBezTo>
                <a:cubicBezTo>
                  <a:pt x="153" y="806"/>
                  <a:pt x="331" y="919"/>
                  <a:pt x="516" y="919"/>
                </a:cubicBezTo>
                <a:cubicBezTo>
                  <a:pt x="571" y="919"/>
                  <a:pt x="625" y="909"/>
                  <a:pt x="678" y="889"/>
                </a:cubicBezTo>
                <a:cubicBezTo>
                  <a:pt x="919" y="799"/>
                  <a:pt x="1032" y="535"/>
                  <a:pt x="942" y="294"/>
                </a:cubicBezTo>
                <a:cubicBezTo>
                  <a:pt x="872" y="113"/>
                  <a:pt x="698" y="0"/>
                  <a:pt x="515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30" name="Google Shape;1430;p20"/>
          <p:cNvSpPr/>
          <p:nvPr/>
        </p:nvSpPr>
        <p:spPr>
          <a:xfrm>
            <a:off x="5924304" y="3275936"/>
            <a:ext cx="91054" cy="84670"/>
          </a:xfrm>
          <a:custGeom>
            <a:avLst/>
            <a:gdLst/>
            <a:ahLst/>
            <a:cxnLst/>
            <a:rect l="l" t="t" r="r" b="b"/>
            <a:pathLst>
              <a:path w="1198" h="1114" extrusionOk="0">
                <a:moveTo>
                  <a:pt x="625" y="194"/>
                </a:moveTo>
                <a:cubicBezTo>
                  <a:pt x="678" y="194"/>
                  <a:pt x="731" y="202"/>
                  <a:pt x="776" y="224"/>
                </a:cubicBezTo>
                <a:cubicBezTo>
                  <a:pt x="866" y="262"/>
                  <a:pt x="934" y="337"/>
                  <a:pt x="972" y="428"/>
                </a:cubicBezTo>
                <a:cubicBezTo>
                  <a:pt x="1002" y="518"/>
                  <a:pt x="1002" y="616"/>
                  <a:pt x="964" y="706"/>
                </a:cubicBezTo>
                <a:cubicBezTo>
                  <a:pt x="919" y="797"/>
                  <a:pt x="851" y="865"/>
                  <a:pt x="761" y="895"/>
                </a:cubicBezTo>
                <a:cubicBezTo>
                  <a:pt x="718" y="913"/>
                  <a:pt x="671" y="922"/>
                  <a:pt x="625" y="922"/>
                </a:cubicBezTo>
                <a:cubicBezTo>
                  <a:pt x="575" y="922"/>
                  <a:pt x="526" y="911"/>
                  <a:pt x="482" y="887"/>
                </a:cubicBezTo>
                <a:cubicBezTo>
                  <a:pt x="392" y="849"/>
                  <a:pt x="324" y="774"/>
                  <a:pt x="286" y="684"/>
                </a:cubicBezTo>
                <a:cubicBezTo>
                  <a:pt x="219" y="495"/>
                  <a:pt x="309" y="285"/>
                  <a:pt x="497" y="217"/>
                </a:cubicBezTo>
                <a:cubicBezTo>
                  <a:pt x="542" y="202"/>
                  <a:pt x="588" y="194"/>
                  <a:pt x="625" y="194"/>
                </a:cubicBezTo>
                <a:close/>
                <a:moveTo>
                  <a:pt x="625" y="1"/>
                </a:moveTo>
                <a:cubicBezTo>
                  <a:pt x="560" y="1"/>
                  <a:pt x="494" y="12"/>
                  <a:pt x="430" y="36"/>
                </a:cubicBezTo>
                <a:cubicBezTo>
                  <a:pt x="143" y="149"/>
                  <a:pt x="0" y="465"/>
                  <a:pt x="113" y="752"/>
                </a:cubicBezTo>
                <a:cubicBezTo>
                  <a:pt x="166" y="895"/>
                  <a:pt x="264" y="1000"/>
                  <a:pt x="399" y="1060"/>
                </a:cubicBezTo>
                <a:cubicBezTo>
                  <a:pt x="475" y="1090"/>
                  <a:pt x="550" y="1113"/>
                  <a:pt x="625" y="1113"/>
                </a:cubicBezTo>
                <a:cubicBezTo>
                  <a:pt x="693" y="1113"/>
                  <a:pt x="761" y="1098"/>
                  <a:pt x="829" y="1075"/>
                </a:cubicBezTo>
                <a:cubicBezTo>
                  <a:pt x="964" y="1023"/>
                  <a:pt x="1070" y="917"/>
                  <a:pt x="1130" y="782"/>
                </a:cubicBezTo>
                <a:cubicBezTo>
                  <a:pt x="1198" y="646"/>
                  <a:pt x="1198" y="495"/>
                  <a:pt x="1145" y="360"/>
                </a:cubicBezTo>
                <a:cubicBezTo>
                  <a:pt x="1092" y="224"/>
                  <a:pt x="987" y="111"/>
                  <a:pt x="859" y="51"/>
                </a:cubicBezTo>
                <a:cubicBezTo>
                  <a:pt x="784" y="18"/>
                  <a:pt x="705" y="1"/>
                  <a:pt x="62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31" name="Google Shape;1431;p20"/>
          <p:cNvSpPr/>
          <p:nvPr/>
        </p:nvSpPr>
        <p:spPr>
          <a:xfrm>
            <a:off x="3362406" y="3212548"/>
            <a:ext cx="333814" cy="158318"/>
          </a:xfrm>
          <a:custGeom>
            <a:avLst/>
            <a:gdLst/>
            <a:ahLst/>
            <a:cxnLst/>
            <a:rect l="l" t="t" r="r" b="b"/>
            <a:pathLst>
              <a:path w="4392" h="2083" extrusionOk="0">
                <a:moveTo>
                  <a:pt x="3989" y="1"/>
                </a:moveTo>
                <a:cubicBezTo>
                  <a:pt x="3945" y="1"/>
                  <a:pt x="3901" y="9"/>
                  <a:pt x="3857" y="26"/>
                </a:cubicBezTo>
                <a:lnTo>
                  <a:pt x="2094" y="930"/>
                </a:lnTo>
                <a:lnTo>
                  <a:pt x="279" y="1382"/>
                </a:lnTo>
                <a:cubicBezTo>
                  <a:pt x="91" y="1457"/>
                  <a:pt x="0" y="1668"/>
                  <a:pt x="68" y="1849"/>
                </a:cubicBezTo>
                <a:cubicBezTo>
                  <a:pt x="127" y="1995"/>
                  <a:pt x="262" y="2082"/>
                  <a:pt x="408" y="2082"/>
                </a:cubicBezTo>
                <a:cubicBezTo>
                  <a:pt x="450" y="2082"/>
                  <a:pt x="493" y="2075"/>
                  <a:pt x="535" y="2060"/>
                </a:cubicBezTo>
                <a:lnTo>
                  <a:pt x="2245" y="1171"/>
                </a:lnTo>
                <a:lnTo>
                  <a:pt x="4113" y="697"/>
                </a:lnTo>
                <a:cubicBezTo>
                  <a:pt x="4301" y="629"/>
                  <a:pt x="4392" y="418"/>
                  <a:pt x="4324" y="230"/>
                </a:cubicBezTo>
                <a:cubicBezTo>
                  <a:pt x="4272" y="91"/>
                  <a:pt x="4135" y="1"/>
                  <a:pt x="3989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32" name="Google Shape;1432;p20"/>
          <p:cNvSpPr/>
          <p:nvPr/>
        </p:nvSpPr>
        <p:spPr>
          <a:xfrm>
            <a:off x="3354425" y="3205632"/>
            <a:ext cx="346431" cy="172151"/>
          </a:xfrm>
          <a:custGeom>
            <a:avLst/>
            <a:gdLst/>
            <a:ahLst/>
            <a:cxnLst/>
            <a:rect l="l" t="t" r="r" b="b"/>
            <a:pathLst>
              <a:path w="4558" h="2265" extrusionOk="0">
                <a:moveTo>
                  <a:pt x="4090" y="185"/>
                </a:moveTo>
                <a:cubicBezTo>
                  <a:pt x="4195" y="185"/>
                  <a:pt x="4301" y="253"/>
                  <a:pt x="4339" y="358"/>
                </a:cubicBezTo>
                <a:cubicBezTo>
                  <a:pt x="4369" y="426"/>
                  <a:pt x="4361" y="494"/>
                  <a:pt x="4331" y="562"/>
                </a:cubicBezTo>
                <a:cubicBezTo>
                  <a:pt x="4308" y="630"/>
                  <a:pt x="4256" y="675"/>
                  <a:pt x="4195" y="697"/>
                </a:cubicBezTo>
                <a:lnTo>
                  <a:pt x="2327" y="1172"/>
                </a:lnTo>
                <a:lnTo>
                  <a:pt x="610" y="2061"/>
                </a:lnTo>
                <a:cubicBezTo>
                  <a:pt x="580" y="2074"/>
                  <a:pt x="549" y="2080"/>
                  <a:pt x="519" y="2080"/>
                </a:cubicBezTo>
                <a:cubicBezTo>
                  <a:pt x="479" y="2080"/>
                  <a:pt x="441" y="2070"/>
                  <a:pt x="407" y="2053"/>
                </a:cubicBezTo>
                <a:cubicBezTo>
                  <a:pt x="339" y="2023"/>
                  <a:pt x="286" y="1978"/>
                  <a:pt x="264" y="1910"/>
                </a:cubicBezTo>
                <a:cubicBezTo>
                  <a:pt x="211" y="1774"/>
                  <a:pt x="279" y="1616"/>
                  <a:pt x="407" y="1571"/>
                </a:cubicBezTo>
                <a:lnTo>
                  <a:pt x="2222" y="1112"/>
                </a:lnTo>
                <a:lnTo>
                  <a:pt x="4000" y="200"/>
                </a:lnTo>
                <a:cubicBezTo>
                  <a:pt x="4030" y="193"/>
                  <a:pt x="4060" y="185"/>
                  <a:pt x="4090" y="185"/>
                </a:cubicBezTo>
                <a:close/>
                <a:moveTo>
                  <a:pt x="4097" y="0"/>
                </a:moveTo>
                <a:cubicBezTo>
                  <a:pt x="4040" y="0"/>
                  <a:pt x="3982" y="11"/>
                  <a:pt x="3924" y="35"/>
                </a:cubicBezTo>
                <a:lnTo>
                  <a:pt x="2169" y="931"/>
                </a:lnTo>
                <a:lnTo>
                  <a:pt x="354" y="1390"/>
                </a:lnTo>
                <a:cubicBezTo>
                  <a:pt x="113" y="1481"/>
                  <a:pt x="0" y="1744"/>
                  <a:pt x="90" y="1978"/>
                </a:cubicBezTo>
                <a:cubicBezTo>
                  <a:pt x="128" y="2091"/>
                  <a:pt x="218" y="2181"/>
                  <a:pt x="324" y="2226"/>
                </a:cubicBezTo>
                <a:cubicBezTo>
                  <a:pt x="384" y="2257"/>
                  <a:pt x="444" y="2264"/>
                  <a:pt x="512" y="2264"/>
                </a:cubicBezTo>
                <a:cubicBezTo>
                  <a:pt x="565" y="2264"/>
                  <a:pt x="625" y="2257"/>
                  <a:pt x="685" y="2234"/>
                </a:cubicBezTo>
                <a:lnTo>
                  <a:pt x="2388" y="1353"/>
                </a:lnTo>
                <a:lnTo>
                  <a:pt x="4256" y="878"/>
                </a:lnTo>
                <a:cubicBezTo>
                  <a:pt x="4369" y="833"/>
                  <a:pt x="4459" y="750"/>
                  <a:pt x="4504" y="637"/>
                </a:cubicBezTo>
                <a:cubicBezTo>
                  <a:pt x="4557" y="524"/>
                  <a:pt x="4557" y="404"/>
                  <a:pt x="4519" y="291"/>
                </a:cubicBezTo>
                <a:cubicBezTo>
                  <a:pt x="4450" y="113"/>
                  <a:pt x="4281" y="0"/>
                  <a:pt x="409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33" name="Google Shape;1433;p20"/>
          <p:cNvSpPr/>
          <p:nvPr/>
        </p:nvSpPr>
        <p:spPr>
          <a:xfrm>
            <a:off x="3365294" y="3204644"/>
            <a:ext cx="328114" cy="174127"/>
          </a:xfrm>
          <a:custGeom>
            <a:avLst/>
            <a:gdLst/>
            <a:ahLst/>
            <a:cxnLst/>
            <a:rect l="l" t="t" r="r" b="b"/>
            <a:pathLst>
              <a:path w="4317" h="2291" extrusionOk="0">
                <a:moveTo>
                  <a:pt x="411" y="0"/>
                </a:moveTo>
                <a:cubicBezTo>
                  <a:pt x="274" y="0"/>
                  <a:pt x="144" y="80"/>
                  <a:pt x="83" y="213"/>
                </a:cubicBezTo>
                <a:cubicBezTo>
                  <a:pt x="0" y="394"/>
                  <a:pt x="83" y="612"/>
                  <a:pt x="264" y="688"/>
                </a:cubicBezTo>
                <a:lnTo>
                  <a:pt x="2102" y="1275"/>
                </a:lnTo>
                <a:lnTo>
                  <a:pt x="3759" y="2262"/>
                </a:lnTo>
                <a:cubicBezTo>
                  <a:pt x="3806" y="2282"/>
                  <a:pt x="3855" y="2291"/>
                  <a:pt x="3903" y="2291"/>
                </a:cubicBezTo>
                <a:cubicBezTo>
                  <a:pt x="4041" y="2291"/>
                  <a:pt x="4172" y="2215"/>
                  <a:pt x="4233" y="2081"/>
                </a:cubicBezTo>
                <a:cubicBezTo>
                  <a:pt x="4316" y="1900"/>
                  <a:pt x="4233" y="1682"/>
                  <a:pt x="4052" y="1599"/>
                </a:cubicBezTo>
                <a:lnTo>
                  <a:pt x="2169" y="997"/>
                </a:lnTo>
                <a:lnTo>
                  <a:pt x="558" y="32"/>
                </a:lnTo>
                <a:cubicBezTo>
                  <a:pt x="510" y="11"/>
                  <a:pt x="460" y="0"/>
                  <a:pt x="411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34" name="Google Shape;1434;p20"/>
          <p:cNvSpPr/>
          <p:nvPr/>
        </p:nvSpPr>
        <p:spPr>
          <a:xfrm>
            <a:off x="3357237" y="3197575"/>
            <a:ext cx="340730" cy="188188"/>
          </a:xfrm>
          <a:custGeom>
            <a:avLst/>
            <a:gdLst/>
            <a:ahLst/>
            <a:cxnLst/>
            <a:rect l="l" t="t" r="r" b="b"/>
            <a:pathLst>
              <a:path w="4483" h="2476" extrusionOk="0">
                <a:moveTo>
                  <a:pt x="520" y="186"/>
                </a:moveTo>
                <a:cubicBezTo>
                  <a:pt x="551" y="186"/>
                  <a:pt x="588" y="193"/>
                  <a:pt x="618" y="208"/>
                </a:cubicBezTo>
                <a:lnTo>
                  <a:pt x="2223" y="1172"/>
                </a:lnTo>
                <a:lnTo>
                  <a:pt x="4121" y="1783"/>
                </a:lnTo>
                <a:cubicBezTo>
                  <a:pt x="4189" y="1813"/>
                  <a:pt x="4234" y="1865"/>
                  <a:pt x="4264" y="1926"/>
                </a:cubicBezTo>
                <a:cubicBezTo>
                  <a:pt x="4287" y="1993"/>
                  <a:pt x="4287" y="2069"/>
                  <a:pt x="4256" y="2129"/>
                </a:cubicBezTo>
                <a:cubicBezTo>
                  <a:pt x="4211" y="2232"/>
                  <a:pt x="4109" y="2291"/>
                  <a:pt x="4007" y="2291"/>
                </a:cubicBezTo>
                <a:cubicBezTo>
                  <a:pt x="3974" y="2291"/>
                  <a:pt x="3941" y="2285"/>
                  <a:pt x="3910" y="2272"/>
                </a:cubicBezTo>
                <a:lnTo>
                  <a:pt x="2253" y="1285"/>
                </a:lnTo>
                <a:lnTo>
                  <a:pt x="407" y="698"/>
                </a:lnTo>
                <a:cubicBezTo>
                  <a:pt x="272" y="638"/>
                  <a:pt x="219" y="479"/>
                  <a:pt x="279" y="344"/>
                </a:cubicBezTo>
                <a:cubicBezTo>
                  <a:pt x="317" y="246"/>
                  <a:pt x="422" y="186"/>
                  <a:pt x="520" y="186"/>
                </a:cubicBezTo>
                <a:close/>
                <a:moveTo>
                  <a:pt x="516" y="1"/>
                </a:moveTo>
                <a:cubicBezTo>
                  <a:pt x="461" y="1"/>
                  <a:pt x="406" y="10"/>
                  <a:pt x="355" y="28"/>
                </a:cubicBezTo>
                <a:cubicBezTo>
                  <a:pt x="242" y="73"/>
                  <a:pt x="151" y="156"/>
                  <a:pt x="106" y="269"/>
                </a:cubicBezTo>
                <a:cubicBezTo>
                  <a:pt x="1" y="495"/>
                  <a:pt x="106" y="766"/>
                  <a:pt x="340" y="871"/>
                </a:cubicBezTo>
                <a:lnTo>
                  <a:pt x="2170" y="1451"/>
                </a:lnTo>
                <a:lnTo>
                  <a:pt x="3827" y="2438"/>
                </a:lnTo>
                <a:cubicBezTo>
                  <a:pt x="3887" y="2468"/>
                  <a:pt x="3948" y="2475"/>
                  <a:pt x="4008" y="2475"/>
                </a:cubicBezTo>
                <a:cubicBezTo>
                  <a:pt x="4068" y="2475"/>
                  <a:pt x="4121" y="2468"/>
                  <a:pt x="4174" y="2445"/>
                </a:cubicBezTo>
                <a:cubicBezTo>
                  <a:pt x="4287" y="2408"/>
                  <a:pt x="4377" y="2317"/>
                  <a:pt x="4430" y="2212"/>
                </a:cubicBezTo>
                <a:cubicBezTo>
                  <a:pt x="4475" y="2099"/>
                  <a:pt x="4482" y="1978"/>
                  <a:pt x="4437" y="1865"/>
                </a:cubicBezTo>
                <a:cubicBezTo>
                  <a:pt x="4392" y="1745"/>
                  <a:pt x="4309" y="1662"/>
                  <a:pt x="4189" y="1602"/>
                </a:cubicBezTo>
                <a:lnTo>
                  <a:pt x="2313" y="1007"/>
                </a:lnTo>
                <a:lnTo>
                  <a:pt x="701" y="43"/>
                </a:lnTo>
                <a:cubicBezTo>
                  <a:pt x="644" y="14"/>
                  <a:pt x="580" y="1"/>
                  <a:pt x="516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35" name="Google Shape;1435;p20"/>
          <p:cNvSpPr/>
          <p:nvPr/>
        </p:nvSpPr>
        <p:spPr>
          <a:xfrm>
            <a:off x="3446543" y="3128410"/>
            <a:ext cx="165539" cy="326593"/>
          </a:xfrm>
          <a:custGeom>
            <a:avLst/>
            <a:gdLst/>
            <a:ahLst/>
            <a:cxnLst/>
            <a:rect l="l" t="t" r="r" b="b"/>
            <a:pathLst>
              <a:path w="2178" h="4297" extrusionOk="0">
                <a:moveTo>
                  <a:pt x="412" y="1"/>
                </a:moveTo>
                <a:cubicBezTo>
                  <a:pt x="368" y="1"/>
                  <a:pt x="323" y="9"/>
                  <a:pt x="279" y="26"/>
                </a:cubicBezTo>
                <a:cubicBezTo>
                  <a:pt x="99" y="94"/>
                  <a:pt x="1" y="305"/>
                  <a:pt x="76" y="486"/>
                </a:cubicBezTo>
                <a:lnTo>
                  <a:pt x="957" y="2195"/>
                </a:lnTo>
                <a:lnTo>
                  <a:pt x="1432" y="4063"/>
                </a:lnTo>
                <a:cubicBezTo>
                  <a:pt x="1490" y="4210"/>
                  <a:pt x="1626" y="4297"/>
                  <a:pt x="1772" y="4297"/>
                </a:cubicBezTo>
                <a:cubicBezTo>
                  <a:pt x="1814" y="4297"/>
                  <a:pt x="1857" y="4289"/>
                  <a:pt x="1899" y="4274"/>
                </a:cubicBezTo>
                <a:cubicBezTo>
                  <a:pt x="2087" y="4207"/>
                  <a:pt x="2178" y="3996"/>
                  <a:pt x="2110" y="3807"/>
                </a:cubicBezTo>
                <a:lnTo>
                  <a:pt x="1198" y="2045"/>
                </a:lnTo>
                <a:lnTo>
                  <a:pt x="746" y="230"/>
                </a:lnTo>
                <a:cubicBezTo>
                  <a:pt x="694" y="91"/>
                  <a:pt x="558" y="1"/>
                  <a:pt x="412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36" name="Google Shape;1436;p20"/>
          <p:cNvSpPr/>
          <p:nvPr/>
        </p:nvSpPr>
        <p:spPr>
          <a:xfrm>
            <a:off x="3438563" y="3121190"/>
            <a:ext cx="178080" cy="341262"/>
          </a:xfrm>
          <a:custGeom>
            <a:avLst/>
            <a:gdLst/>
            <a:ahLst/>
            <a:cxnLst/>
            <a:rect l="l" t="t" r="r" b="b"/>
            <a:pathLst>
              <a:path w="2343" h="4490" extrusionOk="0">
                <a:moveTo>
                  <a:pt x="518" y="186"/>
                </a:moveTo>
                <a:cubicBezTo>
                  <a:pt x="622" y="186"/>
                  <a:pt x="721" y="249"/>
                  <a:pt x="761" y="347"/>
                </a:cubicBezTo>
                <a:lnTo>
                  <a:pt x="1213" y="2170"/>
                </a:lnTo>
                <a:lnTo>
                  <a:pt x="2124" y="3940"/>
                </a:lnTo>
                <a:cubicBezTo>
                  <a:pt x="2147" y="4008"/>
                  <a:pt x="2147" y="4076"/>
                  <a:pt x="2117" y="4143"/>
                </a:cubicBezTo>
                <a:cubicBezTo>
                  <a:pt x="2087" y="4211"/>
                  <a:pt x="2034" y="4256"/>
                  <a:pt x="1974" y="4279"/>
                </a:cubicBezTo>
                <a:cubicBezTo>
                  <a:pt x="1942" y="4293"/>
                  <a:pt x="1909" y="4299"/>
                  <a:pt x="1877" y="4299"/>
                </a:cubicBezTo>
                <a:cubicBezTo>
                  <a:pt x="1839" y="4299"/>
                  <a:pt x="1803" y="4291"/>
                  <a:pt x="1770" y="4279"/>
                </a:cubicBezTo>
                <a:cubicBezTo>
                  <a:pt x="1703" y="4249"/>
                  <a:pt x="1650" y="4196"/>
                  <a:pt x="1627" y="4136"/>
                </a:cubicBezTo>
                <a:lnTo>
                  <a:pt x="1153" y="2268"/>
                </a:lnTo>
                <a:lnTo>
                  <a:pt x="264" y="550"/>
                </a:lnTo>
                <a:cubicBezTo>
                  <a:pt x="211" y="415"/>
                  <a:pt x="286" y="257"/>
                  <a:pt x="422" y="204"/>
                </a:cubicBezTo>
                <a:cubicBezTo>
                  <a:pt x="454" y="192"/>
                  <a:pt x="486" y="186"/>
                  <a:pt x="518" y="186"/>
                </a:cubicBezTo>
                <a:close/>
                <a:moveTo>
                  <a:pt x="513" y="0"/>
                </a:moveTo>
                <a:cubicBezTo>
                  <a:pt x="459" y="0"/>
                  <a:pt x="406" y="10"/>
                  <a:pt x="354" y="31"/>
                </a:cubicBezTo>
                <a:cubicBezTo>
                  <a:pt x="121" y="121"/>
                  <a:pt x="0" y="385"/>
                  <a:pt x="91" y="626"/>
                </a:cubicBezTo>
                <a:lnTo>
                  <a:pt x="979" y="2328"/>
                </a:lnTo>
                <a:lnTo>
                  <a:pt x="1454" y="4196"/>
                </a:lnTo>
                <a:cubicBezTo>
                  <a:pt x="1492" y="4309"/>
                  <a:pt x="1582" y="4399"/>
                  <a:pt x="1687" y="4445"/>
                </a:cubicBezTo>
                <a:cubicBezTo>
                  <a:pt x="1748" y="4475"/>
                  <a:pt x="1816" y="4490"/>
                  <a:pt x="1876" y="4490"/>
                </a:cubicBezTo>
                <a:cubicBezTo>
                  <a:pt x="1929" y="4490"/>
                  <a:pt x="1989" y="4475"/>
                  <a:pt x="2034" y="4460"/>
                </a:cubicBezTo>
                <a:cubicBezTo>
                  <a:pt x="2147" y="4414"/>
                  <a:pt x="2237" y="4332"/>
                  <a:pt x="2290" y="4219"/>
                </a:cubicBezTo>
                <a:cubicBezTo>
                  <a:pt x="2343" y="4106"/>
                  <a:pt x="2343" y="3985"/>
                  <a:pt x="2298" y="3865"/>
                </a:cubicBezTo>
                <a:lnTo>
                  <a:pt x="1394" y="2110"/>
                </a:lnTo>
                <a:lnTo>
                  <a:pt x="942" y="294"/>
                </a:lnTo>
                <a:cubicBezTo>
                  <a:pt x="897" y="181"/>
                  <a:pt x="814" y="91"/>
                  <a:pt x="701" y="38"/>
                </a:cubicBezTo>
                <a:cubicBezTo>
                  <a:pt x="640" y="14"/>
                  <a:pt x="576" y="0"/>
                  <a:pt x="51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37" name="Google Shape;1437;p20"/>
          <p:cNvSpPr/>
          <p:nvPr/>
        </p:nvSpPr>
        <p:spPr>
          <a:xfrm>
            <a:off x="3438563" y="3131603"/>
            <a:ext cx="181500" cy="320133"/>
          </a:xfrm>
          <a:custGeom>
            <a:avLst/>
            <a:gdLst/>
            <a:ahLst/>
            <a:cxnLst/>
            <a:rect l="l" t="t" r="r" b="b"/>
            <a:pathLst>
              <a:path w="2388" h="4212" extrusionOk="0">
                <a:moveTo>
                  <a:pt x="1980" y="0"/>
                </a:moveTo>
                <a:cubicBezTo>
                  <a:pt x="1843" y="0"/>
                  <a:pt x="1711" y="76"/>
                  <a:pt x="1650" y="210"/>
                </a:cubicBezTo>
                <a:lnTo>
                  <a:pt x="1070" y="2048"/>
                </a:lnTo>
                <a:lnTo>
                  <a:pt x="83" y="3705"/>
                </a:lnTo>
                <a:cubicBezTo>
                  <a:pt x="0" y="3886"/>
                  <a:pt x="83" y="4104"/>
                  <a:pt x="264" y="4180"/>
                </a:cubicBezTo>
                <a:cubicBezTo>
                  <a:pt x="312" y="4201"/>
                  <a:pt x="362" y="4212"/>
                  <a:pt x="411" y="4212"/>
                </a:cubicBezTo>
                <a:cubicBezTo>
                  <a:pt x="547" y="4212"/>
                  <a:pt x="677" y="4132"/>
                  <a:pt x="738" y="3999"/>
                </a:cubicBezTo>
                <a:lnTo>
                  <a:pt x="1349" y="2116"/>
                </a:lnTo>
                <a:lnTo>
                  <a:pt x="2305" y="511"/>
                </a:lnTo>
                <a:cubicBezTo>
                  <a:pt x="2388" y="331"/>
                  <a:pt x="2305" y="112"/>
                  <a:pt x="2124" y="29"/>
                </a:cubicBezTo>
                <a:cubicBezTo>
                  <a:pt x="2077" y="10"/>
                  <a:pt x="2028" y="0"/>
                  <a:pt x="1980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38" name="Google Shape;1438;p20"/>
          <p:cNvSpPr/>
          <p:nvPr/>
        </p:nvSpPr>
        <p:spPr>
          <a:xfrm>
            <a:off x="3430506" y="3124382"/>
            <a:ext cx="194193" cy="334650"/>
          </a:xfrm>
          <a:custGeom>
            <a:avLst/>
            <a:gdLst/>
            <a:ahLst/>
            <a:cxnLst/>
            <a:rect l="l" t="t" r="r" b="b"/>
            <a:pathLst>
              <a:path w="2555" h="4403" extrusionOk="0">
                <a:moveTo>
                  <a:pt x="2087" y="192"/>
                </a:moveTo>
                <a:cubicBezTo>
                  <a:pt x="2125" y="192"/>
                  <a:pt x="2163" y="200"/>
                  <a:pt x="2193" y="215"/>
                </a:cubicBezTo>
                <a:cubicBezTo>
                  <a:pt x="2260" y="245"/>
                  <a:pt x="2306" y="298"/>
                  <a:pt x="2336" y="358"/>
                </a:cubicBezTo>
                <a:cubicBezTo>
                  <a:pt x="2358" y="426"/>
                  <a:pt x="2358" y="501"/>
                  <a:pt x="2336" y="554"/>
                </a:cubicBezTo>
                <a:lnTo>
                  <a:pt x="1372" y="2158"/>
                </a:lnTo>
                <a:lnTo>
                  <a:pt x="762" y="4056"/>
                </a:lnTo>
                <a:cubicBezTo>
                  <a:pt x="717" y="4156"/>
                  <a:pt x="620" y="4215"/>
                  <a:pt x="517" y="4215"/>
                </a:cubicBezTo>
                <a:cubicBezTo>
                  <a:pt x="480" y="4215"/>
                  <a:pt x="443" y="4208"/>
                  <a:pt x="408" y="4192"/>
                </a:cubicBezTo>
                <a:cubicBezTo>
                  <a:pt x="272" y="4131"/>
                  <a:pt x="212" y="3973"/>
                  <a:pt x="272" y="3853"/>
                </a:cubicBezTo>
                <a:lnTo>
                  <a:pt x="1251" y="2196"/>
                </a:lnTo>
                <a:lnTo>
                  <a:pt x="1846" y="343"/>
                </a:lnTo>
                <a:cubicBezTo>
                  <a:pt x="1869" y="283"/>
                  <a:pt x="1922" y="230"/>
                  <a:pt x="1989" y="207"/>
                </a:cubicBezTo>
                <a:cubicBezTo>
                  <a:pt x="2019" y="192"/>
                  <a:pt x="2057" y="192"/>
                  <a:pt x="2087" y="192"/>
                </a:cubicBezTo>
                <a:close/>
                <a:moveTo>
                  <a:pt x="2091" y="1"/>
                </a:moveTo>
                <a:cubicBezTo>
                  <a:pt x="2034" y="1"/>
                  <a:pt x="1976" y="12"/>
                  <a:pt x="1922" y="34"/>
                </a:cubicBezTo>
                <a:cubicBezTo>
                  <a:pt x="1809" y="72"/>
                  <a:pt x="1718" y="162"/>
                  <a:pt x="1665" y="283"/>
                </a:cubicBezTo>
                <a:lnTo>
                  <a:pt x="1085" y="2105"/>
                </a:lnTo>
                <a:lnTo>
                  <a:pt x="99" y="3762"/>
                </a:lnTo>
                <a:cubicBezTo>
                  <a:pt x="1" y="3988"/>
                  <a:pt x="99" y="4260"/>
                  <a:pt x="332" y="4365"/>
                </a:cubicBezTo>
                <a:cubicBezTo>
                  <a:pt x="392" y="4388"/>
                  <a:pt x="453" y="4403"/>
                  <a:pt x="513" y="4403"/>
                </a:cubicBezTo>
                <a:cubicBezTo>
                  <a:pt x="686" y="4403"/>
                  <a:pt x="859" y="4305"/>
                  <a:pt x="935" y="4124"/>
                </a:cubicBezTo>
                <a:lnTo>
                  <a:pt x="1537" y="2248"/>
                </a:lnTo>
                <a:lnTo>
                  <a:pt x="2502" y="644"/>
                </a:lnTo>
                <a:cubicBezTo>
                  <a:pt x="2547" y="531"/>
                  <a:pt x="2554" y="411"/>
                  <a:pt x="2509" y="298"/>
                </a:cubicBezTo>
                <a:cubicBezTo>
                  <a:pt x="2464" y="177"/>
                  <a:pt x="2381" y="87"/>
                  <a:pt x="2268" y="41"/>
                </a:cubicBezTo>
                <a:cubicBezTo>
                  <a:pt x="2213" y="14"/>
                  <a:pt x="2152" y="1"/>
                  <a:pt x="209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39" name="Google Shape;1439;p20"/>
          <p:cNvSpPr/>
          <p:nvPr/>
        </p:nvSpPr>
        <p:spPr>
          <a:xfrm>
            <a:off x="3467141" y="3236642"/>
            <a:ext cx="124344" cy="110359"/>
          </a:xfrm>
          <a:custGeom>
            <a:avLst/>
            <a:gdLst/>
            <a:ahLst/>
            <a:cxnLst/>
            <a:rect l="l" t="t" r="r" b="b"/>
            <a:pathLst>
              <a:path w="1636" h="1452" extrusionOk="0">
                <a:moveTo>
                  <a:pt x="818" y="0"/>
                </a:moveTo>
                <a:cubicBezTo>
                  <a:pt x="732" y="0"/>
                  <a:pt x="644" y="16"/>
                  <a:pt x="558" y="48"/>
                </a:cubicBezTo>
                <a:cubicBezTo>
                  <a:pt x="189" y="191"/>
                  <a:pt x="1" y="606"/>
                  <a:pt x="144" y="982"/>
                </a:cubicBezTo>
                <a:cubicBezTo>
                  <a:pt x="255" y="1273"/>
                  <a:pt x="527" y="1452"/>
                  <a:pt x="819" y="1452"/>
                </a:cubicBezTo>
                <a:cubicBezTo>
                  <a:pt x="905" y="1452"/>
                  <a:pt x="992" y="1437"/>
                  <a:pt x="1078" y="1404"/>
                </a:cubicBezTo>
                <a:cubicBezTo>
                  <a:pt x="1447" y="1261"/>
                  <a:pt x="1635" y="839"/>
                  <a:pt x="1500" y="470"/>
                </a:cubicBezTo>
                <a:cubicBezTo>
                  <a:pt x="1389" y="179"/>
                  <a:pt x="1112" y="0"/>
                  <a:pt x="818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40" name="Google Shape;1440;p20"/>
          <p:cNvSpPr/>
          <p:nvPr/>
        </p:nvSpPr>
        <p:spPr>
          <a:xfrm>
            <a:off x="3465469" y="3229421"/>
            <a:ext cx="128296" cy="124876"/>
          </a:xfrm>
          <a:custGeom>
            <a:avLst/>
            <a:gdLst/>
            <a:ahLst/>
            <a:cxnLst/>
            <a:rect l="l" t="t" r="r" b="b"/>
            <a:pathLst>
              <a:path w="1688" h="1643" extrusionOk="0">
                <a:moveTo>
                  <a:pt x="844" y="189"/>
                </a:moveTo>
                <a:cubicBezTo>
                  <a:pt x="927" y="189"/>
                  <a:pt x="1017" y="211"/>
                  <a:pt x="1100" y="249"/>
                </a:cubicBezTo>
                <a:cubicBezTo>
                  <a:pt x="1251" y="317"/>
                  <a:pt x="1371" y="437"/>
                  <a:pt x="1431" y="595"/>
                </a:cubicBezTo>
                <a:cubicBezTo>
                  <a:pt x="1492" y="753"/>
                  <a:pt x="1484" y="927"/>
                  <a:pt x="1416" y="1077"/>
                </a:cubicBezTo>
                <a:cubicBezTo>
                  <a:pt x="1349" y="1235"/>
                  <a:pt x="1220" y="1348"/>
                  <a:pt x="1062" y="1409"/>
                </a:cubicBezTo>
                <a:cubicBezTo>
                  <a:pt x="989" y="1436"/>
                  <a:pt x="914" y="1449"/>
                  <a:pt x="839" y="1449"/>
                </a:cubicBezTo>
                <a:cubicBezTo>
                  <a:pt x="587" y="1449"/>
                  <a:pt x="348" y="1298"/>
                  <a:pt x="249" y="1047"/>
                </a:cubicBezTo>
                <a:cubicBezTo>
                  <a:pt x="189" y="889"/>
                  <a:pt x="196" y="716"/>
                  <a:pt x="264" y="565"/>
                </a:cubicBezTo>
                <a:cubicBezTo>
                  <a:pt x="332" y="407"/>
                  <a:pt x="460" y="294"/>
                  <a:pt x="618" y="234"/>
                </a:cubicBezTo>
                <a:cubicBezTo>
                  <a:pt x="693" y="204"/>
                  <a:pt x="769" y="189"/>
                  <a:pt x="844" y="189"/>
                </a:cubicBezTo>
                <a:close/>
                <a:moveTo>
                  <a:pt x="839" y="0"/>
                </a:moveTo>
                <a:cubicBezTo>
                  <a:pt x="743" y="0"/>
                  <a:pt x="645" y="17"/>
                  <a:pt x="550" y="53"/>
                </a:cubicBezTo>
                <a:cubicBezTo>
                  <a:pt x="347" y="136"/>
                  <a:pt x="181" y="286"/>
                  <a:pt x="91" y="482"/>
                </a:cubicBezTo>
                <a:cubicBezTo>
                  <a:pt x="8" y="686"/>
                  <a:pt x="0" y="904"/>
                  <a:pt x="76" y="1107"/>
                </a:cubicBezTo>
                <a:cubicBezTo>
                  <a:pt x="204" y="1439"/>
                  <a:pt x="512" y="1642"/>
                  <a:pt x="844" y="1642"/>
                </a:cubicBezTo>
                <a:cubicBezTo>
                  <a:pt x="942" y="1642"/>
                  <a:pt x="1040" y="1620"/>
                  <a:pt x="1130" y="1582"/>
                </a:cubicBezTo>
                <a:cubicBezTo>
                  <a:pt x="1333" y="1507"/>
                  <a:pt x="1499" y="1356"/>
                  <a:pt x="1590" y="1153"/>
                </a:cubicBezTo>
                <a:cubicBezTo>
                  <a:pt x="1680" y="957"/>
                  <a:pt x="1687" y="731"/>
                  <a:pt x="1605" y="527"/>
                </a:cubicBezTo>
                <a:cubicBezTo>
                  <a:pt x="1482" y="201"/>
                  <a:pt x="1170" y="0"/>
                  <a:pt x="839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41" name="Google Shape;1441;p20"/>
          <p:cNvSpPr/>
          <p:nvPr/>
        </p:nvSpPr>
        <p:spPr>
          <a:xfrm>
            <a:off x="8125886" y="3719654"/>
            <a:ext cx="277190" cy="131413"/>
          </a:xfrm>
          <a:custGeom>
            <a:avLst/>
            <a:gdLst/>
            <a:ahLst/>
            <a:cxnLst/>
            <a:rect l="l" t="t" r="r" b="b"/>
            <a:pathLst>
              <a:path w="3647" h="1729" extrusionOk="0">
                <a:moveTo>
                  <a:pt x="3309" y="1"/>
                </a:moveTo>
                <a:cubicBezTo>
                  <a:pt x="3273" y="1"/>
                  <a:pt x="3237" y="7"/>
                  <a:pt x="3202" y="20"/>
                </a:cubicBezTo>
                <a:lnTo>
                  <a:pt x="1740" y="774"/>
                </a:lnTo>
                <a:lnTo>
                  <a:pt x="234" y="1150"/>
                </a:lnTo>
                <a:cubicBezTo>
                  <a:pt x="76" y="1210"/>
                  <a:pt x="0" y="1384"/>
                  <a:pt x="61" y="1534"/>
                </a:cubicBezTo>
                <a:cubicBezTo>
                  <a:pt x="101" y="1656"/>
                  <a:pt x="213" y="1728"/>
                  <a:pt x="334" y="1728"/>
                </a:cubicBezTo>
                <a:cubicBezTo>
                  <a:pt x="370" y="1728"/>
                  <a:pt x="408" y="1722"/>
                  <a:pt x="445" y="1708"/>
                </a:cubicBezTo>
                <a:lnTo>
                  <a:pt x="1868" y="977"/>
                </a:lnTo>
                <a:lnTo>
                  <a:pt x="3420" y="578"/>
                </a:lnTo>
                <a:cubicBezTo>
                  <a:pt x="3571" y="525"/>
                  <a:pt x="3646" y="344"/>
                  <a:pt x="3593" y="194"/>
                </a:cubicBezTo>
                <a:cubicBezTo>
                  <a:pt x="3547" y="77"/>
                  <a:pt x="3432" y="1"/>
                  <a:pt x="3309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42" name="Google Shape;1442;p20"/>
          <p:cNvSpPr/>
          <p:nvPr/>
        </p:nvSpPr>
        <p:spPr>
          <a:xfrm>
            <a:off x="8120717" y="3712737"/>
            <a:ext cx="287451" cy="145322"/>
          </a:xfrm>
          <a:custGeom>
            <a:avLst/>
            <a:gdLst/>
            <a:ahLst/>
            <a:cxnLst/>
            <a:rect l="l" t="t" r="r" b="b"/>
            <a:pathLst>
              <a:path w="3782" h="1912" extrusionOk="0">
                <a:moveTo>
                  <a:pt x="3385" y="186"/>
                </a:moveTo>
                <a:cubicBezTo>
                  <a:pt x="3466" y="186"/>
                  <a:pt x="3542" y="237"/>
                  <a:pt x="3571" y="322"/>
                </a:cubicBezTo>
                <a:cubicBezTo>
                  <a:pt x="3609" y="428"/>
                  <a:pt x="3556" y="541"/>
                  <a:pt x="3466" y="578"/>
                </a:cubicBezTo>
                <a:lnTo>
                  <a:pt x="1914" y="978"/>
                </a:lnTo>
                <a:lnTo>
                  <a:pt x="475" y="1716"/>
                </a:lnTo>
                <a:cubicBezTo>
                  <a:pt x="452" y="1724"/>
                  <a:pt x="429" y="1728"/>
                  <a:pt x="406" y="1728"/>
                </a:cubicBezTo>
                <a:cubicBezTo>
                  <a:pt x="324" y="1728"/>
                  <a:pt x="247" y="1678"/>
                  <a:pt x="212" y="1595"/>
                </a:cubicBezTo>
                <a:cubicBezTo>
                  <a:pt x="174" y="1490"/>
                  <a:pt x="227" y="1369"/>
                  <a:pt x="325" y="1332"/>
                </a:cubicBezTo>
                <a:lnTo>
                  <a:pt x="1831" y="955"/>
                </a:lnTo>
                <a:lnTo>
                  <a:pt x="3307" y="202"/>
                </a:lnTo>
                <a:cubicBezTo>
                  <a:pt x="3333" y="191"/>
                  <a:pt x="3359" y="186"/>
                  <a:pt x="3385" y="186"/>
                </a:cubicBezTo>
                <a:close/>
                <a:moveTo>
                  <a:pt x="3380" y="0"/>
                </a:moveTo>
                <a:cubicBezTo>
                  <a:pt x="3331" y="0"/>
                  <a:pt x="3281" y="9"/>
                  <a:pt x="3232" y="29"/>
                </a:cubicBezTo>
                <a:lnTo>
                  <a:pt x="1778" y="774"/>
                </a:lnTo>
                <a:lnTo>
                  <a:pt x="264" y="1158"/>
                </a:lnTo>
                <a:cubicBezTo>
                  <a:pt x="166" y="1188"/>
                  <a:pt x="91" y="1264"/>
                  <a:pt x="46" y="1362"/>
                </a:cubicBezTo>
                <a:cubicBezTo>
                  <a:pt x="1" y="1460"/>
                  <a:pt x="1" y="1565"/>
                  <a:pt x="38" y="1663"/>
                </a:cubicBezTo>
                <a:cubicBezTo>
                  <a:pt x="99" y="1821"/>
                  <a:pt x="242" y="1912"/>
                  <a:pt x="407" y="1912"/>
                </a:cubicBezTo>
                <a:cubicBezTo>
                  <a:pt x="453" y="1912"/>
                  <a:pt x="505" y="1904"/>
                  <a:pt x="558" y="1889"/>
                </a:cubicBezTo>
                <a:lnTo>
                  <a:pt x="1967" y="1151"/>
                </a:lnTo>
                <a:lnTo>
                  <a:pt x="3518" y="759"/>
                </a:lnTo>
                <a:cubicBezTo>
                  <a:pt x="3616" y="721"/>
                  <a:pt x="3691" y="646"/>
                  <a:pt x="3737" y="556"/>
                </a:cubicBezTo>
                <a:cubicBezTo>
                  <a:pt x="3782" y="458"/>
                  <a:pt x="3782" y="352"/>
                  <a:pt x="3744" y="254"/>
                </a:cubicBezTo>
                <a:cubicBezTo>
                  <a:pt x="3686" y="98"/>
                  <a:pt x="3540" y="0"/>
                  <a:pt x="338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43" name="Google Shape;1443;p20"/>
          <p:cNvSpPr/>
          <p:nvPr/>
        </p:nvSpPr>
        <p:spPr>
          <a:xfrm>
            <a:off x="8128166" y="3713193"/>
            <a:ext cx="272554" cy="144562"/>
          </a:xfrm>
          <a:custGeom>
            <a:avLst/>
            <a:gdLst/>
            <a:ahLst/>
            <a:cxnLst/>
            <a:rect l="l" t="t" r="r" b="b"/>
            <a:pathLst>
              <a:path w="3586" h="1902" extrusionOk="0">
                <a:moveTo>
                  <a:pt x="352" y="0"/>
                </a:moveTo>
                <a:cubicBezTo>
                  <a:pt x="234" y="0"/>
                  <a:pt x="119" y="66"/>
                  <a:pt x="68" y="173"/>
                </a:cubicBezTo>
                <a:cubicBezTo>
                  <a:pt x="1" y="324"/>
                  <a:pt x="68" y="505"/>
                  <a:pt x="219" y="572"/>
                </a:cubicBezTo>
                <a:lnTo>
                  <a:pt x="1748" y="1054"/>
                </a:lnTo>
                <a:lnTo>
                  <a:pt x="3126" y="1875"/>
                </a:lnTo>
                <a:cubicBezTo>
                  <a:pt x="3164" y="1893"/>
                  <a:pt x="3205" y="1902"/>
                  <a:pt x="3245" y="1902"/>
                </a:cubicBezTo>
                <a:cubicBezTo>
                  <a:pt x="3357" y="1902"/>
                  <a:pt x="3468" y="1836"/>
                  <a:pt x="3518" y="1725"/>
                </a:cubicBezTo>
                <a:cubicBezTo>
                  <a:pt x="3586" y="1574"/>
                  <a:pt x="3518" y="1393"/>
                  <a:pt x="3368" y="1333"/>
                </a:cubicBezTo>
                <a:lnTo>
                  <a:pt x="1801" y="828"/>
                </a:lnTo>
                <a:lnTo>
                  <a:pt x="468" y="23"/>
                </a:lnTo>
                <a:cubicBezTo>
                  <a:pt x="430" y="8"/>
                  <a:pt x="391" y="0"/>
                  <a:pt x="352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44" name="Google Shape;1444;p20"/>
          <p:cNvSpPr/>
          <p:nvPr/>
        </p:nvSpPr>
        <p:spPr>
          <a:xfrm>
            <a:off x="8120185" y="3705897"/>
            <a:ext cx="285703" cy="159002"/>
          </a:xfrm>
          <a:custGeom>
            <a:avLst/>
            <a:gdLst/>
            <a:ahLst/>
            <a:cxnLst/>
            <a:rect l="l" t="t" r="r" b="b"/>
            <a:pathLst>
              <a:path w="3759" h="2092" extrusionOk="0">
                <a:moveTo>
                  <a:pt x="452" y="186"/>
                </a:moveTo>
                <a:cubicBezTo>
                  <a:pt x="475" y="186"/>
                  <a:pt x="497" y="194"/>
                  <a:pt x="520" y="201"/>
                </a:cubicBezTo>
                <a:lnTo>
                  <a:pt x="1861" y="1000"/>
                </a:lnTo>
                <a:lnTo>
                  <a:pt x="3435" y="1512"/>
                </a:lnTo>
                <a:cubicBezTo>
                  <a:pt x="3488" y="1535"/>
                  <a:pt x="3525" y="1572"/>
                  <a:pt x="3540" y="1625"/>
                </a:cubicBezTo>
                <a:cubicBezTo>
                  <a:pt x="3563" y="1678"/>
                  <a:pt x="3563" y="1730"/>
                  <a:pt x="3540" y="1783"/>
                </a:cubicBezTo>
                <a:cubicBezTo>
                  <a:pt x="3501" y="1861"/>
                  <a:pt x="3425" y="1906"/>
                  <a:pt x="3352" y="1906"/>
                </a:cubicBezTo>
                <a:cubicBezTo>
                  <a:pt x="3326" y="1906"/>
                  <a:pt x="3300" y="1900"/>
                  <a:pt x="3277" y="1889"/>
                </a:cubicBezTo>
                <a:lnTo>
                  <a:pt x="1898" y="1075"/>
                </a:lnTo>
                <a:lnTo>
                  <a:pt x="362" y="586"/>
                </a:lnTo>
                <a:cubicBezTo>
                  <a:pt x="264" y="533"/>
                  <a:pt x="211" y="412"/>
                  <a:pt x="264" y="314"/>
                </a:cubicBezTo>
                <a:cubicBezTo>
                  <a:pt x="294" y="231"/>
                  <a:pt x="377" y="186"/>
                  <a:pt x="452" y="186"/>
                </a:cubicBezTo>
                <a:close/>
                <a:moveTo>
                  <a:pt x="450" y="0"/>
                </a:moveTo>
                <a:cubicBezTo>
                  <a:pt x="301" y="0"/>
                  <a:pt x="157" y="87"/>
                  <a:pt x="91" y="231"/>
                </a:cubicBezTo>
                <a:cubicBezTo>
                  <a:pt x="0" y="435"/>
                  <a:pt x="91" y="668"/>
                  <a:pt x="294" y="759"/>
                </a:cubicBezTo>
                <a:lnTo>
                  <a:pt x="1815" y="1241"/>
                </a:lnTo>
                <a:lnTo>
                  <a:pt x="3186" y="2054"/>
                </a:lnTo>
                <a:cubicBezTo>
                  <a:pt x="3239" y="2084"/>
                  <a:pt x="3299" y="2092"/>
                  <a:pt x="3352" y="2092"/>
                </a:cubicBezTo>
                <a:cubicBezTo>
                  <a:pt x="3503" y="2092"/>
                  <a:pt x="3646" y="2009"/>
                  <a:pt x="3706" y="1858"/>
                </a:cubicBezTo>
                <a:cubicBezTo>
                  <a:pt x="3751" y="1761"/>
                  <a:pt x="3759" y="1655"/>
                  <a:pt x="3721" y="1557"/>
                </a:cubicBezTo>
                <a:cubicBezTo>
                  <a:pt x="3683" y="1459"/>
                  <a:pt x="3608" y="1384"/>
                  <a:pt x="3503" y="1339"/>
                </a:cubicBezTo>
                <a:lnTo>
                  <a:pt x="1943" y="834"/>
                </a:lnTo>
                <a:lnTo>
                  <a:pt x="610" y="36"/>
                </a:lnTo>
                <a:cubicBezTo>
                  <a:pt x="558" y="12"/>
                  <a:pt x="504" y="0"/>
                  <a:pt x="45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45" name="Google Shape;1445;p20"/>
          <p:cNvSpPr/>
          <p:nvPr/>
        </p:nvSpPr>
        <p:spPr>
          <a:xfrm>
            <a:off x="8195734" y="3649729"/>
            <a:ext cx="137493" cy="271642"/>
          </a:xfrm>
          <a:custGeom>
            <a:avLst/>
            <a:gdLst/>
            <a:ahLst/>
            <a:cxnLst/>
            <a:rect l="l" t="t" r="r" b="b"/>
            <a:pathLst>
              <a:path w="1809" h="3574" extrusionOk="0">
                <a:moveTo>
                  <a:pt x="341" y="1"/>
                </a:moveTo>
                <a:cubicBezTo>
                  <a:pt x="305" y="1"/>
                  <a:pt x="269" y="7"/>
                  <a:pt x="234" y="21"/>
                </a:cubicBezTo>
                <a:cubicBezTo>
                  <a:pt x="76" y="74"/>
                  <a:pt x="0" y="255"/>
                  <a:pt x="61" y="406"/>
                </a:cubicBezTo>
                <a:lnTo>
                  <a:pt x="799" y="1829"/>
                </a:lnTo>
                <a:lnTo>
                  <a:pt x="1190" y="3381"/>
                </a:lnTo>
                <a:cubicBezTo>
                  <a:pt x="1237" y="3498"/>
                  <a:pt x="1352" y="3574"/>
                  <a:pt x="1472" y="3574"/>
                </a:cubicBezTo>
                <a:cubicBezTo>
                  <a:pt x="1506" y="3574"/>
                  <a:pt x="1541" y="3568"/>
                  <a:pt x="1575" y="3554"/>
                </a:cubicBezTo>
                <a:cubicBezTo>
                  <a:pt x="1733" y="3494"/>
                  <a:pt x="1808" y="3321"/>
                  <a:pt x="1748" y="3170"/>
                </a:cubicBezTo>
                <a:lnTo>
                  <a:pt x="995" y="1701"/>
                </a:lnTo>
                <a:lnTo>
                  <a:pt x="618" y="195"/>
                </a:lnTo>
                <a:cubicBezTo>
                  <a:pt x="572" y="73"/>
                  <a:pt x="459" y="1"/>
                  <a:pt x="341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46" name="Google Shape;1446;p20"/>
          <p:cNvSpPr/>
          <p:nvPr/>
        </p:nvSpPr>
        <p:spPr>
          <a:xfrm>
            <a:off x="8190566" y="3642509"/>
            <a:ext cx="147754" cy="285931"/>
          </a:xfrm>
          <a:custGeom>
            <a:avLst/>
            <a:gdLst/>
            <a:ahLst/>
            <a:cxnLst/>
            <a:rect l="l" t="t" r="r" b="b"/>
            <a:pathLst>
              <a:path w="1944" h="3762" extrusionOk="0">
                <a:moveTo>
                  <a:pt x="407" y="192"/>
                </a:moveTo>
                <a:cubicBezTo>
                  <a:pt x="490" y="192"/>
                  <a:pt x="566" y="237"/>
                  <a:pt x="596" y="312"/>
                </a:cubicBezTo>
                <a:lnTo>
                  <a:pt x="972" y="1819"/>
                </a:lnTo>
                <a:lnTo>
                  <a:pt x="1733" y="3295"/>
                </a:lnTo>
                <a:cubicBezTo>
                  <a:pt x="1748" y="3348"/>
                  <a:pt x="1748" y="3400"/>
                  <a:pt x="1725" y="3453"/>
                </a:cubicBezTo>
                <a:cubicBezTo>
                  <a:pt x="1703" y="3498"/>
                  <a:pt x="1665" y="3544"/>
                  <a:pt x="1613" y="3559"/>
                </a:cubicBezTo>
                <a:cubicBezTo>
                  <a:pt x="1588" y="3569"/>
                  <a:pt x="1562" y="3574"/>
                  <a:pt x="1537" y="3574"/>
                </a:cubicBezTo>
                <a:cubicBezTo>
                  <a:pt x="1455" y="3574"/>
                  <a:pt x="1378" y="3522"/>
                  <a:pt x="1349" y="3453"/>
                </a:cubicBezTo>
                <a:lnTo>
                  <a:pt x="957" y="1902"/>
                </a:lnTo>
                <a:lnTo>
                  <a:pt x="219" y="470"/>
                </a:lnTo>
                <a:cubicBezTo>
                  <a:pt x="196" y="418"/>
                  <a:pt x="196" y="357"/>
                  <a:pt x="219" y="312"/>
                </a:cubicBezTo>
                <a:cubicBezTo>
                  <a:pt x="242" y="260"/>
                  <a:pt x="287" y="222"/>
                  <a:pt x="332" y="199"/>
                </a:cubicBezTo>
                <a:cubicBezTo>
                  <a:pt x="362" y="192"/>
                  <a:pt x="385" y="192"/>
                  <a:pt x="407" y="192"/>
                </a:cubicBezTo>
                <a:close/>
                <a:moveTo>
                  <a:pt x="406" y="1"/>
                </a:moveTo>
                <a:cubicBezTo>
                  <a:pt x="358" y="1"/>
                  <a:pt x="311" y="9"/>
                  <a:pt x="264" y="26"/>
                </a:cubicBezTo>
                <a:cubicBezTo>
                  <a:pt x="166" y="64"/>
                  <a:pt x="91" y="139"/>
                  <a:pt x="46" y="229"/>
                </a:cubicBezTo>
                <a:cubicBezTo>
                  <a:pt x="8" y="327"/>
                  <a:pt x="1" y="433"/>
                  <a:pt x="46" y="546"/>
                </a:cubicBezTo>
                <a:lnTo>
                  <a:pt x="776" y="1954"/>
                </a:lnTo>
                <a:lnTo>
                  <a:pt x="1168" y="3506"/>
                </a:lnTo>
                <a:cubicBezTo>
                  <a:pt x="1228" y="3664"/>
                  <a:pt x="1379" y="3762"/>
                  <a:pt x="1537" y="3762"/>
                </a:cubicBezTo>
                <a:cubicBezTo>
                  <a:pt x="1582" y="3762"/>
                  <a:pt x="1635" y="3754"/>
                  <a:pt x="1680" y="3739"/>
                </a:cubicBezTo>
                <a:cubicBezTo>
                  <a:pt x="1778" y="3702"/>
                  <a:pt x="1854" y="3626"/>
                  <a:pt x="1899" y="3529"/>
                </a:cubicBezTo>
                <a:cubicBezTo>
                  <a:pt x="1944" y="3431"/>
                  <a:pt x="1944" y="3325"/>
                  <a:pt x="1899" y="3220"/>
                </a:cubicBezTo>
                <a:lnTo>
                  <a:pt x="1153" y="1766"/>
                </a:lnTo>
                <a:lnTo>
                  <a:pt x="776" y="252"/>
                </a:lnTo>
                <a:cubicBezTo>
                  <a:pt x="718" y="95"/>
                  <a:pt x="566" y="1"/>
                  <a:pt x="406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47" name="Google Shape;1447;p20"/>
          <p:cNvSpPr/>
          <p:nvPr/>
        </p:nvSpPr>
        <p:spPr>
          <a:xfrm>
            <a:off x="8188894" y="3652161"/>
            <a:ext cx="151174" cy="266322"/>
          </a:xfrm>
          <a:custGeom>
            <a:avLst/>
            <a:gdLst/>
            <a:ahLst/>
            <a:cxnLst/>
            <a:rect l="l" t="t" r="r" b="b"/>
            <a:pathLst>
              <a:path w="1989" h="3504" extrusionOk="0">
                <a:moveTo>
                  <a:pt x="1647" y="1"/>
                </a:moveTo>
                <a:cubicBezTo>
                  <a:pt x="1532" y="1"/>
                  <a:pt x="1421" y="67"/>
                  <a:pt x="1371" y="178"/>
                </a:cubicBezTo>
                <a:lnTo>
                  <a:pt x="889" y="1707"/>
                </a:lnTo>
                <a:lnTo>
                  <a:pt x="68" y="3085"/>
                </a:lnTo>
                <a:cubicBezTo>
                  <a:pt x="0" y="3236"/>
                  <a:pt x="68" y="3409"/>
                  <a:pt x="218" y="3477"/>
                </a:cubicBezTo>
                <a:cubicBezTo>
                  <a:pt x="258" y="3495"/>
                  <a:pt x="300" y="3503"/>
                  <a:pt x="341" y="3503"/>
                </a:cubicBezTo>
                <a:cubicBezTo>
                  <a:pt x="457" y="3503"/>
                  <a:pt x="568" y="3437"/>
                  <a:pt x="618" y="3326"/>
                </a:cubicBezTo>
                <a:lnTo>
                  <a:pt x="1122" y="1759"/>
                </a:lnTo>
                <a:lnTo>
                  <a:pt x="1921" y="426"/>
                </a:lnTo>
                <a:cubicBezTo>
                  <a:pt x="1989" y="276"/>
                  <a:pt x="1921" y="95"/>
                  <a:pt x="1770" y="27"/>
                </a:cubicBezTo>
                <a:cubicBezTo>
                  <a:pt x="1730" y="9"/>
                  <a:pt x="1689" y="1"/>
                  <a:pt x="1647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48" name="Google Shape;1448;p20"/>
          <p:cNvSpPr/>
          <p:nvPr/>
        </p:nvSpPr>
        <p:spPr>
          <a:xfrm>
            <a:off x="8180837" y="3645245"/>
            <a:ext cx="167211" cy="280382"/>
          </a:xfrm>
          <a:custGeom>
            <a:avLst/>
            <a:gdLst/>
            <a:ahLst/>
            <a:cxnLst/>
            <a:rect l="l" t="t" r="r" b="b"/>
            <a:pathLst>
              <a:path w="2200" h="3689" extrusionOk="0">
                <a:moveTo>
                  <a:pt x="1756" y="186"/>
                </a:moveTo>
                <a:cubicBezTo>
                  <a:pt x="1778" y="186"/>
                  <a:pt x="1808" y="193"/>
                  <a:pt x="1838" y="208"/>
                </a:cubicBezTo>
                <a:cubicBezTo>
                  <a:pt x="1936" y="254"/>
                  <a:pt x="1989" y="374"/>
                  <a:pt x="1944" y="465"/>
                </a:cubicBezTo>
                <a:lnTo>
                  <a:pt x="1145" y="1805"/>
                </a:lnTo>
                <a:lnTo>
                  <a:pt x="633" y="3380"/>
                </a:lnTo>
                <a:cubicBezTo>
                  <a:pt x="600" y="3457"/>
                  <a:pt x="525" y="3502"/>
                  <a:pt x="446" y="3502"/>
                </a:cubicBezTo>
                <a:cubicBezTo>
                  <a:pt x="418" y="3502"/>
                  <a:pt x="390" y="3497"/>
                  <a:pt x="362" y="3485"/>
                </a:cubicBezTo>
                <a:cubicBezTo>
                  <a:pt x="264" y="3440"/>
                  <a:pt x="219" y="3312"/>
                  <a:pt x="257" y="3221"/>
                </a:cubicBezTo>
                <a:lnTo>
                  <a:pt x="1078" y="1843"/>
                </a:lnTo>
                <a:lnTo>
                  <a:pt x="1567" y="306"/>
                </a:lnTo>
                <a:cubicBezTo>
                  <a:pt x="1597" y="231"/>
                  <a:pt x="1673" y="186"/>
                  <a:pt x="1756" y="186"/>
                </a:cubicBezTo>
                <a:close/>
                <a:moveTo>
                  <a:pt x="1756" y="0"/>
                </a:moveTo>
                <a:cubicBezTo>
                  <a:pt x="1605" y="0"/>
                  <a:pt x="1459" y="90"/>
                  <a:pt x="1386" y="246"/>
                </a:cubicBezTo>
                <a:lnTo>
                  <a:pt x="912" y="1760"/>
                </a:lnTo>
                <a:lnTo>
                  <a:pt x="91" y="3139"/>
                </a:lnTo>
                <a:cubicBezTo>
                  <a:pt x="1" y="3334"/>
                  <a:pt x="91" y="3568"/>
                  <a:pt x="287" y="3658"/>
                </a:cubicBezTo>
                <a:cubicBezTo>
                  <a:pt x="340" y="3681"/>
                  <a:pt x="392" y="3688"/>
                  <a:pt x="445" y="3688"/>
                </a:cubicBezTo>
                <a:cubicBezTo>
                  <a:pt x="596" y="3688"/>
                  <a:pt x="746" y="3598"/>
                  <a:pt x="814" y="3447"/>
                </a:cubicBezTo>
                <a:lnTo>
                  <a:pt x="1311" y="1888"/>
                </a:lnTo>
                <a:lnTo>
                  <a:pt x="2110" y="555"/>
                </a:lnTo>
                <a:cubicBezTo>
                  <a:pt x="2200" y="359"/>
                  <a:pt x="2110" y="126"/>
                  <a:pt x="1914" y="35"/>
                </a:cubicBezTo>
                <a:cubicBezTo>
                  <a:pt x="1863" y="12"/>
                  <a:pt x="1809" y="0"/>
                  <a:pt x="1756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49" name="Google Shape;1449;p20"/>
          <p:cNvSpPr/>
          <p:nvPr/>
        </p:nvSpPr>
        <p:spPr>
          <a:xfrm>
            <a:off x="8212911" y="3739871"/>
            <a:ext cx="103671" cy="91510"/>
          </a:xfrm>
          <a:custGeom>
            <a:avLst/>
            <a:gdLst/>
            <a:ahLst/>
            <a:cxnLst/>
            <a:rect l="l" t="t" r="r" b="b"/>
            <a:pathLst>
              <a:path w="1364" h="1204" extrusionOk="0">
                <a:moveTo>
                  <a:pt x="682" y="0"/>
                </a:moveTo>
                <a:cubicBezTo>
                  <a:pt x="610" y="0"/>
                  <a:pt x="538" y="13"/>
                  <a:pt x="467" y="41"/>
                </a:cubicBezTo>
                <a:cubicBezTo>
                  <a:pt x="151" y="154"/>
                  <a:pt x="0" y="500"/>
                  <a:pt x="113" y="816"/>
                </a:cubicBezTo>
                <a:cubicBezTo>
                  <a:pt x="206" y="1055"/>
                  <a:pt x="434" y="1203"/>
                  <a:pt x="678" y="1203"/>
                </a:cubicBezTo>
                <a:cubicBezTo>
                  <a:pt x="751" y="1203"/>
                  <a:pt x="825" y="1190"/>
                  <a:pt x="897" y="1163"/>
                </a:cubicBezTo>
                <a:cubicBezTo>
                  <a:pt x="1206" y="1042"/>
                  <a:pt x="1364" y="696"/>
                  <a:pt x="1243" y="387"/>
                </a:cubicBezTo>
                <a:cubicBezTo>
                  <a:pt x="1150" y="149"/>
                  <a:pt x="923" y="0"/>
                  <a:pt x="682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50" name="Google Shape;1450;p20"/>
          <p:cNvSpPr/>
          <p:nvPr/>
        </p:nvSpPr>
        <p:spPr>
          <a:xfrm>
            <a:off x="8210023" y="3732651"/>
            <a:ext cx="108839" cy="105951"/>
          </a:xfrm>
          <a:custGeom>
            <a:avLst/>
            <a:gdLst/>
            <a:ahLst/>
            <a:cxnLst/>
            <a:rect l="l" t="t" r="r" b="b"/>
            <a:pathLst>
              <a:path w="1432" h="1394" extrusionOk="0">
                <a:moveTo>
                  <a:pt x="716" y="188"/>
                </a:moveTo>
                <a:cubicBezTo>
                  <a:pt x="920" y="188"/>
                  <a:pt x="1115" y="309"/>
                  <a:pt x="1191" y="512"/>
                </a:cubicBezTo>
                <a:cubicBezTo>
                  <a:pt x="1244" y="640"/>
                  <a:pt x="1236" y="776"/>
                  <a:pt x="1183" y="904"/>
                </a:cubicBezTo>
                <a:cubicBezTo>
                  <a:pt x="1123" y="1024"/>
                  <a:pt x="1025" y="1122"/>
                  <a:pt x="897" y="1167"/>
                </a:cubicBezTo>
                <a:cubicBezTo>
                  <a:pt x="837" y="1190"/>
                  <a:pt x="776" y="1200"/>
                  <a:pt x="716" y="1200"/>
                </a:cubicBezTo>
                <a:cubicBezTo>
                  <a:pt x="510" y="1200"/>
                  <a:pt x="317" y="1078"/>
                  <a:pt x="242" y="874"/>
                </a:cubicBezTo>
                <a:cubicBezTo>
                  <a:pt x="197" y="746"/>
                  <a:pt x="197" y="610"/>
                  <a:pt x="257" y="490"/>
                </a:cubicBezTo>
                <a:cubicBezTo>
                  <a:pt x="310" y="362"/>
                  <a:pt x="407" y="271"/>
                  <a:pt x="535" y="218"/>
                </a:cubicBezTo>
                <a:cubicBezTo>
                  <a:pt x="596" y="196"/>
                  <a:pt x="656" y="188"/>
                  <a:pt x="716" y="188"/>
                </a:cubicBezTo>
                <a:close/>
                <a:moveTo>
                  <a:pt x="715" y="0"/>
                </a:moveTo>
                <a:cubicBezTo>
                  <a:pt x="633" y="0"/>
                  <a:pt x="549" y="15"/>
                  <a:pt x="468" y="45"/>
                </a:cubicBezTo>
                <a:cubicBezTo>
                  <a:pt x="294" y="113"/>
                  <a:pt x="159" y="241"/>
                  <a:pt x="84" y="407"/>
                </a:cubicBezTo>
                <a:cubicBezTo>
                  <a:pt x="8" y="580"/>
                  <a:pt x="1" y="768"/>
                  <a:pt x="68" y="942"/>
                </a:cubicBezTo>
                <a:cubicBezTo>
                  <a:pt x="174" y="1220"/>
                  <a:pt x="438" y="1393"/>
                  <a:pt x="716" y="1393"/>
                </a:cubicBezTo>
                <a:cubicBezTo>
                  <a:pt x="799" y="1393"/>
                  <a:pt x="882" y="1378"/>
                  <a:pt x="965" y="1348"/>
                </a:cubicBezTo>
                <a:cubicBezTo>
                  <a:pt x="1138" y="1280"/>
                  <a:pt x="1274" y="1152"/>
                  <a:pt x="1349" y="979"/>
                </a:cubicBezTo>
                <a:cubicBezTo>
                  <a:pt x="1432" y="813"/>
                  <a:pt x="1432" y="618"/>
                  <a:pt x="1372" y="444"/>
                </a:cubicBezTo>
                <a:cubicBezTo>
                  <a:pt x="1261" y="170"/>
                  <a:pt x="996" y="0"/>
                  <a:pt x="71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51" name="Google Shape;1451;p20"/>
          <p:cNvSpPr/>
          <p:nvPr/>
        </p:nvSpPr>
        <p:spPr>
          <a:xfrm>
            <a:off x="1719331" y="3913391"/>
            <a:ext cx="360796" cy="171011"/>
          </a:xfrm>
          <a:custGeom>
            <a:avLst/>
            <a:gdLst/>
            <a:ahLst/>
            <a:cxnLst/>
            <a:rect l="l" t="t" r="r" b="b"/>
            <a:pathLst>
              <a:path w="4747" h="2250" extrusionOk="0">
                <a:moveTo>
                  <a:pt x="4302" y="0"/>
                </a:moveTo>
                <a:cubicBezTo>
                  <a:pt x="4257" y="0"/>
                  <a:pt x="4211" y="8"/>
                  <a:pt x="4166" y="25"/>
                </a:cubicBezTo>
                <a:lnTo>
                  <a:pt x="2261" y="1004"/>
                </a:lnTo>
                <a:lnTo>
                  <a:pt x="302" y="1501"/>
                </a:lnTo>
                <a:cubicBezTo>
                  <a:pt x="99" y="1576"/>
                  <a:pt x="1" y="1802"/>
                  <a:pt x="76" y="1998"/>
                </a:cubicBezTo>
                <a:cubicBezTo>
                  <a:pt x="134" y="2155"/>
                  <a:pt x="283" y="2249"/>
                  <a:pt x="437" y="2249"/>
                </a:cubicBezTo>
                <a:cubicBezTo>
                  <a:pt x="483" y="2249"/>
                  <a:pt x="529" y="2241"/>
                  <a:pt x="573" y="2224"/>
                </a:cubicBezTo>
                <a:lnTo>
                  <a:pt x="2426" y="1268"/>
                </a:lnTo>
                <a:lnTo>
                  <a:pt x="4445" y="755"/>
                </a:lnTo>
                <a:cubicBezTo>
                  <a:pt x="4641" y="680"/>
                  <a:pt x="4746" y="454"/>
                  <a:pt x="4671" y="251"/>
                </a:cubicBezTo>
                <a:cubicBezTo>
                  <a:pt x="4612" y="98"/>
                  <a:pt x="4462" y="0"/>
                  <a:pt x="4302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52" name="Google Shape;1452;p20"/>
          <p:cNvSpPr/>
          <p:nvPr/>
        </p:nvSpPr>
        <p:spPr>
          <a:xfrm>
            <a:off x="1714771" y="3906398"/>
            <a:ext cx="373337" cy="185224"/>
          </a:xfrm>
          <a:custGeom>
            <a:avLst/>
            <a:gdLst/>
            <a:ahLst/>
            <a:cxnLst/>
            <a:rect l="l" t="t" r="r" b="b"/>
            <a:pathLst>
              <a:path w="4912" h="2437" extrusionOk="0">
                <a:moveTo>
                  <a:pt x="4362" y="185"/>
                </a:moveTo>
                <a:cubicBezTo>
                  <a:pt x="4407" y="185"/>
                  <a:pt x="4445" y="200"/>
                  <a:pt x="4482" y="215"/>
                </a:cubicBezTo>
                <a:cubicBezTo>
                  <a:pt x="4558" y="245"/>
                  <a:pt x="4610" y="305"/>
                  <a:pt x="4641" y="380"/>
                </a:cubicBezTo>
                <a:cubicBezTo>
                  <a:pt x="4701" y="531"/>
                  <a:pt x="4626" y="704"/>
                  <a:pt x="4482" y="757"/>
                </a:cubicBezTo>
                <a:lnTo>
                  <a:pt x="2464" y="1269"/>
                </a:lnTo>
                <a:lnTo>
                  <a:pt x="603" y="2233"/>
                </a:lnTo>
                <a:cubicBezTo>
                  <a:pt x="568" y="2244"/>
                  <a:pt x="533" y="2249"/>
                  <a:pt x="498" y="2249"/>
                </a:cubicBezTo>
                <a:cubicBezTo>
                  <a:pt x="458" y="2249"/>
                  <a:pt x="418" y="2242"/>
                  <a:pt x="377" y="2226"/>
                </a:cubicBezTo>
                <a:cubicBezTo>
                  <a:pt x="302" y="2188"/>
                  <a:pt x="249" y="2135"/>
                  <a:pt x="219" y="2060"/>
                </a:cubicBezTo>
                <a:cubicBezTo>
                  <a:pt x="197" y="1985"/>
                  <a:pt x="197" y="1909"/>
                  <a:pt x="227" y="1834"/>
                </a:cubicBezTo>
                <a:cubicBezTo>
                  <a:pt x="264" y="1759"/>
                  <a:pt x="317" y="1706"/>
                  <a:pt x="385" y="1683"/>
                </a:cubicBezTo>
                <a:lnTo>
                  <a:pt x="2343" y="1186"/>
                </a:lnTo>
                <a:lnTo>
                  <a:pt x="4264" y="207"/>
                </a:lnTo>
                <a:cubicBezTo>
                  <a:pt x="4294" y="192"/>
                  <a:pt x="4332" y="185"/>
                  <a:pt x="4362" y="185"/>
                </a:cubicBezTo>
                <a:close/>
                <a:moveTo>
                  <a:pt x="4371" y="1"/>
                </a:moveTo>
                <a:cubicBezTo>
                  <a:pt x="4310" y="1"/>
                  <a:pt x="4246" y="12"/>
                  <a:pt x="4181" y="34"/>
                </a:cubicBezTo>
                <a:lnTo>
                  <a:pt x="2291" y="1013"/>
                </a:lnTo>
                <a:lnTo>
                  <a:pt x="325" y="1503"/>
                </a:lnTo>
                <a:cubicBezTo>
                  <a:pt x="204" y="1548"/>
                  <a:pt x="106" y="1638"/>
                  <a:pt x="53" y="1759"/>
                </a:cubicBezTo>
                <a:cubicBezTo>
                  <a:pt x="1" y="1872"/>
                  <a:pt x="1" y="2007"/>
                  <a:pt x="46" y="2128"/>
                </a:cubicBezTo>
                <a:cubicBezTo>
                  <a:pt x="91" y="2248"/>
                  <a:pt x="181" y="2339"/>
                  <a:pt x="302" y="2391"/>
                </a:cubicBezTo>
                <a:cubicBezTo>
                  <a:pt x="362" y="2422"/>
                  <a:pt x="430" y="2437"/>
                  <a:pt x="498" y="2437"/>
                </a:cubicBezTo>
                <a:cubicBezTo>
                  <a:pt x="558" y="2437"/>
                  <a:pt x="618" y="2429"/>
                  <a:pt x="679" y="2399"/>
                </a:cubicBezTo>
                <a:lnTo>
                  <a:pt x="2516" y="1450"/>
                </a:lnTo>
                <a:lnTo>
                  <a:pt x="4535" y="938"/>
                </a:lnTo>
                <a:cubicBezTo>
                  <a:pt x="4784" y="840"/>
                  <a:pt x="4912" y="561"/>
                  <a:pt x="4814" y="313"/>
                </a:cubicBezTo>
                <a:cubicBezTo>
                  <a:pt x="4769" y="192"/>
                  <a:pt x="4678" y="94"/>
                  <a:pt x="4565" y="41"/>
                </a:cubicBezTo>
                <a:cubicBezTo>
                  <a:pt x="4503" y="14"/>
                  <a:pt x="4438" y="1"/>
                  <a:pt x="437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53" name="Google Shape;1453;p20"/>
          <p:cNvSpPr/>
          <p:nvPr/>
        </p:nvSpPr>
        <p:spPr>
          <a:xfrm>
            <a:off x="1722219" y="3905106"/>
            <a:ext cx="354487" cy="188036"/>
          </a:xfrm>
          <a:custGeom>
            <a:avLst/>
            <a:gdLst/>
            <a:ahLst/>
            <a:cxnLst/>
            <a:rect l="l" t="t" r="r" b="b"/>
            <a:pathLst>
              <a:path w="4664" h="2474" extrusionOk="0">
                <a:moveTo>
                  <a:pt x="445" y="1"/>
                </a:moveTo>
                <a:cubicBezTo>
                  <a:pt x="297" y="1"/>
                  <a:pt x="158" y="88"/>
                  <a:pt x="91" y="232"/>
                </a:cubicBezTo>
                <a:cubicBezTo>
                  <a:pt x="1" y="428"/>
                  <a:pt x="91" y="653"/>
                  <a:pt x="287" y="744"/>
                </a:cubicBezTo>
                <a:lnTo>
                  <a:pt x="2275" y="1377"/>
                </a:lnTo>
                <a:lnTo>
                  <a:pt x="4061" y="2439"/>
                </a:lnTo>
                <a:cubicBezTo>
                  <a:pt x="4112" y="2463"/>
                  <a:pt x="4167" y="2474"/>
                  <a:pt x="4220" y="2474"/>
                </a:cubicBezTo>
                <a:cubicBezTo>
                  <a:pt x="4369" y="2474"/>
                  <a:pt x="4512" y="2387"/>
                  <a:pt x="4573" y="2243"/>
                </a:cubicBezTo>
                <a:cubicBezTo>
                  <a:pt x="4663" y="2047"/>
                  <a:pt x="4573" y="1813"/>
                  <a:pt x="4377" y="1731"/>
                </a:cubicBezTo>
                <a:lnTo>
                  <a:pt x="2343" y="1075"/>
                </a:lnTo>
                <a:lnTo>
                  <a:pt x="603" y="36"/>
                </a:lnTo>
                <a:cubicBezTo>
                  <a:pt x="551" y="12"/>
                  <a:pt x="497" y="1"/>
                  <a:pt x="445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54" name="Google Shape;1454;p20"/>
          <p:cNvSpPr/>
          <p:nvPr/>
        </p:nvSpPr>
        <p:spPr>
          <a:xfrm>
            <a:off x="1714239" y="3897810"/>
            <a:ext cx="370448" cy="202401"/>
          </a:xfrm>
          <a:custGeom>
            <a:avLst/>
            <a:gdLst/>
            <a:ahLst/>
            <a:cxnLst/>
            <a:rect l="l" t="t" r="r" b="b"/>
            <a:pathLst>
              <a:path w="4874" h="2663" extrusionOk="0">
                <a:moveTo>
                  <a:pt x="559" y="190"/>
                </a:moveTo>
                <a:cubicBezTo>
                  <a:pt x="597" y="190"/>
                  <a:pt x="633" y="196"/>
                  <a:pt x="663" y="207"/>
                </a:cubicBezTo>
                <a:lnTo>
                  <a:pt x="2395" y="1254"/>
                </a:lnTo>
                <a:lnTo>
                  <a:pt x="4444" y="1909"/>
                </a:lnTo>
                <a:cubicBezTo>
                  <a:pt x="4595" y="1977"/>
                  <a:pt x="4663" y="2150"/>
                  <a:pt x="4595" y="2301"/>
                </a:cubicBezTo>
                <a:cubicBezTo>
                  <a:pt x="4545" y="2413"/>
                  <a:pt x="4436" y="2475"/>
                  <a:pt x="4328" y="2475"/>
                </a:cubicBezTo>
                <a:cubicBezTo>
                  <a:pt x="4291" y="2475"/>
                  <a:pt x="4253" y="2467"/>
                  <a:pt x="4218" y="2452"/>
                </a:cubicBezTo>
                <a:lnTo>
                  <a:pt x="2426" y="1390"/>
                </a:lnTo>
                <a:lnTo>
                  <a:pt x="430" y="757"/>
                </a:lnTo>
                <a:cubicBezTo>
                  <a:pt x="279" y="689"/>
                  <a:pt x="219" y="508"/>
                  <a:pt x="279" y="365"/>
                </a:cubicBezTo>
                <a:cubicBezTo>
                  <a:pt x="317" y="290"/>
                  <a:pt x="369" y="237"/>
                  <a:pt x="445" y="207"/>
                </a:cubicBezTo>
                <a:cubicBezTo>
                  <a:pt x="482" y="196"/>
                  <a:pt x="522" y="190"/>
                  <a:pt x="559" y="190"/>
                </a:cubicBezTo>
                <a:close/>
                <a:moveTo>
                  <a:pt x="557" y="1"/>
                </a:moveTo>
                <a:cubicBezTo>
                  <a:pt x="496" y="1"/>
                  <a:pt x="435" y="12"/>
                  <a:pt x="377" y="34"/>
                </a:cubicBezTo>
                <a:cubicBezTo>
                  <a:pt x="256" y="79"/>
                  <a:pt x="166" y="170"/>
                  <a:pt x="113" y="290"/>
                </a:cubicBezTo>
                <a:cubicBezTo>
                  <a:pt x="0" y="531"/>
                  <a:pt x="113" y="817"/>
                  <a:pt x="362" y="930"/>
                </a:cubicBezTo>
                <a:lnTo>
                  <a:pt x="2335" y="1555"/>
                </a:lnTo>
                <a:lnTo>
                  <a:pt x="4128" y="2617"/>
                </a:lnTo>
                <a:cubicBezTo>
                  <a:pt x="4188" y="2648"/>
                  <a:pt x="4256" y="2663"/>
                  <a:pt x="4324" y="2663"/>
                </a:cubicBezTo>
                <a:cubicBezTo>
                  <a:pt x="4384" y="2663"/>
                  <a:pt x="4444" y="2655"/>
                  <a:pt x="4497" y="2633"/>
                </a:cubicBezTo>
                <a:cubicBezTo>
                  <a:pt x="4617" y="2587"/>
                  <a:pt x="4715" y="2497"/>
                  <a:pt x="4768" y="2376"/>
                </a:cubicBezTo>
                <a:cubicBezTo>
                  <a:pt x="4874" y="2135"/>
                  <a:pt x="4768" y="1849"/>
                  <a:pt x="4512" y="1736"/>
                </a:cubicBezTo>
                <a:lnTo>
                  <a:pt x="2486" y="1081"/>
                </a:lnTo>
                <a:lnTo>
                  <a:pt x="746" y="41"/>
                </a:lnTo>
                <a:cubicBezTo>
                  <a:pt x="687" y="14"/>
                  <a:pt x="622" y="1"/>
                  <a:pt x="557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55" name="Google Shape;1455;p20"/>
          <p:cNvSpPr/>
          <p:nvPr/>
        </p:nvSpPr>
        <p:spPr>
          <a:xfrm>
            <a:off x="1810385" y="3822337"/>
            <a:ext cx="178688" cy="353119"/>
          </a:xfrm>
          <a:custGeom>
            <a:avLst/>
            <a:gdLst/>
            <a:ahLst/>
            <a:cxnLst/>
            <a:rect l="l" t="t" r="r" b="b"/>
            <a:pathLst>
              <a:path w="2351" h="4646" extrusionOk="0">
                <a:moveTo>
                  <a:pt x="434" y="1"/>
                </a:moveTo>
                <a:cubicBezTo>
                  <a:pt x="390" y="1"/>
                  <a:pt x="345" y="9"/>
                  <a:pt x="302" y="25"/>
                </a:cubicBezTo>
                <a:cubicBezTo>
                  <a:pt x="99" y="100"/>
                  <a:pt x="1" y="326"/>
                  <a:pt x="76" y="530"/>
                </a:cubicBezTo>
                <a:lnTo>
                  <a:pt x="1033" y="2375"/>
                </a:lnTo>
                <a:lnTo>
                  <a:pt x="1545" y="4394"/>
                </a:lnTo>
                <a:cubicBezTo>
                  <a:pt x="1603" y="4551"/>
                  <a:pt x="1751" y="4645"/>
                  <a:pt x="1909" y="4645"/>
                </a:cubicBezTo>
                <a:cubicBezTo>
                  <a:pt x="1956" y="4645"/>
                  <a:pt x="2003" y="4637"/>
                  <a:pt x="2049" y="4620"/>
                </a:cubicBezTo>
                <a:cubicBezTo>
                  <a:pt x="2245" y="4544"/>
                  <a:pt x="2351" y="4318"/>
                  <a:pt x="2275" y="4123"/>
                </a:cubicBezTo>
                <a:lnTo>
                  <a:pt x="1296" y="2217"/>
                </a:lnTo>
                <a:lnTo>
                  <a:pt x="799" y="251"/>
                </a:lnTo>
                <a:cubicBezTo>
                  <a:pt x="740" y="98"/>
                  <a:pt x="590" y="1"/>
                  <a:pt x="434" y="1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56" name="Google Shape;1456;p20"/>
          <p:cNvSpPr/>
          <p:nvPr/>
        </p:nvSpPr>
        <p:spPr>
          <a:xfrm>
            <a:off x="1801797" y="3815192"/>
            <a:ext cx="191305" cy="367484"/>
          </a:xfrm>
          <a:custGeom>
            <a:avLst/>
            <a:gdLst/>
            <a:ahLst/>
            <a:cxnLst/>
            <a:rect l="l" t="t" r="r" b="b"/>
            <a:pathLst>
              <a:path w="2517" h="4835" extrusionOk="0">
                <a:moveTo>
                  <a:pt x="550" y="187"/>
                </a:moveTo>
                <a:cubicBezTo>
                  <a:pt x="588" y="187"/>
                  <a:pt x="633" y="202"/>
                  <a:pt x="671" y="217"/>
                </a:cubicBezTo>
                <a:cubicBezTo>
                  <a:pt x="746" y="247"/>
                  <a:pt x="799" y="307"/>
                  <a:pt x="822" y="368"/>
                </a:cubicBezTo>
                <a:lnTo>
                  <a:pt x="1319" y="2334"/>
                </a:lnTo>
                <a:lnTo>
                  <a:pt x="2298" y="4247"/>
                </a:lnTo>
                <a:cubicBezTo>
                  <a:pt x="2358" y="4397"/>
                  <a:pt x="2275" y="4571"/>
                  <a:pt x="2125" y="4631"/>
                </a:cubicBezTo>
                <a:cubicBezTo>
                  <a:pt x="2093" y="4641"/>
                  <a:pt x="2059" y="4647"/>
                  <a:pt x="2023" y="4647"/>
                </a:cubicBezTo>
                <a:cubicBezTo>
                  <a:pt x="1982" y="4647"/>
                  <a:pt x="1939" y="4640"/>
                  <a:pt x="1899" y="4623"/>
                </a:cubicBezTo>
                <a:cubicBezTo>
                  <a:pt x="1831" y="4586"/>
                  <a:pt x="1771" y="4533"/>
                  <a:pt x="1748" y="4465"/>
                </a:cubicBezTo>
                <a:lnTo>
                  <a:pt x="1236" y="2447"/>
                </a:lnTo>
                <a:lnTo>
                  <a:pt x="272" y="594"/>
                </a:lnTo>
                <a:cubicBezTo>
                  <a:pt x="219" y="436"/>
                  <a:pt x="294" y="270"/>
                  <a:pt x="445" y="210"/>
                </a:cubicBezTo>
                <a:cubicBezTo>
                  <a:pt x="483" y="194"/>
                  <a:pt x="513" y="187"/>
                  <a:pt x="550" y="187"/>
                </a:cubicBezTo>
                <a:close/>
                <a:moveTo>
                  <a:pt x="551" y="0"/>
                </a:moveTo>
                <a:cubicBezTo>
                  <a:pt x="492" y="0"/>
                  <a:pt x="433" y="12"/>
                  <a:pt x="377" y="36"/>
                </a:cubicBezTo>
                <a:cubicBezTo>
                  <a:pt x="129" y="127"/>
                  <a:pt x="1" y="405"/>
                  <a:pt x="106" y="669"/>
                </a:cubicBezTo>
                <a:lnTo>
                  <a:pt x="1055" y="2507"/>
                </a:lnTo>
                <a:lnTo>
                  <a:pt x="1567" y="4525"/>
                </a:lnTo>
                <a:cubicBezTo>
                  <a:pt x="1613" y="4646"/>
                  <a:pt x="1703" y="4744"/>
                  <a:pt x="1823" y="4797"/>
                </a:cubicBezTo>
                <a:cubicBezTo>
                  <a:pt x="1891" y="4819"/>
                  <a:pt x="1951" y="4834"/>
                  <a:pt x="2019" y="4834"/>
                </a:cubicBezTo>
                <a:cubicBezTo>
                  <a:pt x="2080" y="4834"/>
                  <a:pt x="2140" y="4827"/>
                  <a:pt x="2193" y="4804"/>
                </a:cubicBezTo>
                <a:cubicBezTo>
                  <a:pt x="2313" y="4759"/>
                  <a:pt x="2411" y="4669"/>
                  <a:pt x="2464" y="4548"/>
                </a:cubicBezTo>
                <a:cubicBezTo>
                  <a:pt x="2516" y="4435"/>
                  <a:pt x="2516" y="4300"/>
                  <a:pt x="2471" y="4171"/>
                </a:cubicBezTo>
                <a:lnTo>
                  <a:pt x="1492" y="2273"/>
                </a:lnTo>
                <a:lnTo>
                  <a:pt x="1002" y="315"/>
                </a:lnTo>
                <a:cubicBezTo>
                  <a:pt x="957" y="194"/>
                  <a:pt x="867" y="97"/>
                  <a:pt x="746" y="44"/>
                </a:cubicBezTo>
                <a:cubicBezTo>
                  <a:pt x="686" y="16"/>
                  <a:pt x="619" y="0"/>
                  <a:pt x="55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57" name="Google Shape;1457;p20"/>
          <p:cNvSpPr/>
          <p:nvPr/>
        </p:nvSpPr>
        <p:spPr>
          <a:xfrm>
            <a:off x="1801265" y="3826137"/>
            <a:ext cx="196397" cy="346051"/>
          </a:xfrm>
          <a:custGeom>
            <a:avLst/>
            <a:gdLst/>
            <a:ahLst/>
            <a:cxnLst/>
            <a:rect l="l" t="t" r="r" b="b"/>
            <a:pathLst>
              <a:path w="2584" h="4553" extrusionOk="0">
                <a:moveTo>
                  <a:pt x="2139" y="0"/>
                </a:moveTo>
                <a:cubicBezTo>
                  <a:pt x="1991" y="0"/>
                  <a:pt x="1852" y="87"/>
                  <a:pt x="1785" y="231"/>
                </a:cubicBezTo>
                <a:lnTo>
                  <a:pt x="1153" y="2212"/>
                </a:lnTo>
                <a:lnTo>
                  <a:pt x="90" y="4005"/>
                </a:lnTo>
                <a:cubicBezTo>
                  <a:pt x="0" y="4201"/>
                  <a:pt x="90" y="4427"/>
                  <a:pt x="286" y="4517"/>
                </a:cubicBezTo>
                <a:cubicBezTo>
                  <a:pt x="338" y="4541"/>
                  <a:pt x="393" y="4552"/>
                  <a:pt x="446" y="4552"/>
                </a:cubicBezTo>
                <a:cubicBezTo>
                  <a:pt x="595" y="4552"/>
                  <a:pt x="738" y="4465"/>
                  <a:pt x="799" y="4321"/>
                </a:cubicBezTo>
                <a:lnTo>
                  <a:pt x="1454" y="2280"/>
                </a:lnTo>
                <a:lnTo>
                  <a:pt x="2493" y="548"/>
                </a:lnTo>
                <a:cubicBezTo>
                  <a:pt x="2584" y="352"/>
                  <a:pt x="2493" y="118"/>
                  <a:pt x="2297" y="35"/>
                </a:cubicBezTo>
                <a:cubicBezTo>
                  <a:pt x="2246" y="11"/>
                  <a:pt x="2192" y="0"/>
                  <a:pt x="2139" y="0"/>
                </a:cubicBezTo>
                <a:close/>
              </a:path>
            </a:pathLst>
          </a:custGeom>
          <a:solidFill>
            <a:srgbClr val="FFE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58" name="Google Shape;1458;p20"/>
          <p:cNvSpPr/>
          <p:nvPr/>
        </p:nvSpPr>
        <p:spPr>
          <a:xfrm>
            <a:off x="1797236" y="3818840"/>
            <a:ext cx="204453" cy="360416"/>
          </a:xfrm>
          <a:custGeom>
            <a:avLst/>
            <a:gdLst/>
            <a:ahLst/>
            <a:cxnLst/>
            <a:rect l="l" t="t" r="r" b="b"/>
            <a:pathLst>
              <a:path w="2690" h="4742" extrusionOk="0">
                <a:moveTo>
                  <a:pt x="2192" y="192"/>
                </a:moveTo>
                <a:cubicBezTo>
                  <a:pt x="2237" y="192"/>
                  <a:pt x="2275" y="199"/>
                  <a:pt x="2313" y="214"/>
                </a:cubicBezTo>
                <a:cubicBezTo>
                  <a:pt x="2388" y="244"/>
                  <a:pt x="2441" y="305"/>
                  <a:pt x="2471" y="380"/>
                </a:cubicBezTo>
                <a:cubicBezTo>
                  <a:pt x="2501" y="455"/>
                  <a:pt x="2494" y="531"/>
                  <a:pt x="2471" y="591"/>
                </a:cubicBezTo>
                <a:lnTo>
                  <a:pt x="1424" y="2331"/>
                </a:lnTo>
                <a:lnTo>
                  <a:pt x="769" y="4380"/>
                </a:lnTo>
                <a:cubicBezTo>
                  <a:pt x="739" y="4447"/>
                  <a:pt x="678" y="4508"/>
                  <a:pt x="603" y="4530"/>
                </a:cubicBezTo>
                <a:cubicBezTo>
                  <a:pt x="565" y="4545"/>
                  <a:pt x="528" y="4553"/>
                  <a:pt x="490" y="4553"/>
                </a:cubicBezTo>
                <a:cubicBezTo>
                  <a:pt x="452" y="4553"/>
                  <a:pt x="415" y="4545"/>
                  <a:pt x="377" y="4530"/>
                </a:cubicBezTo>
                <a:cubicBezTo>
                  <a:pt x="309" y="4493"/>
                  <a:pt x="249" y="4440"/>
                  <a:pt x="226" y="4364"/>
                </a:cubicBezTo>
                <a:cubicBezTo>
                  <a:pt x="196" y="4289"/>
                  <a:pt x="196" y="4206"/>
                  <a:pt x="226" y="4146"/>
                </a:cubicBezTo>
                <a:lnTo>
                  <a:pt x="1288" y="2361"/>
                </a:lnTo>
                <a:lnTo>
                  <a:pt x="1921" y="365"/>
                </a:lnTo>
                <a:cubicBezTo>
                  <a:pt x="1959" y="290"/>
                  <a:pt x="2011" y="237"/>
                  <a:pt x="2087" y="207"/>
                </a:cubicBezTo>
                <a:cubicBezTo>
                  <a:pt x="2124" y="192"/>
                  <a:pt x="2162" y="192"/>
                  <a:pt x="2192" y="192"/>
                </a:cubicBezTo>
                <a:close/>
                <a:moveTo>
                  <a:pt x="2198" y="0"/>
                </a:moveTo>
                <a:cubicBezTo>
                  <a:pt x="2010" y="0"/>
                  <a:pt x="1831" y="108"/>
                  <a:pt x="1748" y="297"/>
                </a:cubicBezTo>
                <a:lnTo>
                  <a:pt x="1123" y="2271"/>
                </a:lnTo>
                <a:lnTo>
                  <a:pt x="61" y="4063"/>
                </a:lnTo>
                <a:cubicBezTo>
                  <a:pt x="8" y="4176"/>
                  <a:pt x="0" y="4312"/>
                  <a:pt x="46" y="4432"/>
                </a:cubicBezTo>
                <a:cubicBezTo>
                  <a:pt x="91" y="4553"/>
                  <a:pt x="181" y="4643"/>
                  <a:pt x="302" y="4696"/>
                </a:cubicBezTo>
                <a:cubicBezTo>
                  <a:pt x="362" y="4726"/>
                  <a:pt x="430" y="4741"/>
                  <a:pt x="497" y="4741"/>
                </a:cubicBezTo>
                <a:cubicBezTo>
                  <a:pt x="558" y="4741"/>
                  <a:pt x="618" y="4734"/>
                  <a:pt x="671" y="4711"/>
                </a:cubicBezTo>
                <a:cubicBezTo>
                  <a:pt x="791" y="4666"/>
                  <a:pt x="889" y="4575"/>
                  <a:pt x="942" y="4447"/>
                </a:cubicBezTo>
                <a:lnTo>
                  <a:pt x="1597" y="2421"/>
                </a:lnTo>
                <a:lnTo>
                  <a:pt x="2637" y="681"/>
                </a:lnTo>
                <a:cubicBezTo>
                  <a:pt x="2689" y="561"/>
                  <a:pt x="2689" y="433"/>
                  <a:pt x="2644" y="312"/>
                </a:cubicBezTo>
                <a:cubicBezTo>
                  <a:pt x="2599" y="192"/>
                  <a:pt x="2509" y="94"/>
                  <a:pt x="2396" y="41"/>
                </a:cubicBezTo>
                <a:cubicBezTo>
                  <a:pt x="2331" y="14"/>
                  <a:pt x="2264" y="0"/>
                  <a:pt x="219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59" name="Google Shape;1459;p20"/>
          <p:cNvSpPr/>
          <p:nvPr/>
        </p:nvSpPr>
        <p:spPr>
          <a:xfrm>
            <a:off x="1832123" y="3939537"/>
            <a:ext cx="134605" cy="118948"/>
          </a:xfrm>
          <a:custGeom>
            <a:avLst/>
            <a:gdLst/>
            <a:ahLst/>
            <a:cxnLst/>
            <a:rect l="l" t="t" r="r" b="b"/>
            <a:pathLst>
              <a:path w="1771" h="1565" extrusionOk="0">
                <a:moveTo>
                  <a:pt x="883" y="0"/>
                </a:moveTo>
                <a:cubicBezTo>
                  <a:pt x="792" y="0"/>
                  <a:pt x="700" y="16"/>
                  <a:pt x="611" y="50"/>
                </a:cubicBezTo>
                <a:cubicBezTo>
                  <a:pt x="204" y="208"/>
                  <a:pt x="1" y="660"/>
                  <a:pt x="159" y="1059"/>
                </a:cubicBezTo>
                <a:cubicBezTo>
                  <a:pt x="275" y="1372"/>
                  <a:pt x="569" y="1565"/>
                  <a:pt x="884" y="1565"/>
                </a:cubicBezTo>
                <a:cubicBezTo>
                  <a:pt x="979" y="1565"/>
                  <a:pt x="1075" y="1548"/>
                  <a:pt x="1168" y="1511"/>
                </a:cubicBezTo>
                <a:cubicBezTo>
                  <a:pt x="1568" y="1360"/>
                  <a:pt x="1771" y="909"/>
                  <a:pt x="1620" y="502"/>
                </a:cubicBezTo>
                <a:cubicBezTo>
                  <a:pt x="1498" y="192"/>
                  <a:pt x="1198" y="0"/>
                  <a:pt x="883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60" name="Google Shape;1460;p20"/>
          <p:cNvSpPr/>
          <p:nvPr/>
        </p:nvSpPr>
        <p:spPr>
          <a:xfrm>
            <a:off x="1824142" y="3932544"/>
            <a:ext cx="144333" cy="133313"/>
          </a:xfrm>
          <a:custGeom>
            <a:avLst/>
            <a:gdLst/>
            <a:ahLst/>
            <a:cxnLst/>
            <a:rect l="l" t="t" r="r" b="b"/>
            <a:pathLst>
              <a:path w="1899" h="1754" extrusionOk="0">
                <a:moveTo>
                  <a:pt x="995" y="187"/>
                </a:moveTo>
                <a:cubicBezTo>
                  <a:pt x="1266" y="187"/>
                  <a:pt x="1529" y="353"/>
                  <a:pt x="1635" y="631"/>
                </a:cubicBezTo>
                <a:cubicBezTo>
                  <a:pt x="1703" y="805"/>
                  <a:pt x="1695" y="985"/>
                  <a:pt x="1620" y="1159"/>
                </a:cubicBezTo>
                <a:cubicBezTo>
                  <a:pt x="1544" y="1324"/>
                  <a:pt x="1409" y="1452"/>
                  <a:pt x="1236" y="1520"/>
                </a:cubicBezTo>
                <a:cubicBezTo>
                  <a:pt x="1154" y="1549"/>
                  <a:pt x="1070" y="1564"/>
                  <a:pt x="987" y="1564"/>
                </a:cubicBezTo>
                <a:cubicBezTo>
                  <a:pt x="893" y="1564"/>
                  <a:pt x="800" y="1545"/>
                  <a:pt x="708" y="1505"/>
                </a:cubicBezTo>
                <a:cubicBezTo>
                  <a:pt x="543" y="1430"/>
                  <a:pt x="415" y="1294"/>
                  <a:pt x="347" y="1121"/>
                </a:cubicBezTo>
                <a:cubicBezTo>
                  <a:pt x="211" y="767"/>
                  <a:pt x="392" y="368"/>
                  <a:pt x="746" y="232"/>
                </a:cubicBezTo>
                <a:cubicBezTo>
                  <a:pt x="829" y="202"/>
                  <a:pt x="912" y="187"/>
                  <a:pt x="995" y="187"/>
                </a:cubicBezTo>
                <a:close/>
                <a:moveTo>
                  <a:pt x="992" y="1"/>
                </a:moveTo>
                <a:cubicBezTo>
                  <a:pt x="888" y="1"/>
                  <a:pt x="781" y="19"/>
                  <a:pt x="678" y="59"/>
                </a:cubicBezTo>
                <a:cubicBezTo>
                  <a:pt x="226" y="225"/>
                  <a:pt x="0" y="737"/>
                  <a:pt x="174" y="1189"/>
                </a:cubicBezTo>
                <a:cubicBezTo>
                  <a:pt x="256" y="1407"/>
                  <a:pt x="422" y="1580"/>
                  <a:pt x="633" y="1678"/>
                </a:cubicBezTo>
                <a:cubicBezTo>
                  <a:pt x="746" y="1724"/>
                  <a:pt x="867" y="1754"/>
                  <a:pt x="995" y="1754"/>
                </a:cubicBezTo>
                <a:cubicBezTo>
                  <a:pt x="1100" y="1754"/>
                  <a:pt x="1206" y="1731"/>
                  <a:pt x="1303" y="1693"/>
                </a:cubicBezTo>
                <a:cubicBezTo>
                  <a:pt x="1522" y="1611"/>
                  <a:pt x="1695" y="1445"/>
                  <a:pt x="1793" y="1234"/>
                </a:cubicBezTo>
                <a:cubicBezTo>
                  <a:pt x="1891" y="1023"/>
                  <a:pt x="1899" y="782"/>
                  <a:pt x="1816" y="564"/>
                </a:cubicBezTo>
                <a:cubicBezTo>
                  <a:pt x="1682" y="215"/>
                  <a:pt x="1346" y="1"/>
                  <a:pt x="99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61" name="Google Shape;1461;p20"/>
          <p:cNvSpPr/>
          <p:nvPr/>
        </p:nvSpPr>
        <p:spPr>
          <a:xfrm>
            <a:off x="1147067" y="2757126"/>
            <a:ext cx="18925" cy="236452"/>
          </a:xfrm>
          <a:custGeom>
            <a:avLst/>
            <a:gdLst/>
            <a:ahLst/>
            <a:cxnLst/>
            <a:rect l="l" t="t" r="r" b="b"/>
            <a:pathLst>
              <a:path w="249" h="3111" extrusionOk="0">
                <a:moveTo>
                  <a:pt x="128" y="0"/>
                </a:moveTo>
                <a:cubicBezTo>
                  <a:pt x="61" y="0"/>
                  <a:pt x="0" y="53"/>
                  <a:pt x="0" y="121"/>
                </a:cubicBezTo>
                <a:lnTo>
                  <a:pt x="0" y="2983"/>
                </a:lnTo>
                <a:cubicBezTo>
                  <a:pt x="0" y="3058"/>
                  <a:pt x="61" y="3111"/>
                  <a:pt x="128" y="3111"/>
                </a:cubicBezTo>
                <a:cubicBezTo>
                  <a:pt x="196" y="3111"/>
                  <a:pt x="249" y="3058"/>
                  <a:pt x="249" y="2983"/>
                </a:cubicBezTo>
                <a:lnTo>
                  <a:pt x="249" y="121"/>
                </a:lnTo>
                <a:cubicBezTo>
                  <a:pt x="249" y="53"/>
                  <a:pt x="196" y="0"/>
                  <a:pt x="1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62" name="Google Shape;1462;p20"/>
          <p:cNvSpPr/>
          <p:nvPr/>
        </p:nvSpPr>
        <p:spPr>
          <a:xfrm>
            <a:off x="1038304" y="2865889"/>
            <a:ext cx="236528" cy="18925"/>
          </a:xfrm>
          <a:custGeom>
            <a:avLst/>
            <a:gdLst/>
            <a:ahLst/>
            <a:cxnLst/>
            <a:rect l="l" t="t" r="r" b="b"/>
            <a:pathLst>
              <a:path w="3112" h="249" extrusionOk="0">
                <a:moveTo>
                  <a:pt x="128" y="0"/>
                </a:moveTo>
                <a:cubicBezTo>
                  <a:pt x="53" y="0"/>
                  <a:pt x="0" y="53"/>
                  <a:pt x="0" y="121"/>
                </a:cubicBezTo>
                <a:cubicBezTo>
                  <a:pt x="0" y="189"/>
                  <a:pt x="53" y="249"/>
                  <a:pt x="128" y="249"/>
                </a:cubicBezTo>
                <a:lnTo>
                  <a:pt x="2991" y="249"/>
                </a:lnTo>
                <a:cubicBezTo>
                  <a:pt x="3058" y="249"/>
                  <a:pt x="3111" y="189"/>
                  <a:pt x="3111" y="121"/>
                </a:cubicBezTo>
                <a:cubicBezTo>
                  <a:pt x="3111" y="53"/>
                  <a:pt x="3058" y="0"/>
                  <a:pt x="299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63" name="Google Shape;1463;p20"/>
          <p:cNvSpPr/>
          <p:nvPr/>
        </p:nvSpPr>
        <p:spPr>
          <a:xfrm>
            <a:off x="1069238" y="2788896"/>
            <a:ext cx="174659" cy="172683"/>
          </a:xfrm>
          <a:custGeom>
            <a:avLst/>
            <a:gdLst/>
            <a:ahLst/>
            <a:cxnLst/>
            <a:rect l="l" t="t" r="r" b="b"/>
            <a:pathLst>
              <a:path w="2298" h="2272" extrusionOk="0">
                <a:moveTo>
                  <a:pt x="137" y="0"/>
                </a:moveTo>
                <a:cubicBezTo>
                  <a:pt x="105" y="0"/>
                  <a:pt x="75" y="11"/>
                  <a:pt x="53" y="34"/>
                </a:cubicBezTo>
                <a:cubicBezTo>
                  <a:pt x="0" y="87"/>
                  <a:pt x="0" y="162"/>
                  <a:pt x="53" y="215"/>
                </a:cubicBezTo>
                <a:lnTo>
                  <a:pt x="2079" y="2233"/>
                </a:lnTo>
                <a:cubicBezTo>
                  <a:pt x="2102" y="2264"/>
                  <a:pt x="2132" y="2271"/>
                  <a:pt x="2162" y="2271"/>
                </a:cubicBezTo>
                <a:cubicBezTo>
                  <a:pt x="2192" y="2271"/>
                  <a:pt x="2230" y="2264"/>
                  <a:pt x="2252" y="2233"/>
                </a:cubicBezTo>
                <a:cubicBezTo>
                  <a:pt x="2297" y="2188"/>
                  <a:pt x="2297" y="2113"/>
                  <a:pt x="2252" y="2060"/>
                </a:cubicBezTo>
                <a:lnTo>
                  <a:pt x="226" y="34"/>
                </a:lnTo>
                <a:cubicBezTo>
                  <a:pt x="200" y="11"/>
                  <a:pt x="168" y="0"/>
                  <a:pt x="13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64" name="Google Shape;1464;p20"/>
          <p:cNvSpPr/>
          <p:nvPr/>
        </p:nvSpPr>
        <p:spPr>
          <a:xfrm>
            <a:off x="1069238" y="2788896"/>
            <a:ext cx="174659" cy="172683"/>
          </a:xfrm>
          <a:custGeom>
            <a:avLst/>
            <a:gdLst/>
            <a:ahLst/>
            <a:cxnLst/>
            <a:rect l="l" t="t" r="r" b="b"/>
            <a:pathLst>
              <a:path w="2298" h="2272" extrusionOk="0">
                <a:moveTo>
                  <a:pt x="2163" y="0"/>
                </a:moveTo>
                <a:cubicBezTo>
                  <a:pt x="2132" y="0"/>
                  <a:pt x="2102" y="11"/>
                  <a:pt x="2079" y="34"/>
                </a:cubicBezTo>
                <a:lnTo>
                  <a:pt x="53" y="2060"/>
                </a:lnTo>
                <a:cubicBezTo>
                  <a:pt x="0" y="2113"/>
                  <a:pt x="0" y="2188"/>
                  <a:pt x="53" y="2233"/>
                </a:cubicBezTo>
                <a:cubicBezTo>
                  <a:pt x="75" y="2264"/>
                  <a:pt x="105" y="2271"/>
                  <a:pt x="136" y="2271"/>
                </a:cubicBezTo>
                <a:cubicBezTo>
                  <a:pt x="166" y="2271"/>
                  <a:pt x="203" y="2264"/>
                  <a:pt x="226" y="2233"/>
                </a:cubicBezTo>
                <a:lnTo>
                  <a:pt x="2252" y="215"/>
                </a:lnTo>
                <a:cubicBezTo>
                  <a:pt x="2297" y="162"/>
                  <a:pt x="2297" y="87"/>
                  <a:pt x="2252" y="34"/>
                </a:cubicBezTo>
                <a:cubicBezTo>
                  <a:pt x="2226" y="11"/>
                  <a:pt x="2194" y="0"/>
                  <a:pt x="216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65" name="Google Shape;1465;p20"/>
          <p:cNvSpPr/>
          <p:nvPr/>
        </p:nvSpPr>
        <p:spPr>
          <a:xfrm>
            <a:off x="1946054" y="988716"/>
            <a:ext cx="19001" cy="236528"/>
          </a:xfrm>
          <a:custGeom>
            <a:avLst/>
            <a:gdLst/>
            <a:ahLst/>
            <a:cxnLst/>
            <a:rect l="l" t="t" r="r" b="b"/>
            <a:pathLst>
              <a:path w="250" h="3112" extrusionOk="0">
                <a:moveTo>
                  <a:pt x="121" y="0"/>
                </a:moveTo>
                <a:cubicBezTo>
                  <a:pt x="53" y="0"/>
                  <a:pt x="1" y="53"/>
                  <a:pt x="1" y="121"/>
                </a:cubicBezTo>
                <a:lnTo>
                  <a:pt x="1" y="2983"/>
                </a:lnTo>
                <a:cubicBezTo>
                  <a:pt x="1" y="3051"/>
                  <a:pt x="53" y="3111"/>
                  <a:pt x="121" y="3111"/>
                </a:cubicBezTo>
                <a:cubicBezTo>
                  <a:pt x="189" y="3111"/>
                  <a:pt x="249" y="3051"/>
                  <a:pt x="249" y="2983"/>
                </a:cubicBezTo>
                <a:lnTo>
                  <a:pt x="249" y="121"/>
                </a:lnTo>
                <a:cubicBezTo>
                  <a:pt x="249" y="53"/>
                  <a:pt x="189" y="0"/>
                  <a:pt x="12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66" name="Google Shape;1466;p20"/>
          <p:cNvSpPr/>
          <p:nvPr/>
        </p:nvSpPr>
        <p:spPr>
          <a:xfrm>
            <a:off x="1837291" y="1097479"/>
            <a:ext cx="236528" cy="18925"/>
          </a:xfrm>
          <a:custGeom>
            <a:avLst/>
            <a:gdLst/>
            <a:ahLst/>
            <a:cxnLst/>
            <a:rect l="l" t="t" r="r" b="b"/>
            <a:pathLst>
              <a:path w="3112" h="249" extrusionOk="0">
                <a:moveTo>
                  <a:pt x="121" y="0"/>
                </a:moveTo>
                <a:cubicBezTo>
                  <a:pt x="53" y="0"/>
                  <a:pt x="1" y="53"/>
                  <a:pt x="1" y="121"/>
                </a:cubicBezTo>
                <a:cubicBezTo>
                  <a:pt x="1" y="189"/>
                  <a:pt x="53" y="249"/>
                  <a:pt x="121" y="249"/>
                </a:cubicBezTo>
                <a:lnTo>
                  <a:pt x="2991" y="249"/>
                </a:lnTo>
                <a:cubicBezTo>
                  <a:pt x="3059" y="249"/>
                  <a:pt x="3111" y="189"/>
                  <a:pt x="3111" y="121"/>
                </a:cubicBezTo>
                <a:cubicBezTo>
                  <a:pt x="3111" y="53"/>
                  <a:pt x="3059" y="0"/>
                  <a:pt x="299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67" name="Google Shape;1467;p20"/>
          <p:cNvSpPr/>
          <p:nvPr/>
        </p:nvSpPr>
        <p:spPr>
          <a:xfrm>
            <a:off x="1868225" y="1020486"/>
            <a:ext cx="174659" cy="172683"/>
          </a:xfrm>
          <a:custGeom>
            <a:avLst/>
            <a:gdLst/>
            <a:ahLst/>
            <a:cxnLst/>
            <a:rect l="l" t="t" r="r" b="b"/>
            <a:pathLst>
              <a:path w="2298" h="2272" extrusionOk="0">
                <a:moveTo>
                  <a:pt x="136" y="0"/>
                </a:moveTo>
                <a:cubicBezTo>
                  <a:pt x="104" y="0"/>
                  <a:pt x="72" y="12"/>
                  <a:pt x="46" y="34"/>
                </a:cubicBezTo>
                <a:cubicBezTo>
                  <a:pt x="0" y="79"/>
                  <a:pt x="0" y="162"/>
                  <a:pt x="46" y="207"/>
                </a:cubicBezTo>
                <a:lnTo>
                  <a:pt x="2072" y="2234"/>
                </a:lnTo>
                <a:cubicBezTo>
                  <a:pt x="2094" y="2256"/>
                  <a:pt x="2132" y="2271"/>
                  <a:pt x="2162" y="2271"/>
                </a:cubicBezTo>
                <a:cubicBezTo>
                  <a:pt x="2192" y="2271"/>
                  <a:pt x="2222" y="2256"/>
                  <a:pt x="2245" y="2234"/>
                </a:cubicBezTo>
                <a:cubicBezTo>
                  <a:pt x="2298" y="2188"/>
                  <a:pt x="2298" y="2106"/>
                  <a:pt x="2245" y="2060"/>
                </a:cubicBezTo>
                <a:lnTo>
                  <a:pt x="226" y="34"/>
                </a:lnTo>
                <a:cubicBezTo>
                  <a:pt x="200" y="12"/>
                  <a:pt x="168" y="0"/>
                  <a:pt x="136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68" name="Google Shape;1468;p20"/>
          <p:cNvSpPr/>
          <p:nvPr/>
        </p:nvSpPr>
        <p:spPr>
          <a:xfrm>
            <a:off x="1868225" y="1020486"/>
            <a:ext cx="174659" cy="172683"/>
          </a:xfrm>
          <a:custGeom>
            <a:avLst/>
            <a:gdLst/>
            <a:ahLst/>
            <a:cxnLst/>
            <a:rect l="l" t="t" r="r" b="b"/>
            <a:pathLst>
              <a:path w="2298" h="2272" extrusionOk="0">
                <a:moveTo>
                  <a:pt x="2161" y="0"/>
                </a:moveTo>
                <a:cubicBezTo>
                  <a:pt x="2130" y="0"/>
                  <a:pt x="2098" y="12"/>
                  <a:pt x="2072" y="34"/>
                </a:cubicBezTo>
                <a:lnTo>
                  <a:pt x="46" y="2060"/>
                </a:lnTo>
                <a:cubicBezTo>
                  <a:pt x="0" y="2106"/>
                  <a:pt x="0" y="2188"/>
                  <a:pt x="46" y="2234"/>
                </a:cubicBezTo>
                <a:cubicBezTo>
                  <a:pt x="68" y="2256"/>
                  <a:pt x="106" y="2271"/>
                  <a:pt x="136" y="2271"/>
                </a:cubicBezTo>
                <a:cubicBezTo>
                  <a:pt x="166" y="2271"/>
                  <a:pt x="196" y="2256"/>
                  <a:pt x="226" y="2234"/>
                </a:cubicBezTo>
                <a:lnTo>
                  <a:pt x="2245" y="207"/>
                </a:lnTo>
                <a:cubicBezTo>
                  <a:pt x="2298" y="162"/>
                  <a:pt x="2298" y="79"/>
                  <a:pt x="2245" y="34"/>
                </a:cubicBezTo>
                <a:cubicBezTo>
                  <a:pt x="2222" y="12"/>
                  <a:pt x="2192" y="0"/>
                  <a:pt x="216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69" name="Google Shape;1469;p20"/>
          <p:cNvSpPr/>
          <p:nvPr/>
        </p:nvSpPr>
        <p:spPr>
          <a:xfrm>
            <a:off x="4189111" y="1823403"/>
            <a:ext cx="14897" cy="188416"/>
          </a:xfrm>
          <a:custGeom>
            <a:avLst/>
            <a:gdLst/>
            <a:ahLst/>
            <a:cxnLst/>
            <a:rect l="l" t="t" r="r" b="b"/>
            <a:pathLst>
              <a:path w="196" h="2479" extrusionOk="0">
                <a:moveTo>
                  <a:pt x="98" y="0"/>
                </a:moveTo>
                <a:cubicBezTo>
                  <a:pt x="38" y="0"/>
                  <a:pt x="0" y="45"/>
                  <a:pt x="0" y="106"/>
                </a:cubicBezTo>
                <a:lnTo>
                  <a:pt x="0" y="2380"/>
                </a:lnTo>
                <a:cubicBezTo>
                  <a:pt x="0" y="2433"/>
                  <a:pt x="38" y="2478"/>
                  <a:pt x="98" y="2478"/>
                </a:cubicBezTo>
                <a:cubicBezTo>
                  <a:pt x="151" y="2478"/>
                  <a:pt x="196" y="2433"/>
                  <a:pt x="196" y="2380"/>
                </a:cubicBezTo>
                <a:lnTo>
                  <a:pt x="196" y="106"/>
                </a:lnTo>
                <a:cubicBezTo>
                  <a:pt x="196" y="45"/>
                  <a:pt x="151" y="0"/>
                  <a:pt x="9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70" name="Google Shape;1470;p20"/>
          <p:cNvSpPr/>
          <p:nvPr/>
        </p:nvSpPr>
        <p:spPr>
          <a:xfrm>
            <a:off x="4102618" y="1910429"/>
            <a:ext cx="187884" cy="14897"/>
          </a:xfrm>
          <a:custGeom>
            <a:avLst/>
            <a:gdLst/>
            <a:ahLst/>
            <a:cxnLst/>
            <a:rect l="l" t="t" r="r" b="b"/>
            <a:pathLst>
              <a:path w="2472" h="196" extrusionOk="0">
                <a:moveTo>
                  <a:pt x="99" y="0"/>
                </a:moveTo>
                <a:cubicBezTo>
                  <a:pt x="38" y="0"/>
                  <a:pt x="1" y="38"/>
                  <a:pt x="1" y="98"/>
                </a:cubicBezTo>
                <a:cubicBezTo>
                  <a:pt x="1" y="151"/>
                  <a:pt x="38" y="196"/>
                  <a:pt x="99" y="196"/>
                </a:cubicBezTo>
                <a:lnTo>
                  <a:pt x="2373" y="196"/>
                </a:lnTo>
                <a:cubicBezTo>
                  <a:pt x="2426" y="196"/>
                  <a:pt x="2471" y="151"/>
                  <a:pt x="2471" y="98"/>
                </a:cubicBezTo>
                <a:cubicBezTo>
                  <a:pt x="2471" y="38"/>
                  <a:pt x="2426" y="0"/>
                  <a:pt x="237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71" name="Google Shape;1471;p20"/>
          <p:cNvSpPr/>
          <p:nvPr/>
        </p:nvSpPr>
        <p:spPr>
          <a:xfrm>
            <a:off x="4126635" y="1848865"/>
            <a:ext cx="139241" cy="137721"/>
          </a:xfrm>
          <a:custGeom>
            <a:avLst/>
            <a:gdLst/>
            <a:ahLst/>
            <a:cxnLst/>
            <a:rect l="l" t="t" r="r" b="b"/>
            <a:pathLst>
              <a:path w="1832" h="1812" extrusionOk="0">
                <a:moveTo>
                  <a:pt x="114" y="0"/>
                </a:moveTo>
                <a:cubicBezTo>
                  <a:pt x="89" y="0"/>
                  <a:pt x="65" y="12"/>
                  <a:pt x="46" y="34"/>
                </a:cubicBezTo>
                <a:cubicBezTo>
                  <a:pt x="1" y="72"/>
                  <a:pt x="1" y="132"/>
                  <a:pt x="46" y="170"/>
                </a:cubicBezTo>
                <a:lnTo>
                  <a:pt x="1651" y="1782"/>
                </a:lnTo>
                <a:cubicBezTo>
                  <a:pt x="1673" y="1797"/>
                  <a:pt x="1696" y="1812"/>
                  <a:pt x="1718" y="1812"/>
                </a:cubicBezTo>
                <a:cubicBezTo>
                  <a:pt x="1748" y="1812"/>
                  <a:pt x="1771" y="1797"/>
                  <a:pt x="1794" y="1782"/>
                </a:cubicBezTo>
                <a:cubicBezTo>
                  <a:pt x="1831" y="1744"/>
                  <a:pt x="1831" y="1676"/>
                  <a:pt x="1794" y="1639"/>
                </a:cubicBezTo>
                <a:lnTo>
                  <a:pt x="182" y="34"/>
                </a:lnTo>
                <a:cubicBezTo>
                  <a:pt x="163" y="12"/>
                  <a:pt x="138" y="0"/>
                  <a:pt x="11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72" name="Google Shape;1472;p20"/>
          <p:cNvSpPr/>
          <p:nvPr/>
        </p:nvSpPr>
        <p:spPr>
          <a:xfrm>
            <a:off x="4126635" y="1848865"/>
            <a:ext cx="139241" cy="137721"/>
          </a:xfrm>
          <a:custGeom>
            <a:avLst/>
            <a:gdLst/>
            <a:ahLst/>
            <a:cxnLst/>
            <a:rect l="l" t="t" r="r" b="b"/>
            <a:pathLst>
              <a:path w="1832" h="1812" extrusionOk="0">
                <a:moveTo>
                  <a:pt x="1722" y="0"/>
                </a:moveTo>
                <a:cubicBezTo>
                  <a:pt x="1696" y="0"/>
                  <a:pt x="1669" y="12"/>
                  <a:pt x="1651" y="34"/>
                </a:cubicBezTo>
                <a:lnTo>
                  <a:pt x="46" y="1639"/>
                </a:lnTo>
                <a:cubicBezTo>
                  <a:pt x="1" y="1676"/>
                  <a:pt x="1" y="1744"/>
                  <a:pt x="46" y="1782"/>
                </a:cubicBezTo>
                <a:cubicBezTo>
                  <a:pt x="61" y="1797"/>
                  <a:pt x="84" y="1812"/>
                  <a:pt x="114" y="1812"/>
                </a:cubicBezTo>
                <a:cubicBezTo>
                  <a:pt x="137" y="1812"/>
                  <a:pt x="167" y="1797"/>
                  <a:pt x="182" y="1782"/>
                </a:cubicBezTo>
                <a:lnTo>
                  <a:pt x="1794" y="170"/>
                </a:lnTo>
                <a:cubicBezTo>
                  <a:pt x="1831" y="132"/>
                  <a:pt x="1831" y="72"/>
                  <a:pt x="1794" y="34"/>
                </a:cubicBezTo>
                <a:cubicBezTo>
                  <a:pt x="1775" y="12"/>
                  <a:pt x="1748" y="0"/>
                  <a:pt x="172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73" name="Google Shape;1473;p20"/>
          <p:cNvSpPr/>
          <p:nvPr/>
        </p:nvSpPr>
        <p:spPr>
          <a:xfrm>
            <a:off x="7378430" y="3314091"/>
            <a:ext cx="12085" cy="150110"/>
          </a:xfrm>
          <a:custGeom>
            <a:avLst/>
            <a:gdLst/>
            <a:ahLst/>
            <a:cxnLst/>
            <a:rect l="l" t="t" r="r" b="b"/>
            <a:pathLst>
              <a:path w="159" h="1975" extrusionOk="0">
                <a:moveTo>
                  <a:pt x="75" y="1"/>
                </a:moveTo>
                <a:cubicBezTo>
                  <a:pt x="38" y="1"/>
                  <a:pt x="0" y="39"/>
                  <a:pt x="0" y="76"/>
                </a:cubicBezTo>
                <a:lnTo>
                  <a:pt x="0" y="1899"/>
                </a:lnTo>
                <a:cubicBezTo>
                  <a:pt x="0" y="1937"/>
                  <a:pt x="38" y="1974"/>
                  <a:pt x="75" y="1974"/>
                </a:cubicBezTo>
                <a:cubicBezTo>
                  <a:pt x="121" y="1974"/>
                  <a:pt x="158" y="1937"/>
                  <a:pt x="158" y="1899"/>
                </a:cubicBezTo>
                <a:lnTo>
                  <a:pt x="158" y="76"/>
                </a:lnTo>
                <a:cubicBezTo>
                  <a:pt x="158" y="39"/>
                  <a:pt x="121" y="1"/>
                  <a:pt x="7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74" name="Google Shape;1474;p20"/>
          <p:cNvSpPr/>
          <p:nvPr/>
        </p:nvSpPr>
        <p:spPr>
          <a:xfrm>
            <a:off x="7309114" y="3382799"/>
            <a:ext cx="150110" cy="12085"/>
          </a:xfrm>
          <a:custGeom>
            <a:avLst/>
            <a:gdLst/>
            <a:ahLst/>
            <a:cxnLst/>
            <a:rect l="l" t="t" r="r" b="b"/>
            <a:pathLst>
              <a:path w="1975" h="159" extrusionOk="0">
                <a:moveTo>
                  <a:pt x="83" y="1"/>
                </a:moveTo>
                <a:cubicBezTo>
                  <a:pt x="38" y="1"/>
                  <a:pt x="1" y="38"/>
                  <a:pt x="1" y="84"/>
                </a:cubicBezTo>
                <a:cubicBezTo>
                  <a:pt x="1" y="129"/>
                  <a:pt x="38" y="159"/>
                  <a:pt x="83" y="159"/>
                </a:cubicBezTo>
                <a:lnTo>
                  <a:pt x="1899" y="159"/>
                </a:lnTo>
                <a:cubicBezTo>
                  <a:pt x="1944" y="159"/>
                  <a:pt x="1974" y="129"/>
                  <a:pt x="1974" y="84"/>
                </a:cubicBezTo>
                <a:cubicBezTo>
                  <a:pt x="1974" y="38"/>
                  <a:pt x="1944" y="1"/>
                  <a:pt x="189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75" name="Google Shape;1475;p20"/>
          <p:cNvSpPr/>
          <p:nvPr/>
        </p:nvSpPr>
        <p:spPr>
          <a:xfrm>
            <a:off x="7329179" y="3334156"/>
            <a:ext cx="110511" cy="109979"/>
          </a:xfrm>
          <a:custGeom>
            <a:avLst/>
            <a:gdLst/>
            <a:ahLst/>
            <a:cxnLst/>
            <a:rect l="l" t="t" r="r" b="b"/>
            <a:pathLst>
              <a:path w="1454" h="1447" extrusionOk="0">
                <a:moveTo>
                  <a:pt x="84" y="1"/>
                </a:moveTo>
                <a:cubicBezTo>
                  <a:pt x="64" y="1"/>
                  <a:pt x="45" y="8"/>
                  <a:pt x="30" y="23"/>
                </a:cubicBezTo>
                <a:cubicBezTo>
                  <a:pt x="0" y="53"/>
                  <a:pt x="0" y="106"/>
                  <a:pt x="30" y="136"/>
                </a:cubicBezTo>
                <a:lnTo>
                  <a:pt x="1311" y="1424"/>
                </a:lnTo>
                <a:cubicBezTo>
                  <a:pt x="1326" y="1439"/>
                  <a:pt x="1349" y="1447"/>
                  <a:pt x="1371" y="1447"/>
                </a:cubicBezTo>
                <a:cubicBezTo>
                  <a:pt x="1386" y="1447"/>
                  <a:pt x="1409" y="1439"/>
                  <a:pt x="1424" y="1424"/>
                </a:cubicBezTo>
                <a:cubicBezTo>
                  <a:pt x="1454" y="1394"/>
                  <a:pt x="1454" y="1341"/>
                  <a:pt x="1424" y="1311"/>
                </a:cubicBezTo>
                <a:lnTo>
                  <a:pt x="143" y="23"/>
                </a:lnTo>
                <a:cubicBezTo>
                  <a:pt x="125" y="8"/>
                  <a:pt x="104" y="1"/>
                  <a:pt x="8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76" name="Google Shape;1476;p20"/>
          <p:cNvSpPr/>
          <p:nvPr/>
        </p:nvSpPr>
        <p:spPr>
          <a:xfrm>
            <a:off x="7329217" y="3333856"/>
            <a:ext cx="110511" cy="109979"/>
          </a:xfrm>
          <a:custGeom>
            <a:avLst/>
            <a:gdLst/>
            <a:ahLst/>
            <a:cxnLst/>
            <a:rect l="l" t="t" r="r" b="b"/>
            <a:pathLst>
              <a:path w="1454" h="1447" extrusionOk="0">
                <a:moveTo>
                  <a:pt x="1367" y="1"/>
                </a:moveTo>
                <a:cubicBezTo>
                  <a:pt x="1347" y="1"/>
                  <a:pt x="1326" y="8"/>
                  <a:pt x="1311" y="23"/>
                </a:cubicBezTo>
                <a:lnTo>
                  <a:pt x="30" y="1311"/>
                </a:lnTo>
                <a:cubicBezTo>
                  <a:pt x="0" y="1341"/>
                  <a:pt x="0" y="1394"/>
                  <a:pt x="30" y="1424"/>
                </a:cubicBezTo>
                <a:cubicBezTo>
                  <a:pt x="45" y="1439"/>
                  <a:pt x="61" y="1447"/>
                  <a:pt x="83" y="1447"/>
                </a:cubicBezTo>
                <a:cubicBezTo>
                  <a:pt x="106" y="1447"/>
                  <a:pt x="121" y="1439"/>
                  <a:pt x="143" y="1424"/>
                </a:cubicBezTo>
                <a:lnTo>
                  <a:pt x="1424" y="136"/>
                </a:lnTo>
                <a:cubicBezTo>
                  <a:pt x="1454" y="106"/>
                  <a:pt x="1454" y="53"/>
                  <a:pt x="1424" y="23"/>
                </a:cubicBezTo>
                <a:cubicBezTo>
                  <a:pt x="1409" y="8"/>
                  <a:pt x="1388" y="1"/>
                  <a:pt x="1367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77" name="Google Shape;1477;p20"/>
          <p:cNvSpPr/>
          <p:nvPr/>
        </p:nvSpPr>
        <p:spPr>
          <a:xfrm>
            <a:off x="5891622" y="541578"/>
            <a:ext cx="14973" cy="188416"/>
          </a:xfrm>
          <a:custGeom>
            <a:avLst/>
            <a:gdLst/>
            <a:ahLst/>
            <a:cxnLst/>
            <a:rect l="l" t="t" r="r" b="b"/>
            <a:pathLst>
              <a:path w="197" h="2479" extrusionOk="0">
                <a:moveTo>
                  <a:pt x="99" y="1"/>
                </a:moveTo>
                <a:cubicBezTo>
                  <a:pt x="46" y="1"/>
                  <a:pt x="1" y="46"/>
                  <a:pt x="1" y="99"/>
                </a:cubicBezTo>
                <a:lnTo>
                  <a:pt x="1" y="2381"/>
                </a:lnTo>
                <a:cubicBezTo>
                  <a:pt x="1" y="2433"/>
                  <a:pt x="46" y="2479"/>
                  <a:pt x="99" y="2479"/>
                </a:cubicBezTo>
                <a:cubicBezTo>
                  <a:pt x="151" y="2479"/>
                  <a:pt x="197" y="2433"/>
                  <a:pt x="197" y="2381"/>
                </a:cubicBezTo>
                <a:lnTo>
                  <a:pt x="197" y="99"/>
                </a:lnTo>
                <a:cubicBezTo>
                  <a:pt x="197" y="46"/>
                  <a:pt x="151" y="1"/>
                  <a:pt x="9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78" name="Google Shape;1478;p20"/>
          <p:cNvSpPr/>
          <p:nvPr/>
        </p:nvSpPr>
        <p:spPr>
          <a:xfrm>
            <a:off x="5805204" y="627996"/>
            <a:ext cx="187884" cy="15581"/>
          </a:xfrm>
          <a:custGeom>
            <a:avLst/>
            <a:gdLst/>
            <a:ahLst/>
            <a:cxnLst/>
            <a:rect l="l" t="t" r="r" b="b"/>
            <a:pathLst>
              <a:path w="2472" h="205" extrusionOk="0">
                <a:moveTo>
                  <a:pt x="98" y="1"/>
                </a:moveTo>
                <a:cubicBezTo>
                  <a:pt x="46" y="1"/>
                  <a:pt x="0" y="46"/>
                  <a:pt x="0" y="106"/>
                </a:cubicBezTo>
                <a:cubicBezTo>
                  <a:pt x="0" y="159"/>
                  <a:pt x="46" y="204"/>
                  <a:pt x="98" y="204"/>
                </a:cubicBezTo>
                <a:lnTo>
                  <a:pt x="2373" y="204"/>
                </a:lnTo>
                <a:cubicBezTo>
                  <a:pt x="2426" y="204"/>
                  <a:pt x="2471" y="159"/>
                  <a:pt x="2471" y="106"/>
                </a:cubicBezTo>
                <a:cubicBezTo>
                  <a:pt x="2471" y="46"/>
                  <a:pt x="2426" y="1"/>
                  <a:pt x="237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79" name="Google Shape;1479;p20"/>
          <p:cNvSpPr/>
          <p:nvPr/>
        </p:nvSpPr>
        <p:spPr>
          <a:xfrm>
            <a:off x="5829830" y="566888"/>
            <a:ext cx="138633" cy="137341"/>
          </a:xfrm>
          <a:custGeom>
            <a:avLst/>
            <a:gdLst/>
            <a:ahLst/>
            <a:cxnLst/>
            <a:rect l="l" t="t" r="r" b="b"/>
            <a:pathLst>
              <a:path w="1824" h="1807" extrusionOk="0">
                <a:moveTo>
                  <a:pt x="107" y="1"/>
                </a:moveTo>
                <a:cubicBezTo>
                  <a:pt x="81" y="1"/>
                  <a:pt x="57" y="10"/>
                  <a:pt x="38" y="29"/>
                </a:cubicBezTo>
                <a:cubicBezTo>
                  <a:pt x="0" y="74"/>
                  <a:pt x="0" y="135"/>
                  <a:pt x="38" y="172"/>
                </a:cubicBezTo>
                <a:lnTo>
                  <a:pt x="1650" y="1784"/>
                </a:lnTo>
                <a:cubicBezTo>
                  <a:pt x="1665" y="1799"/>
                  <a:pt x="1695" y="1807"/>
                  <a:pt x="1718" y="1807"/>
                </a:cubicBezTo>
                <a:cubicBezTo>
                  <a:pt x="1740" y="1807"/>
                  <a:pt x="1770" y="1799"/>
                  <a:pt x="1785" y="1784"/>
                </a:cubicBezTo>
                <a:cubicBezTo>
                  <a:pt x="1823" y="1739"/>
                  <a:pt x="1823" y="1679"/>
                  <a:pt x="1785" y="1641"/>
                </a:cubicBezTo>
                <a:lnTo>
                  <a:pt x="181" y="29"/>
                </a:lnTo>
                <a:cubicBezTo>
                  <a:pt x="159" y="10"/>
                  <a:pt x="132" y="1"/>
                  <a:pt x="107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80" name="Google Shape;1480;p20"/>
          <p:cNvSpPr/>
          <p:nvPr/>
        </p:nvSpPr>
        <p:spPr>
          <a:xfrm>
            <a:off x="5829830" y="566888"/>
            <a:ext cx="138633" cy="137341"/>
          </a:xfrm>
          <a:custGeom>
            <a:avLst/>
            <a:gdLst/>
            <a:ahLst/>
            <a:cxnLst/>
            <a:rect l="l" t="t" r="r" b="b"/>
            <a:pathLst>
              <a:path w="1824" h="1807" extrusionOk="0">
                <a:moveTo>
                  <a:pt x="1718" y="1"/>
                </a:moveTo>
                <a:cubicBezTo>
                  <a:pt x="1693" y="1"/>
                  <a:pt x="1669" y="10"/>
                  <a:pt x="1650" y="29"/>
                </a:cubicBezTo>
                <a:lnTo>
                  <a:pt x="38" y="1641"/>
                </a:lnTo>
                <a:cubicBezTo>
                  <a:pt x="0" y="1679"/>
                  <a:pt x="0" y="1739"/>
                  <a:pt x="38" y="1784"/>
                </a:cubicBezTo>
                <a:cubicBezTo>
                  <a:pt x="61" y="1799"/>
                  <a:pt x="83" y="1807"/>
                  <a:pt x="106" y="1807"/>
                </a:cubicBezTo>
                <a:cubicBezTo>
                  <a:pt x="136" y="1807"/>
                  <a:pt x="159" y="1799"/>
                  <a:pt x="181" y="1784"/>
                </a:cubicBezTo>
                <a:lnTo>
                  <a:pt x="1785" y="172"/>
                </a:lnTo>
                <a:cubicBezTo>
                  <a:pt x="1823" y="135"/>
                  <a:pt x="1823" y="74"/>
                  <a:pt x="1785" y="29"/>
                </a:cubicBezTo>
                <a:cubicBezTo>
                  <a:pt x="1767" y="10"/>
                  <a:pt x="1742" y="1"/>
                  <a:pt x="1718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81" name="Google Shape;1481;p20"/>
          <p:cNvSpPr/>
          <p:nvPr/>
        </p:nvSpPr>
        <p:spPr>
          <a:xfrm>
            <a:off x="4490167" y="3618111"/>
            <a:ext cx="19001" cy="237060"/>
          </a:xfrm>
          <a:custGeom>
            <a:avLst/>
            <a:gdLst/>
            <a:ahLst/>
            <a:cxnLst/>
            <a:rect l="l" t="t" r="r" b="b"/>
            <a:pathLst>
              <a:path w="250" h="3119" extrusionOk="0">
                <a:moveTo>
                  <a:pt x="129" y="1"/>
                </a:moveTo>
                <a:cubicBezTo>
                  <a:pt x="54" y="1"/>
                  <a:pt x="1" y="61"/>
                  <a:pt x="1" y="129"/>
                </a:cubicBezTo>
                <a:lnTo>
                  <a:pt x="1" y="2991"/>
                </a:lnTo>
                <a:cubicBezTo>
                  <a:pt x="1" y="3059"/>
                  <a:pt x="54" y="3119"/>
                  <a:pt x="129" y="3119"/>
                </a:cubicBezTo>
                <a:cubicBezTo>
                  <a:pt x="197" y="3119"/>
                  <a:pt x="250" y="3059"/>
                  <a:pt x="250" y="2991"/>
                </a:cubicBezTo>
                <a:lnTo>
                  <a:pt x="250" y="129"/>
                </a:lnTo>
                <a:cubicBezTo>
                  <a:pt x="250" y="61"/>
                  <a:pt x="197" y="1"/>
                  <a:pt x="12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82" name="Google Shape;1482;p20"/>
          <p:cNvSpPr/>
          <p:nvPr/>
        </p:nvSpPr>
        <p:spPr>
          <a:xfrm>
            <a:off x="4381404" y="3726874"/>
            <a:ext cx="236528" cy="19001"/>
          </a:xfrm>
          <a:custGeom>
            <a:avLst/>
            <a:gdLst/>
            <a:ahLst/>
            <a:cxnLst/>
            <a:rect l="l" t="t" r="r" b="b"/>
            <a:pathLst>
              <a:path w="3112" h="250" extrusionOk="0">
                <a:moveTo>
                  <a:pt x="121" y="1"/>
                </a:moveTo>
                <a:cubicBezTo>
                  <a:pt x="54" y="1"/>
                  <a:pt x="1" y="61"/>
                  <a:pt x="1" y="129"/>
                </a:cubicBezTo>
                <a:cubicBezTo>
                  <a:pt x="1" y="197"/>
                  <a:pt x="54" y="249"/>
                  <a:pt x="121" y="249"/>
                </a:cubicBezTo>
                <a:lnTo>
                  <a:pt x="2991" y="249"/>
                </a:lnTo>
                <a:cubicBezTo>
                  <a:pt x="3059" y="249"/>
                  <a:pt x="3112" y="197"/>
                  <a:pt x="3112" y="129"/>
                </a:cubicBezTo>
                <a:cubicBezTo>
                  <a:pt x="3112" y="61"/>
                  <a:pt x="3059" y="1"/>
                  <a:pt x="299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83" name="Google Shape;1483;p20"/>
          <p:cNvSpPr/>
          <p:nvPr/>
        </p:nvSpPr>
        <p:spPr>
          <a:xfrm>
            <a:off x="4412338" y="3650033"/>
            <a:ext cx="174659" cy="173139"/>
          </a:xfrm>
          <a:custGeom>
            <a:avLst/>
            <a:gdLst/>
            <a:ahLst/>
            <a:cxnLst/>
            <a:rect l="l" t="t" r="r" b="b"/>
            <a:pathLst>
              <a:path w="2298" h="2278" extrusionOk="0">
                <a:moveTo>
                  <a:pt x="136" y="0"/>
                </a:moveTo>
                <a:cubicBezTo>
                  <a:pt x="104" y="0"/>
                  <a:pt x="72" y="14"/>
                  <a:pt x="46" y="40"/>
                </a:cubicBezTo>
                <a:cubicBezTo>
                  <a:pt x="1" y="85"/>
                  <a:pt x="1" y="168"/>
                  <a:pt x="46" y="213"/>
                </a:cubicBezTo>
                <a:lnTo>
                  <a:pt x="2072" y="2239"/>
                </a:lnTo>
                <a:cubicBezTo>
                  <a:pt x="2102" y="2262"/>
                  <a:pt x="2132" y="2277"/>
                  <a:pt x="2162" y="2277"/>
                </a:cubicBezTo>
                <a:cubicBezTo>
                  <a:pt x="2192" y="2277"/>
                  <a:pt x="2223" y="2262"/>
                  <a:pt x="2253" y="2239"/>
                </a:cubicBezTo>
                <a:cubicBezTo>
                  <a:pt x="2298" y="2194"/>
                  <a:pt x="2298" y="2111"/>
                  <a:pt x="2253" y="2066"/>
                </a:cubicBezTo>
                <a:lnTo>
                  <a:pt x="227" y="40"/>
                </a:lnTo>
                <a:cubicBezTo>
                  <a:pt x="200" y="14"/>
                  <a:pt x="168" y="0"/>
                  <a:pt x="136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84" name="Google Shape;1484;p20"/>
          <p:cNvSpPr/>
          <p:nvPr/>
        </p:nvSpPr>
        <p:spPr>
          <a:xfrm>
            <a:off x="4412338" y="3650033"/>
            <a:ext cx="174659" cy="173139"/>
          </a:xfrm>
          <a:custGeom>
            <a:avLst/>
            <a:gdLst/>
            <a:ahLst/>
            <a:cxnLst/>
            <a:rect l="l" t="t" r="r" b="b"/>
            <a:pathLst>
              <a:path w="2298" h="2278" extrusionOk="0">
                <a:moveTo>
                  <a:pt x="2162" y="0"/>
                </a:moveTo>
                <a:cubicBezTo>
                  <a:pt x="2130" y="0"/>
                  <a:pt x="2098" y="14"/>
                  <a:pt x="2072" y="40"/>
                </a:cubicBezTo>
                <a:lnTo>
                  <a:pt x="46" y="2066"/>
                </a:lnTo>
                <a:cubicBezTo>
                  <a:pt x="1" y="2111"/>
                  <a:pt x="1" y="2194"/>
                  <a:pt x="46" y="2239"/>
                </a:cubicBezTo>
                <a:cubicBezTo>
                  <a:pt x="76" y="2262"/>
                  <a:pt x="106" y="2277"/>
                  <a:pt x="136" y="2277"/>
                </a:cubicBezTo>
                <a:cubicBezTo>
                  <a:pt x="166" y="2277"/>
                  <a:pt x="204" y="2262"/>
                  <a:pt x="227" y="2239"/>
                </a:cubicBezTo>
                <a:lnTo>
                  <a:pt x="2253" y="213"/>
                </a:lnTo>
                <a:cubicBezTo>
                  <a:pt x="2298" y="168"/>
                  <a:pt x="2298" y="85"/>
                  <a:pt x="2253" y="40"/>
                </a:cubicBezTo>
                <a:cubicBezTo>
                  <a:pt x="2226" y="14"/>
                  <a:pt x="2194" y="0"/>
                  <a:pt x="216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85" name="Google Shape;1485;p20"/>
          <p:cNvSpPr/>
          <p:nvPr/>
        </p:nvSpPr>
        <p:spPr>
          <a:xfrm>
            <a:off x="7144259" y="1647072"/>
            <a:ext cx="18925" cy="237060"/>
          </a:xfrm>
          <a:custGeom>
            <a:avLst/>
            <a:gdLst/>
            <a:ahLst/>
            <a:cxnLst/>
            <a:rect l="l" t="t" r="r" b="b"/>
            <a:pathLst>
              <a:path w="249" h="3119" extrusionOk="0">
                <a:moveTo>
                  <a:pt x="121" y="0"/>
                </a:moveTo>
                <a:cubicBezTo>
                  <a:pt x="53" y="0"/>
                  <a:pt x="0" y="61"/>
                  <a:pt x="0" y="128"/>
                </a:cubicBezTo>
                <a:lnTo>
                  <a:pt x="0" y="2991"/>
                </a:lnTo>
                <a:cubicBezTo>
                  <a:pt x="0" y="3058"/>
                  <a:pt x="53" y="3119"/>
                  <a:pt x="121" y="3119"/>
                </a:cubicBezTo>
                <a:cubicBezTo>
                  <a:pt x="189" y="3119"/>
                  <a:pt x="249" y="3058"/>
                  <a:pt x="249" y="2991"/>
                </a:cubicBezTo>
                <a:lnTo>
                  <a:pt x="249" y="128"/>
                </a:lnTo>
                <a:cubicBezTo>
                  <a:pt x="249" y="61"/>
                  <a:pt x="189" y="0"/>
                  <a:pt x="12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86" name="Google Shape;1486;p20"/>
          <p:cNvSpPr/>
          <p:nvPr/>
        </p:nvSpPr>
        <p:spPr>
          <a:xfrm>
            <a:off x="7035496" y="1755835"/>
            <a:ext cx="236528" cy="18925"/>
          </a:xfrm>
          <a:custGeom>
            <a:avLst/>
            <a:gdLst/>
            <a:ahLst/>
            <a:cxnLst/>
            <a:rect l="l" t="t" r="r" b="b"/>
            <a:pathLst>
              <a:path w="3112" h="249" extrusionOk="0">
                <a:moveTo>
                  <a:pt x="121" y="0"/>
                </a:moveTo>
                <a:cubicBezTo>
                  <a:pt x="53" y="0"/>
                  <a:pt x="0" y="61"/>
                  <a:pt x="0" y="128"/>
                </a:cubicBezTo>
                <a:cubicBezTo>
                  <a:pt x="0" y="196"/>
                  <a:pt x="53" y="249"/>
                  <a:pt x="121" y="249"/>
                </a:cubicBezTo>
                <a:lnTo>
                  <a:pt x="2983" y="249"/>
                </a:lnTo>
                <a:cubicBezTo>
                  <a:pt x="3058" y="249"/>
                  <a:pt x="3111" y="196"/>
                  <a:pt x="3111" y="128"/>
                </a:cubicBezTo>
                <a:cubicBezTo>
                  <a:pt x="3111" y="61"/>
                  <a:pt x="3058" y="0"/>
                  <a:pt x="298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87" name="Google Shape;1487;p20"/>
          <p:cNvSpPr/>
          <p:nvPr/>
        </p:nvSpPr>
        <p:spPr>
          <a:xfrm>
            <a:off x="7066354" y="1678994"/>
            <a:ext cx="174735" cy="173063"/>
          </a:xfrm>
          <a:custGeom>
            <a:avLst/>
            <a:gdLst/>
            <a:ahLst/>
            <a:cxnLst/>
            <a:rect l="l" t="t" r="r" b="b"/>
            <a:pathLst>
              <a:path w="2299" h="2277" extrusionOk="0">
                <a:moveTo>
                  <a:pt x="137" y="0"/>
                </a:moveTo>
                <a:cubicBezTo>
                  <a:pt x="105" y="0"/>
                  <a:pt x="73" y="13"/>
                  <a:pt x="46" y="40"/>
                </a:cubicBezTo>
                <a:cubicBezTo>
                  <a:pt x="1" y="85"/>
                  <a:pt x="1" y="168"/>
                  <a:pt x="46" y="213"/>
                </a:cubicBezTo>
                <a:lnTo>
                  <a:pt x="2072" y="2239"/>
                </a:lnTo>
                <a:cubicBezTo>
                  <a:pt x="2095" y="2262"/>
                  <a:pt x="2133" y="2277"/>
                  <a:pt x="2163" y="2277"/>
                </a:cubicBezTo>
                <a:cubicBezTo>
                  <a:pt x="2193" y="2277"/>
                  <a:pt x="2223" y="2262"/>
                  <a:pt x="2246" y="2239"/>
                </a:cubicBezTo>
                <a:cubicBezTo>
                  <a:pt x="2298" y="2194"/>
                  <a:pt x="2298" y="2111"/>
                  <a:pt x="2246" y="2066"/>
                </a:cubicBezTo>
                <a:lnTo>
                  <a:pt x="227" y="40"/>
                </a:lnTo>
                <a:cubicBezTo>
                  <a:pt x="201" y="13"/>
                  <a:pt x="169" y="0"/>
                  <a:pt x="13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88" name="Google Shape;1488;p20"/>
          <p:cNvSpPr/>
          <p:nvPr/>
        </p:nvSpPr>
        <p:spPr>
          <a:xfrm>
            <a:off x="7066354" y="1678994"/>
            <a:ext cx="174735" cy="173063"/>
          </a:xfrm>
          <a:custGeom>
            <a:avLst/>
            <a:gdLst/>
            <a:ahLst/>
            <a:cxnLst/>
            <a:rect l="l" t="t" r="r" b="b"/>
            <a:pathLst>
              <a:path w="2299" h="2277" extrusionOk="0">
                <a:moveTo>
                  <a:pt x="2162" y="0"/>
                </a:moveTo>
                <a:cubicBezTo>
                  <a:pt x="2131" y="0"/>
                  <a:pt x="2099" y="13"/>
                  <a:pt x="2072" y="40"/>
                </a:cubicBezTo>
                <a:lnTo>
                  <a:pt x="46" y="2066"/>
                </a:lnTo>
                <a:cubicBezTo>
                  <a:pt x="1" y="2111"/>
                  <a:pt x="1" y="2194"/>
                  <a:pt x="46" y="2239"/>
                </a:cubicBezTo>
                <a:cubicBezTo>
                  <a:pt x="69" y="2262"/>
                  <a:pt x="106" y="2277"/>
                  <a:pt x="137" y="2277"/>
                </a:cubicBezTo>
                <a:cubicBezTo>
                  <a:pt x="167" y="2277"/>
                  <a:pt x="197" y="2262"/>
                  <a:pt x="227" y="2239"/>
                </a:cubicBezTo>
                <a:lnTo>
                  <a:pt x="2246" y="213"/>
                </a:lnTo>
                <a:cubicBezTo>
                  <a:pt x="2298" y="168"/>
                  <a:pt x="2298" y="85"/>
                  <a:pt x="2246" y="40"/>
                </a:cubicBezTo>
                <a:cubicBezTo>
                  <a:pt x="2223" y="13"/>
                  <a:pt x="2193" y="0"/>
                  <a:pt x="216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89" name="Google Shape;1489;p20"/>
          <p:cNvSpPr/>
          <p:nvPr/>
        </p:nvSpPr>
        <p:spPr>
          <a:xfrm>
            <a:off x="2942175" y="2037510"/>
            <a:ext cx="230827" cy="230751"/>
          </a:xfrm>
          <a:custGeom>
            <a:avLst/>
            <a:gdLst/>
            <a:ahLst/>
            <a:cxnLst/>
            <a:rect l="l" t="t" r="r" b="b"/>
            <a:pathLst>
              <a:path w="3037" h="3036" extrusionOk="0">
                <a:moveTo>
                  <a:pt x="890" y="0"/>
                </a:moveTo>
                <a:lnTo>
                  <a:pt x="942" y="942"/>
                </a:lnTo>
                <a:lnTo>
                  <a:pt x="1" y="889"/>
                </a:lnTo>
                <a:lnTo>
                  <a:pt x="701" y="1522"/>
                </a:lnTo>
                <a:lnTo>
                  <a:pt x="1" y="2147"/>
                </a:lnTo>
                <a:lnTo>
                  <a:pt x="942" y="2102"/>
                </a:lnTo>
                <a:lnTo>
                  <a:pt x="890" y="3036"/>
                </a:lnTo>
                <a:lnTo>
                  <a:pt x="1522" y="2343"/>
                </a:lnTo>
                <a:lnTo>
                  <a:pt x="2147" y="3036"/>
                </a:lnTo>
                <a:lnTo>
                  <a:pt x="2102" y="2102"/>
                </a:lnTo>
                <a:lnTo>
                  <a:pt x="3036" y="2147"/>
                </a:lnTo>
                <a:lnTo>
                  <a:pt x="3036" y="2147"/>
                </a:lnTo>
                <a:lnTo>
                  <a:pt x="2343" y="1522"/>
                </a:lnTo>
                <a:lnTo>
                  <a:pt x="3036" y="889"/>
                </a:lnTo>
                <a:lnTo>
                  <a:pt x="2102" y="942"/>
                </a:lnTo>
                <a:lnTo>
                  <a:pt x="2147" y="0"/>
                </a:lnTo>
                <a:lnTo>
                  <a:pt x="1522" y="701"/>
                </a:lnTo>
                <a:lnTo>
                  <a:pt x="890" y="0"/>
                </a:ln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90" name="Google Shape;1490;p20"/>
          <p:cNvSpPr/>
          <p:nvPr/>
        </p:nvSpPr>
        <p:spPr>
          <a:xfrm>
            <a:off x="2931914" y="2028085"/>
            <a:ext cx="251957" cy="250132"/>
          </a:xfrm>
          <a:custGeom>
            <a:avLst/>
            <a:gdLst/>
            <a:ahLst/>
            <a:cxnLst/>
            <a:rect l="l" t="t" r="r" b="b"/>
            <a:pathLst>
              <a:path w="3315" h="3291" extrusionOk="0">
                <a:moveTo>
                  <a:pt x="2139" y="471"/>
                </a:moveTo>
                <a:lnTo>
                  <a:pt x="2109" y="1058"/>
                </a:lnTo>
                <a:cubicBezTo>
                  <a:pt x="2109" y="1096"/>
                  <a:pt x="2124" y="1126"/>
                  <a:pt x="2147" y="1156"/>
                </a:cubicBezTo>
                <a:cubicBezTo>
                  <a:pt x="2172" y="1175"/>
                  <a:pt x="2197" y="1188"/>
                  <a:pt x="2225" y="1188"/>
                </a:cubicBezTo>
                <a:cubicBezTo>
                  <a:pt x="2232" y="1188"/>
                  <a:pt x="2238" y="1188"/>
                  <a:pt x="2245" y="1186"/>
                </a:cubicBezTo>
                <a:lnTo>
                  <a:pt x="2832" y="1156"/>
                </a:lnTo>
                <a:lnTo>
                  <a:pt x="2395" y="1555"/>
                </a:lnTo>
                <a:cubicBezTo>
                  <a:pt x="2365" y="1578"/>
                  <a:pt x="2350" y="1608"/>
                  <a:pt x="2350" y="1646"/>
                </a:cubicBezTo>
                <a:cubicBezTo>
                  <a:pt x="2350" y="1683"/>
                  <a:pt x="2365" y="1713"/>
                  <a:pt x="2395" y="1736"/>
                </a:cubicBezTo>
                <a:lnTo>
                  <a:pt x="2832" y="2128"/>
                </a:lnTo>
                <a:lnTo>
                  <a:pt x="2245" y="2098"/>
                </a:lnTo>
                <a:cubicBezTo>
                  <a:pt x="2207" y="2098"/>
                  <a:pt x="2177" y="2113"/>
                  <a:pt x="2147" y="2135"/>
                </a:cubicBezTo>
                <a:cubicBezTo>
                  <a:pt x="2124" y="2165"/>
                  <a:pt x="2109" y="2196"/>
                  <a:pt x="2109" y="2233"/>
                </a:cubicBezTo>
                <a:lnTo>
                  <a:pt x="2139" y="2821"/>
                </a:lnTo>
                <a:lnTo>
                  <a:pt x="1748" y="2384"/>
                </a:lnTo>
                <a:cubicBezTo>
                  <a:pt x="1725" y="2354"/>
                  <a:pt x="1695" y="2339"/>
                  <a:pt x="1657" y="2339"/>
                </a:cubicBezTo>
                <a:cubicBezTo>
                  <a:pt x="1620" y="2339"/>
                  <a:pt x="1590" y="2354"/>
                  <a:pt x="1567" y="2384"/>
                </a:cubicBezTo>
                <a:lnTo>
                  <a:pt x="1168" y="2821"/>
                </a:lnTo>
                <a:lnTo>
                  <a:pt x="1198" y="2233"/>
                </a:lnTo>
                <a:cubicBezTo>
                  <a:pt x="1205" y="2196"/>
                  <a:pt x="1190" y="2165"/>
                  <a:pt x="1168" y="2135"/>
                </a:cubicBezTo>
                <a:cubicBezTo>
                  <a:pt x="1138" y="2113"/>
                  <a:pt x="1107" y="2098"/>
                  <a:pt x="1070" y="2098"/>
                </a:cubicBezTo>
                <a:lnTo>
                  <a:pt x="482" y="2128"/>
                </a:lnTo>
                <a:lnTo>
                  <a:pt x="919" y="1736"/>
                </a:lnTo>
                <a:cubicBezTo>
                  <a:pt x="949" y="1713"/>
                  <a:pt x="964" y="1683"/>
                  <a:pt x="964" y="1646"/>
                </a:cubicBezTo>
                <a:cubicBezTo>
                  <a:pt x="964" y="1608"/>
                  <a:pt x="949" y="1578"/>
                  <a:pt x="919" y="1555"/>
                </a:cubicBezTo>
                <a:lnTo>
                  <a:pt x="482" y="1156"/>
                </a:lnTo>
                <a:lnTo>
                  <a:pt x="1070" y="1186"/>
                </a:lnTo>
                <a:cubicBezTo>
                  <a:pt x="1076" y="1188"/>
                  <a:pt x="1083" y="1188"/>
                  <a:pt x="1089" y="1188"/>
                </a:cubicBezTo>
                <a:cubicBezTo>
                  <a:pt x="1118" y="1188"/>
                  <a:pt x="1143" y="1175"/>
                  <a:pt x="1168" y="1156"/>
                </a:cubicBezTo>
                <a:cubicBezTo>
                  <a:pt x="1190" y="1126"/>
                  <a:pt x="1205" y="1096"/>
                  <a:pt x="1198" y="1058"/>
                </a:cubicBezTo>
                <a:lnTo>
                  <a:pt x="1168" y="471"/>
                </a:lnTo>
                <a:lnTo>
                  <a:pt x="1567" y="908"/>
                </a:lnTo>
                <a:cubicBezTo>
                  <a:pt x="1590" y="934"/>
                  <a:pt x="1623" y="947"/>
                  <a:pt x="1657" y="947"/>
                </a:cubicBezTo>
                <a:cubicBezTo>
                  <a:pt x="1691" y="947"/>
                  <a:pt x="1725" y="934"/>
                  <a:pt x="1748" y="908"/>
                </a:cubicBezTo>
                <a:lnTo>
                  <a:pt x="2139" y="471"/>
                </a:lnTo>
                <a:close/>
                <a:moveTo>
                  <a:pt x="1030" y="1"/>
                </a:moveTo>
                <a:cubicBezTo>
                  <a:pt x="1013" y="1"/>
                  <a:pt x="996" y="4"/>
                  <a:pt x="979" y="11"/>
                </a:cubicBezTo>
                <a:cubicBezTo>
                  <a:pt x="934" y="34"/>
                  <a:pt x="897" y="79"/>
                  <a:pt x="904" y="132"/>
                </a:cubicBezTo>
                <a:lnTo>
                  <a:pt x="942" y="930"/>
                </a:lnTo>
                <a:lnTo>
                  <a:pt x="143" y="892"/>
                </a:lnTo>
                <a:cubicBezTo>
                  <a:pt x="139" y="892"/>
                  <a:pt x="134" y="892"/>
                  <a:pt x="130" y="892"/>
                </a:cubicBezTo>
                <a:cubicBezTo>
                  <a:pt x="83" y="892"/>
                  <a:pt x="43" y="927"/>
                  <a:pt x="23" y="968"/>
                </a:cubicBezTo>
                <a:cubicBezTo>
                  <a:pt x="0" y="1021"/>
                  <a:pt x="15" y="1073"/>
                  <a:pt x="53" y="1111"/>
                </a:cubicBezTo>
                <a:lnTo>
                  <a:pt x="648" y="1646"/>
                </a:lnTo>
                <a:lnTo>
                  <a:pt x="53" y="2180"/>
                </a:lnTo>
                <a:cubicBezTo>
                  <a:pt x="15" y="2218"/>
                  <a:pt x="0" y="2271"/>
                  <a:pt x="23" y="2324"/>
                </a:cubicBezTo>
                <a:cubicBezTo>
                  <a:pt x="45" y="2369"/>
                  <a:pt x="91" y="2399"/>
                  <a:pt x="143" y="2399"/>
                </a:cubicBezTo>
                <a:lnTo>
                  <a:pt x="942" y="2361"/>
                </a:lnTo>
                <a:lnTo>
                  <a:pt x="904" y="3160"/>
                </a:lnTo>
                <a:cubicBezTo>
                  <a:pt x="897" y="3212"/>
                  <a:pt x="934" y="3258"/>
                  <a:pt x="979" y="3280"/>
                </a:cubicBezTo>
                <a:cubicBezTo>
                  <a:pt x="994" y="3288"/>
                  <a:pt x="1010" y="3288"/>
                  <a:pt x="1025" y="3288"/>
                </a:cubicBezTo>
                <a:cubicBezTo>
                  <a:pt x="1062" y="3288"/>
                  <a:pt x="1100" y="3273"/>
                  <a:pt x="1123" y="3250"/>
                </a:cubicBezTo>
                <a:lnTo>
                  <a:pt x="1657" y="2655"/>
                </a:lnTo>
                <a:lnTo>
                  <a:pt x="2192" y="3250"/>
                </a:lnTo>
                <a:cubicBezTo>
                  <a:pt x="2218" y="3276"/>
                  <a:pt x="2250" y="3291"/>
                  <a:pt x="2285" y="3291"/>
                </a:cubicBezTo>
                <a:cubicBezTo>
                  <a:pt x="2301" y="3291"/>
                  <a:pt x="2318" y="3287"/>
                  <a:pt x="2335" y="3280"/>
                </a:cubicBezTo>
                <a:cubicBezTo>
                  <a:pt x="2380" y="3258"/>
                  <a:pt x="2411" y="3212"/>
                  <a:pt x="2411" y="3160"/>
                </a:cubicBezTo>
                <a:lnTo>
                  <a:pt x="2373" y="2361"/>
                </a:lnTo>
                <a:lnTo>
                  <a:pt x="3171" y="2399"/>
                </a:lnTo>
                <a:cubicBezTo>
                  <a:pt x="3216" y="2399"/>
                  <a:pt x="3269" y="2369"/>
                  <a:pt x="3292" y="2324"/>
                </a:cubicBezTo>
                <a:cubicBezTo>
                  <a:pt x="3314" y="2271"/>
                  <a:pt x="3299" y="2218"/>
                  <a:pt x="3262" y="2180"/>
                </a:cubicBezTo>
                <a:lnTo>
                  <a:pt x="2667" y="1646"/>
                </a:lnTo>
                <a:lnTo>
                  <a:pt x="3262" y="1111"/>
                </a:lnTo>
                <a:cubicBezTo>
                  <a:pt x="3299" y="1073"/>
                  <a:pt x="3314" y="1021"/>
                  <a:pt x="3292" y="968"/>
                </a:cubicBezTo>
                <a:cubicBezTo>
                  <a:pt x="3271" y="927"/>
                  <a:pt x="3225" y="892"/>
                  <a:pt x="3183" y="892"/>
                </a:cubicBezTo>
                <a:cubicBezTo>
                  <a:pt x="3179" y="892"/>
                  <a:pt x="3175" y="892"/>
                  <a:pt x="3171" y="892"/>
                </a:cubicBezTo>
                <a:lnTo>
                  <a:pt x="2373" y="930"/>
                </a:lnTo>
                <a:lnTo>
                  <a:pt x="2411" y="132"/>
                </a:lnTo>
                <a:cubicBezTo>
                  <a:pt x="2411" y="79"/>
                  <a:pt x="2380" y="34"/>
                  <a:pt x="2335" y="11"/>
                </a:cubicBezTo>
                <a:cubicBezTo>
                  <a:pt x="2318" y="4"/>
                  <a:pt x="2301" y="1"/>
                  <a:pt x="2285" y="1"/>
                </a:cubicBezTo>
                <a:cubicBezTo>
                  <a:pt x="2250" y="1"/>
                  <a:pt x="2218" y="16"/>
                  <a:pt x="2192" y="41"/>
                </a:cubicBezTo>
                <a:lnTo>
                  <a:pt x="1657" y="636"/>
                </a:lnTo>
                <a:lnTo>
                  <a:pt x="1123" y="41"/>
                </a:lnTo>
                <a:cubicBezTo>
                  <a:pt x="1097" y="16"/>
                  <a:pt x="1064" y="1"/>
                  <a:pt x="1030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91" name="Google Shape;1491;p20"/>
          <p:cNvSpPr/>
          <p:nvPr/>
        </p:nvSpPr>
        <p:spPr>
          <a:xfrm>
            <a:off x="1599167" y="510112"/>
            <a:ext cx="159230" cy="159763"/>
          </a:xfrm>
          <a:custGeom>
            <a:avLst/>
            <a:gdLst/>
            <a:ahLst/>
            <a:cxnLst/>
            <a:rect l="l" t="t" r="r" b="b"/>
            <a:pathLst>
              <a:path w="2095" h="2102" extrusionOk="0">
                <a:moveTo>
                  <a:pt x="610" y="0"/>
                </a:moveTo>
                <a:lnTo>
                  <a:pt x="648" y="648"/>
                </a:lnTo>
                <a:lnTo>
                  <a:pt x="0" y="618"/>
                </a:lnTo>
                <a:lnTo>
                  <a:pt x="0" y="618"/>
                </a:lnTo>
                <a:lnTo>
                  <a:pt x="482" y="1047"/>
                </a:lnTo>
                <a:lnTo>
                  <a:pt x="0" y="1484"/>
                </a:lnTo>
                <a:lnTo>
                  <a:pt x="0" y="1484"/>
                </a:lnTo>
                <a:lnTo>
                  <a:pt x="648" y="1454"/>
                </a:lnTo>
                <a:lnTo>
                  <a:pt x="610" y="2102"/>
                </a:lnTo>
                <a:lnTo>
                  <a:pt x="1047" y="1620"/>
                </a:lnTo>
                <a:lnTo>
                  <a:pt x="1484" y="2102"/>
                </a:lnTo>
                <a:lnTo>
                  <a:pt x="1446" y="1454"/>
                </a:lnTo>
                <a:lnTo>
                  <a:pt x="2094" y="1484"/>
                </a:lnTo>
                <a:lnTo>
                  <a:pt x="1612" y="1047"/>
                </a:lnTo>
                <a:lnTo>
                  <a:pt x="2094" y="618"/>
                </a:lnTo>
                <a:lnTo>
                  <a:pt x="1446" y="648"/>
                </a:lnTo>
                <a:lnTo>
                  <a:pt x="1484" y="0"/>
                </a:lnTo>
                <a:lnTo>
                  <a:pt x="1047" y="482"/>
                </a:lnTo>
                <a:lnTo>
                  <a:pt x="610" y="0"/>
                </a:ln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92" name="Google Shape;1492;p20"/>
          <p:cNvSpPr/>
          <p:nvPr/>
        </p:nvSpPr>
        <p:spPr>
          <a:xfrm>
            <a:off x="1588299" y="500383"/>
            <a:ext cx="180360" cy="178916"/>
          </a:xfrm>
          <a:custGeom>
            <a:avLst/>
            <a:gdLst/>
            <a:ahLst/>
            <a:cxnLst/>
            <a:rect l="l" t="t" r="r" b="b"/>
            <a:pathLst>
              <a:path w="2373" h="2354" extrusionOk="0">
                <a:moveTo>
                  <a:pt x="1484" y="475"/>
                </a:moveTo>
                <a:lnTo>
                  <a:pt x="1469" y="769"/>
                </a:lnTo>
                <a:cubicBezTo>
                  <a:pt x="1461" y="806"/>
                  <a:pt x="1476" y="836"/>
                  <a:pt x="1499" y="866"/>
                </a:cubicBezTo>
                <a:cubicBezTo>
                  <a:pt x="1529" y="889"/>
                  <a:pt x="1559" y="904"/>
                  <a:pt x="1597" y="904"/>
                </a:cubicBezTo>
                <a:lnTo>
                  <a:pt x="1891" y="889"/>
                </a:lnTo>
                <a:lnTo>
                  <a:pt x="1672" y="1085"/>
                </a:lnTo>
                <a:cubicBezTo>
                  <a:pt x="1650" y="1107"/>
                  <a:pt x="1635" y="1145"/>
                  <a:pt x="1635" y="1175"/>
                </a:cubicBezTo>
                <a:cubicBezTo>
                  <a:pt x="1635" y="1213"/>
                  <a:pt x="1650" y="1243"/>
                  <a:pt x="1672" y="1273"/>
                </a:cubicBezTo>
                <a:lnTo>
                  <a:pt x="1891" y="1469"/>
                </a:lnTo>
                <a:lnTo>
                  <a:pt x="1891" y="1469"/>
                </a:lnTo>
                <a:lnTo>
                  <a:pt x="1597" y="1454"/>
                </a:lnTo>
                <a:cubicBezTo>
                  <a:pt x="1559" y="1454"/>
                  <a:pt x="1529" y="1462"/>
                  <a:pt x="1499" y="1492"/>
                </a:cubicBezTo>
                <a:cubicBezTo>
                  <a:pt x="1476" y="1514"/>
                  <a:pt x="1461" y="1552"/>
                  <a:pt x="1469" y="1582"/>
                </a:cubicBezTo>
                <a:lnTo>
                  <a:pt x="1484" y="1883"/>
                </a:lnTo>
                <a:lnTo>
                  <a:pt x="1484" y="1883"/>
                </a:lnTo>
                <a:lnTo>
                  <a:pt x="1281" y="1657"/>
                </a:lnTo>
                <a:cubicBezTo>
                  <a:pt x="1258" y="1635"/>
                  <a:pt x="1228" y="1620"/>
                  <a:pt x="1190" y="1620"/>
                </a:cubicBezTo>
                <a:cubicBezTo>
                  <a:pt x="1153" y="1620"/>
                  <a:pt x="1122" y="1635"/>
                  <a:pt x="1100" y="1657"/>
                </a:cubicBezTo>
                <a:lnTo>
                  <a:pt x="896" y="1883"/>
                </a:lnTo>
                <a:lnTo>
                  <a:pt x="912" y="1582"/>
                </a:lnTo>
                <a:cubicBezTo>
                  <a:pt x="912" y="1552"/>
                  <a:pt x="904" y="1514"/>
                  <a:pt x="874" y="1492"/>
                </a:cubicBezTo>
                <a:cubicBezTo>
                  <a:pt x="851" y="1462"/>
                  <a:pt x="814" y="1454"/>
                  <a:pt x="783" y="1454"/>
                </a:cubicBezTo>
                <a:lnTo>
                  <a:pt x="490" y="1469"/>
                </a:lnTo>
                <a:lnTo>
                  <a:pt x="708" y="1273"/>
                </a:lnTo>
                <a:cubicBezTo>
                  <a:pt x="731" y="1243"/>
                  <a:pt x="746" y="1213"/>
                  <a:pt x="746" y="1175"/>
                </a:cubicBezTo>
                <a:cubicBezTo>
                  <a:pt x="746" y="1145"/>
                  <a:pt x="731" y="1107"/>
                  <a:pt x="708" y="1085"/>
                </a:cubicBezTo>
                <a:lnTo>
                  <a:pt x="490" y="889"/>
                </a:lnTo>
                <a:lnTo>
                  <a:pt x="783" y="904"/>
                </a:lnTo>
                <a:cubicBezTo>
                  <a:pt x="814" y="904"/>
                  <a:pt x="851" y="889"/>
                  <a:pt x="874" y="866"/>
                </a:cubicBezTo>
                <a:cubicBezTo>
                  <a:pt x="904" y="836"/>
                  <a:pt x="912" y="806"/>
                  <a:pt x="912" y="769"/>
                </a:cubicBezTo>
                <a:lnTo>
                  <a:pt x="896" y="475"/>
                </a:lnTo>
                <a:lnTo>
                  <a:pt x="1100" y="693"/>
                </a:lnTo>
                <a:cubicBezTo>
                  <a:pt x="1122" y="720"/>
                  <a:pt x="1156" y="733"/>
                  <a:pt x="1190" y="733"/>
                </a:cubicBezTo>
                <a:cubicBezTo>
                  <a:pt x="1224" y="733"/>
                  <a:pt x="1258" y="720"/>
                  <a:pt x="1281" y="693"/>
                </a:cubicBezTo>
                <a:lnTo>
                  <a:pt x="1484" y="475"/>
                </a:lnTo>
                <a:close/>
                <a:moveTo>
                  <a:pt x="752" y="1"/>
                </a:moveTo>
                <a:cubicBezTo>
                  <a:pt x="737" y="1"/>
                  <a:pt x="722" y="3"/>
                  <a:pt x="708" y="8"/>
                </a:cubicBezTo>
                <a:cubicBezTo>
                  <a:pt x="655" y="30"/>
                  <a:pt x="625" y="83"/>
                  <a:pt x="633" y="136"/>
                </a:cubicBezTo>
                <a:lnTo>
                  <a:pt x="655" y="641"/>
                </a:lnTo>
                <a:lnTo>
                  <a:pt x="143" y="618"/>
                </a:lnTo>
                <a:cubicBezTo>
                  <a:pt x="139" y="617"/>
                  <a:pt x="134" y="617"/>
                  <a:pt x="130" y="617"/>
                </a:cubicBezTo>
                <a:cubicBezTo>
                  <a:pt x="83" y="617"/>
                  <a:pt x="43" y="652"/>
                  <a:pt x="23" y="693"/>
                </a:cubicBezTo>
                <a:cubicBezTo>
                  <a:pt x="0" y="746"/>
                  <a:pt x="15" y="799"/>
                  <a:pt x="53" y="836"/>
                </a:cubicBezTo>
                <a:lnTo>
                  <a:pt x="437" y="1175"/>
                </a:lnTo>
                <a:lnTo>
                  <a:pt x="53" y="1522"/>
                </a:lnTo>
                <a:cubicBezTo>
                  <a:pt x="15" y="1552"/>
                  <a:pt x="0" y="1612"/>
                  <a:pt x="23" y="1657"/>
                </a:cubicBezTo>
                <a:cubicBezTo>
                  <a:pt x="45" y="1710"/>
                  <a:pt x="90" y="1740"/>
                  <a:pt x="143" y="1740"/>
                </a:cubicBezTo>
                <a:lnTo>
                  <a:pt x="655" y="1710"/>
                </a:lnTo>
                <a:lnTo>
                  <a:pt x="633" y="2222"/>
                </a:lnTo>
                <a:cubicBezTo>
                  <a:pt x="625" y="2275"/>
                  <a:pt x="655" y="2320"/>
                  <a:pt x="708" y="2343"/>
                </a:cubicBezTo>
                <a:cubicBezTo>
                  <a:pt x="723" y="2350"/>
                  <a:pt x="739" y="2353"/>
                  <a:pt x="755" y="2353"/>
                </a:cubicBezTo>
                <a:cubicBezTo>
                  <a:pt x="790" y="2353"/>
                  <a:pt x="826" y="2338"/>
                  <a:pt x="851" y="2313"/>
                </a:cubicBezTo>
                <a:lnTo>
                  <a:pt x="1190" y="1936"/>
                </a:lnTo>
                <a:lnTo>
                  <a:pt x="1529" y="2313"/>
                </a:lnTo>
                <a:cubicBezTo>
                  <a:pt x="1552" y="2335"/>
                  <a:pt x="1589" y="2350"/>
                  <a:pt x="1627" y="2350"/>
                </a:cubicBezTo>
                <a:cubicBezTo>
                  <a:pt x="1642" y="2350"/>
                  <a:pt x="1657" y="2350"/>
                  <a:pt x="1672" y="2343"/>
                </a:cubicBezTo>
                <a:cubicBezTo>
                  <a:pt x="1725" y="2320"/>
                  <a:pt x="1755" y="2275"/>
                  <a:pt x="1748" y="2222"/>
                </a:cubicBezTo>
                <a:lnTo>
                  <a:pt x="1725" y="1710"/>
                </a:lnTo>
                <a:lnTo>
                  <a:pt x="2230" y="1740"/>
                </a:lnTo>
                <a:cubicBezTo>
                  <a:pt x="2282" y="1740"/>
                  <a:pt x="2335" y="1710"/>
                  <a:pt x="2358" y="1657"/>
                </a:cubicBezTo>
                <a:cubicBezTo>
                  <a:pt x="2373" y="1612"/>
                  <a:pt x="2365" y="1552"/>
                  <a:pt x="2320" y="1522"/>
                </a:cubicBezTo>
                <a:lnTo>
                  <a:pt x="1943" y="1175"/>
                </a:lnTo>
                <a:lnTo>
                  <a:pt x="2320" y="836"/>
                </a:lnTo>
                <a:cubicBezTo>
                  <a:pt x="2365" y="799"/>
                  <a:pt x="2373" y="746"/>
                  <a:pt x="2358" y="693"/>
                </a:cubicBezTo>
                <a:cubicBezTo>
                  <a:pt x="2337" y="652"/>
                  <a:pt x="2291" y="617"/>
                  <a:pt x="2243" y="617"/>
                </a:cubicBezTo>
                <a:cubicBezTo>
                  <a:pt x="2239" y="617"/>
                  <a:pt x="2234" y="617"/>
                  <a:pt x="2230" y="618"/>
                </a:cubicBezTo>
                <a:lnTo>
                  <a:pt x="1725" y="641"/>
                </a:lnTo>
                <a:lnTo>
                  <a:pt x="1748" y="136"/>
                </a:lnTo>
                <a:cubicBezTo>
                  <a:pt x="1755" y="83"/>
                  <a:pt x="1725" y="30"/>
                  <a:pt x="1672" y="8"/>
                </a:cubicBezTo>
                <a:cubicBezTo>
                  <a:pt x="1656" y="3"/>
                  <a:pt x="1640" y="1"/>
                  <a:pt x="1625" y="1"/>
                </a:cubicBezTo>
                <a:cubicBezTo>
                  <a:pt x="1589" y="1"/>
                  <a:pt x="1555" y="14"/>
                  <a:pt x="1529" y="45"/>
                </a:cubicBezTo>
                <a:lnTo>
                  <a:pt x="1190" y="422"/>
                </a:lnTo>
                <a:lnTo>
                  <a:pt x="851" y="45"/>
                </a:lnTo>
                <a:cubicBezTo>
                  <a:pt x="825" y="14"/>
                  <a:pt x="788" y="1"/>
                  <a:pt x="75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93" name="Google Shape;1493;p20"/>
          <p:cNvSpPr/>
          <p:nvPr/>
        </p:nvSpPr>
        <p:spPr>
          <a:xfrm>
            <a:off x="5699329" y="2228662"/>
            <a:ext cx="154594" cy="154670"/>
          </a:xfrm>
          <a:custGeom>
            <a:avLst/>
            <a:gdLst/>
            <a:ahLst/>
            <a:cxnLst/>
            <a:rect l="l" t="t" r="r" b="b"/>
            <a:pathLst>
              <a:path w="2034" h="2035" extrusionOk="0">
                <a:moveTo>
                  <a:pt x="1439" y="1"/>
                </a:moveTo>
                <a:lnTo>
                  <a:pt x="1017" y="468"/>
                </a:lnTo>
                <a:lnTo>
                  <a:pt x="595" y="1"/>
                </a:lnTo>
                <a:lnTo>
                  <a:pt x="595" y="1"/>
                </a:lnTo>
                <a:lnTo>
                  <a:pt x="625" y="626"/>
                </a:lnTo>
                <a:lnTo>
                  <a:pt x="0" y="596"/>
                </a:lnTo>
                <a:lnTo>
                  <a:pt x="0" y="596"/>
                </a:lnTo>
                <a:lnTo>
                  <a:pt x="467" y="1018"/>
                </a:lnTo>
                <a:lnTo>
                  <a:pt x="0" y="1440"/>
                </a:lnTo>
                <a:lnTo>
                  <a:pt x="0" y="1440"/>
                </a:lnTo>
                <a:lnTo>
                  <a:pt x="625" y="1402"/>
                </a:lnTo>
                <a:lnTo>
                  <a:pt x="595" y="2035"/>
                </a:lnTo>
                <a:lnTo>
                  <a:pt x="1017" y="1568"/>
                </a:lnTo>
                <a:lnTo>
                  <a:pt x="1439" y="2035"/>
                </a:lnTo>
                <a:lnTo>
                  <a:pt x="1401" y="1402"/>
                </a:lnTo>
                <a:lnTo>
                  <a:pt x="2034" y="1440"/>
                </a:lnTo>
                <a:lnTo>
                  <a:pt x="1567" y="1018"/>
                </a:lnTo>
                <a:lnTo>
                  <a:pt x="2034" y="596"/>
                </a:lnTo>
                <a:lnTo>
                  <a:pt x="2034" y="596"/>
                </a:lnTo>
                <a:lnTo>
                  <a:pt x="1401" y="626"/>
                </a:lnTo>
                <a:lnTo>
                  <a:pt x="1401" y="626"/>
                </a:lnTo>
                <a:lnTo>
                  <a:pt x="1439" y="1"/>
                </a:ln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94" name="Google Shape;1494;p20"/>
          <p:cNvSpPr/>
          <p:nvPr/>
        </p:nvSpPr>
        <p:spPr>
          <a:xfrm>
            <a:off x="5688993" y="2219314"/>
            <a:ext cx="175268" cy="173443"/>
          </a:xfrm>
          <a:custGeom>
            <a:avLst/>
            <a:gdLst/>
            <a:ahLst/>
            <a:cxnLst/>
            <a:rect l="l" t="t" r="r" b="b"/>
            <a:pathLst>
              <a:path w="2306" h="2282" extrusionOk="0">
                <a:moveTo>
                  <a:pt x="1432" y="470"/>
                </a:moveTo>
                <a:lnTo>
                  <a:pt x="1416" y="742"/>
                </a:lnTo>
                <a:cubicBezTo>
                  <a:pt x="1409" y="779"/>
                  <a:pt x="1424" y="817"/>
                  <a:pt x="1454" y="840"/>
                </a:cubicBezTo>
                <a:cubicBezTo>
                  <a:pt x="1477" y="862"/>
                  <a:pt x="1507" y="877"/>
                  <a:pt x="1545" y="877"/>
                </a:cubicBezTo>
                <a:lnTo>
                  <a:pt x="1823" y="862"/>
                </a:lnTo>
                <a:lnTo>
                  <a:pt x="1823" y="862"/>
                </a:lnTo>
                <a:lnTo>
                  <a:pt x="1612" y="1050"/>
                </a:lnTo>
                <a:cubicBezTo>
                  <a:pt x="1590" y="1073"/>
                  <a:pt x="1575" y="1103"/>
                  <a:pt x="1575" y="1141"/>
                </a:cubicBezTo>
                <a:cubicBezTo>
                  <a:pt x="1575" y="1178"/>
                  <a:pt x="1590" y="1209"/>
                  <a:pt x="1612" y="1231"/>
                </a:cubicBezTo>
                <a:lnTo>
                  <a:pt x="1823" y="1419"/>
                </a:lnTo>
                <a:lnTo>
                  <a:pt x="1545" y="1404"/>
                </a:lnTo>
                <a:cubicBezTo>
                  <a:pt x="1507" y="1404"/>
                  <a:pt x="1477" y="1412"/>
                  <a:pt x="1454" y="1442"/>
                </a:cubicBezTo>
                <a:cubicBezTo>
                  <a:pt x="1424" y="1465"/>
                  <a:pt x="1409" y="1502"/>
                  <a:pt x="1416" y="1532"/>
                </a:cubicBezTo>
                <a:lnTo>
                  <a:pt x="1432" y="1811"/>
                </a:lnTo>
                <a:lnTo>
                  <a:pt x="1243" y="1608"/>
                </a:lnTo>
                <a:cubicBezTo>
                  <a:pt x="1221" y="1578"/>
                  <a:pt x="1183" y="1563"/>
                  <a:pt x="1153" y="1563"/>
                </a:cubicBezTo>
                <a:cubicBezTo>
                  <a:pt x="1115" y="1563"/>
                  <a:pt x="1078" y="1578"/>
                  <a:pt x="1055" y="1608"/>
                </a:cubicBezTo>
                <a:lnTo>
                  <a:pt x="874" y="1811"/>
                </a:lnTo>
                <a:lnTo>
                  <a:pt x="889" y="1532"/>
                </a:lnTo>
                <a:cubicBezTo>
                  <a:pt x="889" y="1502"/>
                  <a:pt x="874" y="1465"/>
                  <a:pt x="852" y="1442"/>
                </a:cubicBezTo>
                <a:cubicBezTo>
                  <a:pt x="829" y="1412"/>
                  <a:pt x="791" y="1404"/>
                  <a:pt x="754" y="1404"/>
                </a:cubicBezTo>
                <a:lnTo>
                  <a:pt x="482" y="1419"/>
                </a:lnTo>
                <a:lnTo>
                  <a:pt x="482" y="1419"/>
                </a:lnTo>
                <a:lnTo>
                  <a:pt x="686" y="1231"/>
                </a:lnTo>
                <a:cubicBezTo>
                  <a:pt x="708" y="1209"/>
                  <a:pt x="724" y="1178"/>
                  <a:pt x="724" y="1141"/>
                </a:cubicBezTo>
                <a:cubicBezTo>
                  <a:pt x="724" y="1103"/>
                  <a:pt x="708" y="1073"/>
                  <a:pt x="686" y="1050"/>
                </a:cubicBezTo>
                <a:lnTo>
                  <a:pt x="482" y="862"/>
                </a:lnTo>
                <a:lnTo>
                  <a:pt x="754" y="877"/>
                </a:lnTo>
                <a:cubicBezTo>
                  <a:pt x="791" y="877"/>
                  <a:pt x="829" y="862"/>
                  <a:pt x="852" y="840"/>
                </a:cubicBezTo>
                <a:cubicBezTo>
                  <a:pt x="874" y="817"/>
                  <a:pt x="889" y="779"/>
                  <a:pt x="889" y="742"/>
                </a:cubicBezTo>
                <a:lnTo>
                  <a:pt x="874" y="470"/>
                </a:lnTo>
                <a:lnTo>
                  <a:pt x="1055" y="674"/>
                </a:lnTo>
                <a:cubicBezTo>
                  <a:pt x="1081" y="700"/>
                  <a:pt x="1117" y="713"/>
                  <a:pt x="1152" y="713"/>
                </a:cubicBezTo>
                <a:cubicBezTo>
                  <a:pt x="1187" y="713"/>
                  <a:pt x="1221" y="700"/>
                  <a:pt x="1243" y="674"/>
                </a:cubicBezTo>
                <a:lnTo>
                  <a:pt x="1432" y="470"/>
                </a:lnTo>
                <a:close/>
                <a:moveTo>
                  <a:pt x="729" y="0"/>
                </a:moveTo>
                <a:cubicBezTo>
                  <a:pt x="712" y="0"/>
                  <a:pt x="695" y="4"/>
                  <a:pt x="678" y="11"/>
                </a:cubicBezTo>
                <a:cubicBezTo>
                  <a:pt x="633" y="26"/>
                  <a:pt x="603" y="79"/>
                  <a:pt x="603" y="131"/>
                </a:cubicBezTo>
                <a:lnTo>
                  <a:pt x="633" y="621"/>
                </a:lnTo>
                <a:lnTo>
                  <a:pt x="144" y="591"/>
                </a:lnTo>
                <a:cubicBezTo>
                  <a:pt x="91" y="591"/>
                  <a:pt x="38" y="621"/>
                  <a:pt x="15" y="674"/>
                </a:cubicBezTo>
                <a:cubicBezTo>
                  <a:pt x="0" y="719"/>
                  <a:pt x="8" y="779"/>
                  <a:pt x="53" y="809"/>
                </a:cubicBezTo>
                <a:lnTo>
                  <a:pt x="415" y="1141"/>
                </a:lnTo>
                <a:lnTo>
                  <a:pt x="53" y="1465"/>
                </a:lnTo>
                <a:cubicBezTo>
                  <a:pt x="8" y="1502"/>
                  <a:pt x="0" y="1563"/>
                  <a:pt x="15" y="1608"/>
                </a:cubicBezTo>
                <a:cubicBezTo>
                  <a:pt x="36" y="1655"/>
                  <a:pt x="80" y="1684"/>
                  <a:pt x="127" y="1684"/>
                </a:cubicBezTo>
                <a:cubicBezTo>
                  <a:pt x="133" y="1684"/>
                  <a:pt x="138" y="1684"/>
                  <a:pt x="144" y="1683"/>
                </a:cubicBezTo>
                <a:lnTo>
                  <a:pt x="633" y="1661"/>
                </a:lnTo>
                <a:lnTo>
                  <a:pt x="633" y="1661"/>
                </a:lnTo>
                <a:lnTo>
                  <a:pt x="603" y="2150"/>
                </a:lnTo>
                <a:cubicBezTo>
                  <a:pt x="603" y="2203"/>
                  <a:pt x="633" y="2248"/>
                  <a:pt x="678" y="2271"/>
                </a:cubicBezTo>
                <a:cubicBezTo>
                  <a:pt x="695" y="2278"/>
                  <a:pt x="712" y="2281"/>
                  <a:pt x="729" y="2281"/>
                </a:cubicBezTo>
                <a:cubicBezTo>
                  <a:pt x="763" y="2281"/>
                  <a:pt x="796" y="2266"/>
                  <a:pt x="821" y="2240"/>
                </a:cubicBezTo>
                <a:lnTo>
                  <a:pt x="1153" y="1879"/>
                </a:lnTo>
                <a:lnTo>
                  <a:pt x="1477" y="2240"/>
                </a:lnTo>
                <a:cubicBezTo>
                  <a:pt x="1499" y="2263"/>
                  <a:pt x="1537" y="2278"/>
                  <a:pt x="1575" y="2278"/>
                </a:cubicBezTo>
                <a:cubicBezTo>
                  <a:pt x="1590" y="2278"/>
                  <a:pt x="1605" y="2278"/>
                  <a:pt x="1620" y="2271"/>
                </a:cubicBezTo>
                <a:cubicBezTo>
                  <a:pt x="1665" y="2248"/>
                  <a:pt x="1703" y="2203"/>
                  <a:pt x="1695" y="2150"/>
                </a:cubicBezTo>
                <a:lnTo>
                  <a:pt x="1673" y="1661"/>
                </a:lnTo>
                <a:lnTo>
                  <a:pt x="2162" y="1683"/>
                </a:lnTo>
                <a:cubicBezTo>
                  <a:pt x="2167" y="1684"/>
                  <a:pt x="2171" y="1684"/>
                  <a:pt x="2176" y="1684"/>
                </a:cubicBezTo>
                <a:cubicBezTo>
                  <a:pt x="2218" y="1684"/>
                  <a:pt x="2262" y="1655"/>
                  <a:pt x="2283" y="1608"/>
                </a:cubicBezTo>
                <a:cubicBezTo>
                  <a:pt x="2305" y="1563"/>
                  <a:pt x="2290" y="1502"/>
                  <a:pt x="2253" y="1465"/>
                </a:cubicBezTo>
                <a:lnTo>
                  <a:pt x="1891" y="1141"/>
                </a:lnTo>
                <a:lnTo>
                  <a:pt x="2253" y="809"/>
                </a:lnTo>
                <a:cubicBezTo>
                  <a:pt x="2290" y="779"/>
                  <a:pt x="2305" y="719"/>
                  <a:pt x="2283" y="674"/>
                </a:cubicBezTo>
                <a:cubicBezTo>
                  <a:pt x="2260" y="621"/>
                  <a:pt x="2215" y="591"/>
                  <a:pt x="2162" y="591"/>
                </a:cubicBezTo>
                <a:lnTo>
                  <a:pt x="1673" y="621"/>
                </a:lnTo>
                <a:lnTo>
                  <a:pt x="1695" y="131"/>
                </a:lnTo>
                <a:cubicBezTo>
                  <a:pt x="1703" y="79"/>
                  <a:pt x="1665" y="26"/>
                  <a:pt x="1620" y="11"/>
                </a:cubicBezTo>
                <a:cubicBezTo>
                  <a:pt x="1603" y="4"/>
                  <a:pt x="1586" y="0"/>
                  <a:pt x="1570" y="0"/>
                </a:cubicBezTo>
                <a:cubicBezTo>
                  <a:pt x="1535" y="0"/>
                  <a:pt x="1502" y="16"/>
                  <a:pt x="1477" y="41"/>
                </a:cubicBezTo>
                <a:lnTo>
                  <a:pt x="1153" y="403"/>
                </a:lnTo>
                <a:lnTo>
                  <a:pt x="821" y="41"/>
                </a:lnTo>
                <a:cubicBezTo>
                  <a:pt x="796" y="16"/>
                  <a:pt x="763" y="0"/>
                  <a:pt x="729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95" name="Google Shape;1495;p20"/>
          <p:cNvSpPr/>
          <p:nvPr/>
        </p:nvSpPr>
        <p:spPr>
          <a:xfrm>
            <a:off x="8385822" y="2132516"/>
            <a:ext cx="230751" cy="230751"/>
          </a:xfrm>
          <a:custGeom>
            <a:avLst/>
            <a:gdLst/>
            <a:ahLst/>
            <a:cxnLst/>
            <a:rect l="l" t="t" r="r" b="b"/>
            <a:pathLst>
              <a:path w="3036" h="3036" extrusionOk="0">
                <a:moveTo>
                  <a:pt x="2147" y="1"/>
                </a:moveTo>
                <a:lnTo>
                  <a:pt x="1514" y="701"/>
                </a:lnTo>
                <a:lnTo>
                  <a:pt x="889" y="1"/>
                </a:lnTo>
                <a:lnTo>
                  <a:pt x="889" y="1"/>
                </a:lnTo>
                <a:lnTo>
                  <a:pt x="934" y="942"/>
                </a:lnTo>
                <a:lnTo>
                  <a:pt x="0" y="889"/>
                </a:lnTo>
                <a:lnTo>
                  <a:pt x="693" y="1522"/>
                </a:lnTo>
                <a:lnTo>
                  <a:pt x="0" y="2147"/>
                </a:lnTo>
                <a:lnTo>
                  <a:pt x="934" y="2102"/>
                </a:lnTo>
                <a:lnTo>
                  <a:pt x="889" y="3036"/>
                </a:lnTo>
                <a:lnTo>
                  <a:pt x="1514" y="2343"/>
                </a:lnTo>
                <a:lnTo>
                  <a:pt x="2147" y="3036"/>
                </a:lnTo>
                <a:lnTo>
                  <a:pt x="2094" y="2102"/>
                </a:lnTo>
                <a:lnTo>
                  <a:pt x="3036" y="2147"/>
                </a:lnTo>
                <a:lnTo>
                  <a:pt x="2335" y="1522"/>
                </a:lnTo>
                <a:lnTo>
                  <a:pt x="3036" y="889"/>
                </a:lnTo>
                <a:lnTo>
                  <a:pt x="2094" y="942"/>
                </a:lnTo>
                <a:lnTo>
                  <a:pt x="2147" y="1"/>
                </a:ln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96" name="Google Shape;1496;p20"/>
          <p:cNvSpPr/>
          <p:nvPr/>
        </p:nvSpPr>
        <p:spPr>
          <a:xfrm>
            <a:off x="8375486" y="2123091"/>
            <a:ext cx="251425" cy="250208"/>
          </a:xfrm>
          <a:custGeom>
            <a:avLst/>
            <a:gdLst/>
            <a:ahLst/>
            <a:cxnLst/>
            <a:rect l="l" t="t" r="r" b="b"/>
            <a:pathLst>
              <a:path w="3308" h="3292" extrusionOk="0">
                <a:moveTo>
                  <a:pt x="2140" y="471"/>
                </a:moveTo>
                <a:lnTo>
                  <a:pt x="2110" y="1059"/>
                </a:lnTo>
                <a:cubicBezTo>
                  <a:pt x="2102" y="1096"/>
                  <a:pt x="2117" y="1126"/>
                  <a:pt x="2147" y="1156"/>
                </a:cubicBezTo>
                <a:cubicBezTo>
                  <a:pt x="2166" y="1175"/>
                  <a:pt x="2195" y="1189"/>
                  <a:pt x="2221" y="1189"/>
                </a:cubicBezTo>
                <a:cubicBezTo>
                  <a:pt x="2227" y="1189"/>
                  <a:pt x="2232" y="1188"/>
                  <a:pt x="2238" y="1187"/>
                </a:cubicBezTo>
                <a:lnTo>
                  <a:pt x="2825" y="1156"/>
                </a:lnTo>
                <a:lnTo>
                  <a:pt x="2388" y="1556"/>
                </a:lnTo>
                <a:cubicBezTo>
                  <a:pt x="2366" y="1578"/>
                  <a:pt x="2351" y="1608"/>
                  <a:pt x="2351" y="1646"/>
                </a:cubicBezTo>
                <a:cubicBezTo>
                  <a:pt x="2351" y="1684"/>
                  <a:pt x="2366" y="1714"/>
                  <a:pt x="2388" y="1736"/>
                </a:cubicBezTo>
                <a:lnTo>
                  <a:pt x="2825" y="2128"/>
                </a:lnTo>
                <a:lnTo>
                  <a:pt x="2238" y="2098"/>
                </a:lnTo>
                <a:cubicBezTo>
                  <a:pt x="2207" y="2098"/>
                  <a:pt x="2170" y="2113"/>
                  <a:pt x="2147" y="2136"/>
                </a:cubicBezTo>
                <a:cubicBezTo>
                  <a:pt x="2117" y="2166"/>
                  <a:pt x="2102" y="2196"/>
                  <a:pt x="2110" y="2234"/>
                </a:cubicBezTo>
                <a:lnTo>
                  <a:pt x="2140" y="2814"/>
                </a:lnTo>
                <a:lnTo>
                  <a:pt x="1748" y="2384"/>
                </a:lnTo>
                <a:cubicBezTo>
                  <a:pt x="1718" y="2354"/>
                  <a:pt x="1688" y="2339"/>
                  <a:pt x="1650" y="2339"/>
                </a:cubicBezTo>
                <a:cubicBezTo>
                  <a:pt x="1612" y="2339"/>
                  <a:pt x="1582" y="2354"/>
                  <a:pt x="1560" y="2384"/>
                </a:cubicBezTo>
                <a:lnTo>
                  <a:pt x="1168" y="2814"/>
                </a:lnTo>
                <a:lnTo>
                  <a:pt x="1198" y="2234"/>
                </a:lnTo>
                <a:cubicBezTo>
                  <a:pt x="1198" y="2196"/>
                  <a:pt x="1183" y="2166"/>
                  <a:pt x="1160" y="2136"/>
                </a:cubicBezTo>
                <a:cubicBezTo>
                  <a:pt x="1138" y="2113"/>
                  <a:pt x="1100" y="2098"/>
                  <a:pt x="1063" y="2098"/>
                </a:cubicBezTo>
                <a:lnTo>
                  <a:pt x="483" y="2128"/>
                </a:lnTo>
                <a:lnTo>
                  <a:pt x="912" y="1736"/>
                </a:lnTo>
                <a:cubicBezTo>
                  <a:pt x="942" y="1714"/>
                  <a:pt x="957" y="1684"/>
                  <a:pt x="957" y="1646"/>
                </a:cubicBezTo>
                <a:cubicBezTo>
                  <a:pt x="957" y="1608"/>
                  <a:pt x="942" y="1578"/>
                  <a:pt x="912" y="1556"/>
                </a:cubicBezTo>
                <a:lnTo>
                  <a:pt x="483" y="1156"/>
                </a:lnTo>
                <a:lnTo>
                  <a:pt x="1063" y="1187"/>
                </a:lnTo>
                <a:cubicBezTo>
                  <a:pt x="1069" y="1188"/>
                  <a:pt x="1076" y="1189"/>
                  <a:pt x="1082" y="1189"/>
                </a:cubicBezTo>
                <a:cubicBezTo>
                  <a:pt x="1113" y="1189"/>
                  <a:pt x="1142" y="1175"/>
                  <a:pt x="1160" y="1156"/>
                </a:cubicBezTo>
                <a:cubicBezTo>
                  <a:pt x="1183" y="1126"/>
                  <a:pt x="1198" y="1096"/>
                  <a:pt x="1198" y="1059"/>
                </a:cubicBezTo>
                <a:lnTo>
                  <a:pt x="1168" y="471"/>
                </a:lnTo>
                <a:lnTo>
                  <a:pt x="1560" y="908"/>
                </a:lnTo>
                <a:cubicBezTo>
                  <a:pt x="1582" y="934"/>
                  <a:pt x="1616" y="947"/>
                  <a:pt x="1651" y="947"/>
                </a:cubicBezTo>
                <a:cubicBezTo>
                  <a:pt x="1686" y="947"/>
                  <a:pt x="1722" y="934"/>
                  <a:pt x="1748" y="908"/>
                </a:cubicBezTo>
                <a:lnTo>
                  <a:pt x="2140" y="471"/>
                </a:lnTo>
                <a:close/>
                <a:moveTo>
                  <a:pt x="1022" y="1"/>
                </a:moveTo>
                <a:cubicBezTo>
                  <a:pt x="1006" y="1"/>
                  <a:pt x="989" y="4"/>
                  <a:pt x="972" y="12"/>
                </a:cubicBezTo>
                <a:cubicBezTo>
                  <a:pt x="927" y="34"/>
                  <a:pt x="897" y="79"/>
                  <a:pt x="897" y="132"/>
                </a:cubicBezTo>
                <a:lnTo>
                  <a:pt x="935" y="930"/>
                </a:lnTo>
                <a:lnTo>
                  <a:pt x="136" y="893"/>
                </a:lnTo>
                <a:cubicBezTo>
                  <a:pt x="132" y="892"/>
                  <a:pt x="127" y="892"/>
                  <a:pt x="123" y="892"/>
                </a:cubicBezTo>
                <a:cubicBezTo>
                  <a:pt x="76" y="892"/>
                  <a:pt x="36" y="927"/>
                  <a:pt x="16" y="968"/>
                </a:cubicBezTo>
                <a:cubicBezTo>
                  <a:pt x="1" y="1021"/>
                  <a:pt x="8" y="1074"/>
                  <a:pt x="46" y="1111"/>
                </a:cubicBezTo>
                <a:lnTo>
                  <a:pt x="641" y="1646"/>
                </a:lnTo>
                <a:lnTo>
                  <a:pt x="46" y="2181"/>
                </a:lnTo>
                <a:cubicBezTo>
                  <a:pt x="8" y="2218"/>
                  <a:pt x="1" y="2271"/>
                  <a:pt x="16" y="2324"/>
                </a:cubicBezTo>
                <a:cubicBezTo>
                  <a:pt x="38" y="2369"/>
                  <a:pt x="83" y="2399"/>
                  <a:pt x="136" y="2399"/>
                </a:cubicBezTo>
                <a:lnTo>
                  <a:pt x="935" y="2362"/>
                </a:lnTo>
                <a:lnTo>
                  <a:pt x="897" y="3160"/>
                </a:lnTo>
                <a:cubicBezTo>
                  <a:pt x="897" y="3213"/>
                  <a:pt x="927" y="3258"/>
                  <a:pt x="972" y="3281"/>
                </a:cubicBezTo>
                <a:cubicBezTo>
                  <a:pt x="987" y="3288"/>
                  <a:pt x="1010" y="3288"/>
                  <a:pt x="1025" y="3288"/>
                </a:cubicBezTo>
                <a:cubicBezTo>
                  <a:pt x="1055" y="3288"/>
                  <a:pt x="1093" y="3273"/>
                  <a:pt x="1115" y="3250"/>
                </a:cubicBezTo>
                <a:lnTo>
                  <a:pt x="1650" y="2655"/>
                </a:lnTo>
                <a:lnTo>
                  <a:pt x="2185" y="3250"/>
                </a:lnTo>
                <a:cubicBezTo>
                  <a:pt x="2210" y="3276"/>
                  <a:pt x="2246" y="3291"/>
                  <a:pt x="2281" y="3291"/>
                </a:cubicBezTo>
                <a:cubicBezTo>
                  <a:pt x="2297" y="3291"/>
                  <a:pt x="2313" y="3288"/>
                  <a:pt x="2328" y="3281"/>
                </a:cubicBezTo>
                <a:cubicBezTo>
                  <a:pt x="2381" y="3258"/>
                  <a:pt x="2411" y="3213"/>
                  <a:pt x="2403" y="3160"/>
                </a:cubicBezTo>
                <a:lnTo>
                  <a:pt x="2366" y="2362"/>
                </a:lnTo>
                <a:lnTo>
                  <a:pt x="3164" y="2399"/>
                </a:lnTo>
                <a:cubicBezTo>
                  <a:pt x="3217" y="2399"/>
                  <a:pt x="3262" y="2369"/>
                  <a:pt x="3285" y="2324"/>
                </a:cubicBezTo>
                <a:cubicBezTo>
                  <a:pt x="3307" y="2271"/>
                  <a:pt x="3292" y="2218"/>
                  <a:pt x="3254" y="2181"/>
                </a:cubicBezTo>
                <a:lnTo>
                  <a:pt x="2659" y="1646"/>
                </a:lnTo>
                <a:lnTo>
                  <a:pt x="3254" y="1111"/>
                </a:lnTo>
                <a:cubicBezTo>
                  <a:pt x="3292" y="1074"/>
                  <a:pt x="3307" y="1021"/>
                  <a:pt x="3285" y="968"/>
                </a:cubicBezTo>
                <a:cubicBezTo>
                  <a:pt x="3264" y="927"/>
                  <a:pt x="3224" y="892"/>
                  <a:pt x="3178" y="892"/>
                </a:cubicBezTo>
                <a:cubicBezTo>
                  <a:pt x="3173" y="892"/>
                  <a:pt x="3169" y="892"/>
                  <a:pt x="3164" y="893"/>
                </a:cubicBezTo>
                <a:lnTo>
                  <a:pt x="2366" y="930"/>
                </a:lnTo>
                <a:lnTo>
                  <a:pt x="2403" y="132"/>
                </a:lnTo>
                <a:cubicBezTo>
                  <a:pt x="2411" y="79"/>
                  <a:pt x="2381" y="34"/>
                  <a:pt x="2328" y="12"/>
                </a:cubicBezTo>
                <a:cubicBezTo>
                  <a:pt x="2313" y="4"/>
                  <a:pt x="2297" y="1"/>
                  <a:pt x="2281" y="1"/>
                </a:cubicBezTo>
                <a:cubicBezTo>
                  <a:pt x="2246" y="1"/>
                  <a:pt x="2210" y="16"/>
                  <a:pt x="2185" y="42"/>
                </a:cubicBezTo>
                <a:lnTo>
                  <a:pt x="1650" y="637"/>
                </a:lnTo>
                <a:lnTo>
                  <a:pt x="1115" y="42"/>
                </a:lnTo>
                <a:cubicBezTo>
                  <a:pt x="1090" y="16"/>
                  <a:pt x="1057" y="1"/>
                  <a:pt x="102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97" name="Google Shape;1497;p20"/>
          <p:cNvSpPr/>
          <p:nvPr/>
        </p:nvSpPr>
        <p:spPr>
          <a:xfrm>
            <a:off x="527095" y="2392453"/>
            <a:ext cx="230751" cy="231359"/>
          </a:xfrm>
          <a:custGeom>
            <a:avLst/>
            <a:gdLst/>
            <a:ahLst/>
            <a:cxnLst/>
            <a:rect l="l" t="t" r="r" b="b"/>
            <a:pathLst>
              <a:path w="3036" h="3044" extrusionOk="0">
                <a:moveTo>
                  <a:pt x="889" y="0"/>
                </a:moveTo>
                <a:lnTo>
                  <a:pt x="942" y="942"/>
                </a:lnTo>
                <a:lnTo>
                  <a:pt x="0" y="896"/>
                </a:lnTo>
                <a:lnTo>
                  <a:pt x="700" y="1522"/>
                </a:lnTo>
                <a:lnTo>
                  <a:pt x="0" y="2154"/>
                </a:lnTo>
                <a:lnTo>
                  <a:pt x="0" y="2154"/>
                </a:lnTo>
                <a:lnTo>
                  <a:pt x="942" y="2102"/>
                </a:lnTo>
                <a:lnTo>
                  <a:pt x="889" y="3043"/>
                </a:lnTo>
                <a:lnTo>
                  <a:pt x="1522" y="2343"/>
                </a:lnTo>
                <a:lnTo>
                  <a:pt x="2147" y="3043"/>
                </a:lnTo>
                <a:lnTo>
                  <a:pt x="2101" y="2102"/>
                </a:lnTo>
                <a:lnTo>
                  <a:pt x="2101" y="2102"/>
                </a:lnTo>
                <a:lnTo>
                  <a:pt x="3035" y="2154"/>
                </a:lnTo>
                <a:lnTo>
                  <a:pt x="2343" y="1522"/>
                </a:lnTo>
                <a:lnTo>
                  <a:pt x="3035" y="896"/>
                </a:lnTo>
                <a:lnTo>
                  <a:pt x="2101" y="942"/>
                </a:lnTo>
                <a:lnTo>
                  <a:pt x="2147" y="0"/>
                </a:lnTo>
                <a:lnTo>
                  <a:pt x="1522" y="701"/>
                </a:lnTo>
                <a:lnTo>
                  <a:pt x="889" y="0"/>
                </a:ln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98" name="Google Shape;1498;p20"/>
          <p:cNvSpPr/>
          <p:nvPr/>
        </p:nvSpPr>
        <p:spPr>
          <a:xfrm>
            <a:off x="516758" y="2383029"/>
            <a:ext cx="251425" cy="250132"/>
          </a:xfrm>
          <a:custGeom>
            <a:avLst/>
            <a:gdLst/>
            <a:ahLst/>
            <a:cxnLst/>
            <a:rect l="l" t="t" r="r" b="b"/>
            <a:pathLst>
              <a:path w="3308" h="3291" extrusionOk="0">
                <a:moveTo>
                  <a:pt x="2140" y="471"/>
                </a:moveTo>
                <a:lnTo>
                  <a:pt x="2109" y="1058"/>
                </a:lnTo>
                <a:cubicBezTo>
                  <a:pt x="2109" y="1096"/>
                  <a:pt x="2125" y="1126"/>
                  <a:pt x="2147" y="1156"/>
                </a:cubicBezTo>
                <a:cubicBezTo>
                  <a:pt x="2170" y="1179"/>
                  <a:pt x="2207" y="1194"/>
                  <a:pt x="2245" y="1194"/>
                </a:cubicBezTo>
                <a:lnTo>
                  <a:pt x="2825" y="1164"/>
                </a:lnTo>
                <a:lnTo>
                  <a:pt x="2396" y="1555"/>
                </a:lnTo>
                <a:cubicBezTo>
                  <a:pt x="2366" y="1578"/>
                  <a:pt x="2350" y="1608"/>
                  <a:pt x="2350" y="1646"/>
                </a:cubicBezTo>
                <a:cubicBezTo>
                  <a:pt x="2350" y="1683"/>
                  <a:pt x="2366" y="1713"/>
                  <a:pt x="2396" y="1736"/>
                </a:cubicBezTo>
                <a:lnTo>
                  <a:pt x="2825" y="2128"/>
                </a:lnTo>
                <a:lnTo>
                  <a:pt x="2245" y="2105"/>
                </a:lnTo>
                <a:cubicBezTo>
                  <a:pt x="2238" y="2104"/>
                  <a:pt x="2232" y="2103"/>
                  <a:pt x="2225" y="2103"/>
                </a:cubicBezTo>
                <a:cubicBezTo>
                  <a:pt x="2194" y="2103"/>
                  <a:pt x="2166" y="2117"/>
                  <a:pt x="2147" y="2135"/>
                </a:cubicBezTo>
                <a:cubicBezTo>
                  <a:pt x="2125" y="2165"/>
                  <a:pt x="2109" y="2196"/>
                  <a:pt x="2109" y="2233"/>
                </a:cubicBezTo>
                <a:lnTo>
                  <a:pt x="2140" y="2821"/>
                </a:lnTo>
                <a:lnTo>
                  <a:pt x="2140" y="2821"/>
                </a:lnTo>
                <a:lnTo>
                  <a:pt x="1748" y="2384"/>
                </a:lnTo>
                <a:cubicBezTo>
                  <a:pt x="1725" y="2354"/>
                  <a:pt x="1688" y="2339"/>
                  <a:pt x="1658" y="2339"/>
                </a:cubicBezTo>
                <a:cubicBezTo>
                  <a:pt x="1620" y="2339"/>
                  <a:pt x="1582" y="2354"/>
                  <a:pt x="1560" y="2384"/>
                </a:cubicBezTo>
                <a:lnTo>
                  <a:pt x="1168" y="2821"/>
                </a:lnTo>
                <a:lnTo>
                  <a:pt x="1168" y="2821"/>
                </a:lnTo>
                <a:lnTo>
                  <a:pt x="1198" y="2233"/>
                </a:lnTo>
                <a:cubicBezTo>
                  <a:pt x="1198" y="2196"/>
                  <a:pt x="1191" y="2165"/>
                  <a:pt x="1160" y="2135"/>
                </a:cubicBezTo>
                <a:cubicBezTo>
                  <a:pt x="1142" y="2117"/>
                  <a:pt x="1113" y="2103"/>
                  <a:pt x="1087" y="2103"/>
                </a:cubicBezTo>
                <a:cubicBezTo>
                  <a:pt x="1081" y="2103"/>
                  <a:pt x="1075" y="2104"/>
                  <a:pt x="1070" y="2105"/>
                </a:cubicBezTo>
                <a:lnTo>
                  <a:pt x="482" y="2128"/>
                </a:lnTo>
                <a:lnTo>
                  <a:pt x="919" y="1736"/>
                </a:lnTo>
                <a:cubicBezTo>
                  <a:pt x="942" y="1713"/>
                  <a:pt x="957" y="1683"/>
                  <a:pt x="957" y="1646"/>
                </a:cubicBezTo>
                <a:cubicBezTo>
                  <a:pt x="957" y="1608"/>
                  <a:pt x="942" y="1578"/>
                  <a:pt x="919" y="1555"/>
                </a:cubicBezTo>
                <a:lnTo>
                  <a:pt x="482" y="1164"/>
                </a:lnTo>
                <a:lnTo>
                  <a:pt x="1070" y="1194"/>
                </a:lnTo>
                <a:cubicBezTo>
                  <a:pt x="1100" y="1194"/>
                  <a:pt x="1138" y="1179"/>
                  <a:pt x="1160" y="1156"/>
                </a:cubicBezTo>
                <a:cubicBezTo>
                  <a:pt x="1191" y="1126"/>
                  <a:pt x="1198" y="1096"/>
                  <a:pt x="1198" y="1058"/>
                </a:cubicBezTo>
                <a:lnTo>
                  <a:pt x="1168" y="471"/>
                </a:lnTo>
                <a:lnTo>
                  <a:pt x="1560" y="907"/>
                </a:lnTo>
                <a:cubicBezTo>
                  <a:pt x="1586" y="934"/>
                  <a:pt x="1622" y="947"/>
                  <a:pt x="1657" y="947"/>
                </a:cubicBezTo>
                <a:cubicBezTo>
                  <a:pt x="1691" y="947"/>
                  <a:pt x="1725" y="934"/>
                  <a:pt x="1748" y="907"/>
                </a:cubicBezTo>
                <a:lnTo>
                  <a:pt x="2140" y="471"/>
                </a:lnTo>
                <a:close/>
                <a:moveTo>
                  <a:pt x="1026" y="1"/>
                </a:moveTo>
                <a:cubicBezTo>
                  <a:pt x="1010" y="1"/>
                  <a:pt x="994" y="4"/>
                  <a:pt x="980" y="11"/>
                </a:cubicBezTo>
                <a:cubicBezTo>
                  <a:pt x="927" y="34"/>
                  <a:pt x="897" y="79"/>
                  <a:pt x="904" y="132"/>
                </a:cubicBezTo>
                <a:lnTo>
                  <a:pt x="942" y="930"/>
                </a:lnTo>
                <a:lnTo>
                  <a:pt x="144" y="892"/>
                </a:lnTo>
                <a:cubicBezTo>
                  <a:pt x="139" y="892"/>
                  <a:pt x="134" y="891"/>
                  <a:pt x="130" y="891"/>
                </a:cubicBezTo>
                <a:cubicBezTo>
                  <a:pt x="82" y="891"/>
                  <a:pt x="37" y="926"/>
                  <a:pt x="23" y="968"/>
                </a:cubicBezTo>
                <a:cubicBezTo>
                  <a:pt x="0" y="1020"/>
                  <a:pt x="15" y="1073"/>
                  <a:pt x="53" y="1111"/>
                </a:cubicBezTo>
                <a:lnTo>
                  <a:pt x="648" y="1646"/>
                </a:lnTo>
                <a:lnTo>
                  <a:pt x="53" y="2180"/>
                </a:lnTo>
                <a:cubicBezTo>
                  <a:pt x="15" y="2218"/>
                  <a:pt x="0" y="2271"/>
                  <a:pt x="23" y="2324"/>
                </a:cubicBezTo>
                <a:cubicBezTo>
                  <a:pt x="38" y="2369"/>
                  <a:pt x="91" y="2399"/>
                  <a:pt x="144" y="2399"/>
                </a:cubicBezTo>
                <a:lnTo>
                  <a:pt x="942" y="2361"/>
                </a:lnTo>
                <a:lnTo>
                  <a:pt x="904" y="3160"/>
                </a:lnTo>
                <a:cubicBezTo>
                  <a:pt x="897" y="3212"/>
                  <a:pt x="927" y="3258"/>
                  <a:pt x="980" y="3280"/>
                </a:cubicBezTo>
                <a:cubicBezTo>
                  <a:pt x="995" y="3288"/>
                  <a:pt x="1010" y="3288"/>
                  <a:pt x="1025" y="3288"/>
                </a:cubicBezTo>
                <a:cubicBezTo>
                  <a:pt x="1062" y="3288"/>
                  <a:pt x="1093" y="3273"/>
                  <a:pt x="1123" y="3250"/>
                </a:cubicBezTo>
                <a:lnTo>
                  <a:pt x="1658" y="2655"/>
                </a:lnTo>
                <a:lnTo>
                  <a:pt x="2192" y="3250"/>
                </a:lnTo>
                <a:cubicBezTo>
                  <a:pt x="2213" y="3276"/>
                  <a:pt x="2247" y="3291"/>
                  <a:pt x="2284" y="3291"/>
                </a:cubicBezTo>
                <a:cubicBezTo>
                  <a:pt x="2301" y="3291"/>
                  <a:pt x="2319" y="3287"/>
                  <a:pt x="2335" y="3280"/>
                </a:cubicBezTo>
                <a:cubicBezTo>
                  <a:pt x="2381" y="3258"/>
                  <a:pt x="2411" y="3212"/>
                  <a:pt x="2411" y="3160"/>
                </a:cubicBezTo>
                <a:lnTo>
                  <a:pt x="2366" y="2361"/>
                </a:lnTo>
                <a:lnTo>
                  <a:pt x="3164" y="2399"/>
                </a:lnTo>
                <a:cubicBezTo>
                  <a:pt x="3217" y="2399"/>
                  <a:pt x="3269" y="2369"/>
                  <a:pt x="3292" y="2324"/>
                </a:cubicBezTo>
                <a:cubicBezTo>
                  <a:pt x="3307" y="2271"/>
                  <a:pt x="3300" y="2218"/>
                  <a:pt x="3254" y="2180"/>
                </a:cubicBezTo>
                <a:lnTo>
                  <a:pt x="2667" y="1646"/>
                </a:lnTo>
                <a:lnTo>
                  <a:pt x="3254" y="1111"/>
                </a:lnTo>
                <a:cubicBezTo>
                  <a:pt x="3300" y="1073"/>
                  <a:pt x="3307" y="1020"/>
                  <a:pt x="3292" y="968"/>
                </a:cubicBezTo>
                <a:cubicBezTo>
                  <a:pt x="3269" y="923"/>
                  <a:pt x="3217" y="892"/>
                  <a:pt x="3164" y="892"/>
                </a:cubicBezTo>
                <a:lnTo>
                  <a:pt x="2366" y="930"/>
                </a:lnTo>
                <a:lnTo>
                  <a:pt x="2411" y="132"/>
                </a:lnTo>
                <a:cubicBezTo>
                  <a:pt x="2411" y="79"/>
                  <a:pt x="2381" y="34"/>
                  <a:pt x="2335" y="11"/>
                </a:cubicBezTo>
                <a:cubicBezTo>
                  <a:pt x="2319" y="4"/>
                  <a:pt x="2301" y="1"/>
                  <a:pt x="2284" y="1"/>
                </a:cubicBezTo>
                <a:cubicBezTo>
                  <a:pt x="2247" y="1"/>
                  <a:pt x="2213" y="16"/>
                  <a:pt x="2192" y="41"/>
                </a:cubicBezTo>
                <a:lnTo>
                  <a:pt x="1658" y="636"/>
                </a:lnTo>
                <a:lnTo>
                  <a:pt x="1123" y="41"/>
                </a:lnTo>
                <a:cubicBezTo>
                  <a:pt x="1097" y="16"/>
                  <a:pt x="1061" y="1"/>
                  <a:pt x="1026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499" name="Google Shape;1499;p20"/>
          <p:cNvSpPr/>
          <p:nvPr/>
        </p:nvSpPr>
        <p:spPr>
          <a:xfrm>
            <a:off x="6195034" y="4536404"/>
            <a:ext cx="230827" cy="230751"/>
          </a:xfrm>
          <a:custGeom>
            <a:avLst/>
            <a:gdLst/>
            <a:ahLst/>
            <a:cxnLst/>
            <a:rect l="l" t="t" r="r" b="b"/>
            <a:pathLst>
              <a:path w="3037" h="3036" extrusionOk="0">
                <a:moveTo>
                  <a:pt x="890" y="0"/>
                </a:moveTo>
                <a:lnTo>
                  <a:pt x="935" y="934"/>
                </a:lnTo>
                <a:lnTo>
                  <a:pt x="1" y="889"/>
                </a:lnTo>
                <a:lnTo>
                  <a:pt x="694" y="1514"/>
                </a:lnTo>
                <a:lnTo>
                  <a:pt x="1" y="2147"/>
                </a:lnTo>
                <a:lnTo>
                  <a:pt x="935" y="2094"/>
                </a:lnTo>
                <a:lnTo>
                  <a:pt x="935" y="2094"/>
                </a:lnTo>
                <a:lnTo>
                  <a:pt x="890" y="3036"/>
                </a:lnTo>
                <a:lnTo>
                  <a:pt x="890" y="3036"/>
                </a:lnTo>
                <a:lnTo>
                  <a:pt x="1515" y="2335"/>
                </a:lnTo>
                <a:lnTo>
                  <a:pt x="2148" y="3036"/>
                </a:lnTo>
                <a:lnTo>
                  <a:pt x="2095" y="2094"/>
                </a:lnTo>
                <a:lnTo>
                  <a:pt x="3036" y="2147"/>
                </a:lnTo>
                <a:lnTo>
                  <a:pt x="2336" y="1514"/>
                </a:lnTo>
                <a:lnTo>
                  <a:pt x="3036" y="889"/>
                </a:lnTo>
                <a:lnTo>
                  <a:pt x="3036" y="889"/>
                </a:lnTo>
                <a:lnTo>
                  <a:pt x="2095" y="934"/>
                </a:lnTo>
                <a:lnTo>
                  <a:pt x="2148" y="0"/>
                </a:lnTo>
                <a:lnTo>
                  <a:pt x="1515" y="693"/>
                </a:lnTo>
                <a:lnTo>
                  <a:pt x="890" y="0"/>
                </a:ln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00" name="Google Shape;1500;p20"/>
          <p:cNvSpPr/>
          <p:nvPr/>
        </p:nvSpPr>
        <p:spPr>
          <a:xfrm>
            <a:off x="6184773" y="4526676"/>
            <a:ext cx="251349" cy="250208"/>
          </a:xfrm>
          <a:custGeom>
            <a:avLst/>
            <a:gdLst/>
            <a:ahLst/>
            <a:cxnLst/>
            <a:rect l="l" t="t" r="r" b="b"/>
            <a:pathLst>
              <a:path w="3307" h="3292" extrusionOk="0">
                <a:moveTo>
                  <a:pt x="2139" y="475"/>
                </a:moveTo>
                <a:lnTo>
                  <a:pt x="2109" y="1055"/>
                </a:lnTo>
                <a:cubicBezTo>
                  <a:pt x="2102" y="1092"/>
                  <a:pt x="2117" y="1130"/>
                  <a:pt x="2139" y="1153"/>
                </a:cubicBezTo>
                <a:cubicBezTo>
                  <a:pt x="2170" y="1175"/>
                  <a:pt x="2200" y="1190"/>
                  <a:pt x="2237" y="1190"/>
                </a:cubicBezTo>
                <a:lnTo>
                  <a:pt x="2825" y="1160"/>
                </a:lnTo>
                <a:lnTo>
                  <a:pt x="2388" y="1552"/>
                </a:lnTo>
                <a:cubicBezTo>
                  <a:pt x="2365" y="1574"/>
                  <a:pt x="2350" y="1612"/>
                  <a:pt x="2350" y="1642"/>
                </a:cubicBezTo>
                <a:cubicBezTo>
                  <a:pt x="2350" y="1680"/>
                  <a:pt x="2365" y="1717"/>
                  <a:pt x="2388" y="1740"/>
                </a:cubicBezTo>
                <a:lnTo>
                  <a:pt x="2825" y="2132"/>
                </a:lnTo>
                <a:lnTo>
                  <a:pt x="2825" y="2132"/>
                </a:lnTo>
                <a:lnTo>
                  <a:pt x="2237" y="2102"/>
                </a:lnTo>
                <a:cubicBezTo>
                  <a:pt x="2200" y="2102"/>
                  <a:pt x="2170" y="2109"/>
                  <a:pt x="2139" y="2139"/>
                </a:cubicBezTo>
                <a:cubicBezTo>
                  <a:pt x="2117" y="2162"/>
                  <a:pt x="2102" y="2200"/>
                  <a:pt x="2109" y="2230"/>
                </a:cubicBezTo>
                <a:lnTo>
                  <a:pt x="2139" y="2817"/>
                </a:lnTo>
                <a:lnTo>
                  <a:pt x="1748" y="2380"/>
                </a:lnTo>
                <a:cubicBezTo>
                  <a:pt x="1721" y="2354"/>
                  <a:pt x="1686" y="2341"/>
                  <a:pt x="1651" y="2341"/>
                </a:cubicBezTo>
                <a:cubicBezTo>
                  <a:pt x="1616" y="2341"/>
                  <a:pt x="1582" y="2354"/>
                  <a:pt x="1560" y="2380"/>
                </a:cubicBezTo>
                <a:lnTo>
                  <a:pt x="1168" y="2817"/>
                </a:lnTo>
                <a:lnTo>
                  <a:pt x="1198" y="2230"/>
                </a:lnTo>
                <a:cubicBezTo>
                  <a:pt x="1198" y="2200"/>
                  <a:pt x="1183" y="2162"/>
                  <a:pt x="1160" y="2139"/>
                </a:cubicBezTo>
                <a:cubicBezTo>
                  <a:pt x="1138" y="2117"/>
                  <a:pt x="1100" y="2102"/>
                  <a:pt x="1070" y="2102"/>
                </a:cubicBezTo>
                <a:lnTo>
                  <a:pt x="1062" y="2102"/>
                </a:lnTo>
                <a:lnTo>
                  <a:pt x="482" y="2132"/>
                </a:lnTo>
                <a:lnTo>
                  <a:pt x="482" y="2132"/>
                </a:lnTo>
                <a:lnTo>
                  <a:pt x="912" y="1740"/>
                </a:lnTo>
                <a:cubicBezTo>
                  <a:pt x="942" y="1717"/>
                  <a:pt x="957" y="1680"/>
                  <a:pt x="957" y="1642"/>
                </a:cubicBezTo>
                <a:cubicBezTo>
                  <a:pt x="957" y="1612"/>
                  <a:pt x="942" y="1574"/>
                  <a:pt x="912" y="1552"/>
                </a:cubicBezTo>
                <a:lnTo>
                  <a:pt x="482" y="1160"/>
                </a:lnTo>
                <a:lnTo>
                  <a:pt x="1062" y="1190"/>
                </a:lnTo>
                <a:cubicBezTo>
                  <a:pt x="1100" y="1190"/>
                  <a:pt x="1130" y="1175"/>
                  <a:pt x="1160" y="1153"/>
                </a:cubicBezTo>
                <a:cubicBezTo>
                  <a:pt x="1183" y="1130"/>
                  <a:pt x="1198" y="1092"/>
                  <a:pt x="1198" y="1055"/>
                </a:cubicBezTo>
                <a:lnTo>
                  <a:pt x="1168" y="475"/>
                </a:lnTo>
                <a:lnTo>
                  <a:pt x="1560" y="904"/>
                </a:lnTo>
                <a:cubicBezTo>
                  <a:pt x="1582" y="930"/>
                  <a:pt x="1616" y="944"/>
                  <a:pt x="1651" y="944"/>
                </a:cubicBezTo>
                <a:cubicBezTo>
                  <a:pt x="1686" y="944"/>
                  <a:pt x="1721" y="930"/>
                  <a:pt x="1748" y="904"/>
                </a:cubicBezTo>
                <a:lnTo>
                  <a:pt x="2139" y="475"/>
                </a:lnTo>
                <a:close/>
                <a:moveTo>
                  <a:pt x="1019" y="1"/>
                </a:moveTo>
                <a:cubicBezTo>
                  <a:pt x="1004" y="1"/>
                  <a:pt x="988" y="3"/>
                  <a:pt x="972" y="8"/>
                </a:cubicBezTo>
                <a:cubicBezTo>
                  <a:pt x="927" y="30"/>
                  <a:pt x="897" y="83"/>
                  <a:pt x="897" y="136"/>
                </a:cubicBezTo>
                <a:lnTo>
                  <a:pt x="934" y="934"/>
                </a:lnTo>
                <a:lnTo>
                  <a:pt x="136" y="889"/>
                </a:lnTo>
                <a:cubicBezTo>
                  <a:pt x="83" y="889"/>
                  <a:pt x="38" y="919"/>
                  <a:pt x="15" y="964"/>
                </a:cubicBezTo>
                <a:cubicBezTo>
                  <a:pt x="0" y="1017"/>
                  <a:pt x="8" y="1070"/>
                  <a:pt x="46" y="1107"/>
                </a:cubicBezTo>
                <a:lnTo>
                  <a:pt x="641" y="1642"/>
                </a:lnTo>
                <a:lnTo>
                  <a:pt x="46" y="2177"/>
                </a:lnTo>
                <a:cubicBezTo>
                  <a:pt x="8" y="2215"/>
                  <a:pt x="0" y="2275"/>
                  <a:pt x="15" y="2320"/>
                </a:cubicBezTo>
                <a:cubicBezTo>
                  <a:pt x="36" y="2367"/>
                  <a:pt x="74" y="2397"/>
                  <a:pt x="120" y="2397"/>
                </a:cubicBezTo>
                <a:cubicBezTo>
                  <a:pt x="125" y="2397"/>
                  <a:pt x="131" y="2396"/>
                  <a:pt x="136" y="2395"/>
                </a:cubicBezTo>
                <a:lnTo>
                  <a:pt x="934" y="2358"/>
                </a:lnTo>
                <a:lnTo>
                  <a:pt x="897" y="3156"/>
                </a:lnTo>
                <a:cubicBezTo>
                  <a:pt x="897" y="3209"/>
                  <a:pt x="927" y="3262"/>
                  <a:pt x="972" y="3277"/>
                </a:cubicBezTo>
                <a:cubicBezTo>
                  <a:pt x="987" y="3284"/>
                  <a:pt x="1010" y="3292"/>
                  <a:pt x="1025" y="3292"/>
                </a:cubicBezTo>
                <a:cubicBezTo>
                  <a:pt x="1055" y="3292"/>
                  <a:pt x="1093" y="3277"/>
                  <a:pt x="1115" y="3247"/>
                </a:cubicBezTo>
                <a:lnTo>
                  <a:pt x="1650" y="2651"/>
                </a:lnTo>
                <a:lnTo>
                  <a:pt x="2185" y="3247"/>
                </a:lnTo>
                <a:cubicBezTo>
                  <a:pt x="2210" y="3272"/>
                  <a:pt x="2246" y="3287"/>
                  <a:pt x="2281" y="3287"/>
                </a:cubicBezTo>
                <a:cubicBezTo>
                  <a:pt x="2297" y="3287"/>
                  <a:pt x="2313" y="3284"/>
                  <a:pt x="2328" y="3277"/>
                </a:cubicBezTo>
                <a:cubicBezTo>
                  <a:pt x="2381" y="3262"/>
                  <a:pt x="2411" y="3209"/>
                  <a:pt x="2403" y="3156"/>
                </a:cubicBezTo>
                <a:lnTo>
                  <a:pt x="2365" y="2358"/>
                </a:lnTo>
                <a:lnTo>
                  <a:pt x="3164" y="2395"/>
                </a:lnTo>
                <a:cubicBezTo>
                  <a:pt x="3169" y="2396"/>
                  <a:pt x="3175" y="2397"/>
                  <a:pt x="3180" y="2397"/>
                </a:cubicBezTo>
                <a:cubicBezTo>
                  <a:pt x="3226" y="2397"/>
                  <a:pt x="3264" y="2367"/>
                  <a:pt x="3284" y="2320"/>
                </a:cubicBezTo>
                <a:cubicBezTo>
                  <a:pt x="3307" y="2275"/>
                  <a:pt x="3292" y="2215"/>
                  <a:pt x="3254" y="2177"/>
                </a:cubicBezTo>
                <a:lnTo>
                  <a:pt x="2659" y="1642"/>
                </a:lnTo>
                <a:lnTo>
                  <a:pt x="3254" y="1107"/>
                </a:lnTo>
                <a:cubicBezTo>
                  <a:pt x="3292" y="1070"/>
                  <a:pt x="3307" y="1017"/>
                  <a:pt x="3284" y="964"/>
                </a:cubicBezTo>
                <a:cubicBezTo>
                  <a:pt x="3262" y="919"/>
                  <a:pt x="3217" y="889"/>
                  <a:pt x="3164" y="889"/>
                </a:cubicBezTo>
                <a:lnTo>
                  <a:pt x="2365" y="934"/>
                </a:lnTo>
                <a:lnTo>
                  <a:pt x="2403" y="136"/>
                </a:lnTo>
                <a:cubicBezTo>
                  <a:pt x="2411" y="83"/>
                  <a:pt x="2381" y="30"/>
                  <a:pt x="2328" y="8"/>
                </a:cubicBezTo>
                <a:cubicBezTo>
                  <a:pt x="2312" y="3"/>
                  <a:pt x="2296" y="1"/>
                  <a:pt x="2280" y="1"/>
                </a:cubicBezTo>
                <a:cubicBezTo>
                  <a:pt x="2245" y="1"/>
                  <a:pt x="2211" y="14"/>
                  <a:pt x="2185" y="45"/>
                </a:cubicBezTo>
                <a:lnTo>
                  <a:pt x="1650" y="633"/>
                </a:lnTo>
                <a:lnTo>
                  <a:pt x="1115" y="45"/>
                </a:lnTo>
                <a:cubicBezTo>
                  <a:pt x="1089" y="14"/>
                  <a:pt x="1055" y="1"/>
                  <a:pt x="101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01" name="Google Shape;1501;p20"/>
          <p:cNvSpPr/>
          <p:nvPr/>
        </p:nvSpPr>
        <p:spPr>
          <a:xfrm>
            <a:off x="448050" y="4812303"/>
            <a:ext cx="40739" cy="41347"/>
          </a:xfrm>
          <a:custGeom>
            <a:avLst/>
            <a:gdLst/>
            <a:ahLst/>
            <a:cxnLst/>
            <a:rect l="l" t="t" r="r" b="b"/>
            <a:pathLst>
              <a:path w="536" h="544" extrusionOk="0">
                <a:moveTo>
                  <a:pt x="272" y="1"/>
                </a:moveTo>
                <a:cubicBezTo>
                  <a:pt x="121" y="1"/>
                  <a:pt x="1" y="121"/>
                  <a:pt x="1" y="272"/>
                </a:cubicBezTo>
                <a:cubicBezTo>
                  <a:pt x="1" y="423"/>
                  <a:pt x="121" y="543"/>
                  <a:pt x="272" y="543"/>
                </a:cubicBezTo>
                <a:cubicBezTo>
                  <a:pt x="415" y="543"/>
                  <a:pt x="535" y="423"/>
                  <a:pt x="535" y="272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02" name="Google Shape;1502;p20"/>
          <p:cNvSpPr/>
          <p:nvPr/>
        </p:nvSpPr>
        <p:spPr>
          <a:xfrm>
            <a:off x="512198" y="565064"/>
            <a:ext cx="40663" cy="40739"/>
          </a:xfrm>
          <a:custGeom>
            <a:avLst/>
            <a:gdLst/>
            <a:ahLst/>
            <a:cxnLst/>
            <a:rect l="l" t="t" r="r" b="b"/>
            <a:pathLst>
              <a:path w="535" h="536" extrusionOk="0">
                <a:moveTo>
                  <a:pt x="271" y="0"/>
                </a:moveTo>
                <a:cubicBezTo>
                  <a:pt x="121" y="0"/>
                  <a:pt x="0" y="121"/>
                  <a:pt x="0" y="264"/>
                </a:cubicBezTo>
                <a:cubicBezTo>
                  <a:pt x="0" y="415"/>
                  <a:pt x="121" y="535"/>
                  <a:pt x="271" y="535"/>
                </a:cubicBezTo>
                <a:cubicBezTo>
                  <a:pt x="414" y="535"/>
                  <a:pt x="535" y="415"/>
                  <a:pt x="535" y="264"/>
                </a:cubicBezTo>
                <a:cubicBezTo>
                  <a:pt x="535" y="121"/>
                  <a:pt x="414" y="0"/>
                  <a:pt x="27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03" name="Google Shape;1503;p20"/>
          <p:cNvSpPr/>
          <p:nvPr/>
        </p:nvSpPr>
        <p:spPr>
          <a:xfrm>
            <a:off x="2246045" y="504335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2"/>
                  <a:pt x="1" y="265"/>
                </a:cubicBezTo>
                <a:cubicBezTo>
                  <a:pt x="1" y="415"/>
                  <a:pt x="121" y="536"/>
                  <a:pt x="264" y="536"/>
                </a:cubicBezTo>
                <a:cubicBezTo>
                  <a:pt x="415" y="536"/>
                  <a:pt x="535" y="415"/>
                  <a:pt x="535" y="265"/>
                </a:cubicBezTo>
                <a:cubicBezTo>
                  <a:pt x="535" y="122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04" name="Google Shape;1504;p20"/>
          <p:cNvSpPr/>
          <p:nvPr/>
        </p:nvSpPr>
        <p:spPr>
          <a:xfrm>
            <a:off x="2691434" y="2385537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72"/>
                </a:cubicBezTo>
                <a:cubicBezTo>
                  <a:pt x="1" y="415"/>
                  <a:pt x="121" y="536"/>
                  <a:pt x="264" y="536"/>
                </a:cubicBezTo>
                <a:cubicBezTo>
                  <a:pt x="415" y="536"/>
                  <a:pt x="535" y="415"/>
                  <a:pt x="535" y="272"/>
                </a:cubicBezTo>
                <a:cubicBezTo>
                  <a:pt x="535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05" name="Google Shape;1505;p20"/>
          <p:cNvSpPr/>
          <p:nvPr/>
        </p:nvSpPr>
        <p:spPr>
          <a:xfrm>
            <a:off x="448050" y="3006118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06" name="Google Shape;1506;p20"/>
          <p:cNvSpPr/>
          <p:nvPr/>
        </p:nvSpPr>
        <p:spPr>
          <a:xfrm>
            <a:off x="3733918" y="1175308"/>
            <a:ext cx="40739" cy="41347"/>
          </a:xfrm>
          <a:custGeom>
            <a:avLst/>
            <a:gdLst/>
            <a:ahLst/>
            <a:cxnLst/>
            <a:rect l="l" t="t" r="r" b="b"/>
            <a:pathLst>
              <a:path w="536" h="544" extrusionOk="0">
                <a:moveTo>
                  <a:pt x="272" y="1"/>
                </a:moveTo>
                <a:cubicBezTo>
                  <a:pt x="121" y="1"/>
                  <a:pt x="1" y="121"/>
                  <a:pt x="1" y="272"/>
                </a:cubicBezTo>
                <a:cubicBezTo>
                  <a:pt x="1" y="423"/>
                  <a:pt x="121" y="543"/>
                  <a:pt x="272" y="543"/>
                </a:cubicBezTo>
                <a:cubicBezTo>
                  <a:pt x="415" y="543"/>
                  <a:pt x="536" y="423"/>
                  <a:pt x="536" y="272"/>
                </a:cubicBezTo>
                <a:cubicBezTo>
                  <a:pt x="536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07" name="Google Shape;1507;p20"/>
          <p:cNvSpPr/>
          <p:nvPr/>
        </p:nvSpPr>
        <p:spPr>
          <a:xfrm>
            <a:off x="4760973" y="437375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14" y="1"/>
                  <a:pt x="1" y="121"/>
                  <a:pt x="1" y="264"/>
                </a:cubicBezTo>
                <a:cubicBezTo>
                  <a:pt x="1" y="415"/>
                  <a:pt x="114" y="536"/>
                  <a:pt x="264" y="536"/>
                </a:cubicBezTo>
                <a:cubicBezTo>
                  <a:pt x="415" y="536"/>
                  <a:pt x="535" y="415"/>
                  <a:pt x="535" y="264"/>
                </a:cubicBezTo>
                <a:cubicBezTo>
                  <a:pt x="535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08" name="Google Shape;1508;p20"/>
          <p:cNvSpPr/>
          <p:nvPr/>
        </p:nvSpPr>
        <p:spPr>
          <a:xfrm>
            <a:off x="8299329" y="4764800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09" name="Google Shape;1509;p20"/>
          <p:cNvSpPr/>
          <p:nvPr/>
        </p:nvSpPr>
        <p:spPr>
          <a:xfrm>
            <a:off x="7879303" y="3638176"/>
            <a:ext cx="41347" cy="40663"/>
          </a:xfrm>
          <a:custGeom>
            <a:avLst/>
            <a:gdLst/>
            <a:ahLst/>
            <a:cxnLst/>
            <a:rect l="l" t="t" r="r" b="b"/>
            <a:pathLst>
              <a:path w="544" h="535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4"/>
                  <a:pt x="121" y="535"/>
                  <a:pt x="272" y="535"/>
                </a:cubicBezTo>
                <a:cubicBezTo>
                  <a:pt x="423" y="535"/>
                  <a:pt x="543" y="414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10" name="Google Shape;1510;p20"/>
          <p:cNvSpPr/>
          <p:nvPr/>
        </p:nvSpPr>
        <p:spPr>
          <a:xfrm>
            <a:off x="8500894" y="3140115"/>
            <a:ext cx="40663" cy="40663"/>
          </a:xfrm>
          <a:custGeom>
            <a:avLst/>
            <a:gdLst/>
            <a:ahLst/>
            <a:cxnLst/>
            <a:rect l="l" t="t" r="r" b="b"/>
            <a:pathLst>
              <a:path w="535" h="535" extrusionOk="0">
                <a:moveTo>
                  <a:pt x="271" y="0"/>
                </a:moveTo>
                <a:cubicBezTo>
                  <a:pt x="121" y="0"/>
                  <a:pt x="0" y="121"/>
                  <a:pt x="0" y="271"/>
                </a:cubicBezTo>
                <a:cubicBezTo>
                  <a:pt x="0" y="414"/>
                  <a:pt x="121" y="535"/>
                  <a:pt x="271" y="535"/>
                </a:cubicBezTo>
                <a:cubicBezTo>
                  <a:pt x="414" y="535"/>
                  <a:pt x="535" y="414"/>
                  <a:pt x="535" y="271"/>
                </a:cubicBezTo>
                <a:cubicBezTo>
                  <a:pt x="535" y="121"/>
                  <a:pt x="414" y="0"/>
                  <a:pt x="27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11" name="Google Shape;1511;p20"/>
          <p:cNvSpPr/>
          <p:nvPr/>
        </p:nvSpPr>
        <p:spPr>
          <a:xfrm>
            <a:off x="6385730" y="2416471"/>
            <a:ext cx="40663" cy="40739"/>
          </a:xfrm>
          <a:custGeom>
            <a:avLst/>
            <a:gdLst/>
            <a:ahLst/>
            <a:cxnLst/>
            <a:rect l="l" t="t" r="r" b="b"/>
            <a:pathLst>
              <a:path w="535" h="536" extrusionOk="0">
                <a:moveTo>
                  <a:pt x="264" y="1"/>
                </a:moveTo>
                <a:cubicBezTo>
                  <a:pt x="121" y="1"/>
                  <a:pt x="0" y="121"/>
                  <a:pt x="0" y="272"/>
                </a:cubicBezTo>
                <a:cubicBezTo>
                  <a:pt x="0" y="415"/>
                  <a:pt x="121" y="535"/>
                  <a:pt x="264" y="535"/>
                </a:cubicBezTo>
                <a:cubicBezTo>
                  <a:pt x="414" y="535"/>
                  <a:pt x="535" y="415"/>
                  <a:pt x="535" y="272"/>
                </a:cubicBezTo>
                <a:cubicBezTo>
                  <a:pt x="535" y="121"/>
                  <a:pt x="414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12" name="Google Shape;1512;p20"/>
          <p:cNvSpPr/>
          <p:nvPr/>
        </p:nvSpPr>
        <p:spPr>
          <a:xfrm>
            <a:off x="5492064" y="1720341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0"/>
                </a:moveTo>
                <a:cubicBezTo>
                  <a:pt x="121" y="0"/>
                  <a:pt x="0" y="121"/>
                  <a:pt x="0" y="264"/>
                </a:cubicBezTo>
                <a:cubicBezTo>
                  <a:pt x="0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13" name="Google Shape;1513;p20"/>
          <p:cNvSpPr/>
          <p:nvPr/>
        </p:nvSpPr>
        <p:spPr>
          <a:xfrm>
            <a:off x="4070012" y="3546590"/>
            <a:ext cx="40739" cy="40663"/>
          </a:xfrm>
          <a:custGeom>
            <a:avLst/>
            <a:gdLst/>
            <a:ahLst/>
            <a:cxnLst/>
            <a:rect l="l" t="t" r="r" b="b"/>
            <a:pathLst>
              <a:path w="536" h="535" extrusionOk="0">
                <a:moveTo>
                  <a:pt x="271" y="0"/>
                </a:moveTo>
                <a:cubicBezTo>
                  <a:pt x="121" y="0"/>
                  <a:pt x="0" y="121"/>
                  <a:pt x="0" y="271"/>
                </a:cubicBezTo>
                <a:cubicBezTo>
                  <a:pt x="0" y="414"/>
                  <a:pt x="121" y="535"/>
                  <a:pt x="271" y="535"/>
                </a:cubicBezTo>
                <a:cubicBezTo>
                  <a:pt x="415" y="535"/>
                  <a:pt x="535" y="414"/>
                  <a:pt x="535" y="271"/>
                </a:cubicBezTo>
                <a:cubicBezTo>
                  <a:pt x="535" y="121"/>
                  <a:pt x="415" y="0"/>
                  <a:pt x="27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14" name="Google Shape;1514;p20"/>
          <p:cNvSpPr/>
          <p:nvPr/>
        </p:nvSpPr>
        <p:spPr>
          <a:xfrm>
            <a:off x="1674108" y="4664625"/>
            <a:ext cx="41347" cy="40739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15" name="Google Shape;1515;p20"/>
          <p:cNvSpPr/>
          <p:nvPr/>
        </p:nvSpPr>
        <p:spPr>
          <a:xfrm>
            <a:off x="8480829" y="517560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0"/>
                </a:moveTo>
                <a:cubicBezTo>
                  <a:pt x="121" y="0"/>
                  <a:pt x="0" y="121"/>
                  <a:pt x="0" y="271"/>
                </a:cubicBezTo>
                <a:cubicBezTo>
                  <a:pt x="0" y="415"/>
                  <a:pt x="121" y="535"/>
                  <a:pt x="264" y="535"/>
                </a:cubicBezTo>
                <a:cubicBezTo>
                  <a:pt x="415" y="535"/>
                  <a:pt x="535" y="415"/>
                  <a:pt x="535" y="271"/>
                </a:cubicBezTo>
                <a:cubicBezTo>
                  <a:pt x="535" y="121"/>
                  <a:pt x="415" y="0"/>
                  <a:pt x="26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16" name="Google Shape;1516;p20"/>
          <p:cNvSpPr/>
          <p:nvPr/>
        </p:nvSpPr>
        <p:spPr>
          <a:xfrm>
            <a:off x="7988469" y="2248196"/>
            <a:ext cx="40739" cy="40663"/>
          </a:xfrm>
          <a:custGeom>
            <a:avLst/>
            <a:gdLst/>
            <a:ahLst/>
            <a:cxnLst/>
            <a:rect l="l" t="t" r="r" b="b"/>
            <a:pathLst>
              <a:path w="536" h="535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4"/>
                  <a:pt x="121" y="535"/>
                  <a:pt x="272" y="535"/>
                </a:cubicBezTo>
                <a:cubicBezTo>
                  <a:pt x="415" y="535"/>
                  <a:pt x="536" y="414"/>
                  <a:pt x="536" y="264"/>
                </a:cubicBezTo>
                <a:cubicBezTo>
                  <a:pt x="536" y="121"/>
                  <a:pt x="415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17" name="Google Shape;1517;p20"/>
          <p:cNvSpPr/>
          <p:nvPr/>
        </p:nvSpPr>
        <p:spPr>
          <a:xfrm>
            <a:off x="7112793" y="1130693"/>
            <a:ext cx="20673" cy="20065"/>
          </a:xfrm>
          <a:custGeom>
            <a:avLst/>
            <a:gdLst/>
            <a:ahLst/>
            <a:cxnLst/>
            <a:rect l="l" t="t" r="r" b="b"/>
            <a:pathLst>
              <a:path w="272" h="264" extrusionOk="0">
                <a:moveTo>
                  <a:pt x="136" y="0"/>
                </a:moveTo>
                <a:cubicBezTo>
                  <a:pt x="60" y="0"/>
                  <a:pt x="0" y="60"/>
                  <a:pt x="0" y="128"/>
                </a:cubicBezTo>
                <a:cubicBezTo>
                  <a:pt x="0" y="204"/>
                  <a:pt x="60" y="264"/>
                  <a:pt x="136" y="264"/>
                </a:cubicBezTo>
                <a:cubicBezTo>
                  <a:pt x="211" y="264"/>
                  <a:pt x="271" y="204"/>
                  <a:pt x="271" y="128"/>
                </a:cubicBezTo>
                <a:cubicBezTo>
                  <a:pt x="271" y="60"/>
                  <a:pt x="211" y="0"/>
                  <a:pt x="136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18" name="Google Shape;1518;p20"/>
          <p:cNvSpPr/>
          <p:nvPr/>
        </p:nvSpPr>
        <p:spPr>
          <a:xfrm>
            <a:off x="7772691" y="447712"/>
            <a:ext cx="20673" cy="20065"/>
          </a:xfrm>
          <a:custGeom>
            <a:avLst/>
            <a:gdLst/>
            <a:ahLst/>
            <a:cxnLst/>
            <a:rect l="l" t="t" r="r" b="b"/>
            <a:pathLst>
              <a:path w="272" h="264" extrusionOk="0">
                <a:moveTo>
                  <a:pt x="136" y="0"/>
                </a:moveTo>
                <a:cubicBezTo>
                  <a:pt x="60" y="0"/>
                  <a:pt x="0" y="61"/>
                  <a:pt x="0" y="128"/>
                </a:cubicBezTo>
                <a:cubicBezTo>
                  <a:pt x="0" y="204"/>
                  <a:pt x="60" y="264"/>
                  <a:pt x="136" y="264"/>
                </a:cubicBezTo>
                <a:cubicBezTo>
                  <a:pt x="211" y="264"/>
                  <a:pt x="271" y="204"/>
                  <a:pt x="271" y="128"/>
                </a:cubicBezTo>
                <a:cubicBezTo>
                  <a:pt x="271" y="61"/>
                  <a:pt x="211" y="0"/>
                  <a:pt x="136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19" name="Google Shape;1519;p20"/>
          <p:cNvSpPr/>
          <p:nvPr/>
        </p:nvSpPr>
        <p:spPr>
          <a:xfrm>
            <a:off x="6872921" y="4775668"/>
            <a:ext cx="41271" cy="40739"/>
          </a:xfrm>
          <a:custGeom>
            <a:avLst/>
            <a:gdLst/>
            <a:ahLst/>
            <a:cxnLst/>
            <a:rect l="l" t="t" r="r" b="b"/>
            <a:pathLst>
              <a:path w="543" h="536" extrusionOk="0">
                <a:moveTo>
                  <a:pt x="271" y="1"/>
                </a:moveTo>
                <a:cubicBezTo>
                  <a:pt x="121" y="1"/>
                  <a:pt x="0" y="121"/>
                  <a:pt x="0" y="272"/>
                </a:cubicBezTo>
                <a:cubicBezTo>
                  <a:pt x="0" y="415"/>
                  <a:pt x="121" y="535"/>
                  <a:pt x="271" y="535"/>
                </a:cubicBezTo>
                <a:cubicBezTo>
                  <a:pt x="422" y="535"/>
                  <a:pt x="542" y="415"/>
                  <a:pt x="542" y="272"/>
                </a:cubicBezTo>
                <a:cubicBezTo>
                  <a:pt x="542" y="121"/>
                  <a:pt x="422" y="1"/>
                  <a:pt x="27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20" name="Google Shape;1520;p20"/>
          <p:cNvSpPr/>
          <p:nvPr/>
        </p:nvSpPr>
        <p:spPr>
          <a:xfrm>
            <a:off x="4872624" y="4664625"/>
            <a:ext cx="40739" cy="40739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0"/>
                </a:moveTo>
                <a:cubicBezTo>
                  <a:pt x="121" y="0"/>
                  <a:pt x="0" y="121"/>
                  <a:pt x="0" y="264"/>
                </a:cubicBezTo>
                <a:cubicBezTo>
                  <a:pt x="0" y="415"/>
                  <a:pt x="121" y="535"/>
                  <a:pt x="272" y="535"/>
                </a:cubicBezTo>
                <a:cubicBezTo>
                  <a:pt x="422" y="535"/>
                  <a:pt x="535" y="415"/>
                  <a:pt x="535" y="264"/>
                </a:cubicBezTo>
                <a:cubicBezTo>
                  <a:pt x="535" y="121"/>
                  <a:pt x="422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969661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2" name="Google Shape;1522;p21"/>
          <p:cNvGrpSpPr/>
          <p:nvPr/>
        </p:nvGrpSpPr>
        <p:grpSpPr>
          <a:xfrm flipH="1">
            <a:off x="8510395" y="3686866"/>
            <a:ext cx="266211" cy="264843"/>
            <a:chOff x="2856950" y="4206891"/>
            <a:chExt cx="266211" cy="264843"/>
          </a:xfrm>
        </p:grpSpPr>
        <p:sp>
          <p:nvSpPr>
            <p:cNvPr id="1523" name="Google Shape;1523;p21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24" name="Google Shape;1524;p21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525" name="Google Shape;1525;p21"/>
          <p:cNvSpPr/>
          <p:nvPr/>
        </p:nvSpPr>
        <p:spPr>
          <a:xfrm flipH="1">
            <a:off x="470655" y="39085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526" name="Google Shape;1526;p21"/>
          <p:cNvGrpSpPr/>
          <p:nvPr/>
        </p:nvGrpSpPr>
        <p:grpSpPr>
          <a:xfrm flipH="1">
            <a:off x="380812" y="2907934"/>
            <a:ext cx="304920" cy="302747"/>
            <a:chOff x="7557412" y="2686347"/>
            <a:chExt cx="304920" cy="302747"/>
          </a:xfrm>
        </p:grpSpPr>
        <p:sp>
          <p:nvSpPr>
            <p:cNvPr id="1527" name="Google Shape;1527;p21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28" name="Google Shape;1528;p21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29" name="Google Shape;1529;p21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30" name="Google Shape;1530;p21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31" name="Google Shape;1531;p21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32" name="Google Shape;1532;p21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33" name="Google Shape;1533;p21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34" name="Google Shape;1534;p21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35" name="Google Shape;1535;p21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36" name="Google Shape;1536;p21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537" name="Google Shape;1537;p21"/>
          <p:cNvSpPr/>
          <p:nvPr/>
        </p:nvSpPr>
        <p:spPr>
          <a:xfrm flipH="1">
            <a:off x="8183199" y="4856015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538" name="Google Shape;1538;p21"/>
          <p:cNvGrpSpPr/>
          <p:nvPr/>
        </p:nvGrpSpPr>
        <p:grpSpPr>
          <a:xfrm flipH="1">
            <a:off x="408060" y="4366764"/>
            <a:ext cx="250438" cy="251002"/>
            <a:chOff x="4456658" y="4195702"/>
            <a:chExt cx="250438" cy="251002"/>
          </a:xfrm>
        </p:grpSpPr>
        <p:sp>
          <p:nvSpPr>
            <p:cNvPr id="1539" name="Google Shape;1539;p21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40" name="Google Shape;1540;p21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41" name="Google Shape;1541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42" name="Google Shape;1542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543" name="Google Shape;1543;p21"/>
          <p:cNvGrpSpPr/>
          <p:nvPr/>
        </p:nvGrpSpPr>
        <p:grpSpPr>
          <a:xfrm flipH="1">
            <a:off x="1467637" y="952847"/>
            <a:ext cx="304920" cy="302747"/>
            <a:chOff x="7557412" y="2686347"/>
            <a:chExt cx="304920" cy="302747"/>
          </a:xfrm>
        </p:grpSpPr>
        <p:sp>
          <p:nvSpPr>
            <p:cNvPr id="1544" name="Google Shape;1544;p21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45" name="Google Shape;1545;p21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46" name="Google Shape;1546;p21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47" name="Google Shape;1547;p21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48" name="Google Shape;1548;p21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49" name="Google Shape;1549;p21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0" name="Google Shape;1550;p21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1" name="Google Shape;1551;p21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2" name="Google Shape;1552;p21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3" name="Google Shape;1553;p21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554" name="Google Shape;1554;p21"/>
          <p:cNvGrpSpPr/>
          <p:nvPr/>
        </p:nvGrpSpPr>
        <p:grpSpPr>
          <a:xfrm flipH="1">
            <a:off x="483085" y="502314"/>
            <a:ext cx="250438" cy="251002"/>
            <a:chOff x="4456658" y="4195702"/>
            <a:chExt cx="250438" cy="251002"/>
          </a:xfrm>
        </p:grpSpPr>
        <p:sp>
          <p:nvSpPr>
            <p:cNvPr id="1555" name="Google Shape;1555;p21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6" name="Google Shape;1556;p21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7" name="Google Shape;1557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8" name="Google Shape;1558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559" name="Google Shape;1559;p21"/>
          <p:cNvSpPr/>
          <p:nvPr/>
        </p:nvSpPr>
        <p:spPr>
          <a:xfrm>
            <a:off x="7911380" y="41580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60" name="Google Shape;1560;p21"/>
          <p:cNvSpPr/>
          <p:nvPr/>
        </p:nvSpPr>
        <p:spPr>
          <a:xfrm flipH="1">
            <a:off x="8718484" y="26918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61" name="Google Shape;1561;p21"/>
          <p:cNvSpPr/>
          <p:nvPr/>
        </p:nvSpPr>
        <p:spPr>
          <a:xfrm>
            <a:off x="7554651" y="14449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62" name="Google Shape;1562;p21"/>
          <p:cNvSpPr/>
          <p:nvPr/>
        </p:nvSpPr>
        <p:spPr>
          <a:xfrm flipH="1">
            <a:off x="776109" y="158757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63" name="Google Shape;1563;p21"/>
          <p:cNvSpPr/>
          <p:nvPr/>
        </p:nvSpPr>
        <p:spPr>
          <a:xfrm flipH="1">
            <a:off x="1085259" y="25349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64" name="Google Shape;1564;p21"/>
          <p:cNvSpPr/>
          <p:nvPr/>
        </p:nvSpPr>
        <p:spPr>
          <a:xfrm flipH="1">
            <a:off x="1042134" y="48560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565" name="Google Shape;1565;p21"/>
          <p:cNvGrpSpPr/>
          <p:nvPr/>
        </p:nvGrpSpPr>
        <p:grpSpPr>
          <a:xfrm flipH="1">
            <a:off x="8324723" y="1693414"/>
            <a:ext cx="250438" cy="251002"/>
            <a:chOff x="4456658" y="4195702"/>
            <a:chExt cx="250438" cy="251002"/>
          </a:xfrm>
        </p:grpSpPr>
        <p:sp>
          <p:nvSpPr>
            <p:cNvPr id="1566" name="Google Shape;1566;p21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7" name="Google Shape;1567;p21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8" name="Google Shape;1568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9" name="Google Shape;1569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570" name="Google Shape;1570;p21"/>
          <p:cNvGrpSpPr/>
          <p:nvPr/>
        </p:nvGrpSpPr>
        <p:grpSpPr>
          <a:xfrm>
            <a:off x="7195050" y="911247"/>
            <a:ext cx="304920" cy="302747"/>
            <a:chOff x="7557412" y="2686347"/>
            <a:chExt cx="304920" cy="302747"/>
          </a:xfrm>
        </p:grpSpPr>
        <p:sp>
          <p:nvSpPr>
            <p:cNvPr id="1571" name="Google Shape;1571;p21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2" name="Google Shape;1572;p21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3" name="Google Shape;1573;p21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4" name="Google Shape;1574;p21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5" name="Google Shape;1575;p21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6" name="Google Shape;1576;p21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7" name="Google Shape;1577;p21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8" name="Google Shape;1578;p21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9" name="Google Shape;1579;p21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0" name="Google Shape;1580;p21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581" name="Google Shape;1581;p21"/>
          <p:cNvSpPr/>
          <p:nvPr/>
        </p:nvSpPr>
        <p:spPr>
          <a:xfrm>
            <a:off x="8428376" y="990903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582" name="Google Shape;1582;p21"/>
          <p:cNvGrpSpPr/>
          <p:nvPr/>
        </p:nvGrpSpPr>
        <p:grpSpPr>
          <a:xfrm flipH="1">
            <a:off x="7508560" y="4366764"/>
            <a:ext cx="250438" cy="251002"/>
            <a:chOff x="4456658" y="4195702"/>
            <a:chExt cx="250438" cy="251002"/>
          </a:xfrm>
        </p:grpSpPr>
        <p:sp>
          <p:nvSpPr>
            <p:cNvPr id="1583" name="Google Shape;1583;p21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4" name="Google Shape;1584;p21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5" name="Google Shape;1585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6" name="Google Shape;1586;p21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8588437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8" name="Google Shape;1588;p22"/>
          <p:cNvSpPr/>
          <p:nvPr/>
        </p:nvSpPr>
        <p:spPr>
          <a:xfrm>
            <a:off x="4702053" y="357609"/>
            <a:ext cx="17251" cy="217574"/>
          </a:xfrm>
          <a:custGeom>
            <a:avLst/>
            <a:gdLst/>
            <a:ahLst/>
            <a:cxnLst/>
            <a:rect l="l" t="t" r="r" b="b"/>
            <a:pathLst>
              <a:path w="227" h="2863" extrusionOk="0">
                <a:moveTo>
                  <a:pt x="113" y="1"/>
                </a:moveTo>
                <a:cubicBezTo>
                  <a:pt x="53" y="1"/>
                  <a:pt x="0" y="46"/>
                  <a:pt x="0" y="114"/>
                </a:cubicBezTo>
                <a:lnTo>
                  <a:pt x="0" y="2750"/>
                </a:lnTo>
                <a:cubicBezTo>
                  <a:pt x="0" y="2810"/>
                  <a:pt x="53" y="2863"/>
                  <a:pt x="113" y="2863"/>
                </a:cubicBezTo>
                <a:cubicBezTo>
                  <a:pt x="181" y="2863"/>
                  <a:pt x="226" y="2810"/>
                  <a:pt x="226" y="2750"/>
                </a:cubicBezTo>
                <a:lnTo>
                  <a:pt x="226" y="114"/>
                </a:lnTo>
                <a:cubicBezTo>
                  <a:pt x="226" y="46"/>
                  <a:pt x="181" y="1"/>
                  <a:pt x="11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89" name="Google Shape;1589;p22"/>
          <p:cNvSpPr/>
          <p:nvPr/>
        </p:nvSpPr>
        <p:spPr>
          <a:xfrm>
            <a:off x="4601816" y="457770"/>
            <a:ext cx="218182" cy="17251"/>
          </a:xfrm>
          <a:custGeom>
            <a:avLst/>
            <a:gdLst/>
            <a:ahLst/>
            <a:cxnLst/>
            <a:rect l="l" t="t" r="r" b="b"/>
            <a:pathLst>
              <a:path w="2871" h="227" extrusionOk="0">
                <a:moveTo>
                  <a:pt x="114" y="1"/>
                </a:moveTo>
                <a:cubicBezTo>
                  <a:pt x="54" y="1"/>
                  <a:pt x="1" y="54"/>
                  <a:pt x="1" y="114"/>
                </a:cubicBezTo>
                <a:cubicBezTo>
                  <a:pt x="1" y="174"/>
                  <a:pt x="54" y="227"/>
                  <a:pt x="114" y="227"/>
                </a:cubicBezTo>
                <a:lnTo>
                  <a:pt x="2750" y="227"/>
                </a:lnTo>
                <a:cubicBezTo>
                  <a:pt x="2818" y="227"/>
                  <a:pt x="2871" y="174"/>
                  <a:pt x="2871" y="114"/>
                </a:cubicBezTo>
                <a:cubicBezTo>
                  <a:pt x="2871" y="54"/>
                  <a:pt x="2818" y="1"/>
                  <a:pt x="2750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90" name="Google Shape;1590;p22"/>
          <p:cNvSpPr/>
          <p:nvPr/>
        </p:nvSpPr>
        <p:spPr>
          <a:xfrm>
            <a:off x="4630466" y="386563"/>
            <a:ext cx="160957" cy="159438"/>
          </a:xfrm>
          <a:custGeom>
            <a:avLst/>
            <a:gdLst/>
            <a:ahLst/>
            <a:cxnLst/>
            <a:rect l="l" t="t" r="r" b="b"/>
            <a:pathLst>
              <a:path w="2118" h="2098" extrusionOk="0">
                <a:moveTo>
                  <a:pt x="125" y="0"/>
                </a:moveTo>
                <a:cubicBezTo>
                  <a:pt x="97" y="0"/>
                  <a:pt x="68" y="11"/>
                  <a:pt x="46" y="34"/>
                </a:cubicBezTo>
                <a:cubicBezTo>
                  <a:pt x="1" y="79"/>
                  <a:pt x="1" y="154"/>
                  <a:pt x="46" y="200"/>
                </a:cubicBezTo>
                <a:lnTo>
                  <a:pt x="1906" y="2068"/>
                </a:lnTo>
                <a:cubicBezTo>
                  <a:pt x="1929" y="2083"/>
                  <a:pt x="1959" y="2098"/>
                  <a:pt x="1989" y="2098"/>
                </a:cubicBezTo>
                <a:cubicBezTo>
                  <a:pt x="2019" y="2098"/>
                  <a:pt x="2049" y="2083"/>
                  <a:pt x="2072" y="2068"/>
                </a:cubicBezTo>
                <a:cubicBezTo>
                  <a:pt x="2117" y="2022"/>
                  <a:pt x="2117" y="1947"/>
                  <a:pt x="2072" y="1902"/>
                </a:cubicBezTo>
                <a:lnTo>
                  <a:pt x="204" y="34"/>
                </a:lnTo>
                <a:cubicBezTo>
                  <a:pt x="181" y="11"/>
                  <a:pt x="153" y="0"/>
                  <a:pt x="12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91" name="Google Shape;1591;p22"/>
          <p:cNvSpPr/>
          <p:nvPr/>
        </p:nvSpPr>
        <p:spPr>
          <a:xfrm>
            <a:off x="4630466" y="386563"/>
            <a:ext cx="160957" cy="159438"/>
          </a:xfrm>
          <a:custGeom>
            <a:avLst/>
            <a:gdLst/>
            <a:ahLst/>
            <a:cxnLst/>
            <a:rect l="l" t="t" r="r" b="b"/>
            <a:pathLst>
              <a:path w="2118" h="2098" extrusionOk="0">
                <a:moveTo>
                  <a:pt x="1989" y="0"/>
                </a:moveTo>
                <a:cubicBezTo>
                  <a:pt x="1959" y="0"/>
                  <a:pt x="1929" y="11"/>
                  <a:pt x="1906" y="34"/>
                </a:cubicBezTo>
                <a:lnTo>
                  <a:pt x="46" y="1902"/>
                </a:lnTo>
                <a:cubicBezTo>
                  <a:pt x="1" y="1947"/>
                  <a:pt x="1" y="2022"/>
                  <a:pt x="46" y="2068"/>
                </a:cubicBezTo>
                <a:cubicBezTo>
                  <a:pt x="68" y="2083"/>
                  <a:pt x="91" y="2098"/>
                  <a:pt x="121" y="2098"/>
                </a:cubicBezTo>
                <a:cubicBezTo>
                  <a:pt x="151" y="2098"/>
                  <a:pt x="181" y="2083"/>
                  <a:pt x="204" y="2068"/>
                </a:cubicBezTo>
                <a:lnTo>
                  <a:pt x="2072" y="200"/>
                </a:lnTo>
                <a:cubicBezTo>
                  <a:pt x="2117" y="154"/>
                  <a:pt x="2117" y="79"/>
                  <a:pt x="2072" y="34"/>
                </a:cubicBezTo>
                <a:cubicBezTo>
                  <a:pt x="2049" y="11"/>
                  <a:pt x="2019" y="0"/>
                  <a:pt x="1989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92" name="Google Shape;1592;p22"/>
          <p:cNvSpPr/>
          <p:nvPr/>
        </p:nvSpPr>
        <p:spPr>
          <a:xfrm>
            <a:off x="4278458" y="1122343"/>
            <a:ext cx="28650" cy="360140"/>
          </a:xfrm>
          <a:custGeom>
            <a:avLst/>
            <a:gdLst/>
            <a:ahLst/>
            <a:cxnLst/>
            <a:rect l="l" t="t" r="r" b="b"/>
            <a:pathLst>
              <a:path w="377" h="4739" extrusionOk="0">
                <a:moveTo>
                  <a:pt x="189" y="1"/>
                </a:moveTo>
                <a:cubicBezTo>
                  <a:pt x="83" y="1"/>
                  <a:pt x="0" y="84"/>
                  <a:pt x="0" y="189"/>
                </a:cubicBezTo>
                <a:lnTo>
                  <a:pt x="0" y="4550"/>
                </a:lnTo>
                <a:cubicBezTo>
                  <a:pt x="0" y="4656"/>
                  <a:pt x="83" y="4738"/>
                  <a:pt x="189" y="4738"/>
                </a:cubicBezTo>
                <a:cubicBezTo>
                  <a:pt x="294" y="4738"/>
                  <a:pt x="377" y="4656"/>
                  <a:pt x="377" y="4550"/>
                </a:cubicBezTo>
                <a:lnTo>
                  <a:pt x="377" y="189"/>
                </a:lnTo>
                <a:cubicBezTo>
                  <a:pt x="377" y="84"/>
                  <a:pt x="294" y="1"/>
                  <a:pt x="18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93" name="Google Shape;1593;p22"/>
          <p:cNvSpPr/>
          <p:nvPr/>
        </p:nvSpPr>
        <p:spPr>
          <a:xfrm>
            <a:off x="4113018" y="1287783"/>
            <a:ext cx="360140" cy="28726"/>
          </a:xfrm>
          <a:custGeom>
            <a:avLst/>
            <a:gdLst/>
            <a:ahLst/>
            <a:cxnLst/>
            <a:rect l="l" t="t" r="r" b="b"/>
            <a:pathLst>
              <a:path w="4739" h="378" extrusionOk="0">
                <a:moveTo>
                  <a:pt x="189" y="0"/>
                </a:moveTo>
                <a:cubicBezTo>
                  <a:pt x="83" y="0"/>
                  <a:pt x="0" y="91"/>
                  <a:pt x="0" y="189"/>
                </a:cubicBezTo>
                <a:cubicBezTo>
                  <a:pt x="0" y="294"/>
                  <a:pt x="83" y="377"/>
                  <a:pt x="189" y="377"/>
                </a:cubicBezTo>
                <a:lnTo>
                  <a:pt x="4550" y="377"/>
                </a:lnTo>
                <a:cubicBezTo>
                  <a:pt x="4655" y="377"/>
                  <a:pt x="4738" y="294"/>
                  <a:pt x="4738" y="189"/>
                </a:cubicBezTo>
                <a:cubicBezTo>
                  <a:pt x="4738" y="91"/>
                  <a:pt x="4655" y="0"/>
                  <a:pt x="455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94" name="Google Shape;1594;p22"/>
          <p:cNvSpPr/>
          <p:nvPr/>
        </p:nvSpPr>
        <p:spPr>
          <a:xfrm>
            <a:off x="4159982" y="1170751"/>
            <a:ext cx="266210" cy="263095"/>
          </a:xfrm>
          <a:custGeom>
            <a:avLst/>
            <a:gdLst/>
            <a:ahLst/>
            <a:cxnLst/>
            <a:rect l="l" t="t" r="r" b="b"/>
            <a:pathLst>
              <a:path w="3503" h="3462" extrusionOk="0">
                <a:moveTo>
                  <a:pt x="207" y="0"/>
                </a:moveTo>
                <a:cubicBezTo>
                  <a:pt x="160" y="0"/>
                  <a:pt x="113" y="19"/>
                  <a:pt x="75" y="57"/>
                </a:cubicBezTo>
                <a:cubicBezTo>
                  <a:pt x="0" y="132"/>
                  <a:pt x="0" y="252"/>
                  <a:pt x="75" y="320"/>
                </a:cubicBezTo>
                <a:lnTo>
                  <a:pt x="3156" y="3408"/>
                </a:lnTo>
                <a:cubicBezTo>
                  <a:pt x="3194" y="3446"/>
                  <a:pt x="3246" y="3461"/>
                  <a:pt x="3292" y="3461"/>
                </a:cubicBezTo>
                <a:cubicBezTo>
                  <a:pt x="3344" y="3461"/>
                  <a:pt x="3390" y="3446"/>
                  <a:pt x="3427" y="3408"/>
                </a:cubicBezTo>
                <a:cubicBezTo>
                  <a:pt x="3503" y="3333"/>
                  <a:pt x="3503" y="3213"/>
                  <a:pt x="3427" y="3137"/>
                </a:cubicBezTo>
                <a:lnTo>
                  <a:pt x="339" y="57"/>
                </a:lnTo>
                <a:cubicBezTo>
                  <a:pt x="301" y="19"/>
                  <a:pt x="254" y="0"/>
                  <a:pt x="20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95" name="Google Shape;1595;p22"/>
          <p:cNvSpPr/>
          <p:nvPr/>
        </p:nvSpPr>
        <p:spPr>
          <a:xfrm>
            <a:off x="4159982" y="1170751"/>
            <a:ext cx="266210" cy="263095"/>
          </a:xfrm>
          <a:custGeom>
            <a:avLst/>
            <a:gdLst/>
            <a:ahLst/>
            <a:cxnLst/>
            <a:rect l="l" t="t" r="r" b="b"/>
            <a:pathLst>
              <a:path w="3503" h="3462" extrusionOk="0">
                <a:moveTo>
                  <a:pt x="3292" y="0"/>
                </a:moveTo>
                <a:cubicBezTo>
                  <a:pt x="3243" y="0"/>
                  <a:pt x="3194" y="19"/>
                  <a:pt x="3156" y="57"/>
                </a:cubicBezTo>
                <a:lnTo>
                  <a:pt x="75" y="3137"/>
                </a:lnTo>
                <a:cubicBezTo>
                  <a:pt x="0" y="3213"/>
                  <a:pt x="0" y="3333"/>
                  <a:pt x="75" y="3408"/>
                </a:cubicBezTo>
                <a:cubicBezTo>
                  <a:pt x="113" y="3446"/>
                  <a:pt x="158" y="3461"/>
                  <a:pt x="211" y="3461"/>
                </a:cubicBezTo>
                <a:cubicBezTo>
                  <a:pt x="256" y="3461"/>
                  <a:pt x="301" y="3446"/>
                  <a:pt x="339" y="3408"/>
                </a:cubicBezTo>
                <a:lnTo>
                  <a:pt x="3427" y="320"/>
                </a:lnTo>
                <a:cubicBezTo>
                  <a:pt x="3503" y="252"/>
                  <a:pt x="3503" y="132"/>
                  <a:pt x="3427" y="57"/>
                </a:cubicBezTo>
                <a:cubicBezTo>
                  <a:pt x="3390" y="19"/>
                  <a:pt x="3341" y="0"/>
                  <a:pt x="329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96" name="Google Shape;1596;p22"/>
          <p:cNvSpPr/>
          <p:nvPr/>
        </p:nvSpPr>
        <p:spPr>
          <a:xfrm>
            <a:off x="3283003" y="1587734"/>
            <a:ext cx="9271" cy="117944"/>
          </a:xfrm>
          <a:custGeom>
            <a:avLst/>
            <a:gdLst/>
            <a:ahLst/>
            <a:cxnLst/>
            <a:rect l="l" t="t" r="r" b="b"/>
            <a:pathLst>
              <a:path w="122" h="1552" extrusionOk="0">
                <a:moveTo>
                  <a:pt x="61" y="0"/>
                </a:moveTo>
                <a:cubicBezTo>
                  <a:pt x="23" y="0"/>
                  <a:pt x="1" y="30"/>
                  <a:pt x="1" y="61"/>
                </a:cubicBezTo>
                <a:lnTo>
                  <a:pt x="1" y="1484"/>
                </a:lnTo>
                <a:cubicBezTo>
                  <a:pt x="1" y="1522"/>
                  <a:pt x="23" y="1552"/>
                  <a:pt x="61" y="1552"/>
                </a:cubicBezTo>
                <a:cubicBezTo>
                  <a:pt x="91" y="1552"/>
                  <a:pt x="121" y="1522"/>
                  <a:pt x="121" y="1484"/>
                </a:cubicBezTo>
                <a:lnTo>
                  <a:pt x="121" y="61"/>
                </a:lnTo>
                <a:cubicBezTo>
                  <a:pt x="121" y="30"/>
                  <a:pt x="91" y="0"/>
                  <a:pt x="6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97" name="Google Shape;1597;p22"/>
          <p:cNvSpPr/>
          <p:nvPr/>
        </p:nvSpPr>
        <p:spPr>
          <a:xfrm>
            <a:off x="3228667" y="1642070"/>
            <a:ext cx="117944" cy="9271"/>
          </a:xfrm>
          <a:custGeom>
            <a:avLst/>
            <a:gdLst/>
            <a:ahLst/>
            <a:cxnLst/>
            <a:rect l="l" t="t" r="r" b="b"/>
            <a:pathLst>
              <a:path w="1552" h="122" extrusionOk="0">
                <a:moveTo>
                  <a:pt x="60" y="1"/>
                </a:moveTo>
                <a:cubicBezTo>
                  <a:pt x="30" y="1"/>
                  <a:pt x="0" y="24"/>
                  <a:pt x="0" y="61"/>
                </a:cubicBezTo>
                <a:cubicBezTo>
                  <a:pt x="0" y="91"/>
                  <a:pt x="30" y="121"/>
                  <a:pt x="60" y="121"/>
                </a:cubicBezTo>
                <a:lnTo>
                  <a:pt x="1484" y="121"/>
                </a:lnTo>
                <a:cubicBezTo>
                  <a:pt x="1522" y="121"/>
                  <a:pt x="1552" y="91"/>
                  <a:pt x="1552" y="61"/>
                </a:cubicBezTo>
                <a:cubicBezTo>
                  <a:pt x="1552" y="24"/>
                  <a:pt x="1522" y="1"/>
                  <a:pt x="148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98" name="Google Shape;1598;p22"/>
          <p:cNvSpPr/>
          <p:nvPr/>
        </p:nvSpPr>
        <p:spPr>
          <a:xfrm>
            <a:off x="3244094" y="1603617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68" y="0"/>
                </a:moveTo>
                <a:cubicBezTo>
                  <a:pt x="51" y="0"/>
                  <a:pt x="34" y="6"/>
                  <a:pt x="23" y="17"/>
                </a:cubicBezTo>
                <a:cubicBezTo>
                  <a:pt x="1" y="40"/>
                  <a:pt x="1" y="85"/>
                  <a:pt x="23" y="108"/>
                </a:cubicBezTo>
                <a:lnTo>
                  <a:pt x="1032" y="1117"/>
                </a:lnTo>
                <a:cubicBezTo>
                  <a:pt x="1048" y="1125"/>
                  <a:pt x="1063" y="1132"/>
                  <a:pt x="1078" y="1132"/>
                </a:cubicBezTo>
                <a:cubicBezTo>
                  <a:pt x="1093" y="1132"/>
                  <a:pt x="1108" y="1125"/>
                  <a:pt x="1123" y="1117"/>
                </a:cubicBezTo>
                <a:cubicBezTo>
                  <a:pt x="1145" y="1087"/>
                  <a:pt x="1145" y="1049"/>
                  <a:pt x="1123" y="1027"/>
                </a:cubicBezTo>
                <a:lnTo>
                  <a:pt x="114" y="17"/>
                </a:lnTo>
                <a:cubicBezTo>
                  <a:pt x="102" y="6"/>
                  <a:pt x="85" y="0"/>
                  <a:pt x="6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99" name="Google Shape;1599;p22"/>
          <p:cNvSpPr/>
          <p:nvPr/>
        </p:nvSpPr>
        <p:spPr>
          <a:xfrm>
            <a:off x="3244094" y="1603617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1075" y="0"/>
                </a:moveTo>
                <a:cubicBezTo>
                  <a:pt x="1059" y="0"/>
                  <a:pt x="1044" y="6"/>
                  <a:pt x="1032" y="17"/>
                </a:cubicBezTo>
                <a:lnTo>
                  <a:pt x="23" y="1027"/>
                </a:lnTo>
                <a:cubicBezTo>
                  <a:pt x="1" y="1049"/>
                  <a:pt x="1" y="1087"/>
                  <a:pt x="23" y="1117"/>
                </a:cubicBezTo>
                <a:cubicBezTo>
                  <a:pt x="38" y="1125"/>
                  <a:pt x="53" y="1132"/>
                  <a:pt x="68" y="1132"/>
                </a:cubicBezTo>
                <a:cubicBezTo>
                  <a:pt x="83" y="1132"/>
                  <a:pt x="98" y="1125"/>
                  <a:pt x="114" y="1117"/>
                </a:cubicBezTo>
                <a:lnTo>
                  <a:pt x="1123" y="108"/>
                </a:lnTo>
                <a:cubicBezTo>
                  <a:pt x="1145" y="85"/>
                  <a:pt x="1145" y="40"/>
                  <a:pt x="1123" y="17"/>
                </a:cubicBezTo>
                <a:cubicBezTo>
                  <a:pt x="1108" y="6"/>
                  <a:pt x="1091" y="0"/>
                  <a:pt x="107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00" name="Google Shape;1600;p22"/>
          <p:cNvSpPr/>
          <p:nvPr/>
        </p:nvSpPr>
        <p:spPr>
          <a:xfrm>
            <a:off x="7130162" y="3371329"/>
            <a:ext cx="9803" cy="118020"/>
          </a:xfrm>
          <a:custGeom>
            <a:avLst/>
            <a:gdLst/>
            <a:ahLst/>
            <a:cxnLst/>
            <a:rect l="l" t="t" r="r" b="b"/>
            <a:pathLst>
              <a:path w="129" h="1553" extrusionOk="0">
                <a:moveTo>
                  <a:pt x="61" y="1"/>
                </a:moveTo>
                <a:cubicBezTo>
                  <a:pt x="31" y="1"/>
                  <a:pt x="1" y="31"/>
                  <a:pt x="1" y="61"/>
                </a:cubicBezTo>
                <a:lnTo>
                  <a:pt x="1" y="1484"/>
                </a:lnTo>
                <a:cubicBezTo>
                  <a:pt x="1" y="1522"/>
                  <a:pt x="31" y="1552"/>
                  <a:pt x="61" y="1552"/>
                </a:cubicBezTo>
                <a:cubicBezTo>
                  <a:pt x="99" y="1552"/>
                  <a:pt x="129" y="1522"/>
                  <a:pt x="129" y="1484"/>
                </a:cubicBezTo>
                <a:lnTo>
                  <a:pt x="129" y="61"/>
                </a:lnTo>
                <a:cubicBezTo>
                  <a:pt x="129" y="31"/>
                  <a:pt x="99" y="1"/>
                  <a:pt x="6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01" name="Google Shape;1601;p22"/>
          <p:cNvSpPr/>
          <p:nvPr/>
        </p:nvSpPr>
        <p:spPr>
          <a:xfrm>
            <a:off x="7076357" y="3425741"/>
            <a:ext cx="117412" cy="9195"/>
          </a:xfrm>
          <a:custGeom>
            <a:avLst/>
            <a:gdLst/>
            <a:ahLst/>
            <a:cxnLst/>
            <a:rect l="l" t="t" r="r" b="b"/>
            <a:pathLst>
              <a:path w="1545" h="121" extrusionOk="0">
                <a:moveTo>
                  <a:pt x="61" y="0"/>
                </a:moveTo>
                <a:cubicBezTo>
                  <a:pt x="23" y="0"/>
                  <a:pt x="1" y="23"/>
                  <a:pt x="1" y="60"/>
                </a:cubicBezTo>
                <a:cubicBezTo>
                  <a:pt x="1" y="91"/>
                  <a:pt x="23" y="121"/>
                  <a:pt x="61" y="121"/>
                </a:cubicBezTo>
                <a:lnTo>
                  <a:pt x="1485" y="121"/>
                </a:lnTo>
                <a:cubicBezTo>
                  <a:pt x="1515" y="121"/>
                  <a:pt x="1545" y="91"/>
                  <a:pt x="1545" y="60"/>
                </a:cubicBezTo>
                <a:cubicBezTo>
                  <a:pt x="1545" y="23"/>
                  <a:pt x="1515" y="0"/>
                  <a:pt x="148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02" name="Google Shape;1602;p22"/>
          <p:cNvSpPr/>
          <p:nvPr/>
        </p:nvSpPr>
        <p:spPr>
          <a:xfrm>
            <a:off x="7091252" y="3387211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72" y="1"/>
                </a:moveTo>
                <a:cubicBezTo>
                  <a:pt x="57" y="1"/>
                  <a:pt x="42" y="6"/>
                  <a:pt x="31" y="18"/>
                </a:cubicBezTo>
                <a:cubicBezTo>
                  <a:pt x="1" y="40"/>
                  <a:pt x="1" y="78"/>
                  <a:pt x="31" y="108"/>
                </a:cubicBezTo>
                <a:lnTo>
                  <a:pt x="1033" y="1110"/>
                </a:lnTo>
                <a:cubicBezTo>
                  <a:pt x="1048" y="1125"/>
                  <a:pt x="1063" y="1132"/>
                  <a:pt x="1078" y="1132"/>
                </a:cubicBezTo>
                <a:cubicBezTo>
                  <a:pt x="1093" y="1132"/>
                  <a:pt x="1108" y="1125"/>
                  <a:pt x="1123" y="1110"/>
                </a:cubicBezTo>
                <a:cubicBezTo>
                  <a:pt x="1146" y="1087"/>
                  <a:pt x="1146" y="1050"/>
                  <a:pt x="1123" y="1027"/>
                </a:cubicBezTo>
                <a:lnTo>
                  <a:pt x="114" y="18"/>
                </a:lnTo>
                <a:cubicBezTo>
                  <a:pt x="102" y="6"/>
                  <a:pt x="87" y="1"/>
                  <a:pt x="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03" name="Google Shape;1603;p22"/>
          <p:cNvSpPr/>
          <p:nvPr/>
        </p:nvSpPr>
        <p:spPr>
          <a:xfrm>
            <a:off x="7091252" y="3387211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1081" y="1"/>
                </a:moveTo>
                <a:cubicBezTo>
                  <a:pt x="1065" y="1"/>
                  <a:pt x="1048" y="6"/>
                  <a:pt x="1033" y="18"/>
                </a:cubicBezTo>
                <a:lnTo>
                  <a:pt x="31" y="1027"/>
                </a:lnTo>
                <a:cubicBezTo>
                  <a:pt x="1" y="1050"/>
                  <a:pt x="1" y="1087"/>
                  <a:pt x="31" y="1110"/>
                </a:cubicBezTo>
                <a:cubicBezTo>
                  <a:pt x="38" y="1125"/>
                  <a:pt x="53" y="1132"/>
                  <a:pt x="68" y="1132"/>
                </a:cubicBezTo>
                <a:cubicBezTo>
                  <a:pt x="91" y="1132"/>
                  <a:pt x="106" y="1125"/>
                  <a:pt x="114" y="1110"/>
                </a:cubicBezTo>
                <a:lnTo>
                  <a:pt x="1123" y="108"/>
                </a:lnTo>
                <a:cubicBezTo>
                  <a:pt x="1146" y="78"/>
                  <a:pt x="1146" y="40"/>
                  <a:pt x="1123" y="18"/>
                </a:cubicBezTo>
                <a:cubicBezTo>
                  <a:pt x="1112" y="6"/>
                  <a:pt x="1097" y="1"/>
                  <a:pt x="108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04" name="Google Shape;1604;p22"/>
          <p:cNvSpPr/>
          <p:nvPr/>
        </p:nvSpPr>
        <p:spPr>
          <a:xfrm>
            <a:off x="8053840" y="2347909"/>
            <a:ext cx="9195" cy="117412"/>
          </a:xfrm>
          <a:custGeom>
            <a:avLst/>
            <a:gdLst/>
            <a:ahLst/>
            <a:cxnLst/>
            <a:rect l="l" t="t" r="r" b="b"/>
            <a:pathLst>
              <a:path w="121" h="1545" extrusionOk="0">
                <a:moveTo>
                  <a:pt x="61" y="0"/>
                </a:moveTo>
                <a:cubicBezTo>
                  <a:pt x="30" y="0"/>
                  <a:pt x="0" y="23"/>
                  <a:pt x="0" y="60"/>
                </a:cubicBezTo>
                <a:lnTo>
                  <a:pt x="0" y="1484"/>
                </a:lnTo>
                <a:cubicBezTo>
                  <a:pt x="0" y="1514"/>
                  <a:pt x="30" y="1544"/>
                  <a:pt x="61" y="1544"/>
                </a:cubicBezTo>
                <a:cubicBezTo>
                  <a:pt x="98" y="1544"/>
                  <a:pt x="121" y="1514"/>
                  <a:pt x="121" y="1484"/>
                </a:cubicBezTo>
                <a:lnTo>
                  <a:pt x="121" y="60"/>
                </a:lnTo>
                <a:cubicBezTo>
                  <a:pt x="121" y="23"/>
                  <a:pt x="98" y="0"/>
                  <a:pt x="6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05" name="Google Shape;1605;p22"/>
          <p:cNvSpPr/>
          <p:nvPr/>
        </p:nvSpPr>
        <p:spPr>
          <a:xfrm>
            <a:off x="7999428" y="2401713"/>
            <a:ext cx="118020" cy="9803"/>
          </a:xfrm>
          <a:custGeom>
            <a:avLst/>
            <a:gdLst/>
            <a:ahLst/>
            <a:cxnLst/>
            <a:rect l="l" t="t" r="r" b="b"/>
            <a:pathLst>
              <a:path w="1553" h="129" extrusionOk="0">
                <a:moveTo>
                  <a:pt x="61" y="0"/>
                </a:moveTo>
                <a:cubicBezTo>
                  <a:pt x="31" y="0"/>
                  <a:pt x="1" y="30"/>
                  <a:pt x="1" y="60"/>
                </a:cubicBezTo>
                <a:cubicBezTo>
                  <a:pt x="1" y="98"/>
                  <a:pt x="31" y="128"/>
                  <a:pt x="61" y="128"/>
                </a:cubicBezTo>
                <a:lnTo>
                  <a:pt x="1492" y="128"/>
                </a:lnTo>
                <a:cubicBezTo>
                  <a:pt x="1522" y="128"/>
                  <a:pt x="1552" y="98"/>
                  <a:pt x="1552" y="60"/>
                </a:cubicBezTo>
                <a:cubicBezTo>
                  <a:pt x="1552" y="30"/>
                  <a:pt x="1522" y="0"/>
                  <a:pt x="149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06" name="Google Shape;1606;p22"/>
          <p:cNvSpPr/>
          <p:nvPr/>
        </p:nvSpPr>
        <p:spPr>
          <a:xfrm>
            <a:off x="8014931" y="2363791"/>
            <a:ext cx="87090" cy="85494"/>
          </a:xfrm>
          <a:custGeom>
            <a:avLst/>
            <a:gdLst/>
            <a:ahLst/>
            <a:cxnLst/>
            <a:rect l="l" t="t" r="r" b="b"/>
            <a:pathLst>
              <a:path w="1146" h="1125" extrusionOk="0">
                <a:moveTo>
                  <a:pt x="71" y="0"/>
                </a:moveTo>
                <a:cubicBezTo>
                  <a:pt x="55" y="0"/>
                  <a:pt x="38" y="6"/>
                  <a:pt x="23" y="17"/>
                </a:cubicBezTo>
                <a:cubicBezTo>
                  <a:pt x="0" y="40"/>
                  <a:pt x="0" y="77"/>
                  <a:pt x="23" y="100"/>
                </a:cubicBezTo>
                <a:lnTo>
                  <a:pt x="1032" y="1109"/>
                </a:lnTo>
                <a:cubicBezTo>
                  <a:pt x="1047" y="1124"/>
                  <a:pt x="1062" y="1124"/>
                  <a:pt x="1077" y="1124"/>
                </a:cubicBezTo>
                <a:cubicBezTo>
                  <a:pt x="1092" y="1124"/>
                  <a:pt x="1107" y="1124"/>
                  <a:pt x="1122" y="1109"/>
                </a:cubicBezTo>
                <a:cubicBezTo>
                  <a:pt x="1145" y="1087"/>
                  <a:pt x="1145" y="1049"/>
                  <a:pt x="1122" y="1019"/>
                </a:cubicBezTo>
                <a:lnTo>
                  <a:pt x="113" y="17"/>
                </a:lnTo>
                <a:cubicBezTo>
                  <a:pt x="102" y="6"/>
                  <a:pt x="87" y="0"/>
                  <a:pt x="7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07" name="Google Shape;1607;p22"/>
          <p:cNvSpPr/>
          <p:nvPr/>
        </p:nvSpPr>
        <p:spPr>
          <a:xfrm>
            <a:off x="8014931" y="2363791"/>
            <a:ext cx="87090" cy="85494"/>
          </a:xfrm>
          <a:custGeom>
            <a:avLst/>
            <a:gdLst/>
            <a:ahLst/>
            <a:cxnLst/>
            <a:rect l="l" t="t" r="r" b="b"/>
            <a:pathLst>
              <a:path w="1146" h="1125" extrusionOk="0">
                <a:moveTo>
                  <a:pt x="1077" y="0"/>
                </a:moveTo>
                <a:cubicBezTo>
                  <a:pt x="1060" y="0"/>
                  <a:pt x="1043" y="6"/>
                  <a:pt x="1032" y="17"/>
                </a:cubicBezTo>
                <a:lnTo>
                  <a:pt x="23" y="1019"/>
                </a:lnTo>
                <a:cubicBezTo>
                  <a:pt x="0" y="1049"/>
                  <a:pt x="0" y="1087"/>
                  <a:pt x="23" y="1109"/>
                </a:cubicBezTo>
                <a:cubicBezTo>
                  <a:pt x="38" y="1124"/>
                  <a:pt x="53" y="1124"/>
                  <a:pt x="68" y="1124"/>
                </a:cubicBezTo>
                <a:cubicBezTo>
                  <a:pt x="83" y="1124"/>
                  <a:pt x="98" y="1124"/>
                  <a:pt x="113" y="1109"/>
                </a:cubicBezTo>
                <a:lnTo>
                  <a:pt x="1122" y="100"/>
                </a:lnTo>
                <a:cubicBezTo>
                  <a:pt x="1145" y="77"/>
                  <a:pt x="1145" y="40"/>
                  <a:pt x="1122" y="17"/>
                </a:cubicBezTo>
                <a:cubicBezTo>
                  <a:pt x="1111" y="6"/>
                  <a:pt x="1094" y="0"/>
                  <a:pt x="107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08" name="Google Shape;1608;p22"/>
          <p:cNvSpPr/>
          <p:nvPr/>
        </p:nvSpPr>
        <p:spPr>
          <a:xfrm>
            <a:off x="5591572" y="3592853"/>
            <a:ext cx="9803" cy="117412"/>
          </a:xfrm>
          <a:custGeom>
            <a:avLst/>
            <a:gdLst/>
            <a:ahLst/>
            <a:cxnLst/>
            <a:rect l="l" t="t" r="r" b="b"/>
            <a:pathLst>
              <a:path w="129" h="1545" extrusionOk="0">
                <a:moveTo>
                  <a:pt x="60" y="1"/>
                </a:moveTo>
                <a:cubicBezTo>
                  <a:pt x="30" y="1"/>
                  <a:pt x="0" y="31"/>
                  <a:pt x="0" y="61"/>
                </a:cubicBezTo>
                <a:lnTo>
                  <a:pt x="0" y="1484"/>
                </a:lnTo>
                <a:cubicBezTo>
                  <a:pt x="0" y="1522"/>
                  <a:pt x="30" y="1545"/>
                  <a:pt x="60" y="1545"/>
                </a:cubicBezTo>
                <a:cubicBezTo>
                  <a:pt x="98" y="1545"/>
                  <a:pt x="128" y="1522"/>
                  <a:pt x="128" y="1484"/>
                </a:cubicBezTo>
                <a:lnTo>
                  <a:pt x="128" y="61"/>
                </a:lnTo>
                <a:cubicBezTo>
                  <a:pt x="128" y="31"/>
                  <a:pt x="98" y="1"/>
                  <a:pt x="60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09" name="Google Shape;1609;p22"/>
          <p:cNvSpPr/>
          <p:nvPr/>
        </p:nvSpPr>
        <p:spPr>
          <a:xfrm>
            <a:off x="5537767" y="3647265"/>
            <a:ext cx="117412" cy="9195"/>
          </a:xfrm>
          <a:custGeom>
            <a:avLst/>
            <a:gdLst/>
            <a:ahLst/>
            <a:cxnLst/>
            <a:rect l="l" t="t" r="r" b="b"/>
            <a:pathLst>
              <a:path w="1545" h="121" extrusionOk="0">
                <a:moveTo>
                  <a:pt x="60" y="0"/>
                </a:moveTo>
                <a:cubicBezTo>
                  <a:pt x="23" y="0"/>
                  <a:pt x="0" y="23"/>
                  <a:pt x="0" y="60"/>
                </a:cubicBezTo>
                <a:cubicBezTo>
                  <a:pt x="0" y="91"/>
                  <a:pt x="23" y="121"/>
                  <a:pt x="60" y="121"/>
                </a:cubicBezTo>
                <a:lnTo>
                  <a:pt x="1484" y="121"/>
                </a:lnTo>
                <a:cubicBezTo>
                  <a:pt x="1522" y="121"/>
                  <a:pt x="1544" y="91"/>
                  <a:pt x="1544" y="60"/>
                </a:cubicBezTo>
                <a:cubicBezTo>
                  <a:pt x="1544" y="23"/>
                  <a:pt x="1522" y="0"/>
                  <a:pt x="148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10" name="Google Shape;1610;p22"/>
          <p:cNvSpPr/>
          <p:nvPr/>
        </p:nvSpPr>
        <p:spPr>
          <a:xfrm>
            <a:off x="5553194" y="3608736"/>
            <a:ext cx="86482" cy="86102"/>
          </a:xfrm>
          <a:custGeom>
            <a:avLst/>
            <a:gdLst/>
            <a:ahLst/>
            <a:cxnLst/>
            <a:rect l="l" t="t" r="r" b="b"/>
            <a:pathLst>
              <a:path w="1138" h="1133" extrusionOk="0">
                <a:moveTo>
                  <a:pt x="65" y="1"/>
                </a:moveTo>
                <a:cubicBezTo>
                  <a:pt x="49" y="1"/>
                  <a:pt x="34" y="6"/>
                  <a:pt x="23" y="18"/>
                </a:cubicBezTo>
                <a:cubicBezTo>
                  <a:pt x="1" y="40"/>
                  <a:pt x="1" y="78"/>
                  <a:pt x="23" y="108"/>
                </a:cubicBezTo>
                <a:lnTo>
                  <a:pt x="1032" y="1110"/>
                </a:lnTo>
                <a:cubicBezTo>
                  <a:pt x="1040" y="1125"/>
                  <a:pt x="1055" y="1132"/>
                  <a:pt x="1070" y="1132"/>
                </a:cubicBezTo>
                <a:cubicBezTo>
                  <a:pt x="1085" y="1132"/>
                  <a:pt x="1108" y="1125"/>
                  <a:pt x="1115" y="1110"/>
                </a:cubicBezTo>
                <a:cubicBezTo>
                  <a:pt x="1138" y="1087"/>
                  <a:pt x="1138" y="1049"/>
                  <a:pt x="1115" y="1027"/>
                </a:cubicBezTo>
                <a:lnTo>
                  <a:pt x="106" y="18"/>
                </a:lnTo>
                <a:cubicBezTo>
                  <a:pt x="95" y="6"/>
                  <a:pt x="80" y="1"/>
                  <a:pt x="6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11" name="Google Shape;1611;p22"/>
          <p:cNvSpPr/>
          <p:nvPr/>
        </p:nvSpPr>
        <p:spPr>
          <a:xfrm>
            <a:off x="5553194" y="3608736"/>
            <a:ext cx="86482" cy="86102"/>
          </a:xfrm>
          <a:custGeom>
            <a:avLst/>
            <a:gdLst/>
            <a:ahLst/>
            <a:cxnLst/>
            <a:rect l="l" t="t" r="r" b="b"/>
            <a:pathLst>
              <a:path w="1138" h="1133" extrusionOk="0">
                <a:moveTo>
                  <a:pt x="1074" y="1"/>
                </a:moveTo>
                <a:cubicBezTo>
                  <a:pt x="1059" y="1"/>
                  <a:pt x="1044" y="6"/>
                  <a:pt x="1032" y="18"/>
                </a:cubicBezTo>
                <a:lnTo>
                  <a:pt x="23" y="1027"/>
                </a:lnTo>
                <a:cubicBezTo>
                  <a:pt x="1" y="1049"/>
                  <a:pt x="1" y="1087"/>
                  <a:pt x="23" y="1110"/>
                </a:cubicBezTo>
                <a:cubicBezTo>
                  <a:pt x="31" y="1125"/>
                  <a:pt x="46" y="1132"/>
                  <a:pt x="68" y="1132"/>
                </a:cubicBezTo>
                <a:cubicBezTo>
                  <a:pt x="83" y="1132"/>
                  <a:pt x="98" y="1125"/>
                  <a:pt x="106" y="1110"/>
                </a:cubicBezTo>
                <a:lnTo>
                  <a:pt x="1115" y="108"/>
                </a:lnTo>
                <a:cubicBezTo>
                  <a:pt x="1138" y="78"/>
                  <a:pt x="1138" y="40"/>
                  <a:pt x="1115" y="18"/>
                </a:cubicBezTo>
                <a:cubicBezTo>
                  <a:pt x="1104" y="6"/>
                  <a:pt x="1089" y="1"/>
                  <a:pt x="107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12" name="Google Shape;1612;p22"/>
          <p:cNvSpPr/>
          <p:nvPr/>
        </p:nvSpPr>
        <p:spPr>
          <a:xfrm>
            <a:off x="1947623" y="2267202"/>
            <a:ext cx="21811" cy="277686"/>
          </a:xfrm>
          <a:custGeom>
            <a:avLst/>
            <a:gdLst/>
            <a:ahLst/>
            <a:cxnLst/>
            <a:rect l="l" t="t" r="r" b="b"/>
            <a:pathLst>
              <a:path w="287" h="3654" extrusionOk="0">
                <a:moveTo>
                  <a:pt x="143" y="0"/>
                </a:moveTo>
                <a:cubicBezTo>
                  <a:pt x="60" y="0"/>
                  <a:pt x="0" y="68"/>
                  <a:pt x="0" y="151"/>
                </a:cubicBezTo>
                <a:lnTo>
                  <a:pt x="0" y="3503"/>
                </a:lnTo>
                <a:cubicBezTo>
                  <a:pt x="0" y="3585"/>
                  <a:pt x="60" y="3653"/>
                  <a:pt x="143" y="3653"/>
                </a:cubicBezTo>
                <a:cubicBezTo>
                  <a:pt x="226" y="3653"/>
                  <a:pt x="286" y="3585"/>
                  <a:pt x="286" y="3503"/>
                </a:cubicBezTo>
                <a:lnTo>
                  <a:pt x="286" y="151"/>
                </a:lnTo>
                <a:cubicBezTo>
                  <a:pt x="286" y="68"/>
                  <a:pt x="226" y="0"/>
                  <a:pt x="14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13" name="Google Shape;1613;p22"/>
          <p:cNvSpPr/>
          <p:nvPr/>
        </p:nvSpPr>
        <p:spPr>
          <a:xfrm>
            <a:off x="1819952" y="2394797"/>
            <a:ext cx="277078" cy="22419"/>
          </a:xfrm>
          <a:custGeom>
            <a:avLst/>
            <a:gdLst/>
            <a:ahLst/>
            <a:cxnLst/>
            <a:rect l="l" t="t" r="r" b="b"/>
            <a:pathLst>
              <a:path w="3646" h="295" extrusionOk="0">
                <a:moveTo>
                  <a:pt x="143" y="1"/>
                </a:moveTo>
                <a:cubicBezTo>
                  <a:pt x="61" y="1"/>
                  <a:pt x="0" y="69"/>
                  <a:pt x="0" y="151"/>
                </a:cubicBezTo>
                <a:cubicBezTo>
                  <a:pt x="0" y="227"/>
                  <a:pt x="61" y="294"/>
                  <a:pt x="143" y="294"/>
                </a:cubicBezTo>
                <a:lnTo>
                  <a:pt x="3503" y="294"/>
                </a:lnTo>
                <a:cubicBezTo>
                  <a:pt x="3586" y="294"/>
                  <a:pt x="3646" y="227"/>
                  <a:pt x="3646" y="151"/>
                </a:cubicBezTo>
                <a:cubicBezTo>
                  <a:pt x="3646" y="69"/>
                  <a:pt x="3586" y="1"/>
                  <a:pt x="350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14" name="Google Shape;1614;p22"/>
          <p:cNvSpPr/>
          <p:nvPr/>
        </p:nvSpPr>
        <p:spPr>
          <a:xfrm>
            <a:off x="1855973" y="2304820"/>
            <a:ext cx="205035" cy="202831"/>
          </a:xfrm>
          <a:custGeom>
            <a:avLst/>
            <a:gdLst/>
            <a:ahLst/>
            <a:cxnLst/>
            <a:rect l="l" t="t" r="r" b="b"/>
            <a:pathLst>
              <a:path w="2698" h="2669" extrusionOk="0">
                <a:moveTo>
                  <a:pt x="163" y="0"/>
                </a:moveTo>
                <a:cubicBezTo>
                  <a:pt x="125" y="0"/>
                  <a:pt x="88" y="13"/>
                  <a:pt x="61" y="40"/>
                </a:cubicBezTo>
                <a:cubicBezTo>
                  <a:pt x="1" y="100"/>
                  <a:pt x="1" y="190"/>
                  <a:pt x="61" y="251"/>
                </a:cubicBezTo>
                <a:lnTo>
                  <a:pt x="2434" y="2623"/>
                </a:lnTo>
                <a:cubicBezTo>
                  <a:pt x="2464" y="2654"/>
                  <a:pt x="2502" y="2669"/>
                  <a:pt x="2539" y="2669"/>
                </a:cubicBezTo>
                <a:cubicBezTo>
                  <a:pt x="2577" y="2669"/>
                  <a:pt x="2615" y="2654"/>
                  <a:pt x="2637" y="2623"/>
                </a:cubicBezTo>
                <a:cubicBezTo>
                  <a:pt x="2697" y="2563"/>
                  <a:pt x="2697" y="2473"/>
                  <a:pt x="2637" y="2420"/>
                </a:cubicBezTo>
                <a:lnTo>
                  <a:pt x="265" y="40"/>
                </a:lnTo>
                <a:cubicBezTo>
                  <a:pt x="238" y="13"/>
                  <a:pt x="200" y="0"/>
                  <a:pt x="16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15" name="Google Shape;1615;p22"/>
          <p:cNvSpPr/>
          <p:nvPr/>
        </p:nvSpPr>
        <p:spPr>
          <a:xfrm>
            <a:off x="1855973" y="2304820"/>
            <a:ext cx="205035" cy="202831"/>
          </a:xfrm>
          <a:custGeom>
            <a:avLst/>
            <a:gdLst/>
            <a:ahLst/>
            <a:cxnLst/>
            <a:rect l="l" t="t" r="r" b="b"/>
            <a:pathLst>
              <a:path w="2698" h="2669" extrusionOk="0">
                <a:moveTo>
                  <a:pt x="2538" y="0"/>
                </a:moveTo>
                <a:cubicBezTo>
                  <a:pt x="2502" y="0"/>
                  <a:pt x="2464" y="13"/>
                  <a:pt x="2434" y="40"/>
                </a:cubicBezTo>
                <a:lnTo>
                  <a:pt x="61" y="2420"/>
                </a:lnTo>
                <a:cubicBezTo>
                  <a:pt x="1" y="2473"/>
                  <a:pt x="1" y="2563"/>
                  <a:pt x="61" y="2623"/>
                </a:cubicBezTo>
                <a:cubicBezTo>
                  <a:pt x="91" y="2654"/>
                  <a:pt x="121" y="2669"/>
                  <a:pt x="159" y="2669"/>
                </a:cubicBezTo>
                <a:cubicBezTo>
                  <a:pt x="197" y="2669"/>
                  <a:pt x="234" y="2654"/>
                  <a:pt x="265" y="2623"/>
                </a:cubicBezTo>
                <a:lnTo>
                  <a:pt x="2637" y="251"/>
                </a:lnTo>
                <a:cubicBezTo>
                  <a:pt x="2697" y="190"/>
                  <a:pt x="2697" y="100"/>
                  <a:pt x="2637" y="40"/>
                </a:cubicBezTo>
                <a:cubicBezTo>
                  <a:pt x="2611" y="13"/>
                  <a:pt x="2575" y="0"/>
                  <a:pt x="253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16" name="Google Shape;1616;p22"/>
          <p:cNvSpPr/>
          <p:nvPr/>
        </p:nvSpPr>
        <p:spPr>
          <a:xfrm>
            <a:off x="4738683" y="3568231"/>
            <a:ext cx="26978" cy="337798"/>
          </a:xfrm>
          <a:custGeom>
            <a:avLst/>
            <a:gdLst/>
            <a:ahLst/>
            <a:cxnLst/>
            <a:rect l="l" t="t" r="r" b="b"/>
            <a:pathLst>
              <a:path w="355" h="4445" extrusionOk="0">
                <a:moveTo>
                  <a:pt x="181" y="1"/>
                </a:moveTo>
                <a:cubicBezTo>
                  <a:pt x="83" y="1"/>
                  <a:pt x="0" y="84"/>
                  <a:pt x="0" y="181"/>
                </a:cubicBezTo>
                <a:lnTo>
                  <a:pt x="0" y="4264"/>
                </a:lnTo>
                <a:cubicBezTo>
                  <a:pt x="0" y="4362"/>
                  <a:pt x="83" y="4445"/>
                  <a:pt x="181" y="4445"/>
                </a:cubicBezTo>
                <a:cubicBezTo>
                  <a:pt x="279" y="4445"/>
                  <a:pt x="354" y="4362"/>
                  <a:pt x="354" y="4264"/>
                </a:cubicBezTo>
                <a:lnTo>
                  <a:pt x="354" y="181"/>
                </a:lnTo>
                <a:cubicBezTo>
                  <a:pt x="354" y="84"/>
                  <a:pt x="279" y="1"/>
                  <a:pt x="18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17" name="Google Shape;1617;p22"/>
          <p:cNvSpPr/>
          <p:nvPr/>
        </p:nvSpPr>
        <p:spPr>
          <a:xfrm>
            <a:off x="4583501" y="3723944"/>
            <a:ext cx="337798" cy="26978"/>
          </a:xfrm>
          <a:custGeom>
            <a:avLst/>
            <a:gdLst/>
            <a:ahLst/>
            <a:cxnLst/>
            <a:rect l="l" t="t" r="r" b="b"/>
            <a:pathLst>
              <a:path w="4445" h="355" extrusionOk="0">
                <a:moveTo>
                  <a:pt x="174" y="0"/>
                </a:moveTo>
                <a:cubicBezTo>
                  <a:pt x="76" y="0"/>
                  <a:pt x="1" y="76"/>
                  <a:pt x="1" y="174"/>
                </a:cubicBezTo>
                <a:cubicBezTo>
                  <a:pt x="1" y="272"/>
                  <a:pt x="76" y="354"/>
                  <a:pt x="174" y="354"/>
                </a:cubicBezTo>
                <a:lnTo>
                  <a:pt x="4264" y="354"/>
                </a:lnTo>
                <a:cubicBezTo>
                  <a:pt x="4362" y="354"/>
                  <a:pt x="4445" y="272"/>
                  <a:pt x="4445" y="174"/>
                </a:cubicBezTo>
                <a:cubicBezTo>
                  <a:pt x="4445" y="76"/>
                  <a:pt x="4362" y="0"/>
                  <a:pt x="426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18" name="Google Shape;1618;p22"/>
          <p:cNvSpPr/>
          <p:nvPr/>
        </p:nvSpPr>
        <p:spPr>
          <a:xfrm>
            <a:off x="4627578" y="3613599"/>
            <a:ext cx="249644" cy="247212"/>
          </a:xfrm>
          <a:custGeom>
            <a:avLst/>
            <a:gdLst/>
            <a:ahLst/>
            <a:cxnLst/>
            <a:rect l="l" t="t" r="r" b="b"/>
            <a:pathLst>
              <a:path w="3285" h="3253" extrusionOk="0">
                <a:moveTo>
                  <a:pt x="193" y="1"/>
                </a:moveTo>
                <a:cubicBezTo>
                  <a:pt x="148" y="1"/>
                  <a:pt x="103" y="18"/>
                  <a:pt x="69" y="51"/>
                </a:cubicBezTo>
                <a:cubicBezTo>
                  <a:pt x="1" y="127"/>
                  <a:pt x="1" y="240"/>
                  <a:pt x="69" y="308"/>
                </a:cubicBezTo>
                <a:lnTo>
                  <a:pt x="2961" y="3200"/>
                </a:lnTo>
                <a:cubicBezTo>
                  <a:pt x="2999" y="3230"/>
                  <a:pt x="3044" y="3253"/>
                  <a:pt x="3089" y="3253"/>
                </a:cubicBezTo>
                <a:cubicBezTo>
                  <a:pt x="3134" y="3253"/>
                  <a:pt x="3180" y="3230"/>
                  <a:pt x="3210" y="3200"/>
                </a:cubicBezTo>
                <a:cubicBezTo>
                  <a:pt x="3285" y="3125"/>
                  <a:pt x="3285" y="3019"/>
                  <a:pt x="3210" y="2944"/>
                </a:cubicBezTo>
                <a:lnTo>
                  <a:pt x="317" y="51"/>
                </a:lnTo>
                <a:cubicBezTo>
                  <a:pt x="283" y="18"/>
                  <a:pt x="238" y="1"/>
                  <a:pt x="19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19" name="Google Shape;1619;p22"/>
          <p:cNvSpPr/>
          <p:nvPr/>
        </p:nvSpPr>
        <p:spPr>
          <a:xfrm>
            <a:off x="4627578" y="3613599"/>
            <a:ext cx="249644" cy="247212"/>
          </a:xfrm>
          <a:custGeom>
            <a:avLst/>
            <a:gdLst/>
            <a:ahLst/>
            <a:cxnLst/>
            <a:rect l="l" t="t" r="r" b="b"/>
            <a:pathLst>
              <a:path w="3285" h="3253" extrusionOk="0">
                <a:moveTo>
                  <a:pt x="3085" y="1"/>
                </a:moveTo>
                <a:cubicBezTo>
                  <a:pt x="3040" y="1"/>
                  <a:pt x="2995" y="18"/>
                  <a:pt x="2961" y="51"/>
                </a:cubicBezTo>
                <a:lnTo>
                  <a:pt x="69" y="2944"/>
                </a:lnTo>
                <a:cubicBezTo>
                  <a:pt x="1" y="3019"/>
                  <a:pt x="1" y="3125"/>
                  <a:pt x="69" y="3200"/>
                </a:cubicBezTo>
                <a:cubicBezTo>
                  <a:pt x="106" y="3230"/>
                  <a:pt x="152" y="3253"/>
                  <a:pt x="197" y="3253"/>
                </a:cubicBezTo>
                <a:cubicBezTo>
                  <a:pt x="242" y="3253"/>
                  <a:pt x="287" y="3230"/>
                  <a:pt x="317" y="3200"/>
                </a:cubicBezTo>
                <a:lnTo>
                  <a:pt x="3210" y="308"/>
                </a:lnTo>
                <a:cubicBezTo>
                  <a:pt x="3285" y="240"/>
                  <a:pt x="3285" y="127"/>
                  <a:pt x="3210" y="51"/>
                </a:cubicBezTo>
                <a:cubicBezTo>
                  <a:pt x="3176" y="18"/>
                  <a:pt x="3131" y="1"/>
                  <a:pt x="308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20" name="Google Shape;1620;p22"/>
          <p:cNvSpPr/>
          <p:nvPr/>
        </p:nvSpPr>
        <p:spPr>
          <a:xfrm>
            <a:off x="488524" y="4648343"/>
            <a:ext cx="16111" cy="199335"/>
          </a:xfrm>
          <a:custGeom>
            <a:avLst/>
            <a:gdLst/>
            <a:ahLst/>
            <a:cxnLst/>
            <a:rect l="l" t="t" r="r" b="b"/>
            <a:pathLst>
              <a:path w="212" h="2623" extrusionOk="0">
                <a:moveTo>
                  <a:pt x="106" y="1"/>
                </a:moveTo>
                <a:cubicBezTo>
                  <a:pt x="46" y="1"/>
                  <a:pt x="0" y="46"/>
                  <a:pt x="0" y="106"/>
                </a:cubicBezTo>
                <a:lnTo>
                  <a:pt x="0" y="2517"/>
                </a:lnTo>
                <a:cubicBezTo>
                  <a:pt x="0" y="2577"/>
                  <a:pt x="46" y="2622"/>
                  <a:pt x="106" y="2622"/>
                </a:cubicBezTo>
                <a:cubicBezTo>
                  <a:pt x="166" y="2622"/>
                  <a:pt x="211" y="2577"/>
                  <a:pt x="211" y="2517"/>
                </a:cubicBezTo>
                <a:lnTo>
                  <a:pt x="211" y="106"/>
                </a:lnTo>
                <a:cubicBezTo>
                  <a:pt x="211" y="46"/>
                  <a:pt x="166" y="1"/>
                  <a:pt x="106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21" name="Google Shape;1621;p22"/>
          <p:cNvSpPr/>
          <p:nvPr/>
        </p:nvSpPr>
        <p:spPr>
          <a:xfrm>
            <a:off x="396950" y="4739992"/>
            <a:ext cx="199259" cy="16035"/>
          </a:xfrm>
          <a:custGeom>
            <a:avLst/>
            <a:gdLst/>
            <a:ahLst/>
            <a:cxnLst/>
            <a:rect l="l" t="t" r="r" b="b"/>
            <a:pathLst>
              <a:path w="2622" h="211" extrusionOk="0">
                <a:moveTo>
                  <a:pt x="106" y="0"/>
                </a:moveTo>
                <a:cubicBezTo>
                  <a:pt x="53" y="0"/>
                  <a:pt x="0" y="45"/>
                  <a:pt x="0" y="106"/>
                </a:cubicBezTo>
                <a:cubicBezTo>
                  <a:pt x="0" y="166"/>
                  <a:pt x="53" y="211"/>
                  <a:pt x="106" y="211"/>
                </a:cubicBezTo>
                <a:lnTo>
                  <a:pt x="2516" y="211"/>
                </a:lnTo>
                <a:cubicBezTo>
                  <a:pt x="2576" y="211"/>
                  <a:pt x="2621" y="166"/>
                  <a:pt x="2621" y="106"/>
                </a:cubicBezTo>
                <a:cubicBezTo>
                  <a:pt x="2621" y="45"/>
                  <a:pt x="2576" y="0"/>
                  <a:pt x="2516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22" name="Google Shape;1622;p22"/>
          <p:cNvSpPr/>
          <p:nvPr/>
        </p:nvSpPr>
        <p:spPr>
          <a:xfrm>
            <a:off x="423244" y="4675397"/>
            <a:ext cx="146594" cy="145378"/>
          </a:xfrm>
          <a:custGeom>
            <a:avLst/>
            <a:gdLst/>
            <a:ahLst/>
            <a:cxnLst/>
            <a:rect l="l" t="t" r="r" b="b"/>
            <a:pathLst>
              <a:path w="1929" h="1913" extrusionOk="0">
                <a:moveTo>
                  <a:pt x="114" y="1"/>
                </a:moveTo>
                <a:cubicBezTo>
                  <a:pt x="87" y="1"/>
                  <a:pt x="61" y="10"/>
                  <a:pt x="38" y="29"/>
                </a:cubicBezTo>
                <a:cubicBezTo>
                  <a:pt x="1" y="74"/>
                  <a:pt x="1" y="135"/>
                  <a:pt x="38" y="180"/>
                </a:cubicBezTo>
                <a:lnTo>
                  <a:pt x="1741" y="1882"/>
                </a:lnTo>
                <a:cubicBezTo>
                  <a:pt x="1763" y="1905"/>
                  <a:pt x="1793" y="1912"/>
                  <a:pt x="1816" y="1912"/>
                </a:cubicBezTo>
                <a:cubicBezTo>
                  <a:pt x="1846" y="1912"/>
                  <a:pt x="1869" y="1905"/>
                  <a:pt x="1891" y="1882"/>
                </a:cubicBezTo>
                <a:cubicBezTo>
                  <a:pt x="1929" y="1844"/>
                  <a:pt x="1929" y="1777"/>
                  <a:pt x="1891" y="1731"/>
                </a:cubicBezTo>
                <a:lnTo>
                  <a:pt x="189" y="29"/>
                </a:lnTo>
                <a:cubicBezTo>
                  <a:pt x="166" y="10"/>
                  <a:pt x="140" y="1"/>
                  <a:pt x="11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23" name="Google Shape;1623;p22"/>
          <p:cNvSpPr/>
          <p:nvPr/>
        </p:nvSpPr>
        <p:spPr>
          <a:xfrm>
            <a:off x="423244" y="4675397"/>
            <a:ext cx="146594" cy="145378"/>
          </a:xfrm>
          <a:custGeom>
            <a:avLst/>
            <a:gdLst/>
            <a:ahLst/>
            <a:cxnLst/>
            <a:rect l="l" t="t" r="r" b="b"/>
            <a:pathLst>
              <a:path w="1929" h="1913" extrusionOk="0">
                <a:moveTo>
                  <a:pt x="1819" y="1"/>
                </a:moveTo>
                <a:cubicBezTo>
                  <a:pt x="1792" y="1"/>
                  <a:pt x="1763" y="10"/>
                  <a:pt x="1741" y="29"/>
                </a:cubicBezTo>
                <a:lnTo>
                  <a:pt x="38" y="1731"/>
                </a:lnTo>
                <a:cubicBezTo>
                  <a:pt x="1" y="1777"/>
                  <a:pt x="1" y="1844"/>
                  <a:pt x="38" y="1882"/>
                </a:cubicBezTo>
                <a:cubicBezTo>
                  <a:pt x="61" y="1905"/>
                  <a:pt x="84" y="1912"/>
                  <a:pt x="114" y="1912"/>
                </a:cubicBezTo>
                <a:cubicBezTo>
                  <a:pt x="144" y="1912"/>
                  <a:pt x="166" y="1905"/>
                  <a:pt x="189" y="1882"/>
                </a:cubicBezTo>
                <a:lnTo>
                  <a:pt x="1891" y="180"/>
                </a:lnTo>
                <a:cubicBezTo>
                  <a:pt x="1929" y="135"/>
                  <a:pt x="1929" y="74"/>
                  <a:pt x="1891" y="29"/>
                </a:cubicBezTo>
                <a:cubicBezTo>
                  <a:pt x="1872" y="10"/>
                  <a:pt x="1846" y="1"/>
                  <a:pt x="181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24" name="Google Shape;1624;p22"/>
          <p:cNvSpPr/>
          <p:nvPr/>
        </p:nvSpPr>
        <p:spPr>
          <a:xfrm>
            <a:off x="520593" y="303272"/>
            <a:ext cx="19531" cy="239916"/>
          </a:xfrm>
          <a:custGeom>
            <a:avLst/>
            <a:gdLst/>
            <a:ahLst/>
            <a:cxnLst/>
            <a:rect l="l" t="t" r="r" b="b"/>
            <a:pathLst>
              <a:path w="257" h="3157" extrusionOk="0">
                <a:moveTo>
                  <a:pt x="128" y="0"/>
                </a:moveTo>
                <a:cubicBezTo>
                  <a:pt x="60" y="0"/>
                  <a:pt x="0" y="60"/>
                  <a:pt x="0" y="128"/>
                </a:cubicBezTo>
                <a:lnTo>
                  <a:pt x="0" y="3028"/>
                </a:lnTo>
                <a:cubicBezTo>
                  <a:pt x="0" y="3096"/>
                  <a:pt x="60" y="3156"/>
                  <a:pt x="128" y="3156"/>
                </a:cubicBezTo>
                <a:cubicBezTo>
                  <a:pt x="196" y="3156"/>
                  <a:pt x="256" y="3096"/>
                  <a:pt x="256" y="3028"/>
                </a:cubicBezTo>
                <a:lnTo>
                  <a:pt x="256" y="128"/>
                </a:lnTo>
                <a:cubicBezTo>
                  <a:pt x="256" y="60"/>
                  <a:pt x="196" y="0"/>
                  <a:pt x="1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25" name="Google Shape;1625;p22"/>
          <p:cNvSpPr/>
          <p:nvPr/>
        </p:nvSpPr>
        <p:spPr>
          <a:xfrm>
            <a:off x="410705" y="413693"/>
            <a:ext cx="239308" cy="18999"/>
          </a:xfrm>
          <a:custGeom>
            <a:avLst/>
            <a:gdLst/>
            <a:ahLst/>
            <a:cxnLst/>
            <a:rect l="l" t="t" r="r" b="b"/>
            <a:pathLst>
              <a:path w="3149" h="250" extrusionOk="0">
                <a:moveTo>
                  <a:pt x="128" y="1"/>
                </a:moveTo>
                <a:cubicBezTo>
                  <a:pt x="53" y="1"/>
                  <a:pt x="0" y="54"/>
                  <a:pt x="0" y="121"/>
                </a:cubicBezTo>
                <a:cubicBezTo>
                  <a:pt x="0" y="197"/>
                  <a:pt x="53" y="249"/>
                  <a:pt x="128" y="249"/>
                </a:cubicBezTo>
                <a:lnTo>
                  <a:pt x="3020" y="249"/>
                </a:lnTo>
                <a:cubicBezTo>
                  <a:pt x="3096" y="249"/>
                  <a:pt x="3148" y="197"/>
                  <a:pt x="3148" y="121"/>
                </a:cubicBezTo>
                <a:cubicBezTo>
                  <a:pt x="3148" y="54"/>
                  <a:pt x="3096" y="1"/>
                  <a:pt x="3020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26" name="Google Shape;1626;p22"/>
          <p:cNvSpPr/>
          <p:nvPr/>
        </p:nvSpPr>
        <p:spPr>
          <a:xfrm>
            <a:off x="442167" y="335722"/>
            <a:ext cx="176384" cy="174789"/>
          </a:xfrm>
          <a:custGeom>
            <a:avLst/>
            <a:gdLst/>
            <a:ahLst/>
            <a:cxnLst/>
            <a:rect l="l" t="t" r="r" b="b"/>
            <a:pathLst>
              <a:path w="2321" h="2300" extrusionOk="0">
                <a:moveTo>
                  <a:pt x="136" y="1"/>
                </a:moveTo>
                <a:cubicBezTo>
                  <a:pt x="104" y="1"/>
                  <a:pt x="72" y="14"/>
                  <a:pt x="45" y="40"/>
                </a:cubicBezTo>
                <a:cubicBezTo>
                  <a:pt x="0" y="85"/>
                  <a:pt x="0" y="168"/>
                  <a:pt x="45" y="213"/>
                </a:cubicBezTo>
                <a:lnTo>
                  <a:pt x="2094" y="2262"/>
                </a:lnTo>
                <a:cubicBezTo>
                  <a:pt x="2124" y="2292"/>
                  <a:pt x="2155" y="2300"/>
                  <a:pt x="2185" y="2300"/>
                </a:cubicBezTo>
                <a:cubicBezTo>
                  <a:pt x="2215" y="2300"/>
                  <a:pt x="2252" y="2292"/>
                  <a:pt x="2275" y="2262"/>
                </a:cubicBezTo>
                <a:cubicBezTo>
                  <a:pt x="2320" y="2217"/>
                  <a:pt x="2320" y="2134"/>
                  <a:pt x="2275" y="2089"/>
                </a:cubicBezTo>
                <a:lnTo>
                  <a:pt x="226" y="40"/>
                </a:lnTo>
                <a:cubicBezTo>
                  <a:pt x="200" y="14"/>
                  <a:pt x="168" y="1"/>
                  <a:pt x="136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27" name="Google Shape;1627;p22"/>
          <p:cNvSpPr/>
          <p:nvPr/>
        </p:nvSpPr>
        <p:spPr>
          <a:xfrm>
            <a:off x="442167" y="335722"/>
            <a:ext cx="176384" cy="174789"/>
          </a:xfrm>
          <a:custGeom>
            <a:avLst/>
            <a:gdLst/>
            <a:ahLst/>
            <a:cxnLst/>
            <a:rect l="l" t="t" r="r" b="b"/>
            <a:pathLst>
              <a:path w="2321" h="2300" extrusionOk="0">
                <a:moveTo>
                  <a:pt x="2185" y="1"/>
                </a:moveTo>
                <a:cubicBezTo>
                  <a:pt x="2153" y="1"/>
                  <a:pt x="2121" y="14"/>
                  <a:pt x="2094" y="40"/>
                </a:cubicBezTo>
                <a:lnTo>
                  <a:pt x="45" y="2089"/>
                </a:lnTo>
                <a:cubicBezTo>
                  <a:pt x="0" y="2134"/>
                  <a:pt x="0" y="2217"/>
                  <a:pt x="45" y="2262"/>
                </a:cubicBezTo>
                <a:cubicBezTo>
                  <a:pt x="68" y="2292"/>
                  <a:pt x="106" y="2300"/>
                  <a:pt x="136" y="2300"/>
                </a:cubicBezTo>
                <a:cubicBezTo>
                  <a:pt x="166" y="2300"/>
                  <a:pt x="196" y="2292"/>
                  <a:pt x="226" y="2262"/>
                </a:cubicBezTo>
                <a:lnTo>
                  <a:pt x="2275" y="213"/>
                </a:lnTo>
                <a:cubicBezTo>
                  <a:pt x="2320" y="168"/>
                  <a:pt x="2320" y="85"/>
                  <a:pt x="2275" y="40"/>
                </a:cubicBezTo>
                <a:cubicBezTo>
                  <a:pt x="2249" y="14"/>
                  <a:pt x="2217" y="1"/>
                  <a:pt x="218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28" name="Google Shape;1628;p22"/>
          <p:cNvSpPr/>
          <p:nvPr/>
        </p:nvSpPr>
        <p:spPr>
          <a:xfrm>
            <a:off x="5630481" y="676482"/>
            <a:ext cx="10335" cy="125392"/>
          </a:xfrm>
          <a:custGeom>
            <a:avLst/>
            <a:gdLst/>
            <a:ahLst/>
            <a:cxnLst/>
            <a:rect l="l" t="t" r="r" b="b"/>
            <a:pathLst>
              <a:path w="136" h="1650" extrusionOk="0">
                <a:moveTo>
                  <a:pt x="68" y="0"/>
                </a:moveTo>
                <a:cubicBezTo>
                  <a:pt x="31" y="0"/>
                  <a:pt x="0" y="23"/>
                  <a:pt x="0" y="60"/>
                </a:cubicBezTo>
                <a:lnTo>
                  <a:pt x="0" y="1582"/>
                </a:lnTo>
                <a:cubicBezTo>
                  <a:pt x="0" y="1620"/>
                  <a:pt x="31" y="1650"/>
                  <a:pt x="68" y="1650"/>
                </a:cubicBezTo>
                <a:cubicBezTo>
                  <a:pt x="106" y="1650"/>
                  <a:pt x="136" y="1620"/>
                  <a:pt x="136" y="1582"/>
                </a:cubicBezTo>
                <a:lnTo>
                  <a:pt x="136" y="60"/>
                </a:lnTo>
                <a:cubicBezTo>
                  <a:pt x="136" y="23"/>
                  <a:pt x="106" y="0"/>
                  <a:pt x="6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29" name="Google Shape;1629;p22"/>
          <p:cNvSpPr/>
          <p:nvPr/>
        </p:nvSpPr>
        <p:spPr>
          <a:xfrm>
            <a:off x="5572649" y="733706"/>
            <a:ext cx="126000" cy="10335"/>
          </a:xfrm>
          <a:custGeom>
            <a:avLst/>
            <a:gdLst/>
            <a:ahLst/>
            <a:cxnLst/>
            <a:rect l="l" t="t" r="r" b="b"/>
            <a:pathLst>
              <a:path w="1658" h="136" extrusionOk="0">
                <a:moveTo>
                  <a:pt x="68" y="0"/>
                </a:moveTo>
                <a:cubicBezTo>
                  <a:pt x="31" y="0"/>
                  <a:pt x="1" y="30"/>
                  <a:pt x="1" y="68"/>
                </a:cubicBezTo>
                <a:cubicBezTo>
                  <a:pt x="1" y="106"/>
                  <a:pt x="31" y="136"/>
                  <a:pt x="68" y="136"/>
                </a:cubicBezTo>
                <a:lnTo>
                  <a:pt x="1590" y="136"/>
                </a:lnTo>
                <a:cubicBezTo>
                  <a:pt x="1628" y="136"/>
                  <a:pt x="1658" y="106"/>
                  <a:pt x="1658" y="68"/>
                </a:cubicBezTo>
                <a:cubicBezTo>
                  <a:pt x="1658" y="30"/>
                  <a:pt x="1628" y="0"/>
                  <a:pt x="159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30" name="Google Shape;1630;p22"/>
          <p:cNvSpPr/>
          <p:nvPr/>
        </p:nvSpPr>
        <p:spPr>
          <a:xfrm>
            <a:off x="5589292" y="693049"/>
            <a:ext cx="92790" cy="91650"/>
          </a:xfrm>
          <a:custGeom>
            <a:avLst/>
            <a:gdLst/>
            <a:ahLst/>
            <a:cxnLst/>
            <a:rect l="l" t="t" r="r" b="b"/>
            <a:pathLst>
              <a:path w="1221" h="1206" extrusionOk="0">
                <a:moveTo>
                  <a:pt x="72" y="1"/>
                </a:moveTo>
                <a:cubicBezTo>
                  <a:pt x="55" y="1"/>
                  <a:pt x="38" y="8"/>
                  <a:pt x="23" y="23"/>
                </a:cubicBezTo>
                <a:cubicBezTo>
                  <a:pt x="0" y="46"/>
                  <a:pt x="0" y="91"/>
                  <a:pt x="23" y="114"/>
                </a:cubicBezTo>
                <a:lnTo>
                  <a:pt x="1100" y="1191"/>
                </a:lnTo>
                <a:cubicBezTo>
                  <a:pt x="1115" y="1198"/>
                  <a:pt x="1130" y="1206"/>
                  <a:pt x="1145" y="1206"/>
                </a:cubicBezTo>
                <a:cubicBezTo>
                  <a:pt x="1168" y="1206"/>
                  <a:pt x="1183" y="1198"/>
                  <a:pt x="1198" y="1191"/>
                </a:cubicBezTo>
                <a:cubicBezTo>
                  <a:pt x="1220" y="1160"/>
                  <a:pt x="1220" y="1123"/>
                  <a:pt x="1198" y="1093"/>
                </a:cubicBezTo>
                <a:lnTo>
                  <a:pt x="121" y="23"/>
                </a:lnTo>
                <a:cubicBezTo>
                  <a:pt x="106" y="8"/>
                  <a:pt x="89" y="1"/>
                  <a:pt x="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31" name="Google Shape;1631;p22"/>
          <p:cNvSpPr/>
          <p:nvPr/>
        </p:nvSpPr>
        <p:spPr>
          <a:xfrm>
            <a:off x="5589292" y="693049"/>
            <a:ext cx="92790" cy="91650"/>
          </a:xfrm>
          <a:custGeom>
            <a:avLst/>
            <a:gdLst/>
            <a:ahLst/>
            <a:cxnLst/>
            <a:rect l="l" t="t" r="r" b="b"/>
            <a:pathLst>
              <a:path w="1221" h="1206" extrusionOk="0">
                <a:moveTo>
                  <a:pt x="1149" y="1"/>
                </a:moveTo>
                <a:cubicBezTo>
                  <a:pt x="1132" y="1"/>
                  <a:pt x="1115" y="8"/>
                  <a:pt x="1100" y="23"/>
                </a:cubicBezTo>
                <a:lnTo>
                  <a:pt x="30" y="1093"/>
                </a:lnTo>
                <a:cubicBezTo>
                  <a:pt x="0" y="1123"/>
                  <a:pt x="0" y="1160"/>
                  <a:pt x="30" y="1191"/>
                </a:cubicBezTo>
                <a:cubicBezTo>
                  <a:pt x="38" y="1198"/>
                  <a:pt x="53" y="1206"/>
                  <a:pt x="75" y="1206"/>
                </a:cubicBezTo>
                <a:cubicBezTo>
                  <a:pt x="90" y="1206"/>
                  <a:pt x="106" y="1198"/>
                  <a:pt x="121" y="1191"/>
                </a:cubicBezTo>
                <a:lnTo>
                  <a:pt x="1198" y="114"/>
                </a:lnTo>
                <a:cubicBezTo>
                  <a:pt x="1220" y="91"/>
                  <a:pt x="1220" y="46"/>
                  <a:pt x="1198" y="23"/>
                </a:cubicBezTo>
                <a:cubicBezTo>
                  <a:pt x="1183" y="8"/>
                  <a:pt x="1166" y="1"/>
                  <a:pt x="114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32" name="Google Shape;1632;p22"/>
          <p:cNvSpPr/>
          <p:nvPr/>
        </p:nvSpPr>
        <p:spPr>
          <a:xfrm>
            <a:off x="7398043" y="1596321"/>
            <a:ext cx="13299" cy="164909"/>
          </a:xfrm>
          <a:custGeom>
            <a:avLst/>
            <a:gdLst/>
            <a:ahLst/>
            <a:cxnLst/>
            <a:rect l="l" t="t" r="r" b="b"/>
            <a:pathLst>
              <a:path w="175" h="2170" extrusionOk="0">
                <a:moveTo>
                  <a:pt x="84" y="0"/>
                </a:moveTo>
                <a:cubicBezTo>
                  <a:pt x="39" y="0"/>
                  <a:pt x="1" y="38"/>
                  <a:pt x="1" y="91"/>
                </a:cubicBezTo>
                <a:lnTo>
                  <a:pt x="1" y="2079"/>
                </a:lnTo>
                <a:cubicBezTo>
                  <a:pt x="1" y="2132"/>
                  <a:pt x="39" y="2170"/>
                  <a:pt x="84" y="2170"/>
                </a:cubicBezTo>
                <a:cubicBezTo>
                  <a:pt x="129" y="2170"/>
                  <a:pt x="174" y="2132"/>
                  <a:pt x="174" y="2079"/>
                </a:cubicBezTo>
                <a:lnTo>
                  <a:pt x="174" y="91"/>
                </a:lnTo>
                <a:cubicBezTo>
                  <a:pt x="174" y="38"/>
                  <a:pt x="129" y="0"/>
                  <a:pt x="8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33" name="Google Shape;1633;p22"/>
          <p:cNvSpPr/>
          <p:nvPr/>
        </p:nvSpPr>
        <p:spPr>
          <a:xfrm>
            <a:off x="7321972" y="1671860"/>
            <a:ext cx="164909" cy="13223"/>
          </a:xfrm>
          <a:custGeom>
            <a:avLst/>
            <a:gdLst/>
            <a:ahLst/>
            <a:cxnLst/>
            <a:rect l="l" t="t" r="r" b="b"/>
            <a:pathLst>
              <a:path w="2170" h="174" extrusionOk="0">
                <a:moveTo>
                  <a:pt x="90" y="1"/>
                </a:moveTo>
                <a:cubicBezTo>
                  <a:pt x="38" y="1"/>
                  <a:pt x="0" y="46"/>
                  <a:pt x="0" y="91"/>
                </a:cubicBezTo>
                <a:cubicBezTo>
                  <a:pt x="0" y="136"/>
                  <a:pt x="38" y="174"/>
                  <a:pt x="90" y="174"/>
                </a:cubicBezTo>
                <a:lnTo>
                  <a:pt x="2087" y="174"/>
                </a:lnTo>
                <a:cubicBezTo>
                  <a:pt x="2132" y="174"/>
                  <a:pt x="2169" y="136"/>
                  <a:pt x="2169" y="91"/>
                </a:cubicBezTo>
                <a:cubicBezTo>
                  <a:pt x="2169" y="46"/>
                  <a:pt x="2132" y="1"/>
                  <a:pt x="2087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34" name="Google Shape;1634;p22"/>
          <p:cNvSpPr/>
          <p:nvPr/>
        </p:nvSpPr>
        <p:spPr>
          <a:xfrm>
            <a:off x="7343707" y="1618664"/>
            <a:ext cx="121440" cy="120224"/>
          </a:xfrm>
          <a:custGeom>
            <a:avLst/>
            <a:gdLst/>
            <a:ahLst/>
            <a:cxnLst/>
            <a:rect l="l" t="t" r="r" b="b"/>
            <a:pathLst>
              <a:path w="1598" h="1582" extrusionOk="0">
                <a:moveTo>
                  <a:pt x="94" y="0"/>
                </a:moveTo>
                <a:cubicBezTo>
                  <a:pt x="72" y="0"/>
                  <a:pt x="49" y="8"/>
                  <a:pt x="30" y="23"/>
                </a:cubicBezTo>
                <a:cubicBezTo>
                  <a:pt x="0" y="60"/>
                  <a:pt x="0" y="113"/>
                  <a:pt x="30" y="143"/>
                </a:cubicBezTo>
                <a:lnTo>
                  <a:pt x="1447" y="1559"/>
                </a:lnTo>
                <a:cubicBezTo>
                  <a:pt x="1462" y="1574"/>
                  <a:pt x="1484" y="1582"/>
                  <a:pt x="1507" y="1582"/>
                </a:cubicBezTo>
                <a:cubicBezTo>
                  <a:pt x="1529" y="1582"/>
                  <a:pt x="1552" y="1574"/>
                  <a:pt x="1567" y="1559"/>
                </a:cubicBezTo>
                <a:cubicBezTo>
                  <a:pt x="1597" y="1522"/>
                  <a:pt x="1597" y="1469"/>
                  <a:pt x="1567" y="1431"/>
                </a:cubicBezTo>
                <a:lnTo>
                  <a:pt x="158" y="23"/>
                </a:lnTo>
                <a:cubicBezTo>
                  <a:pt x="140" y="8"/>
                  <a:pt x="117" y="0"/>
                  <a:pt x="9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35" name="Google Shape;1635;p22"/>
          <p:cNvSpPr/>
          <p:nvPr/>
        </p:nvSpPr>
        <p:spPr>
          <a:xfrm>
            <a:off x="7343707" y="1618664"/>
            <a:ext cx="121440" cy="120224"/>
          </a:xfrm>
          <a:custGeom>
            <a:avLst/>
            <a:gdLst/>
            <a:ahLst/>
            <a:cxnLst/>
            <a:rect l="l" t="t" r="r" b="b"/>
            <a:pathLst>
              <a:path w="1598" h="1582" extrusionOk="0">
                <a:moveTo>
                  <a:pt x="1504" y="0"/>
                </a:moveTo>
                <a:cubicBezTo>
                  <a:pt x="1482" y="0"/>
                  <a:pt x="1462" y="8"/>
                  <a:pt x="1447" y="23"/>
                </a:cubicBezTo>
                <a:lnTo>
                  <a:pt x="30" y="1431"/>
                </a:lnTo>
                <a:cubicBezTo>
                  <a:pt x="0" y="1469"/>
                  <a:pt x="0" y="1522"/>
                  <a:pt x="30" y="1559"/>
                </a:cubicBezTo>
                <a:cubicBezTo>
                  <a:pt x="53" y="1574"/>
                  <a:pt x="76" y="1582"/>
                  <a:pt x="98" y="1582"/>
                </a:cubicBezTo>
                <a:cubicBezTo>
                  <a:pt x="113" y="1582"/>
                  <a:pt x="136" y="1574"/>
                  <a:pt x="158" y="1559"/>
                </a:cubicBezTo>
                <a:lnTo>
                  <a:pt x="1567" y="143"/>
                </a:lnTo>
                <a:cubicBezTo>
                  <a:pt x="1597" y="113"/>
                  <a:pt x="1597" y="60"/>
                  <a:pt x="1567" y="23"/>
                </a:cubicBezTo>
                <a:cubicBezTo>
                  <a:pt x="1548" y="8"/>
                  <a:pt x="1526" y="0"/>
                  <a:pt x="150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36" name="Google Shape;1636;p22"/>
          <p:cNvSpPr/>
          <p:nvPr/>
        </p:nvSpPr>
        <p:spPr>
          <a:xfrm>
            <a:off x="1825651" y="305552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1" y="0"/>
                  <a:pt x="1" y="173"/>
                  <a:pt x="1" y="399"/>
                </a:cubicBezTo>
                <a:cubicBezTo>
                  <a:pt x="1" y="618"/>
                  <a:pt x="181" y="799"/>
                  <a:pt x="400" y="799"/>
                </a:cubicBezTo>
                <a:cubicBezTo>
                  <a:pt x="618" y="799"/>
                  <a:pt x="799" y="618"/>
                  <a:pt x="799" y="399"/>
                </a:cubicBezTo>
                <a:cubicBezTo>
                  <a:pt x="799" y="173"/>
                  <a:pt x="618" y="0"/>
                  <a:pt x="400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37" name="Google Shape;1637;p22"/>
          <p:cNvSpPr/>
          <p:nvPr/>
        </p:nvSpPr>
        <p:spPr>
          <a:xfrm>
            <a:off x="1815924" y="295825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807" y="377"/>
                  <a:pt x="807" y="527"/>
                </a:cubicBezTo>
                <a:cubicBezTo>
                  <a:pt x="807" y="678"/>
                  <a:pt x="679" y="799"/>
                  <a:pt x="528" y="799"/>
                </a:cubicBezTo>
                <a:cubicBezTo>
                  <a:pt x="377" y="799"/>
                  <a:pt x="257" y="678"/>
                  <a:pt x="257" y="527"/>
                </a:cubicBezTo>
                <a:cubicBezTo>
                  <a:pt x="257" y="377"/>
                  <a:pt x="377" y="249"/>
                  <a:pt x="528" y="249"/>
                </a:cubicBezTo>
                <a:close/>
                <a:moveTo>
                  <a:pt x="528" y="0"/>
                </a:moveTo>
                <a:cubicBezTo>
                  <a:pt x="242" y="0"/>
                  <a:pt x="1" y="234"/>
                  <a:pt x="1" y="527"/>
                </a:cubicBezTo>
                <a:cubicBezTo>
                  <a:pt x="1" y="814"/>
                  <a:pt x="242" y="1055"/>
                  <a:pt x="528" y="1055"/>
                </a:cubicBezTo>
                <a:cubicBezTo>
                  <a:pt x="822" y="1055"/>
                  <a:pt x="1055" y="814"/>
                  <a:pt x="1055" y="527"/>
                </a:cubicBezTo>
                <a:cubicBezTo>
                  <a:pt x="1055" y="234"/>
                  <a:pt x="822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38" name="Google Shape;1638;p22"/>
          <p:cNvSpPr/>
          <p:nvPr/>
        </p:nvSpPr>
        <p:spPr>
          <a:xfrm>
            <a:off x="3790192" y="3777748"/>
            <a:ext cx="60720" cy="60720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399" y="1"/>
                </a:moveTo>
                <a:cubicBezTo>
                  <a:pt x="181" y="1"/>
                  <a:pt x="0" y="181"/>
                  <a:pt x="0" y="400"/>
                </a:cubicBezTo>
                <a:cubicBezTo>
                  <a:pt x="0" y="618"/>
                  <a:pt x="181" y="799"/>
                  <a:pt x="399" y="799"/>
                </a:cubicBezTo>
                <a:cubicBezTo>
                  <a:pt x="618" y="799"/>
                  <a:pt x="799" y="618"/>
                  <a:pt x="799" y="400"/>
                </a:cubicBezTo>
                <a:cubicBezTo>
                  <a:pt x="799" y="181"/>
                  <a:pt x="618" y="1"/>
                  <a:pt x="399" y="1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39" name="Google Shape;1639;p22"/>
          <p:cNvSpPr/>
          <p:nvPr/>
        </p:nvSpPr>
        <p:spPr>
          <a:xfrm>
            <a:off x="3780465" y="3768021"/>
            <a:ext cx="80175" cy="80175"/>
          </a:xfrm>
          <a:custGeom>
            <a:avLst/>
            <a:gdLst/>
            <a:ahLst/>
            <a:cxnLst/>
            <a:rect l="l" t="t" r="r" b="b"/>
            <a:pathLst>
              <a:path w="1055" h="1055" extrusionOk="0">
                <a:moveTo>
                  <a:pt x="527" y="257"/>
                </a:moveTo>
                <a:cubicBezTo>
                  <a:pt x="678" y="257"/>
                  <a:pt x="799" y="377"/>
                  <a:pt x="799" y="528"/>
                </a:cubicBezTo>
                <a:cubicBezTo>
                  <a:pt x="799" y="678"/>
                  <a:pt x="678" y="806"/>
                  <a:pt x="527" y="806"/>
                </a:cubicBezTo>
                <a:cubicBezTo>
                  <a:pt x="377" y="806"/>
                  <a:pt x="249" y="678"/>
                  <a:pt x="249" y="528"/>
                </a:cubicBezTo>
                <a:cubicBezTo>
                  <a:pt x="249" y="377"/>
                  <a:pt x="377" y="257"/>
                  <a:pt x="527" y="257"/>
                </a:cubicBezTo>
                <a:close/>
                <a:moveTo>
                  <a:pt x="527" y="0"/>
                </a:moveTo>
                <a:cubicBezTo>
                  <a:pt x="234" y="0"/>
                  <a:pt x="0" y="241"/>
                  <a:pt x="0" y="528"/>
                </a:cubicBezTo>
                <a:cubicBezTo>
                  <a:pt x="0" y="821"/>
                  <a:pt x="234" y="1055"/>
                  <a:pt x="527" y="1055"/>
                </a:cubicBezTo>
                <a:cubicBezTo>
                  <a:pt x="814" y="1055"/>
                  <a:pt x="1055" y="821"/>
                  <a:pt x="1055" y="528"/>
                </a:cubicBezTo>
                <a:cubicBezTo>
                  <a:pt x="1055" y="241"/>
                  <a:pt x="814" y="0"/>
                  <a:pt x="5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40" name="Google Shape;1640;p22"/>
          <p:cNvSpPr/>
          <p:nvPr/>
        </p:nvSpPr>
        <p:spPr>
          <a:xfrm>
            <a:off x="7782729" y="2949482"/>
            <a:ext cx="60720" cy="61328"/>
          </a:xfrm>
          <a:custGeom>
            <a:avLst/>
            <a:gdLst/>
            <a:ahLst/>
            <a:cxnLst/>
            <a:rect l="l" t="t" r="r" b="b"/>
            <a:pathLst>
              <a:path w="799" h="807" extrusionOk="0">
                <a:moveTo>
                  <a:pt x="400" y="0"/>
                </a:moveTo>
                <a:cubicBezTo>
                  <a:pt x="181" y="0"/>
                  <a:pt x="1" y="181"/>
                  <a:pt x="1" y="407"/>
                </a:cubicBezTo>
                <a:cubicBezTo>
                  <a:pt x="1" y="626"/>
                  <a:pt x="181" y="806"/>
                  <a:pt x="400" y="806"/>
                </a:cubicBezTo>
                <a:cubicBezTo>
                  <a:pt x="618" y="806"/>
                  <a:pt x="799" y="626"/>
                  <a:pt x="799" y="407"/>
                </a:cubicBezTo>
                <a:cubicBezTo>
                  <a:pt x="799" y="181"/>
                  <a:pt x="618" y="0"/>
                  <a:pt x="400" y="0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41" name="Google Shape;1641;p22"/>
          <p:cNvSpPr/>
          <p:nvPr/>
        </p:nvSpPr>
        <p:spPr>
          <a:xfrm>
            <a:off x="7773001" y="2940287"/>
            <a:ext cx="80175" cy="79643"/>
          </a:xfrm>
          <a:custGeom>
            <a:avLst/>
            <a:gdLst/>
            <a:ahLst/>
            <a:cxnLst/>
            <a:rect l="l" t="t" r="r" b="b"/>
            <a:pathLst>
              <a:path w="1055" h="1048" extrusionOk="0">
                <a:moveTo>
                  <a:pt x="528" y="249"/>
                </a:moveTo>
                <a:cubicBezTo>
                  <a:pt x="678" y="249"/>
                  <a:pt x="799" y="370"/>
                  <a:pt x="799" y="528"/>
                </a:cubicBezTo>
                <a:cubicBezTo>
                  <a:pt x="799" y="679"/>
                  <a:pt x="678" y="799"/>
                  <a:pt x="528" y="799"/>
                </a:cubicBezTo>
                <a:cubicBezTo>
                  <a:pt x="377" y="799"/>
                  <a:pt x="249" y="679"/>
                  <a:pt x="249" y="528"/>
                </a:cubicBezTo>
                <a:cubicBezTo>
                  <a:pt x="249" y="370"/>
                  <a:pt x="377" y="249"/>
                  <a:pt x="528" y="249"/>
                </a:cubicBezTo>
                <a:close/>
                <a:moveTo>
                  <a:pt x="528" y="1"/>
                </a:moveTo>
                <a:cubicBezTo>
                  <a:pt x="234" y="1"/>
                  <a:pt x="0" y="234"/>
                  <a:pt x="0" y="528"/>
                </a:cubicBezTo>
                <a:cubicBezTo>
                  <a:pt x="0" y="814"/>
                  <a:pt x="234" y="1048"/>
                  <a:pt x="528" y="1048"/>
                </a:cubicBezTo>
                <a:cubicBezTo>
                  <a:pt x="814" y="1048"/>
                  <a:pt x="1055" y="814"/>
                  <a:pt x="1055" y="528"/>
                </a:cubicBezTo>
                <a:cubicBezTo>
                  <a:pt x="1055" y="234"/>
                  <a:pt x="814" y="1"/>
                  <a:pt x="528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42" name="Google Shape;1642;p22"/>
          <p:cNvSpPr/>
          <p:nvPr/>
        </p:nvSpPr>
        <p:spPr>
          <a:xfrm>
            <a:off x="5596131" y="4404552"/>
            <a:ext cx="61328" cy="60720"/>
          </a:xfrm>
          <a:custGeom>
            <a:avLst/>
            <a:gdLst/>
            <a:ahLst/>
            <a:cxnLst/>
            <a:rect l="l" t="t" r="r" b="b"/>
            <a:pathLst>
              <a:path w="807" h="799" extrusionOk="0">
                <a:moveTo>
                  <a:pt x="407" y="0"/>
                </a:moveTo>
                <a:cubicBezTo>
                  <a:pt x="181" y="0"/>
                  <a:pt x="0" y="181"/>
                  <a:pt x="0" y="399"/>
                </a:cubicBezTo>
                <a:cubicBezTo>
                  <a:pt x="0" y="625"/>
                  <a:pt x="181" y="799"/>
                  <a:pt x="407" y="799"/>
                </a:cubicBezTo>
                <a:cubicBezTo>
                  <a:pt x="626" y="799"/>
                  <a:pt x="806" y="625"/>
                  <a:pt x="806" y="399"/>
                </a:cubicBezTo>
                <a:cubicBezTo>
                  <a:pt x="806" y="181"/>
                  <a:pt x="626" y="0"/>
                  <a:pt x="407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43" name="Google Shape;1643;p22"/>
          <p:cNvSpPr/>
          <p:nvPr/>
        </p:nvSpPr>
        <p:spPr>
          <a:xfrm>
            <a:off x="5586936" y="4394824"/>
            <a:ext cx="79643" cy="80175"/>
          </a:xfrm>
          <a:custGeom>
            <a:avLst/>
            <a:gdLst/>
            <a:ahLst/>
            <a:cxnLst/>
            <a:rect l="l" t="t" r="r" b="b"/>
            <a:pathLst>
              <a:path w="1048" h="1055" extrusionOk="0">
                <a:moveTo>
                  <a:pt x="528" y="256"/>
                </a:moveTo>
                <a:cubicBezTo>
                  <a:pt x="679" y="256"/>
                  <a:pt x="799" y="377"/>
                  <a:pt x="799" y="527"/>
                </a:cubicBezTo>
                <a:cubicBezTo>
                  <a:pt x="799" y="678"/>
                  <a:pt x="679" y="806"/>
                  <a:pt x="528" y="806"/>
                </a:cubicBezTo>
                <a:cubicBezTo>
                  <a:pt x="378" y="806"/>
                  <a:pt x="249" y="678"/>
                  <a:pt x="249" y="527"/>
                </a:cubicBezTo>
                <a:cubicBezTo>
                  <a:pt x="249" y="377"/>
                  <a:pt x="378" y="256"/>
                  <a:pt x="528" y="256"/>
                </a:cubicBezTo>
                <a:close/>
                <a:moveTo>
                  <a:pt x="528" y="0"/>
                </a:moveTo>
                <a:cubicBezTo>
                  <a:pt x="234" y="0"/>
                  <a:pt x="1" y="241"/>
                  <a:pt x="1" y="527"/>
                </a:cubicBezTo>
                <a:cubicBezTo>
                  <a:pt x="1" y="821"/>
                  <a:pt x="234" y="1055"/>
                  <a:pt x="528" y="1055"/>
                </a:cubicBezTo>
                <a:cubicBezTo>
                  <a:pt x="814" y="1055"/>
                  <a:pt x="1048" y="821"/>
                  <a:pt x="1048" y="527"/>
                </a:cubicBezTo>
                <a:cubicBezTo>
                  <a:pt x="1048" y="241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44" name="Google Shape;1644;p22"/>
          <p:cNvSpPr/>
          <p:nvPr/>
        </p:nvSpPr>
        <p:spPr>
          <a:xfrm>
            <a:off x="1980757" y="2831007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2" y="0"/>
                  <a:pt x="1" y="174"/>
                  <a:pt x="1" y="399"/>
                </a:cubicBezTo>
                <a:cubicBezTo>
                  <a:pt x="1" y="618"/>
                  <a:pt x="182" y="799"/>
                  <a:pt x="400" y="799"/>
                </a:cubicBezTo>
                <a:cubicBezTo>
                  <a:pt x="619" y="799"/>
                  <a:pt x="799" y="618"/>
                  <a:pt x="799" y="399"/>
                </a:cubicBezTo>
                <a:cubicBezTo>
                  <a:pt x="799" y="174"/>
                  <a:pt x="619" y="0"/>
                  <a:pt x="400" y="0"/>
                </a:cubicBez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45" name="Google Shape;1645;p22"/>
          <p:cNvSpPr/>
          <p:nvPr/>
        </p:nvSpPr>
        <p:spPr>
          <a:xfrm>
            <a:off x="1971029" y="2821279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807" y="377"/>
                  <a:pt x="807" y="527"/>
                </a:cubicBezTo>
                <a:cubicBezTo>
                  <a:pt x="807" y="678"/>
                  <a:pt x="679" y="799"/>
                  <a:pt x="528" y="799"/>
                </a:cubicBezTo>
                <a:cubicBezTo>
                  <a:pt x="377" y="799"/>
                  <a:pt x="257" y="678"/>
                  <a:pt x="257" y="527"/>
                </a:cubicBezTo>
                <a:cubicBezTo>
                  <a:pt x="257" y="377"/>
                  <a:pt x="377" y="249"/>
                  <a:pt x="528" y="249"/>
                </a:cubicBezTo>
                <a:close/>
                <a:moveTo>
                  <a:pt x="528" y="0"/>
                </a:moveTo>
                <a:cubicBezTo>
                  <a:pt x="242" y="0"/>
                  <a:pt x="1" y="234"/>
                  <a:pt x="1" y="527"/>
                </a:cubicBezTo>
                <a:cubicBezTo>
                  <a:pt x="1" y="814"/>
                  <a:pt x="242" y="1055"/>
                  <a:pt x="528" y="1055"/>
                </a:cubicBezTo>
                <a:cubicBezTo>
                  <a:pt x="822" y="1055"/>
                  <a:pt x="1055" y="814"/>
                  <a:pt x="1055" y="527"/>
                </a:cubicBezTo>
                <a:cubicBezTo>
                  <a:pt x="1055" y="234"/>
                  <a:pt x="822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46" name="Google Shape;1646;p22"/>
          <p:cNvSpPr/>
          <p:nvPr/>
        </p:nvSpPr>
        <p:spPr>
          <a:xfrm>
            <a:off x="1075203" y="406245"/>
            <a:ext cx="61328" cy="60796"/>
          </a:xfrm>
          <a:custGeom>
            <a:avLst/>
            <a:gdLst/>
            <a:ahLst/>
            <a:cxnLst/>
            <a:rect l="l" t="t" r="r" b="b"/>
            <a:pathLst>
              <a:path w="807" h="800" extrusionOk="0">
                <a:moveTo>
                  <a:pt x="400" y="1"/>
                </a:moveTo>
                <a:cubicBezTo>
                  <a:pt x="182" y="1"/>
                  <a:pt x="1" y="174"/>
                  <a:pt x="1" y="400"/>
                </a:cubicBezTo>
                <a:cubicBezTo>
                  <a:pt x="1" y="619"/>
                  <a:pt x="182" y="799"/>
                  <a:pt x="400" y="799"/>
                </a:cubicBezTo>
                <a:cubicBezTo>
                  <a:pt x="626" y="799"/>
                  <a:pt x="807" y="619"/>
                  <a:pt x="807" y="400"/>
                </a:cubicBezTo>
                <a:cubicBezTo>
                  <a:pt x="807" y="174"/>
                  <a:pt x="626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47" name="Google Shape;1647;p22"/>
          <p:cNvSpPr/>
          <p:nvPr/>
        </p:nvSpPr>
        <p:spPr>
          <a:xfrm>
            <a:off x="1066084" y="396518"/>
            <a:ext cx="79643" cy="80251"/>
          </a:xfrm>
          <a:custGeom>
            <a:avLst/>
            <a:gdLst/>
            <a:ahLst/>
            <a:cxnLst/>
            <a:rect l="l" t="t" r="r" b="b"/>
            <a:pathLst>
              <a:path w="1048" h="1056" extrusionOk="0">
                <a:moveTo>
                  <a:pt x="520" y="249"/>
                </a:moveTo>
                <a:cubicBezTo>
                  <a:pt x="678" y="249"/>
                  <a:pt x="799" y="377"/>
                  <a:pt x="799" y="528"/>
                </a:cubicBezTo>
                <a:cubicBezTo>
                  <a:pt x="799" y="679"/>
                  <a:pt x="678" y="799"/>
                  <a:pt x="520" y="799"/>
                </a:cubicBezTo>
                <a:cubicBezTo>
                  <a:pt x="369" y="799"/>
                  <a:pt x="249" y="679"/>
                  <a:pt x="249" y="528"/>
                </a:cubicBezTo>
                <a:cubicBezTo>
                  <a:pt x="249" y="377"/>
                  <a:pt x="369" y="249"/>
                  <a:pt x="520" y="249"/>
                </a:cubicBezTo>
                <a:close/>
                <a:moveTo>
                  <a:pt x="520" y="1"/>
                </a:moveTo>
                <a:cubicBezTo>
                  <a:pt x="234" y="1"/>
                  <a:pt x="0" y="234"/>
                  <a:pt x="0" y="528"/>
                </a:cubicBezTo>
                <a:cubicBezTo>
                  <a:pt x="0" y="814"/>
                  <a:pt x="234" y="1055"/>
                  <a:pt x="520" y="1055"/>
                </a:cubicBezTo>
                <a:cubicBezTo>
                  <a:pt x="814" y="1055"/>
                  <a:pt x="1047" y="814"/>
                  <a:pt x="1047" y="528"/>
                </a:cubicBezTo>
                <a:cubicBezTo>
                  <a:pt x="1047" y="234"/>
                  <a:pt x="814" y="1"/>
                  <a:pt x="520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48" name="Google Shape;1648;p22"/>
          <p:cNvSpPr/>
          <p:nvPr/>
        </p:nvSpPr>
        <p:spPr>
          <a:xfrm>
            <a:off x="3790192" y="840707"/>
            <a:ext cx="60720" cy="61328"/>
          </a:xfrm>
          <a:custGeom>
            <a:avLst/>
            <a:gdLst/>
            <a:ahLst/>
            <a:cxnLst/>
            <a:rect l="l" t="t" r="r" b="b"/>
            <a:pathLst>
              <a:path w="799" h="807" extrusionOk="0">
                <a:moveTo>
                  <a:pt x="399" y="1"/>
                </a:moveTo>
                <a:cubicBezTo>
                  <a:pt x="181" y="1"/>
                  <a:pt x="0" y="182"/>
                  <a:pt x="0" y="400"/>
                </a:cubicBezTo>
                <a:cubicBezTo>
                  <a:pt x="0" y="626"/>
                  <a:pt x="181" y="807"/>
                  <a:pt x="399" y="807"/>
                </a:cubicBezTo>
                <a:cubicBezTo>
                  <a:pt x="618" y="807"/>
                  <a:pt x="799" y="626"/>
                  <a:pt x="799" y="400"/>
                </a:cubicBezTo>
                <a:cubicBezTo>
                  <a:pt x="799" y="182"/>
                  <a:pt x="618" y="1"/>
                  <a:pt x="399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49" name="Google Shape;1649;p22"/>
          <p:cNvSpPr/>
          <p:nvPr/>
        </p:nvSpPr>
        <p:spPr>
          <a:xfrm>
            <a:off x="3780465" y="831587"/>
            <a:ext cx="80175" cy="79643"/>
          </a:xfrm>
          <a:custGeom>
            <a:avLst/>
            <a:gdLst/>
            <a:ahLst/>
            <a:cxnLst/>
            <a:rect l="l" t="t" r="r" b="b"/>
            <a:pathLst>
              <a:path w="1055" h="1048" extrusionOk="0">
                <a:moveTo>
                  <a:pt x="527" y="249"/>
                </a:moveTo>
                <a:cubicBezTo>
                  <a:pt x="678" y="249"/>
                  <a:pt x="799" y="369"/>
                  <a:pt x="799" y="520"/>
                </a:cubicBezTo>
                <a:cubicBezTo>
                  <a:pt x="799" y="678"/>
                  <a:pt x="678" y="799"/>
                  <a:pt x="527" y="799"/>
                </a:cubicBezTo>
                <a:cubicBezTo>
                  <a:pt x="377" y="799"/>
                  <a:pt x="249" y="678"/>
                  <a:pt x="249" y="520"/>
                </a:cubicBezTo>
                <a:cubicBezTo>
                  <a:pt x="249" y="369"/>
                  <a:pt x="377" y="249"/>
                  <a:pt x="527" y="249"/>
                </a:cubicBezTo>
                <a:close/>
                <a:moveTo>
                  <a:pt x="527" y="0"/>
                </a:moveTo>
                <a:cubicBezTo>
                  <a:pt x="234" y="0"/>
                  <a:pt x="0" y="234"/>
                  <a:pt x="0" y="520"/>
                </a:cubicBezTo>
                <a:cubicBezTo>
                  <a:pt x="0" y="814"/>
                  <a:pt x="234" y="1047"/>
                  <a:pt x="527" y="1047"/>
                </a:cubicBezTo>
                <a:cubicBezTo>
                  <a:pt x="814" y="1047"/>
                  <a:pt x="1055" y="814"/>
                  <a:pt x="1055" y="520"/>
                </a:cubicBezTo>
                <a:cubicBezTo>
                  <a:pt x="1055" y="234"/>
                  <a:pt x="814" y="0"/>
                  <a:pt x="5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50" name="Google Shape;1650;p22"/>
          <p:cNvSpPr/>
          <p:nvPr/>
        </p:nvSpPr>
        <p:spPr>
          <a:xfrm>
            <a:off x="6368846" y="3295790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2" y="0"/>
                  <a:pt x="1" y="174"/>
                  <a:pt x="1" y="400"/>
                </a:cubicBezTo>
                <a:cubicBezTo>
                  <a:pt x="1" y="618"/>
                  <a:pt x="182" y="799"/>
                  <a:pt x="400" y="799"/>
                </a:cubicBezTo>
                <a:cubicBezTo>
                  <a:pt x="619" y="799"/>
                  <a:pt x="799" y="618"/>
                  <a:pt x="799" y="400"/>
                </a:cubicBezTo>
                <a:cubicBezTo>
                  <a:pt x="799" y="174"/>
                  <a:pt x="619" y="0"/>
                  <a:pt x="400" y="0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51" name="Google Shape;1651;p22"/>
          <p:cNvSpPr/>
          <p:nvPr/>
        </p:nvSpPr>
        <p:spPr>
          <a:xfrm>
            <a:off x="6359119" y="3286063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8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8" y="799"/>
                  <a:pt x="249" y="678"/>
                  <a:pt x="249" y="528"/>
                </a:cubicBezTo>
                <a:cubicBezTo>
                  <a:pt x="249" y="377"/>
                  <a:pt x="378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8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8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52" name="Google Shape;1652;p22"/>
          <p:cNvSpPr/>
          <p:nvPr/>
        </p:nvSpPr>
        <p:spPr>
          <a:xfrm>
            <a:off x="3193709" y="4465196"/>
            <a:ext cx="60796" cy="61328"/>
          </a:xfrm>
          <a:custGeom>
            <a:avLst/>
            <a:gdLst/>
            <a:ahLst/>
            <a:cxnLst/>
            <a:rect l="l" t="t" r="r" b="b"/>
            <a:pathLst>
              <a:path w="800" h="807" extrusionOk="0">
                <a:moveTo>
                  <a:pt x="400" y="1"/>
                </a:moveTo>
                <a:cubicBezTo>
                  <a:pt x="174" y="1"/>
                  <a:pt x="1" y="181"/>
                  <a:pt x="1" y="407"/>
                </a:cubicBezTo>
                <a:cubicBezTo>
                  <a:pt x="1" y="626"/>
                  <a:pt x="174" y="807"/>
                  <a:pt x="400" y="807"/>
                </a:cubicBezTo>
                <a:cubicBezTo>
                  <a:pt x="618" y="807"/>
                  <a:pt x="799" y="626"/>
                  <a:pt x="799" y="407"/>
                </a:cubicBezTo>
                <a:cubicBezTo>
                  <a:pt x="799" y="181"/>
                  <a:pt x="618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53" name="Google Shape;1653;p22"/>
          <p:cNvSpPr/>
          <p:nvPr/>
        </p:nvSpPr>
        <p:spPr>
          <a:xfrm>
            <a:off x="3183982" y="4456076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7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7" y="799"/>
                  <a:pt x="249" y="678"/>
                  <a:pt x="249" y="527"/>
                </a:cubicBezTo>
                <a:cubicBezTo>
                  <a:pt x="249" y="377"/>
                  <a:pt x="377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7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7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54" name="Google Shape;1654;p22"/>
          <p:cNvSpPr/>
          <p:nvPr/>
        </p:nvSpPr>
        <p:spPr>
          <a:xfrm>
            <a:off x="4262423" y="4648343"/>
            <a:ext cx="60720" cy="61328"/>
          </a:xfrm>
          <a:custGeom>
            <a:avLst/>
            <a:gdLst/>
            <a:ahLst/>
            <a:cxnLst/>
            <a:rect l="l" t="t" r="r" b="b"/>
            <a:pathLst>
              <a:path w="799" h="807" extrusionOk="0">
                <a:moveTo>
                  <a:pt x="400" y="1"/>
                </a:moveTo>
                <a:cubicBezTo>
                  <a:pt x="181" y="1"/>
                  <a:pt x="0" y="182"/>
                  <a:pt x="0" y="400"/>
                </a:cubicBezTo>
                <a:cubicBezTo>
                  <a:pt x="0" y="626"/>
                  <a:pt x="181" y="807"/>
                  <a:pt x="400" y="807"/>
                </a:cubicBezTo>
                <a:cubicBezTo>
                  <a:pt x="626" y="807"/>
                  <a:pt x="799" y="626"/>
                  <a:pt x="799" y="400"/>
                </a:cubicBezTo>
                <a:cubicBezTo>
                  <a:pt x="799" y="182"/>
                  <a:pt x="626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55" name="Google Shape;1655;p22"/>
          <p:cNvSpPr/>
          <p:nvPr/>
        </p:nvSpPr>
        <p:spPr>
          <a:xfrm>
            <a:off x="4253228" y="4639223"/>
            <a:ext cx="79643" cy="79643"/>
          </a:xfrm>
          <a:custGeom>
            <a:avLst/>
            <a:gdLst/>
            <a:ahLst/>
            <a:cxnLst/>
            <a:rect l="l" t="t" r="r" b="b"/>
            <a:pathLst>
              <a:path w="1048" h="1048" extrusionOk="0">
                <a:moveTo>
                  <a:pt x="521" y="249"/>
                </a:moveTo>
                <a:cubicBezTo>
                  <a:pt x="671" y="249"/>
                  <a:pt x="799" y="370"/>
                  <a:pt x="799" y="520"/>
                </a:cubicBezTo>
                <a:cubicBezTo>
                  <a:pt x="799" y="678"/>
                  <a:pt x="671" y="799"/>
                  <a:pt x="521" y="799"/>
                </a:cubicBezTo>
                <a:cubicBezTo>
                  <a:pt x="370" y="799"/>
                  <a:pt x="249" y="678"/>
                  <a:pt x="249" y="520"/>
                </a:cubicBezTo>
                <a:cubicBezTo>
                  <a:pt x="249" y="370"/>
                  <a:pt x="370" y="249"/>
                  <a:pt x="521" y="249"/>
                </a:cubicBezTo>
                <a:close/>
                <a:moveTo>
                  <a:pt x="521" y="0"/>
                </a:moveTo>
                <a:cubicBezTo>
                  <a:pt x="234" y="0"/>
                  <a:pt x="1" y="234"/>
                  <a:pt x="1" y="520"/>
                </a:cubicBezTo>
                <a:cubicBezTo>
                  <a:pt x="1" y="814"/>
                  <a:pt x="234" y="1047"/>
                  <a:pt x="521" y="1047"/>
                </a:cubicBezTo>
                <a:cubicBezTo>
                  <a:pt x="814" y="1047"/>
                  <a:pt x="1048" y="814"/>
                  <a:pt x="1048" y="520"/>
                </a:cubicBezTo>
                <a:cubicBezTo>
                  <a:pt x="1048" y="234"/>
                  <a:pt x="814" y="0"/>
                  <a:pt x="52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56" name="Google Shape;1656;p22"/>
          <p:cNvSpPr/>
          <p:nvPr/>
        </p:nvSpPr>
        <p:spPr>
          <a:xfrm>
            <a:off x="5981957" y="1220832"/>
            <a:ext cx="60720" cy="60720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399" y="0"/>
                </a:moveTo>
                <a:cubicBezTo>
                  <a:pt x="173" y="0"/>
                  <a:pt x="0" y="181"/>
                  <a:pt x="0" y="399"/>
                </a:cubicBezTo>
                <a:cubicBezTo>
                  <a:pt x="0" y="618"/>
                  <a:pt x="173" y="799"/>
                  <a:pt x="399" y="799"/>
                </a:cubicBezTo>
                <a:cubicBezTo>
                  <a:pt x="618" y="799"/>
                  <a:pt x="799" y="618"/>
                  <a:pt x="799" y="399"/>
                </a:cubicBezTo>
                <a:cubicBezTo>
                  <a:pt x="799" y="181"/>
                  <a:pt x="618" y="0"/>
                  <a:pt x="399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57" name="Google Shape;1657;p22"/>
          <p:cNvSpPr/>
          <p:nvPr/>
        </p:nvSpPr>
        <p:spPr>
          <a:xfrm>
            <a:off x="5972229" y="1211105"/>
            <a:ext cx="80175" cy="80175"/>
          </a:xfrm>
          <a:custGeom>
            <a:avLst/>
            <a:gdLst/>
            <a:ahLst/>
            <a:cxnLst/>
            <a:rect l="l" t="t" r="r" b="b"/>
            <a:pathLst>
              <a:path w="1055" h="1055" extrusionOk="0">
                <a:moveTo>
                  <a:pt x="527" y="249"/>
                </a:moveTo>
                <a:cubicBezTo>
                  <a:pt x="678" y="249"/>
                  <a:pt x="799" y="377"/>
                  <a:pt x="799" y="527"/>
                </a:cubicBezTo>
                <a:cubicBezTo>
                  <a:pt x="799" y="678"/>
                  <a:pt x="678" y="799"/>
                  <a:pt x="527" y="799"/>
                </a:cubicBezTo>
                <a:cubicBezTo>
                  <a:pt x="377" y="799"/>
                  <a:pt x="249" y="678"/>
                  <a:pt x="249" y="527"/>
                </a:cubicBezTo>
                <a:cubicBezTo>
                  <a:pt x="249" y="377"/>
                  <a:pt x="377" y="249"/>
                  <a:pt x="527" y="249"/>
                </a:cubicBezTo>
                <a:close/>
                <a:moveTo>
                  <a:pt x="527" y="0"/>
                </a:moveTo>
                <a:cubicBezTo>
                  <a:pt x="234" y="0"/>
                  <a:pt x="0" y="234"/>
                  <a:pt x="0" y="527"/>
                </a:cubicBezTo>
                <a:cubicBezTo>
                  <a:pt x="0" y="814"/>
                  <a:pt x="234" y="1055"/>
                  <a:pt x="527" y="1055"/>
                </a:cubicBezTo>
                <a:cubicBezTo>
                  <a:pt x="814" y="1055"/>
                  <a:pt x="1055" y="814"/>
                  <a:pt x="1055" y="527"/>
                </a:cubicBezTo>
                <a:cubicBezTo>
                  <a:pt x="1055" y="234"/>
                  <a:pt x="814" y="0"/>
                  <a:pt x="5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58" name="Google Shape;1658;p22"/>
          <p:cNvSpPr/>
          <p:nvPr/>
        </p:nvSpPr>
        <p:spPr>
          <a:xfrm>
            <a:off x="7113595" y="2188776"/>
            <a:ext cx="60720" cy="60720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400" y="0"/>
                </a:moveTo>
                <a:cubicBezTo>
                  <a:pt x="181" y="0"/>
                  <a:pt x="0" y="181"/>
                  <a:pt x="0" y="399"/>
                </a:cubicBezTo>
                <a:cubicBezTo>
                  <a:pt x="0" y="618"/>
                  <a:pt x="181" y="799"/>
                  <a:pt x="400" y="799"/>
                </a:cubicBezTo>
                <a:cubicBezTo>
                  <a:pt x="626" y="799"/>
                  <a:pt x="799" y="618"/>
                  <a:pt x="799" y="399"/>
                </a:cubicBezTo>
                <a:cubicBezTo>
                  <a:pt x="799" y="181"/>
                  <a:pt x="626" y="0"/>
                  <a:pt x="400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59" name="Google Shape;1659;p22"/>
          <p:cNvSpPr/>
          <p:nvPr/>
        </p:nvSpPr>
        <p:spPr>
          <a:xfrm>
            <a:off x="7103867" y="2179048"/>
            <a:ext cx="80175" cy="80175"/>
          </a:xfrm>
          <a:custGeom>
            <a:avLst/>
            <a:gdLst/>
            <a:ahLst/>
            <a:cxnLst/>
            <a:rect l="l" t="t" r="r" b="b"/>
            <a:pathLst>
              <a:path w="1055" h="1055" extrusionOk="0">
                <a:moveTo>
                  <a:pt x="528" y="256"/>
                </a:moveTo>
                <a:cubicBezTo>
                  <a:pt x="678" y="256"/>
                  <a:pt x="806" y="377"/>
                  <a:pt x="806" y="527"/>
                </a:cubicBezTo>
                <a:cubicBezTo>
                  <a:pt x="806" y="678"/>
                  <a:pt x="678" y="806"/>
                  <a:pt x="528" y="806"/>
                </a:cubicBezTo>
                <a:cubicBezTo>
                  <a:pt x="377" y="806"/>
                  <a:pt x="256" y="678"/>
                  <a:pt x="256" y="527"/>
                </a:cubicBezTo>
                <a:cubicBezTo>
                  <a:pt x="256" y="377"/>
                  <a:pt x="377" y="256"/>
                  <a:pt x="528" y="256"/>
                </a:cubicBezTo>
                <a:close/>
                <a:moveTo>
                  <a:pt x="528" y="0"/>
                </a:moveTo>
                <a:cubicBezTo>
                  <a:pt x="241" y="0"/>
                  <a:pt x="0" y="241"/>
                  <a:pt x="0" y="527"/>
                </a:cubicBezTo>
                <a:cubicBezTo>
                  <a:pt x="0" y="821"/>
                  <a:pt x="241" y="1055"/>
                  <a:pt x="528" y="1055"/>
                </a:cubicBezTo>
                <a:cubicBezTo>
                  <a:pt x="821" y="1055"/>
                  <a:pt x="1055" y="821"/>
                  <a:pt x="1055" y="527"/>
                </a:cubicBezTo>
                <a:cubicBezTo>
                  <a:pt x="1055" y="241"/>
                  <a:pt x="821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60" name="Google Shape;1660;p22"/>
          <p:cNvSpPr/>
          <p:nvPr/>
        </p:nvSpPr>
        <p:spPr>
          <a:xfrm>
            <a:off x="1095036" y="1329552"/>
            <a:ext cx="21811" cy="277686"/>
          </a:xfrm>
          <a:custGeom>
            <a:avLst/>
            <a:gdLst/>
            <a:ahLst/>
            <a:cxnLst/>
            <a:rect l="l" t="t" r="r" b="b"/>
            <a:pathLst>
              <a:path w="287" h="3654" extrusionOk="0">
                <a:moveTo>
                  <a:pt x="143" y="0"/>
                </a:moveTo>
                <a:cubicBezTo>
                  <a:pt x="60" y="0"/>
                  <a:pt x="0" y="68"/>
                  <a:pt x="0" y="151"/>
                </a:cubicBezTo>
                <a:lnTo>
                  <a:pt x="0" y="3503"/>
                </a:lnTo>
                <a:cubicBezTo>
                  <a:pt x="0" y="3585"/>
                  <a:pt x="60" y="3653"/>
                  <a:pt x="143" y="3653"/>
                </a:cubicBezTo>
                <a:cubicBezTo>
                  <a:pt x="226" y="3653"/>
                  <a:pt x="286" y="3585"/>
                  <a:pt x="286" y="3503"/>
                </a:cubicBezTo>
                <a:lnTo>
                  <a:pt x="286" y="151"/>
                </a:lnTo>
                <a:cubicBezTo>
                  <a:pt x="286" y="68"/>
                  <a:pt x="226" y="0"/>
                  <a:pt x="14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61" name="Google Shape;1661;p22"/>
          <p:cNvSpPr/>
          <p:nvPr/>
        </p:nvSpPr>
        <p:spPr>
          <a:xfrm>
            <a:off x="1003386" y="1367170"/>
            <a:ext cx="205035" cy="202831"/>
          </a:xfrm>
          <a:custGeom>
            <a:avLst/>
            <a:gdLst/>
            <a:ahLst/>
            <a:cxnLst/>
            <a:rect l="l" t="t" r="r" b="b"/>
            <a:pathLst>
              <a:path w="2698" h="2669" extrusionOk="0">
                <a:moveTo>
                  <a:pt x="163" y="0"/>
                </a:moveTo>
                <a:cubicBezTo>
                  <a:pt x="125" y="0"/>
                  <a:pt x="88" y="13"/>
                  <a:pt x="61" y="40"/>
                </a:cubicBezTo>
                <a:cubicBezTo>
                  <a:pt x="1" y="100"/>
                  <a:pt x="1" y="190"/>
                  <a:pt x="61" y="251"/>
                </a:cubicBezTo>
                <a:lnTo>
                  <a:pt x="2434" y="2623"/>
                </a:lnTo>
                <a:cubicBezTo>
                  <a:pt x="2464" y="2654"/>
                  <a:pt x="2502" y="2669"/>
                  <a:pt x="2539" y="2669"/>
                </a:cubicBezTo>
                <a:cubicBezTo>
                  <a:pt x="2577" y="2669"/>
                  <a:pt x="2615" y="2654"/>
                  <a:pt x="2637" y="2623"/>
                </a:cubicBezTo>
                <a:cubicBezTo>
                  <a:pt x="2697" y="2563"/>
                  <a:pt x="2697" y="2473"/>
                  <a:pt x="2637" y="2420"/>
                </a:cubicBezTo>
                <a:lnTo>
                  <a:pt x="265" y="40"/>
                </a:lnTo>
                <a:cubicBezTo>
                  <a:pt x="238" y="13"/>
                  <a:pt x="200" y="0"/>
                  <a:pt x="163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62" name="Google Shape;1662;p22"/>
          <p:cNvSpPr/>
          <p:nvPr/>
        </p:nvSpPr>
        <p:spPr>
          <a:xfrm>
            <a:off x="1003386" y="1367170"/>
            <a:ext cx="205035" cy="202831"/>
          </a:xfrm>
          <a:custGeom>
            <a:avLst/>
            <a:gdLst/>
            <a:ahLst/>
            <a:cxnLst/>
            <a:rect l="l" t="t" r="r" b="b"/>
            <a:pathLst>
              <a:path w="2698" h="2669" extrusionOk="0">
                <a:moveTo>
                  <a:pt x="2538" y="0"/>
                </a:moveTo>
                <a:cubicBezTo>
                  <a:pt x="2502" y="0"/>
                  <a:pt x="2464" y="13"/>
                  <a:pt x="2434" y="40"/>
                </a:cubicBezTo>
                <a:lnTo>
                  <a:pt x="61" y="2420"/>
                </a:lnTo>
                <a:cubicBezTo>
                  <a:pt x="1" y="2473"/>
                  <a:pt x="1" y="2563"/>
                  <a:pt x="61" y="2623"/>
                </a:cubicBezTo>
                <a:cubicBezTo>
                  <a:pt x="91" y="2654"/>
                  <a:pt x="121" y="2669"/>
                  <a:pt x="159" y="2669"/>
                </a:cubicBezTo>
                <a:cubicBezTo>
                  <a:pt x="197" y="2669"/>
                  <a:pt x="234" y="2654"/>
                  <a:pt x="265" y="2623"/>
                </a:cubicBezTo>
                <a:lnTo>
                  <a:pt x="2637" y="251"/>
                </a:lnTo>
                <a:cubicBezTo>
                  <a:pt x="2697" y="190"/>
                  <a:pt x="2697" y="100"/>
                  <a:pt x="2637" y="40"/>
                </a:cubicBezTo>
                <a:cubicBezTo>
                  <a:pt x="2611" y="13"/>
                  <a:pt x="2575" y="0"/>
                  <a:pt x="253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63" name="Google Shape;1663;p22"/>
          <p:cNvSpPr/>
          <p:nvPr/>
        </p:nvSpPr>
        <p:spPr>
          <a:xfrm>
            <a:off x="1128169" y="1893357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2" y="0"/>
                  <a:pt x="1" y="174"/>
                  <a:pt x="1" y="399"/>
                </a:cubicBezTo>
                <a:cubicBezTo>
                  <a:pt x="1" y="618"/>
                  <a:pt x="182" y="799"/>
                  <a:pt x="400" y="799"/>
                </a:cubicBezTo>
                <a:cubicBezTo>
                  <a:pt x="619" y="799"/>
                  <a:pt x="799" y="618"/>
                  <a:pt x="799" y="399"/>
                </a:cubicBezTo>
                <a:cubicBezTo>
                  <a:pt x="799" y="174"/>
                  <a:pt x="619" y="0"/>
                  <a:pt x="400" y="0"/>
                </a:cubicBezTo>
                <a:close/>
              </a:path>
            </a:pathLst>
          </a:custGeom>
          <a:solidFill>
            <a:srgbClr val="FFC3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64" name="Google Shape;1664;p22"/>
          <p:cNvSpPr/>
          <p:nvPr/>
        </p:nvSpPr>
        <p:spPr>
          <a:xfrm>
            <a:off x="1118442" y="1883629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807" y="377"/>
                  <a:pt x="807" y="527"/>
                </a:cubicBezTo>
                <a:cubicBezTo>
                  <a:pt x="807" y="678"/>
                  <a:pt x="679" y="799"/>
                  <a:pt x="528" y="799"/>
                </a:cubicBezTo>
                <a:cubicBezTo>
                  <a:pt x="377" y="799"/>
                  <a:pt x="257" y="678"/>
                  <a:pt x="257" y="527"/>
                </a:cubicBezTo>
                <a:cubicBezTo>
                  <a:pt x="257" y="377"/>
                  <a:pt x="377" y="249"/>
                  <a:pt x="528" y="249"/>
                </a:cubicBezTo>
                <a:close/>
                <a:moveTo>
                  <a:pt x="528" y="0"/>
                </a:moveTo>
                <a:cubicBezTo>
                  <a:pt x="242" y="0"/>
                  <a:pt x="1" y="234"/>
                  <a:pt x="1" y="527"/>
                </a:cubicBezTo>
                <a:cubicBezTo>
                  <a:pt x="1" y="814"/>
                  <a:pt x="242" y="1055"/>
                  <a:pt x="528" y="1055"/>
                </a:cubicBezTo>
                <a:cubicBezTo>
                  <a:pt x="822" y="1055"/>
                  <a:pt x="1055" y="814"/>
                  <a:pt x="1055" y="527"/>
                </a:cubicBezTo>
                <a:cubicBezTo>
                  <a:pt x="1055" y="234"/>
                  <a:pt x="822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65" name="Google Shape;1665;p22"/>
          <p:cNvSpPr/>
          <p:nvPr/>
        </p:nvSpPr>
        <p:spPr>
          <a:xfrm>
            <a:off x="2283596" y="3985618"/>
            <a:ext cx="28650" cy="360140"/>
          </a:xfrm>
          <a:custGeom>
            <a:avLst/>
            <a:gdLst/>
            <a:ahLst/>
            <a:cxnLst/>
            <a:rect l="l" t="t" r="r" b="b"/>
            <a:pathLst>
              <a:path w="377" h="4739" extrusionOk="0">
                <a:moveTo>
                  <a:pt x="189" y="1"/>
                </a:moveTo>
                <a:cubicBezTo>
                  <a:pt x="83" y="1"/>
                  <a:pt x="0" y="84"/>
                  <a:pt x="0" y="189"/>
                </a:cubicBezTo>
                <a:lnTo>
                  <a:pt x="0" y="4550"/>
                </a:lnTo>
                <a:cubicBezTo>
                  <a:pt x="0" y="4656"/>
                  <a:pt x="83" y="4738"/>
                  <a:pt x="189" y="4738"/>
                </a:cubicBezTo>
                <a:cubicBezTo>
                  <a:pt x="294" y="4738"/>
                  <a:pt x="377" y="4656"/>
                  <a:pt x="377" y="4550"/>
                </a:cubicBezTo>
                <a:lnTo>
                  <a:pt x="377" y="189"/>
                </a:lnTo>
                <a:cubicBezTo>
                  <a:pt x="377" y="84"/>
                  <a:pt x="294" y="1"/>
                  <a:pt x="18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66" name="Google Shape;1666;p22"/>
          <p:cNvSpPr/>
          <p:nvPr/>
        </p:nvSpPr>
        <p:spPr>
          <a:xfrm>
            <a:off x="2118155" y="4151058"/>
            <a:ext cx="360140" cy="28726"/>
          </a:xfrm>
          <a:custGeom>
            <a:avLst/>
            <a:gdLst/>
            <a:ahLst/>
            <a:cxnLst/>
            <a:rect l="l" t="t" r="r" b="b"/>
            <a:pathLst>
              <a:path w="4739" h="378" extrusionOk="0">
                <a:moveTo>
                  <a:pt x="189" y="0"/>
                </a:moveTo>
                <a:cubicBezTo>
                  <a:pt x="83" y="0"/>
                  <a:pt x="0" y="91"/>
                  <a:pt x="0" y="189"/>
                </a:cubicBezTo>
                <a:cubicBezTo>
                  <a:pt x="0" y="294"/>
                  <a:pt x="83" y="377"/>
                  <a:pt x="189" y="377"/>
                </a:cubicBezTo>
                <a:lnTo>
                  <a:pt x="4550" y="377"/>
                </a:lnTo>
                <a:cubicBezTo>
                  <a:pt x="4655" y="377"/>
                  <a:pt x="4738" y="294"/>
                  <a:pt x="4738" y="189"/>
                </a:cubicBezTo>
                <a:cubicBezTo>
                  <a:pt x="4738" y="91"/>
                  <a:pt x="4655" y="0"/>
                  <a:pt x="455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67" name="Google Shape;1667;p22"/>
          <p:cNvSpPr/>
          <p:nvPr/>
        </p:nvSpPr>
        <p:spPr>
          <a:xfrm>
            <a:off x="2165120" y="4034026"/>
            <a:ext cx="266210" cy="263095"/>
          </a:xfrm>
          <a:custGeom>
            <a:avLst/>
            <a:gdLst/>
            <a:ahLst/>
            <a:cxnLst/>
            <a:rect l="l" t="t" r="r" b="b"/>
            <a:pathLst>
              <a:path w="3503" h="3462" extrusionOk="0">
                <a:moveTo>
                  <a:pt x="207" y="0"/>
                </a:moveTo>
                <a:cubicBezTo>
                  <a:pt x="160" y="0"/>
                  <a:pt x="113" y="19"/>
                  <a:pt x="75" y="57"/>
                </a:cubicBezTo>
                <a:cubicBezTo>
                  <a:pt x="0" y="132"/>
                  <a:pt x="0" y="252"/>
                  <a:pt x="75" y="320"/>
                </a:cubicBezTo>
                <a:lnTo>
                  <a:pt x="3156" y="3408"/>
                </a:lnTo>
                <a:cubicBezTo>
                  <a:pt x="3194" y="3446"/>
                  <a:pt x="3246" y="3461"/>
                  <a:pt x="3292" y="3461"/>
                </a:cubicBezTo>
                <a:cubicBezTo>
                  <a:pt x="3344" y="3461"/>
                  <a:pt x="3390" y="3446"/>
                  <a:pt x="3427" y="3408"/>
                </a:cubicBezTo>
                <a:cubicBezTo>
                  <a:pt x="3503" y="3333"/>
                  <a:pt x="3503" y="3213"/>
                  <a:pt x="3427" y="3137"/>
                </a:cubicBezTo>
                <a:lnTo>
                  <a:pt x="339" y="57"/>
                </a:lnTo>
                <a:cubicBezTo>
                  <a:pt x="301" y="19"/>
                  <a:pt x="254" y="0"/>
                  <a:pt x="20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68" name="Google Shape;1668;p22"/>
          <p:cNvSpPr/>
          <p:nvPr/>
        </p:nvSpPr>
        <p:spPr>
          <a:xfrm>
            <a:off x="2165120" y="4034026"/>
            <a:ext cx="266210" cy="263095"/>
          </a:xfrm>
          <a:custGeom>
            <a:avLst/>
            <a:gdLst/>
            <a:ahLst/>
            <a:cxnLst/>
            <a:rect l="l" t="t" r="r" b="b"/>
            <a:pathLst>
              <a:path w="3503" h="3462" extrusionOk="0">
                <a:moveTo>
                  <a:pt x="3292" y="0"/>
                </a:moveTo>
                <a:cubicBezTo>
                  <a:pt x="3243" y="0"/>
                  <a:pt x="3194" y="19"/>
                  <a:pt x="3156" y="57"/>
                </a:cubicBezTo>
                <a:lnTo>
                  <a:pt x="75" y="3137"/>
                </a:lnTo>
                <a:cubicBezTo>
                  <a:pt x="0" y="3213"/>
                  <a:pt x="0" y="3333"/>
                  <a:pt x="75" y="3408"/>
                </a:cubicBezTo>
                <a:cubicBezTo>
                  <a:pt x="113" y="3446"/>
                  <a:pt x="158" y="3461"/>
                  <a:pt x="211" y="3461"/>
                </a:cubicBezTo>
                <a:cubicBezTo>
                  <a:pt x="256" y="3461"/>
                  <a:pt x="301" y="3446"/>
                  <a:pt x="339" y="3408"/>
                </a:cubicBezTo>
                <a:lnTo>
                  <a:pt x="3427" y="320"/>
                </a:lnTo>
                <a:cubicBezTo>
                  <a:pt x="3503" y="252"/>
                  <a:pt x="3503" y="132"/>
                  <a:pt x="3427" y="57"/>
                </a:cubicBezTo>
                <a:cubicBezTo>
                  <a:pt x="3390" y="19"/>
                  <a:pt x="3341" y="0"/>
                  <a:pt x="329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69" name="Google Shape;1669;p22"/>
          <p:cNvSpPr/>
          <p:nvPr/>
        </p:nvSpPr>
        <p:spPr>
          <a:xfrm>
            <a:off x="1288140" y="4451009"/>
            <a:ext cx="9271" cy="117944"/>
          </a:xfrm>
          <a:custGeom>
            <a:avLst/>
            <a:gdLst/>
            <a:ahLst/>
            <a:cxnLst/>
            <a:rect l="l" t="t" r="r" b="b"/>
            <a:pathLst>
              <a:path w="122" h="1552" extrusionOk="0">
                <a:moveTo>
                  <a:pt x="61" y="0"/>
                </a:moveTo>
                <a:cubicBezTo>
                  <a:pt x="23" y="0"/>
                  <a:pt x="1" y="30"/>
                  <a:pt x="1" y="61"/>
                </a:cubicBezTo>
                <a:lnTo>
                  <a:pt x="1" y="1484"/>
                </a:lnTo>
                <a:cubicBezTo>
                  <a:pt x="1" y="1522"/>
                  <a:pt x="23" y="1552"/>
                  <a:pt x="61" y="1552"/>
                </a:cubicBezTo>
                <a:cubicBezTo>
                  <a:pt x="91" y="1552"/>
                  <a:pt x="121" y="1522"/>
                  <a:pt x="121" y="1484"/>
                </a:cubicBezTo>
                <a:lnTo>
                  <a:pt x="121" y="61"/>
                </a:lnTo>
                <a:cubicBezTo>
                  <a:pt x="121" y="30"/>
                  <a:pt x="91" y="0"/>
                  <a:pt x="6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70" name="Google Shape;1670;p22"/>
          <p:cNvSpPr/>
          <p:nvPr/>
        </p:nvSpPr>
        <p:spPr>
          <a:xfrm>
            <a:off x="1233804" y="4505345"/>
            <a:ext cx="117944" cy="9271"/>
          </a:xfrm>
          <a:custGeom>
            <a:avLst/>
            <a:gdLst/>
            <a:ahLst/>
            <a:cxnLst/>
            <a:rect l="l" t="t" r="r" b="b"/>
            <a:pathLst>
              <a:path w="1552" h="122" extrusionOk="0">
                <a:moveTo>
                  <a:pt x="60" y="1"/>
                </a:moveTo>
                <a:cubicBezTo>
                  <a:pt x="30" y="1"/>
                  <a:pt x="0" y="24"/>
                  <a:pt x="0" y="61"/>
                </a:cubicBezTo>
                <a:cubicBezTo>
                  <a:pt x="0" y="91"/>
                  <a:pt x="30" y="121"/>
                  <a:pt x="60" y="121"/>
                </a:cubicBezTo>
                <a:lnTo>
                  <a:pt x="1484" y="121"/>
                </a:lnTo>
                <a:cubicBezTo>
                  <a:pt x="1522" y="121"/>
                  <a:pt x="1552" y="91"/>
                  <a:pt x="1552" y="61"/>
                </a:cubicBezTo>
                <a:cubicBezTo>
                  <a:pt x="1552" y="24"/>
                  <a:pt x="1522" y="1"/>
                  <a:pt x="148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71" name="Google Shape;1671;p22"/>
          <p:cNvSpPr/>
          <p:nvPr/>
        </p:nvSpPr>
        <p:spPr>
          <a:xfrm>
            <a:off x="1249231" y="4466892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68" y="0"/>
                </a:moveTo>
                <a:cubicBezTo>
                  <a:pt x="51" y="0"/>
                  <a:pt x="34" y="6"/>
                  <a:pt x="23" y="17"/>
                </a:cubicBezTo>
                <a:cubicBezTo>
                  <a:pt x="1" y="40"/>
                  <a:pt x="1" y="85"/>
                  <a:pt x="23" y="108"/>
                </a:cubicBezTo>
                <a:lnTo>
                  <a:pt x="1032" y="1117"/>
                </a:lnTo>
                <a:cubicBezTo>
                  <a:pt x="1048" y="1125"/>
                  <a:pt x="1063" y="1132"/>
                  <a:pt x="1078" y="1132"/>
                </a:cubicBezTo>
                <a:cubicBezTo>
                  <a:pt x="1093" y="1132"/>
                  <a:pt x="1108" y="1125"/>
                  <a:pt x="1123" y="1117"/>
                </a:cubicBezTo>
                <a:cubicBezTo>
                  <a:pt x="1145" y="1087"/>
                  <a:pt x="1145" y="1049"/>
                  <a:pt x="1123" y="1027"/>
                </a:cubicBezTo>
                <a:lnTo>
                  <a:pt x="114" y="17"/>
                </a:lnTo>
                <a:cubicBezTo>
                  <a:pt x="102" y="6"/>
                  <a:pt x="85" y="0"/>
                  <a:pt x="6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72" name="Google Shape;1672;p22"/>
          <p:cNvSpPr/>
          <p:nvPr/>
        </p:nvSpPr>
        <p:spPr>
          <a:xfrm>
            <a:off x="1249231" y="4466892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1075" y="0"/>
                </a:moveTo>
                <a:cubicBezTo>
                  <a:pt x="1059" y="0"/>
                  <a:pt x="1044" y="6"/>
                  <a:pt x="1032" y="17"/>
                </a:cubicBezTo>
                <a:lnTo>
                  <a:pt x="23" y="1027"/>
                </a:lnTo>
                <a:cubicBezTo>
                  <a:pt x="1" y="1049"/>
                  <a:pt x="1" y="1087"/>
                  <a:pt x="23" y="1117"/>
                </a:cubicBezTo>
                <a:cubicBezTo>
                  <a:pt x="38" y="1125"/>
                  <a:pt x="53" y="1132"/>
                  <a:pt x="68" y="1132"/>
                </a:cubicBezTo>
                <a:cubicBezTo>
                  <a:pt x="83" y="1132"/>
                  <a:pt x="98" y="1125"/>
                  <a:pt x="114" y="1117"/>
                </a:cubicBezTo>
                <a:lnTo>
                  <a:pt x="1123" y="108"/>
                </a:lnTo>
                <a:cubicBezTo>
                  <a:pt x="1145" y="85"/>
                  <a:pt x="1145" y="40"/>
                  <a:pt x="1123" y="17"/>
                </a:cubicBezTo>
                <a:cubicBezTo>
                  <a:pt x="1108" y="6"/>
                  <a:pt x="1091" y="0"/>
                  <a:pt x="107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73" name="Google Shape;1673;p22"/>
          <p:cNvSpPr/>
          <p:nvPr/>
        </p:nvSpPr>
        <p:spPr>
          <a:xfrm>
            <a:off x="1795329" y="3703982"/>
            <a:ext cx="60720" cy="61328"/>
          </a:xfrm>
          <a:custGeom>
            <a:avLst/>
            <a:gdLst/>
            <a:ahLst/>
            <a:cxnLst/>
            <a:rect l="l" t="t" r="r" b="b"/>
            <a:pathLst>
              <a:path w="799" h="807" extrusionOk="0">
                <a:moveTo>
                  <a:pt x="399" y="1"/>
                </a:moveTo>
                <a:cubicBezTo>
                  <a:pt x="181" y="1"/>
                  <a:pt x="0" y="182"/>
                  <a:pt x="0" y="400"/>
                </a:cubicBezTo>
                <a:cubicBezTo>
                  <a:pt x="0" y="626"/>
                  <a:pt x="181" y="807"/>
                  <a:pt x="399" y="807"/>
                </a:cubicBezTo>
                <a:cubicBezTo>
                  <a:pt x="618" y="807"/>
                  <a:pt x="799" y="626"/>
                  <a:pt x="799" y="400"/>
                </a:cubicBezTo>
                <a:cubicBezTo>
                  <a:pt x="799" y="182"/>
                  <a:pt x="618" y="1"/>
                  <a:pt x="399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74" name="Google Shape;1674;p22"/>
          <p:cNvSpPr/>
          <p:nvPr/>
        </p:nvSpPr>
        <p:spPr>
          <a:xfrm>
            <a:off x="1785602" y="3694862"/>
            <a:ext cx="80175" cy="79643"/>
          </a:xfrm>
          <a:custGeom>
            <a:avLst/>
            <a:gdLst/>
            <a:ahLst/>
            <a:cxnLst/>
            <a:rect l="l" t="t" r="r" b="b"/>
            <a:pathLst>
              <a:path w="1055" h="1048" extrusionOk="0">
                <a:moveTo>
                  <a:pt x="527" y="249"/>
                </a:moveTo>
                <a:cubicBezTo>
                  <a:pt x="678" y="249"/>
                  <a:pt x="799" y="369"/>
                  <a:pt x="799" y="520"/>
                </a:cubicBezTo>
                <a:cubicBezTo>
                  <a:pt x="799" y="678"/>
                  <a:pt x="678" y="799"/>
                  <a:pt x="527" y="799"/>
                </a:cubicBezTo>
                <a:cubicBezTo>
                  <a:pt x="377" y="799"/>
                  <a:pt x="249" y="678"/>
                  <a:pt x="249" y="520"/>
                </a:cubicBezTo>
                <a:cubicBezTo>
                  <a:pt x="249" y="369"/>
                  <a:pt x="377" y="249"/>
                  <a:pt x="527" y="249"/>
                </a:cubicBezTo>
                <a:close/>
                <a:moveTo>
                  <a:pt x="527" y="0"/>
                </a:moveTo>
                <a:cubicBezTo>
                  <a:pt x="234" y="0"/>
                  <a:pt x="0" y="234"/>
                  <a:pt x="0" y="520"/>
                </a:cubicBezTo>
                <a:cubicBezTo>
                  <a:pt x="0" y="814"/>
                  <a:pt x="234" y="1047"/>
                  <a:pt x="527" y="1047"/>
                </a:cubicBezTo>
                <a:cubicBezTo>
                  <a:pt x="814" y="1047"/>
                  <a:pt x="1055" y="814"/>
                  <a:pt x="1055" y="520"/>
                </a:cubicBezTo>
                <a:cubicBezTo>
                  <a:pt x="1055" y="234"/>
                  <a:pt x="814" y="0"/>
                  <a:pt x="5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75" name="Google Shape;1675;p22"/>
          <p:cNvSpPr/>
          <p:nvPr/>
        </p:nvSpPr>
        <p:spPr>
          <a:xfrm>
            <a:off x="1340887" y="3335516"/>
            <a:ext cx="9803" cy="118020"/>
          </a:xfrm>
          <a:custGeom>
            <a:avLst/>
            <a:gdLst/>
            <a:ahLst/>
            <a:cxnLst/>
            <a:rect l="l" t="t" r="r" b="b"/>
            <a:pathLst>
              <a:path w="129" h="1553" extrusionOk="0">
                <a:moveTo>
                  <a:pt x="61" y="1"/>
                </a:moveTo>
                <a:cubicBezTo>
                  <a:pt x="31" y="1"/>
                  <a:pt x="1" y="31"/>
                  <a:pt x="1" y="61"/>
                </a:cubicBezTo>
                <a:lnTo>
                  <a:pt x="1" y="1484"/>
                </a:lnTo>
                <a:cubicBezTo>
                  <a:pt x="1" y="1522"/>
                  <a:pt x="31" y="1552"/>
                  <a:pt x="61" y="1552"/>
                </a:cubicBezTo>
                <a:cubicBezTo>
                  <a:pt x="99" y="1552"/>
                  <a:pt x="129" y="1522"/>
                  <a:pt x="129" y="1484"/>
                </a:cubicBezTo>
                <a:lnTo>
                  <a:pt x="129" y="61"/>
                </a:lnTo>
                <a:cubicBezTo>
                  <a:pt x="129" y="31"/>
                  <a:pt x="99" y="1"/>
                  <a:pt x="6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76" name="Google Shape;1676;p22"/>
          <p:cNvSpPr/>
          <p:nvPr/>
        </p:nvSpPr>
        <p:spPr>
          <a:xfrm>
            <a:off x="1287082" y="3389928"/>
            <a:ext cx="117412" cy="9195"/>
          </a:xfrm>
          <a:custGeom>
            <a:avLst/>
            <a:gdLst/>
            <a:ahLst/>
            <a:cxnLst/>
            <a:rect l="l" t="t" r="r" b="b"/>
            <a:pathLst>
              <a:path w="1545" h="121" extrusionOk="0">
                <a:moveTo>
                  <a:pt x="61" y="0"/>
                </a:moveTo>
                <a:cubicBezTo>
                  <a:pt x="23" y="0"/>
                  <a:pt x="1" y="23"/>
                  <a:pt x="1" y="60"/>
                </a:cubicBezTo>
                <a:cubicBezTo>
                  <a:pt x="1" y="91"/>
                  <a:pt x="23" y="121"/>
                  <a:pt x="61" y="121"/>
                </a:cubicBezTo>
                <a:lnTo>
                  <a:pt x="1485" y="121"/>
                </a:lnTo>
                <a:cubicBezTo>
                  <a:pt x="1515" y="121"/>
                  <a:pt x="1545" y="91"/>
                  <a:pt x="1545" y="60"/>
                </a:cubicBezTo>
                <a:cubicBezTo>
                  <a:pt x="1545" y="23"/>
                  <a:pt x="1515" y="0"/>
                  <a:pt x="148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77" name="Google Shape;1677;p22"/>
          <p:cNvSpPr/>
          <p:nvPr/>
        </p:nvSpPr>
        <p:spPr>
          <a:xfrm>
            <a:off x="1301977" y="3351399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72" y="1"/>
                </a:moveTo>
                <a:cubicBezTo>
                  <a:pt x="57" y="1"/>
                  <a:pt x="42" y="6"/>
                  <a:pt x="31" y="18"/>
                </a:cubicBezTo>
                <a:cubicBezTo>
                  <a:pt x="1" y="40"/>
                  <a:pt x="1" y="78"/>
                  <a:pt x="31" y="108"/>
                </a:cubicBezTo>
                <a:lnTo>
                  <a:pt x="1033" y="1110"/>
                </a:lnTo>
                <a:cubicBezTo>
                  <a:pt x="1048" y="1125"/>
                  <a:pt x="1063" y="1132"/>
                  <a:pt x="1078" y="1132"/>
                </a:cubicBezTo>
                <a:cubicBezTo>
                  <a:pt x="1093" y="1132"/>
                  <a:pt x="1108" y="1125"/>
                  <a:pt x="1123" y="1110"/>
                </a:cubicBezTo>
                <a:cubicBezTo>
                  <a:pt x="1146" y="1087"/>
                  <a:pt x="1146" y="1050"/>
                  <a:pt x="1123" y="1027"/>
                </a:cubicBezTo>
                <a:lnTo>
                  <a:pt x="114" y="18"/>
                </a:lnTo>
                <a:cubicBezTo>
                  <a:pt x="102" y="6"/>
                  <a:pt x="87" y="1"/>
                  <a:pt x="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78" name="Google Shape;1678;p22"/>
          <p:cNvSpPr/>
          <p:nvPr/>
        </p:nvSpPr>
        <p:spPr>
          <a:xfrm>
            <a:off x="1301977" y="3351399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1081" y="1"/>
                </a:moveTo>
                <a:cubicBezTo>
                  <a:pt x="1065" y="1"/>
                  <a:pt x="1048" y="6"/>
                  <a:pt x="1033" y="18"/>
                </a:cubicBezTo>
                <a:lnTo>
                  <a:pt x="31" y="1027"/>
                </a:lnTo>
                <a:cubicBezTo>
                  <a:pt x="1" y="1050"/>
                  <a:pt x="1" y="1087"/>
                  <a:pt x="31" y="1110"/>
                </a:cubicBezTo>
                <a:cubicBezTo>
                  <a:pt x="38" y="1125"/>
                  <a:pt x="53" y="1132"/>
                  <a:pt x="68" y="1132"/>
                </a:cubicBezTo>
                <a:cubicBezTo>
                  <a:pt x="91" y="1132"/>
                  <a:pt x="106" y="1125"/>
                  <a:pt x="114" y="1110"/>
                </a:cubicBezTo>
                <a:lnTo>
                  <a:pt x="1123" y="108"/>
                </a:lnTo>
                <a:cubicBezTo>
                  <a:pt x="1146" y="78"/>
                  <a:pt x="1146" y="40"/>
                  <a:pt x="1123" y="18"/>
                </a:cubicBezTo>
                <a:cubicBezTo>
                  <a:pt x="1112" y="6"/>
                  <a:pt x="1097" y="1"/>
                  <a:pt x="108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79" name="Google Shape;1679;p22"/>
          <p:cNvSpPr/>
          <p:nvPr/>
        </p:nvSpPr>
        <p:spPr>
          <a:xfrm>
            <a:off x="579571" y="3259977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2" y="0"/>
                  <a:pt x="1" y="174"/>
                  <a:pt x="1" y="400"/>
                </a:cubicBezTo>
                <a:cubicBezTo>
                  <a:pt x="1" y="618"/>
                  <a:pt x="182" y="799"/>
                  <a:pt x="400" y="799"/>
                </a:cubicBezTo>
                <a:cubicBezTo>
                  <a:pt x="619" y="799"/>
                  <a:pt x="799" y="618"/>
                  <a:pt x="799" y="400"/>
                </a:cubicBezTo>
                <a:cubicBezTo>
                  <a:pt x="799" y="174"/>
                  <a:pt x="619" y="0"/>
                  <a:pt x="400" y="0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80" name="Google Shape;1680;p22"/>
          <p:cNvSpPr/>
          <p:nvPr/>
        </p:nvSpPr>
        <p:spPr>
          <a:xfrm>
            <a:off x="569844" y="3250250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8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8" y="799"/>
                  <a:pt x="249" y="678"/>
                  <a:pt x="249" y="528"/>
                </a:cubicBezTo>
                <a:cubicBezTo>
                  <a:pt x="249" y="377"/>
                  <a:pt x="378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8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8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81" name="Google Shape;1681;p22"/>
          <p:cNvSpPr/>
          <p:nvPr/>
        </p:nvSpPr>
        <p:spPr>
          <a:xfrm>
            <a:off x="807703" y="2297846"/>
            <a:ext cx="17251" cy="217574"/>
          </a:xfrm>
          <a:custGeom>
            <a:avLst/>
            <a:gdLst/>
            <a:ahLst/>
            <a:cxnLst/>
            <a:rect l="l" t="t" r="r" b="b"/>
            <a:pathLst>
              <a:path w="227" h="2863" extrusionOk="0">
                <a:moveTo>
                  <a:pt x="113" y="1"/>
                </a:moveTo>
                <a:cubicBezTo>
                  <a:pt x="53" y="1"/>
                  <a:pt x="0" y="46"/>
                  <a:pt x="0" y="114"/>
                </a:cubicBezTo>
                <a:lnTo>
                  <a:pt x="0" y="2750"/>
                </a:lnTo>
                <a:cubicBezTo>
                  <a:pt x="0" y="2810"/>
                  <a:pt x="53" y="2863"/>
                  <a:pt x="113" y="2863"/>
                </a:cubicBezTo>
                <a:cubicBezTo>
                  <a:pt x="181" y="2863"/>
                  <a:pt x="226" y="2810"/>
                  <a:pt x="226" y="2750"/>
                </a:cubicBezTo>
                <a:lnTo>
                  <a:pt x="226" y="114"/>
                </a:lnTo>
                <a:cubicBezTo>
                  <a:pt x="226" y="46"/>
                  <a:pt x="181" y="1"/>
                  <a:pt x="11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82" name="Google Shape;1682;p22"/>
          <p:cNvSpPr/>
          <p:nvPr/>
        </p:nvSpPr>
        <p:spPr>
          <a:xfrm>
            <a:off x="707466" y="2398007"/>
            <a:ext cx="218182" cy="17251"/>
          </a:xfrm>
          <a:custGeom>
            <a:avLst/>
            <a:gdLst/>
            <a:ahLst/>
            <a:cxnLst/>
            <a:rect l="l" t="t" r="r" b="b"/>
            <a:pathLst>
              <a:path w="2871" h="227" extrusionOk="0">
                <a:moveTo>
                  <a:pt x="114" y="1"/>
                </a:moveTo>
                <a:cubicBezTo>
                  <a:pt x="54" y="1"/>
                  <a:pt x="1" y="54"/>
                  <a:pt x="1" y="114"/>
                </a:cubicBezTo>
                <a:cubicBezTo>
                  <a:pt x="1" y="174"/>
                  <a:pt x="54" y="227"/>
                  <a:pt x="114" y="227"/>
                </a:cubicBezTo>
                <a:lnTo>
                  <a:pt x="2750" y="227"/>
                </a:lnTo>
                <a:cubicBezTo>
                  <a:pt x="2818" y="227"/>
                  <a:pt x="2871" y="174"/>
                  <a:pt x="2871" y="114"/>
                </a:cubicBezTo>
                <a:cubicBezTo>
                  <a:pt x="2871" y="54"/>
                  <a:pt x="2818" y="1"/>
                  <a:pt x="2750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83" name="Google Shape;1683;p22"/>
          <p:cNvSpPr/>
          <p:nvPr/>
        </p:nvSpPr>
        <p:spPr>
          <a:xfrm>
            <a:off x="736116" y="2326800"/>
            <a:ext cx="160957" cy="159438"/>
          </a:xfrm>
          <a:custGeom>
            <a:avLst/>
            <a:gdLst/>
            <a:ahLst/>
            <a:cxnLst/>
            <a:rect l="l" t="t" r="r" b="b"/>
            <a:pathLst>
              <a:path w="2118" h="2098" extrusionOk="0">
                <a:moveTo>
                  <a:pt x="125" y="0"/>
                </a:moveTo>
                <a:cubicBezTo>
                  <a:pt x="97" y="0"/>
                  <a:pt x="68" y="11"/>
                  <a:pt x="46" y="34"/>
                </a:cubicBezTo>
                <a:cubicBezTo>
                  <a:pt x="1" y="79"/>
                  <a:pt x="1" y="154"/>
                  <a:pt x="46" y="200"/>
                </a:cubicBezTo>
                <a:lnTo>
                  <a:pt x="1906" y="2068"/>
                </a:lnTo>
                <a:cubicBezTo>
                  <a:pt x="1929" y="2083"/>
                  <a:pt x="1959" y="2098"/>
                  <a:pt x="1989" y="2098"/>
                </a:cubicBezTo>
                <a:cubicBezTo>
                  <a:pt x="2019" y="2098"/>
                  <a:pt x="2049" y="2083"/>
                  <a:pt x="2072" y="2068"/>
                </a:cubicBezTo>
                <a:cubicBezTo>
                  <a:pt x="2117" y="2022"/>
                  <a:pt x="2117" y="1947"/>
                  <a:pt x="2072" y="1902"/>
                </a:cubicBezTo>
                <a:lnTo>
                  <a:pt x="204" y="34"/>
                </a:lnTo>
                <a:cubicBezTo>
                  <a:pt x="181" y="11"/>
                  <a:pt x="153" y="0"/>
                  <a:pt x="12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84" name="Google Shape;1684;p22"/>
          <p:cNvSpPr/>
          <p:nvPr/>
        </p:nvSpPr>
        <p:spPr>
          <a:xfrm>
            <a:off x="736116" y="2326800"/>
            <a:ext cx="160957" cy="159438"/>
          </a:xfrm>
          <a:custGeom>
            <a:avLst/>
            <a:gdLst/>
            <a:ahLst/>
            <a:cxnLst/>
            <a:rect l="l" t="t" r="r" b="b"/>
            <a:pathLst>
              <a:path w="2118" h="2098" extrusionOk="0">
                <a:moveTo>
                  <a:pt x="1989" y="0"/>
                </a:moveTo>
                <a:cubicBezTo>
                  <a:pt x="1959" y="0"/>
                  <a:pt x="1929" y="11"/>
                  <a:pt x="1906" y="34"/>
                </a:cubicBezTo>
                <a:lnTo>
                  <a:pt x="46" y="1902"/>
                </a:lnTo>
                <a:cubicBezTo>
                  <a:pt x="1" y="1947"/>
                  <a:pt x="1" y="2022"/>
                  <a:pt x="46" y="2068"/>
                </a:cubicBezTo>
                <a:cubicBezTo>
                  <a:pt x="68" y="2083"/>
                  <a:pt x="91" y="2098"/>
                  <a:pt x="121" y="2098"/>
                </a:cubicBezTo>
                <a:cubicBezTo>
                  <a:pt x="151" y="2098"/>
                  <a:pt x="181" y="2083"/>
                  <a:pt x="204" y="2068"/>
                </a:cubicBezTo>
                <a:lnTo>
                  <a:pt x="2072" y="200"/>
                </a:lnTo>
                <a:cubicBezTo>
                  <a:pt x="2117" y="154"/>
                  <a:pt x="2117" y="79"/>
                  <a:pt x="2072" y="34"/>
                </a:cubicBezTo>
                <a:cubicBezTo>
                  <a:pt x="2049" y="11"/>
                  <a:pt x="2019" y="0"/>
                  <a:pt x="1989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85" name="Google Shape;1685;p22"/>
          <p:cNvSpPr/>
          <p:nvPr/>
        </p:nvSpPr>
        <p:spPr>
          <a:xfrm>
            <a:off x="2431333" y="978693"/>
            <a:ext cx="26978" cy="337798"/>
          </a:xfrm>
          <a:custGeom>
            <a:avLst/>
            <a:gdLst/>
            <a:ahLst/>
            <a:cxnLst/>
            <a:rect l="l" t="t" r="r" b="b"/>
            <a:pathLst>
              <a:path w="355" h="4445" extrusionOk="0">
                <a:moveTo>
                  <a:pt x="181" y="1"/>
                </a:moveTo>
                <a:cubicBezTo>
                  <a:pt x="83" y="1"/>
                  <a:pt x="0" y="84"/>
                  <a:pt x="0" y="181"/>
                </a:cubicBezTo>
                <a:lnTo>
                  <a:pt x="0" y="4264"/>
                </a:lnTo>
                <a:cubicBezTo>
                  <a:pt x="0" y="4362"/>
                  <a:pt x="83" y="4445"/>
                  <a:pt x="181" y="4445"/>
                </a:cubicBezTo>
                <a:cubicBezTo>
                  <a:pt x="279" y="4445"/>
                  <a:pt x="354" y="4362"/>
                  <a:pt x="354" y="4264"/>
                </a:cubicBezTo>
                <a:lnTo>
                  <a:pt x="354" y="181"/>
                </a:lnTo>
                <a:cubicBezTo>
                  <a:pt x="354" y="84"/>
                  <a:pt x="279" y="1"/>
                  <a:pt x="18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86" name="Google Shape;1686;p22"/>
          <p:cNvSpPr/>
          <p:nvPr/>
        </p:nvSpPr>
        <p:spPr>
          <a:xfrm>
            <a:off x="2276151" y="1134406"/>
            <a:ext cx="337798" cy="26978"/>
          </a:xfrm>
          <a:custGeom>
            <a:avLst/>
            <a:gdLst/>
            <a:ahLst/>
            <a:cxnLst/>
            <a:rect l="l" t="t" r="r" b="b"/>
            <a:pathLst>
              <a:path w="4445" h="355" extrusionOk="0">
                <a:moveTo>
                  <a:pt x="174" y="0"/>
                </a:moveTo>
                <a:cubicBezTo>
                  <a:pt x="76" y="0"/>
                  <a:pt x="1" y="76"/>
                  <a:pt x="1" y="174"/>
                </a:cubicBezTo>
                <a:cubicBezTo>
                  <a:pt x="1" y="272"/>
                  <a:pt x="76" y="354"/>
                  <a:pt x="174" y="354"/>
                </a:cubicBezTo>
                <a:lnTo>
                  <a:pt x="4264" y="354"/>
                </a:lnTo>
                <a:cubicBezTo>
                  <a:pt x="4362" y="354"/>
                  <a:pt x="4445" y="272"/>
                  <a:pt x="4445" y="174"/>
                </a:cubicBezTo>
                <a:cubicBezTo>
                  <a:pt x="4445" y="76"/>
                  <a:pt x="4362" y="0"/>
                  <a:pt x="426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87" name="Google Shape;1687;p22"/>
          <p:cNvSpPr/>
          <p:nvPr/>
        </p:nvSpPr>
        <p:spPr>
          <a:xfrm>
            <a:off x="2320228" y="1024062"/>
            <a:ext cx="249644" cy="247212"/>
          </a:xfrm>
          <a:custGeom>
            <a:avLst/>
            <a:gdLst/>
            <a:ahLst/>
            <a:cxnLst/>
            <a:rect l="l" t="t" r="r" b="b"/>
            <a:pathLst>
              <a:path w="3285" h="3253" extrusionOk="0">
                <a:moveTo>
                  <a:pt x="193" y="1"/>
                </a:moveTo>
                <a:cubicBezTo>
                  <a:pt x="148" y="1"/>
                  <a:pt x="103" y="18"/>
                  <a:pt x="69" y="51"/>
                </a:cubicBezTo>
                <a:cubicBezTo>
                  <a:pt x="1" y="127"/>
                  <a:pt x="1" y="240"/>
                  <a:pt x="69" y="308"/>
                </a:cubicBezTo>
                <a:lnTo>
                  <a:pt x="2961" y="3200"/>
                </a:lnTo>
                <a:cubicBezTo>
                  <a:pt x="2999" y="3230"/>
                  <a:pt x="3044" y="3253"/>
                  <a:pt x="3089" y="3253"/>
                </a:cubicBezTo>
                <a:cubicBezTo>
                  <a:pt x="3134" y="3253"/>
                  <a:pt x="3180" y="3230"/>
                  <a:pt x="3210" y="3200"/>
                </a:cubicBezTo>
                <a:cubicBezTo>
                  <a:pt x="3285" y="3125"/>
                  <a:pt x="3285" y="3019"/>
                  <a:pt x="3210" y="2944"/>
                </a:cubicBezTo>
                <a:lnTo>
                  <a:pt x="317" y="51"/>
                </a:lnTo>
                <a:cubicBezTo>
                  <a:pt x="283" y="18"/>
                  <a:pt x="238" y="1"/>
                  <a:pt x="19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88" name="Google Shape;1688;p22"/>
          <p:cNvSpPr/>
          <p:nvPr/>
        </p:nvSpPr>
        <p:spPr>
          <a:xfrm>
            <a:off x="2320228" y="1024062"/>
            <a:ext cx="249644" cy="247212"/>
          </a:xfrm>
          <a:custGeom>
            <a:avLst/>
            <a:gdLst/>
            <a:ahLst/>
            <a:cxnLst/>
            <a:rect l="l" t="t" r="r" b="b"/>
            <a:pathLst>
              <a:path w="3285" h="3253" extrusionOk="0">
                <a:moveTo>
                  <a:pt x="3085" y="1"/>
                </a:moveTo>
                <a:cubicBezTo>
                  <a:pt x="3040" y="1"/>
                  <a:pt x="2995" y="18"/>
                  <a:pt x="2961" y="51"/>
                </a:cubicBezTo>
                <a:lnTo>
                  <a:pt x="69" y="2944"/>
                </a:lnTo>
                <a:cubicBezTo>
                  <a:pt x="1" y="3019"/>
                  <a:pt x="1" y="3125"/>
                  <a:pt x="69" y="3200"/>
                </a:cubicBezTo>
                <a:cubicBezTo>
                  <a:pt x="106" y="3230"/>
                  <a:pt x="152" y="3253"/>
                  <a:pt x="197" y="3253"/>
                </a:cubicBezTo>
                <a:cubicBezTo>
                  <a:pt x="242" y="3253"/>
                  <a:pt x="287" y="3230"/>
                  <a:pt x="317" y="3200"/>
                </a:cubicBezTo>
                <a:lnTo>
                  <a:pt x="3210" y="308"/>
                </a:lnTo>
                <a:cubicBezTo>
                  <a:pt x="3285" y="240"/>
                  <a:pt x="3285" y="127"/>
                  <a:pt x="3210" y="51"/>
                </a:cubicBezTo>
                <a:cubicBezTo>
                  <a:pt x="3176" y="18"/>
                  <a:pt x="3131" y="1"/>
                  <a:pt x="308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89" name="Google Shape;1689;p22"/>
          <p:cNvSpPr/>
          <p:nvPr/>
        </p:nvSpPr>
        <p:spPr>
          <a:xfrm>
            <a:off x="3790192" y="2135235"/>
            <a:ext cx="60720" cy="60720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399" y="1"/>
                </a:moveTo>
                <a:cubicBezTo>
                  <a:pt x="181" y="1"/>
                  <a:pt x="0" y="181"/>
                  <a:pt x="0" y="400"/>
                </a:cubicBezTo>
                <a:cubicBezTo>
                  <a:pt x="0" y="618"/>
                  <a:pt x="181" y="799"/>
                  <a:pt x="399" y="799"/>
                </a:cubicBezTo>
                <a:cubicBezTo>
                  <a:pt x="618" y="799"/>
                  <a:pt x="799" y="618"/>
                  <a:pt x="799" y="400"/>
                </a:cubicBezTo>
                <a:cubicBezTo>
                  <a:pt x="799" y="181"/>
                  <a:pt x="618" y="1"/>
                  <a:pt x="399" y="1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90" name="Google Shape;1690;p22"/>
          <p:cNvSpPr/>
          <p:nvPr/>
        </p:nvSpPr>
        <p:spPr>
          <a:xfrm>
            <a:off x="3780465" y="2125508"/>
            <a:ext cx="80175" cy="80175"/>
          </a:xfrm>
          <a:custGeom>
            <a:avLst/>
            <a:gdLst/>
            <a:ahLst/>
            <a:cxnLst/>
            <a:rect l="l" t="t" r="r" b="b"/>
            <a:pathLst>
              <a:path w="1055" h="1055" extrusionOk="0">
                <a:moveTo>
                  <a:pt x="527" y="257"/>
                </a:moveTo>
                <a:cubicBezTo>
                  <a:pt x="678" y="257"/>
                  <a:pt x="799" y="377"/>
                  <a:pt x="799" y="528"/>
                </a:cubicBezTo>
                <a:cubicBezTo>
                  <a:pt x="799" y="678"/>
                  <a:pt x="678" y="806"/>
                  <a:pt x="527" y="806"/>
                </a:cubicBezTo>
                <a:cubicBezTo>
                  <a:pt x="377" y="806"/>
                  <a:pt x="249" y="678"/>
                  <a:pt x="249" y="528"/>
                </a:cubicBezTo>
                <a:cubicBezTo>
                  <a:pt x="249" y="377"/>
                  <a:pt x="377" y="257"/>
                  <a:pt x="527" y="257"/>
                </a:cubicBezTo>
                <a:close/>
                <a:moveTo>
                  <a:pt x="527" y="0"/>
                </a:moveTo>
                <a:cubicBezTo>
                  <a:pt x="234" y="0"/>
                  <a:pt x="0" y="241"/>
                  <a:pt x="0" y="528"/>
                </a:cubicBezTo>
                <a:cubicBezTo>
                  <a:pt x="0" y="821"/>
                  <a:pt x="234" y="1055"/>
                  <a:pt x="527" y="1055"/>
                </a:cubicBezTo>
                <a:cubicBezTo>
                  <a:pt x="814" y="1055"/>
                  <a:pt x="1055" y="821"/>
                  <a:pt x="1055" y="528"/>
                </a:cubicBezTo>
                <a:cubicBezTo>
                  <a:pt x="1055" y="241"/>
                  <a:pt x="814" y="0"/>
                  <a:pt x="5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91" name="Google Shape;1691;p22"/>
          <p:cNvSpPr/>
          <p:nvPr/>
        </p:nvSpPr>
        <p:spPr>
          <a:xfrm>
            <a:off x="3193709" y="2822683"/>
            <a:ext cx="60796" cy="61328"/>
          </a:xfrm>
          <a:custGeom>
            <a:avLst/>
            <a:gdLst/>
            <a:ahLst/>
            <a:cxnLst/>
            <a:rect l="l" t="t" r="r" b="b"/>
            <a:pathLst>
              <a:path w="800" h="807" extrusionOk="0">
                <a:moveTo>
                  <a:pt x="400" y="1"/>
                </a:moveTo>
                <a:cubicBezTo>
                  <a:pt x="174" y="1"/>
                  <a:pt x="1" y="181"/>
                  <a:pt x="1" y="407"/>
                </a:cubicBezTo>
                <a:cubicBezTo>
                  <a:pt x="1" y="626"/>
                  <a:pt x="174" y="807"/>
                  <a:pt x="400" y="807"/>
                </a:cubicBezTo>
                <a:cubicBezTo>
                  <a:pt x="618" y="807"/>
                  <a:pt x="799" y="626"/>
                  <a:pt x="799" y="407"/>
                </a:cubicBezTo>
                <a:cubicBezTo>
                  <a:pt x="799" y="181"/>
                  <a:pt x="618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92" name="Google Shape;1692;p22"/>
          <p:cNvSpPr/>
          <p:nvPr/>
        </p:nvSpPr>
        <p:spPr>
          <a:xfrm>
            <a:off x="3183982" y="2813564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7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7" y="799"/>
                  <a:pt x="249" y="678"/>
                  <a:pt x="249" y="527"/>
                </a:cubicBezTo>
                <a:cubicBezTo>
                  <a:pt x="249" y="377"/>
                  <a:pt x="377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7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7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93" name="Google Shape;1693;p22"/>
          <p:cNvSpPr/>
          <p:nvPr/>
        </p:nvSpPr>
        <p:spPr>
          <a:xfrm>
            <a:off x="4262423" y="3005830"/>
            <a:ext cx="60720" cy="61328"/>
          </a:xfrm>
          <a:custGeom>
            <a:avLst/>
            <a:gdLst/>
            <a:ahLst/>
            <a:cxnLst/>
            <a:rect l="l" t="t" r="r" b="b"/>
            <a:pathLst>
              <a:path w="799" h="807" extrusionOk="0">
                <a:moveTo>
                  <a:pt x="400" y="1"/>
                </a:moveTo>
                <a:cubicBezTo>
                  <a:pt x="181" y="1"/>
                  <a:pt x="0" y="182"/>
                  <a:pt x="0" y="400"/>
                </a:cubicBezTo>
                <a:cubicBezTo>
                  <a:pt x="0" y="626"/>
                  <a:pt x="181" y="807"/>
                  <a:pt x="400" y="807"/>
                </a:cubicBezTo>
                <a:cubicBezTo>
                  <a:pt x="626" y="807"/>
                  <a:pt x="799" y="626"/>
                  <a:pt x="799" y="400"/>
                </a:cubicBezTo>
                <a:cubicBezTo>
                  <a:pt x="799" y="182"/>
                  <a:pt x="626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94" name="Google Shape;1694;p22"/>
          <p:cNvSpPr/>
          <p:nvPr/>
        </p:nvSpPr>
        <p:spPr>
          <a:xfrm>
            <a:off x="4253228" y="2996711"/>
            <a:ext cx="79643" cy="79643"/>
          </a:xfrm>
          <a:custGeom>
            <a:avLst/>
            <a:gdLst/>
            <a:ahLst/>
            <a:cxnLst/>
            <a:rect l="l" t="t" r="r" b="b"/>
            <a:pathLst>
              <a:path w="1048" h="1048" extrusionOk="0">
                <a:moveTo>
                  <a:pt x="521" y="249"/>
                </a:moveTo>
                <a:cubicBezTo>
                  <a:pt x="671" y="249"/>
                  <a:pt x="799" y="370"/>
                  <a:pt x="799" y="520"/>
                </a:cubicBezTo>
                <a:cubicBezTo>
                  <a:pt x="799" y="678"/>
                  <a:pt x="671" y="799"/>
                  <a:pt x="521" y="799"/>
                </a:cubicBezTo>
                <a:cubicBezTo>
                  <a:pt x="370" y="799"/>
                  <a:pt x="249" y="678"/>
                  <a:pt x="249" y="520"/>
                </a:cubicBezTo>
                <a:cubicBezTo>
                  <a:pt x="249" y="370"/>
                  <a:pt x="370" y="249"/>
                  <a:pt x="521" y="249"/>
                </a:cubicBezTo>
                <a:close/>
                <a:moveTo>
                  <a:pt x="521" y="0"/>
                </a:moveTo>
                <a:cubicBezTo>
                  <a:pt x="234" y="0"/>
                  <a:pt x="1" y="234"/>
                  <a:pt x="1" y="520"/>
                </a:cubicBezTo>
                <a:cubicBezTo>
                  <a:pt x="1" y="814"/>
                  <a:pt x="234" y="1047"/>
                  <a:pt x="521" y="1047"/>
                </a:cubicBezTo>
                <a:cubicBezTo>
                  <a:pt x="814" y="1047"/>
                  <a:pt x="1048" y="814"/>
                  <a:pt x="1048" y="520"/>
                </a:cubicBezTo>
                <a:cubicBezTo>
                  <a:pt x="1048" y="234"/>
                  <a:pt x="814" y="0"/>
                  <a:pt x="52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95" name="Google Shape;1695;p22"/>
          <p:cNvSpPr/>
          <p:nvPr/>
        </p:nvSpPr>
        <p:spPr>
          <a:xfrm>
            <a:off x="3039759" y="672983"/>
            <a:ext cx="60796" cy="61328"/>
          </a:xfrm>
          <a:custGeom>
            <a:avLst/>
            <a:gdLst/>
            <a:ahLst/>
            <a:cxnLst/>
            <a:rect l="l" t="t" r="r" b="b"/>
            <a:pathLst>
              <a:path w="800" h="807" extrusionOk="0">
                <a:moveTo>
                  <a:pt x="400" y="1"/>
                </a:moveTo>
                <a:cubicBezTo>
                  <a:pt x="174" y="1"/>
                  <a:pt x="1" y="181"/>
                  <a:pt x="1" y="407"/>
                </a:cubicBezTo>
                <a:cubicBezTo>
                  <a:pt x="1" y="626"/>
                  <a:pt x="174" y="807"/>
                  <a:pt x="400" y="807"/>
                </a:cubicBezTo>
                <a:cubicBezTo>
                  <a:pt x="618" y="807"/>
                  <a:pt x="799" y="626"/>
                  <a:pt x="799" y="407"/>
                </a:cubicBezTo>
                <a:cubicBezTo>
                  <a:pt x="799" y="181"/>
                  <a:pt x="618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96" name="Google Shape;1696;p22"/>
          <p:cNvSpPr/>
          <p:nvPr/>
        </p:nvSpPr>
        <p:spPr>
          <a:xfrm>
            <a:off x="3030032" y="663864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7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7" y="799"/>
                  <a:pt x="249" y="678"/>
                  <a:pt x="249" y="527"/>
                </a:cubicBezTo>
                <a:cubicBezTo>
                  <a:pt x="249" y="377"/>
                  <a:pt x="377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7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7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97" name="Google Shape;1697;p22"/>
          <p:cNvSpPr/>
          <p:nvPr/>
        </p:nvSpPr>
        <p:spPr>
          <a:xfrm>
            <a:off x="5692337" y="2390254"/>
            <a:ext cx="9803" cy="118020"/>
          </a:xfrm>
          <a:custGeom>
            <a:avLst/>
            <a:gdLst/>
            <a:ahLst/>
            <a:cxnLst/>
            <a:rect l="l" t="t" r="r" b="b"/>
            <a:pathLst>
              <a:path w="129" h="1553" extrusionOk="0">
                <a:moveTo>
                  <a:pt x="61" y="1"/>
                </a:moveTo>
                <a:cubicBezTo>
                  <a:pt x="31" y="1"/>
                  <a:pt x="1" y="31"/>
                  <a:pt x="1" y="61"/>
                </a:cubicBezTo>
                <a:lnTo>
                  <a:pt x="1" y="1484"/>
                </a:lnTo>
                <a:cubicBezTo>
                  <a:pt x="1" y="1522"/>
                  <a:pt x="31" y="1552"/>
                  <a:pt x="61" y="1552"/>
                </a:cubicBezTo>
                <a:cubicBezTo>
                  <a:pt x="99" y="1552"/>
                  <a:pt x="129" y="1522"/>
                  <a:pt x="129" y="1484"/>
                </a:cubicBezTo>
                <a:lnTo>
                  <a:pt x="129" y="61"/>
                </a:lnTo>
                <a:cubicBezTo>
                  <a:pt x="129" y="31"/>
                  <a:pt x="99" y="1"/>
                  <a:pt x="6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98" name="Google Shape;1698;p22"/>
          <p:cNvSpPr/>
          <p:nvPr/>
        </p:nvSpPr>
        <p:spPr>
          <a:xfrm>
            <a:off x="5638532" y="2444666"/>
            <a:ext cx="117412" cy="9195"/>
          </a:xfrm>
          <a:custGeom>
            <a:avLst/>
            <a:gdLst/>
            <a:ahLst/>
            <a:cxnLst/>
            <a:rect l="l" t="t" r="r" b="b"/>
            <a:pathLst>
              <a:path w="1545" h="121" extrusionOk="0">
                <a:moveTo>
                  <a:pt x="61" y="0"/>
                </a:moveTo>
                <a:cubicBezTo>
                  <a:pt x="23" y="0"/>
                  <a:pt x="1" y="23"/>
                  <a:pt x="1" y="60"/>
                </a:cubicBezTo>
                <a:cubicBezTo>
                  <a:pt x="1" y="91"/>
                  <a:pt x="23" y="121"/>
                  <a:pt x="61" y="121"/>
                </a:cubicBezTo>
                <a:lnTo>
                  <a:pt x="1485" y="121"/>
                </a:lnTo>
                <a:cubicBezTo>
                  <a:pt x="1515" y="121"/>
                  <a:pt x="1545" y="91"/>
                  <a:pt x="1545" y="60"/>
                </a:cubicBezTo>
                <a:cubicBezTo>
                  <a:pt x="1545" y="23"/>
                  <a:pt x="1515" y="0"/>
                  <a:pt x="148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99" name="Google Shape;1699;p22"/>
          <p:cNvSpPr/>
          <p:nvPr/>
        </p:nvSpPr>
        <p:spPr>
          <a:xfrm>
            <a:off x="5653427" y="2406136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72" y="1"/>
                </a:moveTo>
                <a:cubicBezTo>
                  <a:pt x="57" y="1"/>
                  <a:pt x="42" y="6"/>
                  <a:pt x="31" y="18"/>
                </a:cubicBezTo>
                <a:cubicBezTo>
                  <a:pt x="1" y="40"/>
                  <a:pt x="1" y="78"/>
                  <a:pt x="31" y="108"/>
                </a:cubicBezTo>
                <a:lnTo>
                  <a:pt x="1033" y="1110"/>
                </a:lnTo>
                <a:cubicBezTo>
                  <a:pt x="1048" y="1125"/>
                  <a:pt x="1063" y="1132"/>
                  <a:pt x="1078" y="1132"/>
                </a:cubicBezTo>
                <a:cubicBezTo>
                  <a:pt x="1093" y="1132"/>
                  <a:pt x="1108" y="1125"/>
                  <a:pt x="1123" y="1110"/>
                </a:cubicBezTo>
                <a:cubicBezTo>
                  <a:pt x="1146" y="1087"/>
                  <a:pt x="1146" y="1050"/>
                  <a:pt x="1123" y="1027"/>
                </a:cubicBezTo>
                <a:lnTo>
                  <a:pt x="114" y="18"/>
                </a:lnTo>
                <a:cubicBezTo>
                  <a:pt x="102" y="6"/>
                  <a:pt x="87" y="1"/>
                  <a:pt x="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00" name="Google Shape;1700;p22"/>
          <p:cNvSpPr/>
          <p:nvPr/>
        </p:nvSpPr>
        <p:spPr>
          <a:xfrm>
            <a:off x="5653427" y="2406136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1081" y="1"/>
                </a:moveTo>
                <a:cubicBezTo>
                  <a:pt x="1065" y="1"/>
                  <a:pt x="1048" y="6"/>
                  <a:pt x="1033" y="18"/>
                </a:cubicBezTo>
                <a:lnTo>
                  <a:pt x="31" y="1027"/>
                </a:lnTo>
                <a:cubicBezTo>
                  <a:pt x="1" y="1050"/>
                  <a:pt x="1" y="1087"/>
                  <a:pt x="31" y="1110"/>
                </a:cubicBezTo>
                <a:cubicBezTo>
                  <a:pt x="38" y="1125"/>
                  <a:pt x="53" y="1132"/>
                  <a:pt x="68" y="1132"/>
                </a:cubicBezTo>
                <a:cubicBezTo>
                  <a:pt x="91" y="1132"/>
                  <a:pt x="106" y="1125"/>
                  <a:pt x="114" y="1110"/>
                </a:cubicBezTo>
                <a:lnTo>
                  <a:pt x="1123" y="108"/>
                </a:lnTo>
                <a:cubicBezTo>
                  <a:pt x="1146" y="78"/>
                  <a:pt x="1146" y="40"/>
                  <a:pt x="1123" y="18"/>
                </a:cubicBezTo>
                <a:cubicBezTo>
                  <a:pt x="1112" y="6"/>
                  <a:pt x="1097" y="1"/>
                  <a:pt x="108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01" name="Google Shape;1701;p22"/>
          <p:cNvSpPr/>
          <p:nvPr/>
        </p:nvSpPr>
        <p:spPr>
          <a:xfrm>
            <a:off x="4931021" y="2314715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2" y="0"/>
                  <a:pt x="1" y="174"/>
                  <a:pt x="1" y="400"/>
                </a:cubicBezTo>
                <a:cubicBezTo>
                  <a:pt x="1" y="618"/>
                  <a:pt x="182" y="799"/>
                  <a:pt x="400" y="799"/>
                </a:cubicBezTo>
                <a:cubicBezTo>
                  <a:pt x="619" y="799"/>
                  <a:pt x="799" y="618"/>
                  <a:pt x="799" y="400"/>
                </a:cubicBezTo>
                <a:cubicBezTo>
                  <a:pt x="799" y="174"/>
                  <a:pt x="619" y="0"/>
                  <a:pt x="400" y="0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02" name="Google Shape;1702;p22"/>
          <p:cNvSpPr/>
          <p:nvPr/>
        </p:nvSpPr>
        <p:spPr>
          <a:xfrm>
            <a:off x="4921294" y="2304988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8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8" y="799"/>
                  <a:pt x="249" y="678"/>
                  <a:pt x="249" y="528"/>
                </a:cubicBezTo>
                <a:cubicBezTo>
                  <a:pt x="249" y="377"/>
                  <a:pt x="378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8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8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03" name="Google Shape;1703;p22"/>
          <p:cNvSpPr/>
          <p:nvPr/>
        </p:nvSpPr>
        <p:spPr>
          <a:xfrm>
            <a:off x="8474733" y="3568231"/>
            <a:ext cx="26978" cy="337798"/>
          </a:xfrm>
          <a:custGeom>
            <a:avLst/>
            <a:gdLst/>
            <a:ahLst/>
            <a:cxnLst/>
            <a:rect l="l" t="t" r="r" b="b"/>
            <a:pathLst>
              <a:path w="355" h="4445" extrusionOk="0">
                <a:moveTo>
                  <a:pt x="181" y="1"/>
                </a:moveTo>
                <a:cubicBezTo>
                  <a:pt x="83" y="1"/>
                  <a:pt x="0" y="84"/>
                  <a:pt x="0" y="181"/>
                </a:cubicBezTo>
                <a:lnTo>
                  <a:pt x="0" y="4264"/>
                </a:lnTo>
                <a:cubicBezTo>
                  <a:pt x="0" y="4362"/>
                  <a:pt x="83" y="4445"/>
                  <a:pt x="181" y="4445"/>
                </a:cubicBezTo>
                <a:cubicBezTo>
                  <a:pt x="279" y="4445"/>
                  <a:pt x="354" y="4362"/>
                  <a:pt x="354" y="4264"/>
                </a:cubicBezTo>
                <a:lnTo>
                  <a:pt x="354" y="181"/>
                </a:lnTo>
                <a:cubicBezTo>
                  <a:pt x="354" y="84"/>
                  <a:pt x="279" y="1"/>
                  <a:pt x="18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04" name="Google Shape;1704;p22"/>
          <p:cNvSpPr/>
          <p:nvPr/>
        </p:nvSpPr>
        <p:spPr>
          <a:xfrm>
            <a:off x="8319551" y="3723944"/>
            <a:ext cx="337798" cy="26978"/>
          </a:xfrm>
          <a:custGeom>
            <a:avLst/>
            <a:gdLst/>
            <a:ahLst/>
            <a:cxnLst/>
            <a:rect l="l" t="t" r="r" b="b"/>
            <a:pathLst>
              <a:path w="4445" h="355" extrusionOk="0">
                <a:moveTo>
                  <a:pt x="174" y="0"/>
                </a:moveTo>
                <a:cubicBezTo>
                  <a:pt x="76" y="0"/>
                  <a:pt x="1" y="76"/>
                  <a:pt x="1" y="174"/>
                </a:cubicBezTo>
                <a:cubicBezTo>
                  <a:pt x="1" y="272"/>
                  <a:pt x="76" y="354"/>
                  <a:pt x="174" y="354"/>
                </a:cubicBezTo>
                <a:lnTo>
                  <a:pt x="4264" y="354"/>
                </a:lnTo>
                <a:cubicBezTo>
                  <a:pt x="4362" y="354"/>
                  <a:pt x="4445" y="272"/>
                  <a:pt x="4445" y="174"/>
                </a:cubicBezTo>
                <a:cubicBezTo>
                  <a:pt x="4445" y="76"/>
                  <a:pt x="4362" y="0"/>
                  <a:pt x="426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05" name="Google Shape;1705;p22"/>
          <p:cNvSpPr/>
          <p:nvPr/>
        </p:nvSpPr>
        <p:spPr>
          <a:xfrm>
            <a:off x="8363628" y="3613599"/>
            <a:ext cx="249644" cy="247212"/>
          </a:xfrm>
          <a:custGeom>
            <a:avLst/>
            <a:gdLst/>
            <a:ahLst/>
            <a:cxnLst/>
            <a:rect l="l" t="t" r="r" b="b"/>
            <a:pathLst>
              <a:path w="3285" h="3253" extrusionOk="0">
                <a:moveTo>
                  <a:pt x="193" y="1"/>
                </a:moveTo>
                <a:cubicBezTo>
                  <a:pt x="148" y="1"/>
                  <a:pt x="103" y="18"/>
                  <a:pt x="69" y="51"/>
                </a:cubicBezTo>
                <a:cubicBezTo>
                  <a:pt x="1" y="127"/>
                  <a:pt x="1" y="240"/>
                  <a:pt x="69" y="308"/>
                </a:cubicBezTo>
                <a:lnTo>
                  <a:pt x="2961" y="3200"/>
                </a:lnTo>
                <a:cubicBezTo>
                  <a:pt x="2999" y="3230"/>
                  <a:pt x="3044" y="3253"/>
                  <a:pt x="3089" y="3253"/>
                </a:cubicBezTo>
                <a:cubicBezTo>
                  <a:pt x="3134" y="3253"/>
                  <a:pt x="3180" y="3230"/>
                  <a:pt x="3210" y="3200"/>
                </a:cubicBezTo>
                <a:cubicBezTo>
                  <a:pt x="3285" y="3125"/>
                  <a:pt x="3285" y="3019"/>
                  <a:pt x="3210" y="2944"/>
                </a:cubicBezTo>
                <a:lnTo>
                  <a:pt x="317" y="51"/>
                </a:lnTo>
                <a:cubicBezTo>
                  <a:pt x="283" y="18"/>
                  <a:pt x="238" y="1"/>
                  <a:pt x="193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06" name="Google Shape;1706;p22"/>
          <p:cNvSpPr/>
          <p:nvPr/>
        </p:nvSpPr>
        <p:spPr>
          <a:xfrm>
            <a:off x="8363628" y="3613599"/>
            <a:ext cx="249644" cy="247212"/>
          </a:xfrm>
          <a:custGeom>
            <a:avLst/>
            <a:gdLst/>
            <a:ahLst/>
            <a:cxnLst/>
            <a:rect l="l" t="t" r="r" b="b"/>
            <a:pathLst>
              <a:path w="3285" h="3253" extrusionOk="0">
                <a:moveTo>
                  <a:pt x="3085" y="1"/>
                </a:moveTo>
                <a:cubicBezTo>
                  <a:pt x="3040" y="1"/>
                  <a:pt x="2995" y="18"/>
                  <a:pt x="2961" y="51"/>
                </a:cubicBezTo>
                <a:lnTo>
                  <a:pt x="69" y="2944"/>
                </a:lnTo>
                <a:cubicBezTo>
                  <a:pt x="1" y="3019"/>
                  <a:pt x="1" y="3125"/>
                  <a:pt x="69" y="3200"/>
                </a:cubicBezTo>
                <a:cubicBezTo>
                  <a:pt x="106" y="3230"/>
                  <a:pt x="152" y="3253"/>
                  <a:pt x="197" y="3253"/>
                </a:cubicBezTo>
                <a:cubicBezTo>
                  <a:pt x="242" y="3253"/>
                  <a:pt x="287" y="3230"/>
                  <a:pt x="317" y="3200"/>
                </a:cubicBezTo>
                <a:lnTo>
                  <a:pt x="3210" y="308"/>
                </a:lnTo>
                <a:cubicBezTo>
                  <a:pt x="3285" y="240"/>
                  <a:pt x="3285" y="127"/>
                  <a:pt x="3210" y="51"/>
                </a:cubicBezTo>
                <a:cubicBezTo>
                  <a:pt x="3176" y="18"/>
                  <a:pt x="3131" y="1"/>
                  <a:pt x="3085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07" name="Google Shape;1707;p22"/>
          <p:cNvSpPr/>
          <p:nvPr/>
        </p:nvSpPr>
        <p:spPr>
          <a:xfrm>
            <a:off x="7998473" y="4648343"/>
            <a:ext cx="60720" cy="61328"/>
          </a:xfrm>
          <a:custGeom>
            <a:avLst/>
            <a:gdLst/>
            <a:ahLst/>
            <a:cxnLst/>
            <a:rect l="l" t="t" r="r" b="b"/>
            <a:pathLst>
              <a:path w="799" h="807" extrusionOk="0">
                <a:moveTo>
                  <a:pt x="400" y="1"/>
                </a:moveTo>
                <a:cubicBezTo>
                  <a:pt x="181" y="1"/>
                  <a:pt x="0" y="182"/>
                  <a:pt x="0" y="400"/>
                </a:cubicBezTo>
                <a:cubicBezTo>
                  <a:pt x="0" y="626"/>
                  <a:pt x="181" y="807"/>
                  <a:pt x="400" y="807"/>
                </a:cubicBezTo>
                <a:cubicBezTo>
                  <a:pt x="626" y="807"/>
                  <a:pt x="799" y="626"/>
                  <a:pt x="799" y="400"/>
                </a:cubicBezTo>
                <a:cubicBezTo>
                  <a:pt x="799" y="182"/>
                  <a:pt x="626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08" name="Google Shape;1708;p22"/>
          <p:cNvSpPr/>
          <p:nvPr/>
        </p:nvSpPr>
        <p:spPr>
          <a:xfrm>
            <a:off x="7989278" y="4639223"/>
            <a:ext cx="79643" cy="79643"/>
          </a:xfrm>
          <a:custGeom>
            <a:avLst/>
            <a:gdLst/>
            <a:ahLst/>
            <a:cxnLst/>
            <a:rect l="l" t="t" r="r" b="b"/>
            <a:pathLst>
              <a:path w="1048" h="1048" extrusionOk="0">
                <a:moveTo>
                  <a:pt x="521" y="249"/>
                </a:moveTo>
                <a:cubicBezTo>
                  <a:pt x="671" y="249"/>
                  <a:pt x="799" y="370"/>
                  <a:pt x="799" y="520"/>
                </a:cubicBezTo>
                <a:cubicBezTo>
                  <a:pt x="799" y="678"/>
                  <a:pt x="671" y="799"/>
                  <a:pt x="521" y="799"/>
                </a:cubicBezTo>
                <a:cubicBezTo>
                  <a:pt x="370" y="799"/>
                  <a:pt x="249" y="678"/>
                  <a:pt x="249" y="520"/>
                </a:cubicBezTo>
                <a:cubicBezTo>
                  <a:pt x="249" y="370"/>
                  <a:pt x="370" y="249"/>
                  <a:pt x="521" y="249"/>
                </a:cubicBezTo>
                <a:close/>
                <a:moveTo>
                  <a:pt x="521" y="0"/>
                </a:moveTo>
                <a:cubicBezTo>
                  <a:pt x="234" y="0"/>
                  <a:pt x="1" y="234"/>
                  <a:pt x="1" y="520"/>
                </a:cubicBezTo>
                <a:cubicBezTo>
                  <a:pt x="1" y="814"/>
                  <a:pt x="234" y="1047"/>
                  <a:pt x="521" y="1047"/>
                </a:cubicBezTo>
                <a:cubicBezTo>
                  <a:pt x="814" y="1047"/>
                  <a:pt x="1048" y="814"/>
                  <a:pt x="1048" y="520"/>
                </a:cubicBezTo>
                <a:cubicBezTo>
                  <a:pt x="1048" y="234"/>
                  <a:pt x="814" y="0"/>
                  <a:pt x="521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09" name="Google Shape;1709;p22"/>
          <p:cNvSpPr/>
          <p:nvPr/>
        </p:nvSpPr>
        <p:spPr>
          <a:xfrm>
            <a:off x="7664246" y="3905390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2" y="0"/>
                  <a:pt x="1" y="174"/>
                  <a:pt x="1" y="400"/>
                </a:cubicBezTo>
                <a:cubicBezTo>
                  <a:pt x="1" y="618"/>
                  <a:pt x="182" y="799"/>
                  <a:pt x="400" y="799"/>
                </a:cubicBezTo>
                <a:cubicBezTo>
                  <a:pt x="619" y="799"/>
                  <a:pt x="799" y="618"/>
                  <a:pt x="799" y="400"/>
                </a:cubicBezTo>
                <a:cubicBezTo>
                  <a:pt x="799" y="174"/>
                  <a:pt x="619" y="0"/>
                  <a:pt x="400" y="0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10" name="Google Shape;1710;p22"/>
          <p:cNvSpPr/>
          <p:nvPr/>
        </p:nvSpPr>
        <p:spPr>
          <a:xfrm>
            <a:off x="7654519" y="3895663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8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8" y="799"/>
                  <a:pt x="249" y="678"/>
                  <a:pt x="249" y="528"/>
                </a:cubicBezTo>
                <a:cubicBezTo>
                  <a:pt x="249" y="377"/>
                  <a:pt x="378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8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8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11" name="Google Shape;1711;p22"/>
          <p:cNvSpPr/>
          <p:nvPr/>
        </p:nvSpPr>
        <p:spPr>
          <a:xfrm>
            <a:off x="6788443" y="4339521"/>
            <a:ext cx="13299" cy="164909"/>
          </a:xfrm>
          <a:custGeom>
            <a:avLst/>
            <a:gdLst/>
            <a:ahLst/>
            <a:cxnLst/>
            <a:rect l="l" t="t" r="r" b="b"/>
            <a:pathLst>
              <a:path w="175" h="2170" extrusionOk="0">
                <a:moveTo>
                  <a:pt x="84" y="0"/>
                </a:moveTo>
                <a:cubicBezTo>
                  <a:pt x="39" y="0"/>
                  <a:pt x="1" y="38"/>
                  <a:pt x="1" y="91"/>
                </a:cubicBezTo>
                <a:lnTo>
                  <a:pt x="1" y="2079"/>
                </a:lnTo>
                <a:cubicBezTo>
                  <a:pt x="1" y="2132"/>
                  <a:pt x="39" y="2170"/>
                  <a:pt x="84" y="2170"/>
                </a:cubicBezTo>
                <a:cubicBezTo>
                  <a:pt x="129" y="2170"/>
                  <a:pt x="174" y="2132"/>
                  <a:pt x="174" y="2079"/>
                </a:cubicBezTo>
                <a:lnTo>
                  <a:pt x="174" y="91"/>
                </a:lnTo>
                <a:cubicBezTo>
                  <a:pt x="174" y="38"/>
                  <a:pt x="129" y="0"/>
                  <a:pt x="8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12" name="Google Shape;1712;p22"/>
          <p:cNvSpPr/>
          <p:nvPr/>
        </p:nvSpPr>
        <p:spPr>
          <a:xfrm>
            <a:off x="6712372" y="4415060"/>
            <a:ext cx="164909" cy="13223"/>
          </a:xfrm>
          <a:custGeom>
            <a:avLst/>
            <a:gdLst/>
            <a:ahLst/>
            <a:cxnLst/>
            <a:rect l="l" t="t" r="r" b="b"/>
            <a:pathLst>
              <a:path w="2170" h="174" extrusionOk="0">
                <a:moveTo>
                  <a:pt x="90" y="1"/>
                </a:moveTo>
                <a:cubicBezTo>
                  <a:pt x="38" y="1"/>
                  <a:pt x="0" y="46"/>
                  <a:pt x="0" y="91"/>
                </a:cubicBezTo>
                <a:cubicBezTo>
                  <a:pt x="0" y="136"/>
                  <a:pt x="38" y="174"/>
                  <a:pt x="90" y="174"/>
                </a:cubicBezTo>
                <a:lnTo>
                  <a:pt x="2087" y="174"/>
                </a:lnTo>
                <a:cubicBezTo>
                  <a:pt x="2132" y="174"/>
                  <a:pt x="2169" y="136"/>
                  <a:pt x="2169" y="91"/>
                </a:cubicBezTo>
                <a:cubicBezTo>
                  <a:pt x="2169" y="46"/>
                  <a:pt x="2132" y="1"/>
                  <a:pt x="2087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13" name="Google Shape;1713;p22"/>
          <p:cNvSpPr/>
          <p:nvPr/>
        </p:nvSpPr>
        <p:spPr>
          <a:xfrm>
            <a:off x="6734107" y="4361864"/>
            <a:ext cx="121440" cy="120224"/>
          </a:xfrm>
          <a:custGeom>
            <a:avLst/>
            <a:gdLst/>
            <a:ahLst/>
            <a:cxnLst/>
            <a:rect l="l" t="t" r="r" b="b"/>
            <a:pathLst>
              <a:path w="1598" h="1582" extrusionOk="0">
                <a:moveTo>
                  <a:pt x="94" y="0"/>
                </a:moveTo>
                <a:cubicBezTo>
                  <a:pt x="72" y="0"/>
                  <a:pt x="49" y="8"/>
                  <a:pt x="30" y="23"/>
                </a:cubicBezTo>
                <a:cubicBezTo>
                  <a:pt x="0" y="60"/>
                  <a:pt x="0" y="113"/>
                  <a:pt x="30" y="143"/>
                </a:cubicBezTo>
                <a:lnTo>
                  <a:pt x="1447" y="1559"/>
                </a:lnTo>
                <a:cubicBezTo>
                  <a:pt x="1462" y="1574"/>
                  <a:pt x="1484" y="1582"/>
                  <a:pt x="1507" y="1582"/>
                </a:cubicBezTo>
                <a:cubicBezTo>
                  <a:pt x="1529" y="1582"/>
                  <a:pt x="1552" y="1574"/>
                  <a:pt x="1567" y="1559"/>
                </a:cubicBezTo>
                <a:cubicBezTo>
                  <a:pt x="1597" y="1522"/>
                  <a:pt x="1597" y="1469"/>
                  <a:pt x="1567" y="1431"/>
                </a:cubicBezTo>
                <a:lnTo>
                  <a:pt x="158" y="23"/>
                </a:lnTo>
                <a:cubicBezTo>
                  <a:pt x="140" y="8"/>
                  <a:pt x="117" y="0"/>
                  <a:pt x="9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14" name="Google Shape;1714;p22"/>
          <p:cNvSpPr/>
          <p:nvPr/>
        </p:nvSpPr>
        <p:spPr>
          <a:xfrm>
            <a:off x="6734107" y="4361864"/>
            <a:ext cx="121440" cy="120224"/>
          </a:xfrm>
          <a:custGeom>
            <a:avLst/>
            <a:gdLst/>
            <a:ahLst/>
            <a:cxnLst/>
            <a:rect l="l" t="t" r="r" b="b"/>
            <a:pathLst>
              <a:path w="1598" h="1582" extrusionOk="0">
                <a:moveTo>
                  <a:pt x="1504" y="0"/>
                </a:moveTo>
                <a:cubicBezTo>
                  <a:pt x="1482" y="0"/>
                  <a:pt x="1462" y="8"/>
                  <a:pt x="1447" y="23"/>
                </a:cubicBezTo>
                <a:lnTo>
                  <a:pt x="30" y="1431"/>
                </a:lnTo>
                <a:cubicBezTo>
                  <a:pt x="0" y="1469"/>
                  <a:pt x="0" y="1522"/>
                  <a:pt x="30" y="1559"/>
                </a:cubicBezTo>
                <a:cubicBezTo>
                  <a:pt x="53" y="1574"/>
                  <a:pt x="76" y="1582"/>
                  <a:pt x="98" y="1582"/>
                </a:cubicBezTo>
                <a:cubicBezTo>
                  <a:pt x="113" y="1582"/>
                  <a:pt x="136" y="1574"/>
                  <a:pt x="158" y="1559"/>
                </a:cubicBezTo>
                <a:lnTo>
                  <a:pt x="1567" y="143"/>
                </a:lnTo>
                <a:cubicBezTo>
                  <a:pt x="1597" y="113"/>
                  <a:pt x="1597" y="60"/>
                  <a:pt x="1567" y="23"/>
                </a:cubicBezTo>
                <a:cubicBezTo>
                  <a:pt x="1548" y="8"/>
                  <a:pt x="1526" y="0"/>
                  <a:pt x="1504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15" name="Google Shape;1715;p22"/>
          <p:cNvSpPr/>
          <p:nvPr/>
        </p:nvSpPr>
        <p:spPr>
          <a:xfrm>
            <a:off x="6366024" y="1907329"/>
            <a:ext cx="9803" cy="118020"/>
          </a:xfrm>
          <a:custGeom>
            <a:avLst/>
            <a:gdLst/>
            <a:ahLst/>
            <a:cxnLst/>
            <a:rect l="l" t="t" r="r" b="b"/>
            <a:pathLst>
              <a:path w="129" h="1553" extrusionOk="0">
                <a:moveTo>
                  <a:pt x="61" y="1"/>
                </a:moveTo>
                <a:cubicBezTo>
                  <a:pt x="31" y="1"/>
                  <a:pt x="1" y="31"/>
                  <a:pt x="1" y="61"/>
                </a:cubicBezTo>
                <a:lnTo>
                  <a:pt x="1" y="1484"/>
                </a:lnTo>
                <a:cubicBezTo>
                  <a:pt x="1" y="1522"/>
                  <a:pt x="31" y="1552"/>
                  <a:pt x="61" y="1552"/>
                </a:cubicBezTo>
                <a:cubicBezTo>
                  <a:pt x="99" y="1552"/>
                  <a:pt x="129" y="1522"/>
                  <a:pt x="129" y="1484"/>
                </a:cubicBezTo>
                <a:lnTo>
                  <a:pt x="129" y="61"/>
                </a:lnTo>
                <a:cubicBezTo>
                  <a:pt x="129" y="31"/>
                  <a:pt x="99" y="1"/>
                  <a:pt x="6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16" name="Google Shape;1716;p22"/>
          <p:cNvSpPr/>
          <p:nvPr/>
        </p:nvSpPr>
        <p:spPr>
          <a:xfrm>
            <a:off x="6312220" y="1961741"/>
            <a:ext cx="117412" cy="9195"/>
          </a:xfrm>
          <a:custGeom>
            <a:avLst/>
            <a:gdLst/>
            <a:ahLst/>
            <a:cxnLst/>
            <a:rect l="l" t="t" r="r" b="b"/>
            <a:pathLst>
              <a:path w="1545" h="121" extrusionOk="0">
                <a:moveTo>
                  <a:pt x="61" y="0"/>
                </a:moveTo>
                <a:cubicBezTo>
                  <a:pt x="23" y="0"/>
                  <a:pt x="1" y="23"/>
                  <a:pt x="1" y="60"/>
                </a:cubicBezTo>
                <a:cubicBezTo>
                  <a:pt x="1" y="91"/>
                  <a:pt x="23" y="121"/>
                  <a:pt x="61" y="121"/>
                </a:cubicBezTo>
                <a:lnTo>
                  <a:pt x="1485" y="121"/>
                </a:lnTo>
                <a:cubicBezTo>
                  <a:pt x="1515" y="121"/>
                  <a:pt x="1545" y="91"/>
                  <a:pt x="1545" y="60"/>
                </a:cubicBezTo>
                <a:cubicBezTo>
                  <a:pt x="1545" y="23"/>
                  <a:pt x="1515" y="0"/>
                  <a:pt x="1485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17" name="Google Shape;1717;p22"/>
          <p:cNvSpPr/>
          <p:nvPr/>
        </p:nvSpPr>
        <p:spPr>
          <a:xfrm>
            <a:off x="6327115" y="1923211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72" y="1"/>
                </a:moveTo>
                <a:cubicBezTo>
                  <a:pt x="57" y="1"/>
                  <a:pt x="42" y="6"/>
                  <a:pt x="31" y="18"/>
                </a:cubicBezTo>
                <a:cubicBezTo>
                  <a:pt x="1" y="40"/>
                  <a:pt x="1" y="78"/>
                  <a:pt x="31" y="108"/>
                </a:cubicBezTo>
                <a:lnTo>
                  <a:pt x="1033" y="1110"/>
                </a:lnTo>
                <a:cubicBezTo>
                  <a:pt x="1048" y="1125"/>
                  <a:pt x="1063" y="1132"/>
                  <a:pt x="1078" y="1132"/>
                </a:cubicBezTo>
                <a:cubicBezTo>
                  <a:pt x="1093" y="1132"/>
                  <a:pt x="1108" y="1125"/>
                  <a:pt x="1123" y="1110"/>
                </a:cubicBezTo>
                <a:cubicBezTo>
                  <a:pt x="1146" y="1087"/>
                  <a:pt x="1146" y="1050"/>
                  <a:pt x="1123" y="1027"/>
                </a:cubicBezTo>
                <a:lnTo>
                  <a:pt x="114" y="18"/>
                </a:lnTo>
                <a:cubicBezTo>
                  <a:pt x="102" y="6"/>
                  <a:pt x="87" y="1"/>
                  <a:pt x="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18" name="Google Shape;1718;p22"/>
          <p:cNvSpPr/>
          <p:nvPr/>
        </p:nvSpPr>
        <p:spPr>
          <a:xfrm>
            <a:off x="6327115" y="1923211"/>
            <a:ext cx="87090" cy="86102"/>
          </a:xfrm>
          <a:custGeom>
            <a:avLst/>
            <a:gdLst/>
            <a:ahLst/>
            <a:cxnLst/>
            <a:rect l="l" t="t" r="r" b="b"/>
            <a:pathLst>
              <a:path w="1146" h="1133" extrusionOk="0">
                <a:moveTo>
                  <a:pt x="1081" y="1"/>
                </a:moveTo>
                <a:cubicBezTo>
                  <a:pt x="1065" y="1"/>
                  <a:pt x="1048" y="6"/>
                  <a:pt x="1033" y="18"/>
                </a:cubicBezTo>
                <a:lnTo>
                  <a:pt x="31" y="1027"/>
                </a:lnTo>
                <a:cubicBezTo>
                  <a:pt x="1" y="1050"/>
                  <a:pt x="1" y="1087"/>
                  <a:pt x="31" y="1110"/>
                </a:cubicBezTo>
                <a:cubicBezTo>
                  <a:pt x="38" y="1125"/>
                  <a:pt x="53" y="1132"/>
                  <a:pt x="68" y="1132"/>
                </a:cubicBezTo>
                <a:cubicBezTo>
                  <a:pt x="91" y="1132"/>
                  <a:pt x="106" y="1125"/>
                  <a:pt x="114" y="1110"/>
                </a:cubicBezTo>
                <a:lnTo>
                  <a:pt x="1123" y="108"/>
                </a:lnTo>
                <a:cubicBezTo>
                  <a:pt x="1146" y="78"/>
                  <a:pt x="1146" y="40"/>
                  <a:pt x="1123" y="18"/>
                </a:cubicBezTo>
                <a:cubicBezTo>
                  <a:pt x="1112" y="6"/>
                  <a:pt x="1097" y="1"/>
                  <a:pt x="1081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19" name="Google Shape;1719;p22"/>
          <p:cNvSpPr/>
          <p:nvPr/>
        </p:nvSpPr>
        <p:spPr>
          <a:xfrm>
            <a:off x="5604709" y="1831790"/>
            <a:ext cx="60796" cy="60720"/>
          </a:xfrm>
          <a:custGeom>
            <a:avLst/>
            <a:gdLst/>
            <a:ahLst/>
            <a:cxnLst/>
            <a:rect l="l" t="t" r="r" b="b"/>
            <a:pathLst>
              <a:path w="800" h="799" extrusionOk="0">
                <a:moveTo>
                  <a:pt x="400" y="0"/>
                </a:moveTo>
                <a:cubicBezTo>
                  <a:pt x="182" y="0"/>
                  <a:pt x="1" y="174"/>
                  <a:pt x="1" y="400"/>
                </a:cubicBezTo>
                <a:cubicBezTo>
                  <a:pt x="1" y="618"/>
                  <a:pt x="182" y="799"/>
                  <a:pt x="400" y="799"/>
                </a:cubicBezTo>
                <a:cubicBezTo>
                  <a:pt x="619" y="799"/>
                  <a:pt x="799" y="618"/>
                  <a:pt x="799" y="400"/>
                </a:cubicBezTo>
                <a:cubicBezTo>
                  <a:pt x="799" y="174"/>
                  <a:pt x="619" y="0"/>
                  <a:pt x="400" y="0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20" name="Google Shape;1720;p22"/>
          <p:cNvSpPr/>
          <p:nvPr/>
        </p:nvSpPr>
        <p:spPr>
          <a:xfrm>
            <a:off x="5594981" y="1822063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8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8" y="799"/>
                  <a:pt x="249" y="678"/>
                  <a:pt x="249" y="528"/>
                </a:cubicBezTo>
                <a:cubicBezTo>
                  <a:pt x="249" y="377"/>
                  <a:pt x="378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8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8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21" name="Google Shape;1721;p22"/>
          <p:cNvSpPr/>
          <p:nvPr/>
        </p:nvSpPr>
        <p:spPr>
          <a:xfrm>
            <a:off x="6656395" y="2874576"/>
            <a:ext cx="60720" cy="60720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400" y="0"/>
                </a:moveTo>
                <a:cubicBezTo>
                  <a:pt x="181" y="0"/>
                  <a:pt x="0" y="181"/>
                  <a:pt x="0" y="399"/>
                </a:cubicBezTo>
                <a:cubicBezTo>
                  <a:pt x="0" y="618"/>
                  <a:pt x="181" y="799"/>
                  <a:pt x="400" y="799"/>
                </a:cubicBezTo>
                <a:cubicBezTo>
                  <a:pt x="626" y="799"/>
                  <a:pt x="799" y="618"/>
                  <a:pt x="799" y="399"/>
                </a:cubicBezTo>
                <a:cubicBezTo>
                  <a:pt x="799" y="181"/>
                  <a:pt x="626" y="0"/>
                  <a:pt x="400" y="0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22" name="Google Shape;1722;p22"/>
          <p:cNvSpPr/>
          <p:nvPr/>
        </p:nvSpPr>
        <p:spPr>
          <a:xfrm>
            <a:off x="6646667" y="2864848"/>
            <a:ext cx="80175" cy="80175"/>
          </a:xfrm>
          <a:custGeom>
            <a:avLst/>
            <a:gdLst/>
            <a:ahLst/>
            <a:cxnLst/>
            <a:rect l="l" t="t" r="r" b="b"/>
            <a:pathLst>
              <a:path w="1055" h="1055" extrusionOk="0">
                <a:moveTo>
                  <a:pt x="528" y="256"/>
                </a:moveTo>
                <a:cubicBezTo>
                  <a:pt x="678" y="256"/>
                  <a:pt x="806" y="377"/>
                  <a:pt x="806" y="527"/>
                </a:cubicBezTo>
                <a:cubicBezTo>
                  <a:pt x="806" y="678"/>
                  <a:pt x="678" y="806"/>
                  <a:pt x="528" y="806"/>
                </a:cubicBezTo>
                <a:cubicBezTo>
                  <a:pt x="377" y="806"/>
                  <a:pt x="256" y="678"/>
                  <a:pt x="256" y="527"/>
                </a:cubicBezTo>
                <a:cubicBezTo>
                  <a:pt x="256" y="377"/>
                  <a:pt x="377" y="256"/>
                  <a:pt x="528" y="256"/>
                </a:cubicBezTo>
                <a:close/>
                <a:moveTo>
                  <a:pt x="528" y="0"/>
                </a:moveTo>
                <a:cubicBezTo>
                  <a:pt x="241" y="0"/>
                  <a:pt x="0" y="241"/>
                  <a:pt x="0" y="527"/>
                </a:cubicBezTo>
                <a:cubicBezTo>
                  <a:pt x="0" y="821"/>
                  <a:pt x="241" y="1055"/>
                  <a:pt x="528" y="1055"/>
                </a:cubicBezTo>
                <a:cubicBezTo>
                  <a:pt x="821" y="1055"/>
                  <a:pt x="1055" y="821"/>
                  <a:pt x="1055" y="527"/>
                </a:cubicBezTo>
                <a:cubicBezTo>
                  <a:pt x="1055" y="241"/>
                  <a:pt x="821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23" name="Google Shape;1723;p22"/>
          <p:cNvSpPr/>
          <p:nvPr/>
        </p:nvSpPr>
        <p:spPr>
          <a:xfrm>
            <a:off x="8204308" y="893743"/>
            <a:ext cx="28650" cy="360140"/>
          </a:xfrm>
          <a:custGeom>
            <a:avLst/>
            <a:gdLst/>
            <a:ahLst/>
            <a:cxnLst/>
            <a:rect l="l" t="t" r="r" b="b"/>
            <a:pathLst>
              <a:path w="377" h="4739" extrusionOk="0">
                <a:moveTo>
                  <a:pt x="189" y="1"/>
                </a:moveTo>
                <a:cubicBezTo>
                  <a:pt x="83" y="1"/>
                  <a:pt x="0" y="84"/>
                  <a:pt x="0" y="189"/>
                </a:cubicBezTo>
                <a:lnTo>
                  <a:pt x="0" y="4550"/>
                </a:lnTo>
                <a:cubicBezTo>
                  <a:pt x="0" y="4656"/>
                  <a:pt x="83" y="4738"/>
                  <a:pt x="189" y="4738"/>
                </a:cubicBezTo>
                <a:cubicBezTo>
                  <a:pt x="294" y="4738"/>
                  <a:pt x="377" y="4656"/>
                  <a:pt x="377" y="4550"/>
                </a:cubicBezTo>
                <a:lnTo>
                  <a:pt x="377" y="189"/>
                </a:lnTo>
                <a:cubicBezTo>
                  <a:pt x="377" y="84"/>
                  <a:pt x="294" y="1"/>
                  <a:pt x="189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24" name="Google Shape;1724;p22"/>
          <p:cNvSpPr/>
          <p:nvPr/>
        </p:nvSpPr>
        <p:spPr>
          <a:xfrm>
            <a:off x="8038868" y="1059183"/>
            <a:ext cx="360140" cy="28726"/>
          </a:xfrm>
          <a:custGeom>
            <a:avLst/>
            <a:gdLst/>
            <a:ahLst/>
            <a:cxnLst/>
            <a:rect l="l" t="t" r="r" b="b"/>
            <a:pathLst>
              <a:path w="4739" h="378" extrusionOk="0">
                <a:moveTo>
                  <a:pt x="189" y="0"/>
                </a:moveTo>
                <a:cubicBezTo>
                  <a:pt x="83" y="0"/>
                  <a:pt x="0" y="91"/>
                  <a:pt x="0" y="189"/>
                </a:cubicBezTo>
                <a:cubicBezTo>
                  <a:pt x="0" y="294"/>
                  <a:pt x="83" y="377"/>
                  <a:pt x="189" y="377"/>
                </a:cubicBezTo>
                <a:lnTo>
                  <a:pt x="4550" y="377"/>
                </a:lnTo>
                <a:cubicBezTo>
                  <a:pt x="4655" y="377"/>
                  <a:pt x="4738" y="294"/>
                  <a:pt x="4738" y="189"/>
                </a:cubicBezTo>
                <a:cubicBezTo>
                  <a:pt x="4738" y="91"/>
                  <a:pt x="4655" y="0"/>
                  <a:pt x="4550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25" name="Google Shape;1725;p22"/>
          <p:cNvSpPr/>
          <p:nvPr/>
        </p:nvSpPr>
        <p:spPr>
          <a:xfrm>
            <a:off x="8085832" y="942151"/>
            <a:ext cx="266210" cy="263095"/>
          </a:xfrm>
          <a:custGeom>
            <a:avLst/>
            <a:gdLst/>
            <a:ahLst/>
            <a:cxnLst/>
            <a:rect l="l" t="t" r="r" b="b"/>
            <a:pathLst>
              <a:path w="3503" h="3462" extrusionOk="0">
                <a:moveTo>
                  <a:pt x="207" y="0"/>
                </a:moveTo>
                <a:cubicBezTo>
                  <a:pt x="160" y="0"/>
                  <a:pt x="113" y="19"/>
                  <a:pt x="75" y="57"/>
                </a:cubicBezTo>
                <a:cubicBezTo>
                  <a:pt x="0" y="132"/>
                  <a:pt x="0" y="252"/>
                  <a:pt x="75" y="320"/>
                </a:cubicBezTo>
                <a:lnTo>
                  <a:pt x="3156" y="3408"/>
                </a:lnTo>
                <a:cubicBezTo>
                  <a:pt x="3194" y="3446"/>
                  <a:pt x="3246" y="3461"/>
                  <a:pt x="3292" y="3461"/>
                </a:cubicBezTo>
                <a:cubicBezTo>
                  <a:pt x="3344" y="3461"/>
                  <a:pt x="3390" y="3446"/>
                  <a:pt x="3427" y="3408"/>
                </a:cubicBezTo>
                <a:cubicBezTo>
                  <a:pt x="3503" y="3333"/>
                  <a:pt x="3503" y="3213"/>
                  <a:pt x="3427" y="3137"/>
                </a:cubicBezTo>
                <a:lnTo>
                  <a:pt x="339" y="57"/>
                </a:lnTo>
                <a:cubicBezTo>
                  <a:pt x="301" y="19"/>
                  <a:pt x="254" y="0"/>
                  <a:pt x="20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26" name="Google Shape;1726;p22"/>
          <p:cNvSpPr/>
          <p:nvPr/>
        </p:nvSpPr>
        <p:spPr>
          <a:xfrm>
            <a:off x="8085832" y="942151"/>
            <a:ext cx="266210" cy="263095"/>
          </a:xfrm>
          <a:custGeom>
            <a:avLst/>
            <a:gdLst/>
            <a:ahLst/>
            <a:cxnLst/>
            <a:rect l="l" t="t" r="r" b="b"/>
            <a:pathLst>
              <a:path w="3503" h="3462" extrusionOk="0">
                <a:moveTo>
                  <a:pt x="3292" y="0"/>
                </a:moveTo>
                <a:cubicBezTo>
                  <a:pt x="3243" y="0"/>
                  <a:pt x="3194" y="19"/>
                  <a:pt x="3156" y="57"/>
                </a:cubicBezTo>
                <a:lnTo>
                  <a:pt x="75" y="3137"/>
                </a:lnTo>
                <a:cubicBezTo>
                  <a:pt x="0" y="3213"/>
                  <a:pt x="0" y="3333"/>
                  <a:pt x="75" y="3408"/>
                </a:cubicBezTo>
                <a:cubicBezTo>
                  <a:pt x="113" y="3446"/>
                  <a:pt x="158" y="3461"/>
                  <a:pt x="211" y="3461"/>
                </a:cubicBezTo>
                <a:cubicBezTo>
                  <a:pt x="256" y="3461"/>
                  <a:pt x="301" y="3446"/>
                  <a:pt x="339" y="3408"/>
                </a:cubicBezTo>
                <a:lnTo>
                  <a:pt x="3427" y="320"/>
                </a:lnTo>
                <a:cubicBezTo>
                  <a:pt x="3503" y="252"/>
                  <a:pt x="3503" y="132"/>
                  <a:pt x="3427" y="57"/>
                </a:cubicBezTo>
                <a:cubicBezTo>
                  <a:pt x="3390" y="19"/>
                  <a:pt x="3341" y="0"/>
                  <a:pt x="329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27" name="Google Shape;1727;p22"/>
          <p:cNvSpPr/>
          <p:nvPr/>
        </p:nvSpPr>
        <p:spPr>
          <a:xfrm>
            <a:off x="7411242" y="764507"/>
            <a:ext cx="60720" cy="61328"/>
          </a:xfrm>
          <a:custGeom>
            <a:avLst/>
            <a:gdLst/>
            <a:ahLst/>
            <a:cxnLst/>
            <a:rect l="l" t="t" r="r" b="b"/>
            <a:pathLst>
              <a:path w="799" h="807" extrusionOk="0">
                <a:moveTo>
                  <a:pt x="399" y="1"/>
                </a:moveTo>
                <a:cubicBezTo>
                  <a:pt x="181" y="1"/>
                  <a:pt x="0" y="182"/>
                  <a:pt x="0" y="400"/>
                </a:cubicBezTo>
                <a:cubicBezTo>
                  <a:pt x="0" y="626"/>
                  <a:pt x="181" y="807"/>
                  <a:pt x="399" y="807"/>
                </a:cubicBezTo>
                <a:cubicBezTo>
                  <a:pt x="618" y="807"/>
                  <a:pt x="799" y="626"/>
                  <a:pt x="799" y="400"/>
                </a:cubicBezTo>
                <a:cubicBezTo>
                  <a:pt x="799" y="182"/>
                  <a:pt x="618" y="1"/>
                  <a:pt x="399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28" name="Google Shape;1728;p22"/>
          <p:cNvSpPr/>
          <p:nvPr/>
        </p:nvSpPr>
        <p:spPr>
          <a:xfrm>
            <a:off x="7401515" y="755387"/>
            <a:ext cx="80175" cy="79643"/>
          </a:xfrm>
          <a:custGeom>
            <a:avLst/>
            <a:gdLst/>
            <a:ahLst/>
            <a:cxnLst/>
            <a:rect l="l" t="t" r="r" b="b"/>
            <a:pathLst>
              <a:path w="1055" h="1048" extrusionOk="0">
                <a:moveTo>
                  <a:pt x="527" y="249"/>
                </a:moveTo>
                <a:cubicBezTo>
                  <a:pt x="678" y="249"/>
                  <a:pt x="799" y="369"/>
                  <a:pt x="799" y="520"/>
                </a:cubicBezTo>
                <a:cubicBezTo>
                  <a:pt x="799" y="678"/>
                  <a:pt x="678" y="799"/>
                  <a:pt x="527" y="799"/>
                </a:cubicBezTo>
                <a:cubicBezTo>
                  <a:pt x="377" y="799"/>
                  <a:pt x="249" y="678"/>
                  <a:pt x="249" y="520"/>
                </a:cubicBezTo>
                <a:cubicBezTo>
                  <a:pt x="249" y="369"/>
                  <a:pt x="377" y="249"/>
                  <a:pt x="527" y="249"/>
                </a:cubicBezTo>
                <a:close/>
                <a:moveTo>
                  <a:pt x="527" y="0"/>
                </a:moveTo>
                <a:cubicBezTo>
                  <a:pt x="234" y="0"/>
                  <a:pt x="0" y="234"/>
                  <a:pt x="0" y="520"/>
                </a:cubicBezTo>
                <a:cubicBezTo>
                  <a:pt x="0" y="814"/>
                  <a:pt x="234" y="1047"/>
                  <a:pt x="527" y="1047"/>
                </a:cubicBezTo>
                <a:cubicBezTo>
                  <a:pt x="814" y="1047"/>
                  <a:pt x="1055" y="814"/>
                  <a:pt x="1055" y="520"/>
                </a:cubicBezTo>
                <a:cubicBezTo>
                  <a:pt x="1055" y="234"/>
                  <a:pt x="814" y="0"/>
                  <a:pt x="5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29" name="Google Shape;1729;p22"/>
          <p:cNvSpPr/>
          <p:nvPr/>
        </p:nvSpPr>
        <p:spPr>
          <a:xfrm>
            <a:off x="8478042" y="1906635"/>
            <a:ext cx="60720" cy="60720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399" y="1"/>
                </a:moveTo>
                <a:cubicBezTo>
                  <a:pt x="181" y="1"/>
                  <a:pt x="0" y="181"/>
                  <a:pt x="0" y="400"/>
                </a:cubicBezTo>
                <a:cubicBezTo>
                  <a:pt x="0" y="618"/>
                  <a:pt x="181" y="799"/>
                  <a:pt x="399" y="799"/>
                </a:cubicBezTo>
                <a:cubicBezTo>
                  <a:pt x="618" y="799"/>
                  <a:pt x="799" y="618"/>
                  <a:pt x="799" y="400"/>
                </a:cubicBezTo>
                <a:cubicBezTo>
                  <a:pt x="799" y="181"/>
                  <a:pt x="618" y="1"/>
                  <a:pt x="399" y="1"/>
                </a:cubicBezTo>
                <a:close/>
              </a:path>
            </a:pathLst>
          </a:custGeom>
          <a:solidFill>
            <a:srgbClr val="FF81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30" name="Google Shape;1730;p22"/>
          <p:cNvSpPr/>
          <p:nvPr/>
        </p:nvSpPr>
        <p:spPr>
          <a:xfrm>
            <a:off x="8468315" y="1896908"/>
            <a:ext cx="80175" cy="80175"/>
          </a:xfrm>
          <a:custGeom>
            <a:avLst/>
            <a:gdLst/>
            <a:ahLst/>
            <a:cxnLst/>
            <a:rect l="l" t="t" r="r" b="b"/>
            <a:pathLst>
              <a:path w="1055" h="1055" extrusionOk="0">
                <a:moveTo>
                  <a:pt x="527" y="257"/>
                </a:moveTo>
                <a:cubicBezTo>
                  <a:pt x="678" y="257"/>
                  <a:pt x="799" y="377"/>
                  <a:pt x="799" y="528"/>
                </a:cubicBezTo>
                <a:cubicBezTo>
                  <a:pt x="799" y="678"/>
                  <a:pt x="678" y="806"/>
                  <a:pt x="527" y="806"/>
                </a:cubicBezTo>
                <a:cubicBezTo>
                  <a:pt x="377" y="806"/>
                  <a:pt x="249" y="678"/>
                  <a:pt x="249" y="528"/>
                </a:cubicBezTo>
                <a:cubicBezTo>
                  <a:pt x="249" y="377"/>
                  <a:pt x="377" y="257"/>
                  <a:pt x="527" y="257"/>
                </a:cubicBezTo>
                <a:close/>
                <a:moveTo>
                  <a:pt x="527" y="0"/>
                </a:moveTo>
                <a:cubicBezTo>
                  <a:pt x="234" y="0"/>
                  <a:pt x="0" y="241"/>
                  <a:pt x="0" y="528"/>
                </a:cubicBezTo>
                <a:cubicBezTo>
                  <a:pt x="0" y="821"/>
                  <a:pt x="234" y="1055"/>
                  <a:pt x="527" y="1055"/>
                </a:cubicBezTo>
                <a:cubicBezTo>
                  <a:pt x="814" y="1055"/>
                  <a:pt x="1055" y="821"/>
                  <a:pt x="1055" y="528"/>
                </a:cubicBezTo>
                <a:cubicBezTo>
                  <a:pt x="1055" y="241"/>
                  <a:pt x="814" y="0"/>
                  <a:pt x="527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31" name="Google Shape;1731;p22"/>
          <p:cNvSpPr/>
          <p:nvPr/>
        </p:nvSpPr>
        <p:spPr>
          <a:xfrm>
            <a:off x="6660809" y="596783"/>
            <a:ext cx="60796" cy="61328"/>
          </a:xfrm>
          <a:custGeom>
            <a:avLst/>
            <a:gdLst/>
            <a:ahLst/>
            <a:cxnLst/>
            <a:rect l="l" t="t" r="r" b="b"/>
            <a:pathLst>
              <a:path w="800" h="807" extrusionOk="0">
                <a:moveTo>
                  <a:pt x="400" y="1"/>
                </a:moveTo>
                <a:cubicBezTo>
                  <a:pt x="174" y="1"/>
                  <a:pt x="1" y="181"/>
                  <a:pt x="1" y="407"/>
                </a:cubicBezTo>
                <a:cubicBezTo>
                  <a:pt x="1" y="626"/>
                  <a:pt x="174" y="807"/>
                  <a:pt x="400" y="807"/>
                </a:cubicBezTo>
                <a:cubicBezTo>
                  <a:pt x="618" y="807"/>
                  <a:pt x="799" y="626"/>
                  <a:pt x="799" y="407"/>
                </a:cubicBezTo>
                <a:cubicBezTo>
                  <a:pt x="799" y="181"/>
                  <a:pt x="618" y="1"/>
                  <a:pt x="400" y="1"/>
                </a:cubicBezTo>
                <a:close/>
              </a:path>
            </a:pathLst>
          </a:custGeom>
          <a:solidFill>
            <a:srgbClr val="00B1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32" name="Google Shape;1732;p22"/>
          <p:cNvSpPr/>
          <p:nvPr/>
        </p:nvSpPr>
        <p:spPr>
          <a:xfrm>
            <a:off x="6651082" y="587664"/>
            <a:ext cx="80251" cy="80175"/>
          </a:xfrm>
          <a:custGeom>
            <a:avLst/>
            <a:gdLst/>
            <a:ahLst/>
            <a:cxnLst/>
            <a:rect l="l" t="t" r="r" b="b"/>
            <a:pathLst>
              <a:path w="1056" h="1055" extrusionOk="0">
                <a:moveTo>
                  <a:pt x="528" y="249"/>
                </a:moveTo>
                <a:cubicBezTo>
                  <a:pt x="679" y="249"/>
                  <a:pt x="799" y="377"/>
                  <a:pt x="799" y="527"/>
                </a:cubicBezTo>
                <a:cubicBezTo>
                  <a:pt x="799" y="678"/>
                  <a:pt x="679" y="799"/>
                  <a:pt x="528" y="799"/>
                </a:cubicBezTo>
                <a:cubicBezTo>
                  <a:pt x="377" y="799"/>
                  <a:pt x="249" y="678"/>
                  <a:pt x="249" y="527"/>
                </a:cubicBezTo>
                <a:cubicBezTo>
                  <a:pt x="249" y="377"/>
                  <a:pt x="377" y="249"/>
                  <a:pt x="528" y="249"/>
                </a:cubicBezTo>
                <a:close/>
                <a:moveTo>
                  <a:pt x="528" y="0"/>
                </a:moveTo>
                <a:cubicBezTo>
                  <a:pt x="234" y="0"/>
                  <a:pt x="1" y="234"/>
                  <a:pt x="1" y="527"/>
                </a:cubicBezTo>
                <a:cubicBezTo>
                  <a:pt x="1" y="814"/>
                  <a:pt x="234" y="1055"/>
                  <a:pt x="528" y="1055"/>
                </a:cubicBezTo>
                <a:cubicBezTo>
                  <a:pt x="814" y="1055"/>
                  <a:pt x="1055" y="814"/>
                  <a:pt x="1055" y="527"/>
                </a:cubicBezTo>
                <a:cubicBezTo>
                  <a:pt x="1055" y="234"/>
                  <a:pt x="814" y="0"/>
                  <a:pt x="528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6268503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85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2">
    <p:spTree>
      <p:nvGrpSpPr>
        <p:cNvPr id="1" name="Shape 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9" name="Google Shape;859;p13"/>
          <p:cNvGrpSpPr/>
          <p:nvPr/>
        </p:nvGrpSpPr>
        <p:grpSpPr>
          <a:xfrm flipH="1">
            <a:off x="8178910" y="3426316"/>
            <a:ext cx="266211" cy="264843"/>
            <a:chOff x="2856950" y="4206891"/>
            <a:chExt cx="266211" cy="264843"/>
          </a:xfrm>
        </p:grpSpPr>
        <p:sp>
          <p:nvSpPr>
            <p:cNvPr id="860" name="Google Shape;860;p13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3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2" name="Google Shape;862;p13"/>
          <p:cNvSpPr/>
          <p:nvPr/>
        </p:nvSpPr>
        <p:spPr>
          <a:xfrm flipH="1">
            <a:off x="458395" y="39085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3" name="Google Shape;863;p13"/>
          <p:cNvGrpSpPr/>
          <p:nvPr/>
        </p:nvGrpSpPr>
        <p:grpSpPr>
          <a:xfrm flipH="1">
            <a:off x="556103" y="2907934"/>
            <a:ext cx="304920" cy="302747"/>
            <a:chOff x="7557412" y="2686347"/>
            <a:chExt cx="304920" cy="302747"/>
          </a:xfrm>
        </p:grpSpPr>
        <p:sp>
          <p:nvSpPr>
            <p:cNvPr id="864" name="Google Shape;864;p13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3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3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3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3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3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3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3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3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3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4" name="Google Shape;874;p13"/>
          <p:cNvSpPr/>
          <p:nvPr/>
        </p:nvSpPr>
        <p:spPr>
          <a:xfrm flipH="1">
            <a:off x="8622689" y="4470703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5" name="Google Shape;875;p13"/>
          <p:cNvGrpSpPr/>
          <p:nvPr/>
        </p:nvGrpSpPr>
        <p:grpSpPr>
          <a:xfrm flipH="1">
            <a:off x="6638360" y="920504"/>
            <a:ext cx="266211" cy="264843"/>
            <a:chOff x="2856950" y="4206891"/>
            <a:chExt cx="266211" cy="264843"/>
          </a:xfrm>
        </p:grpSpPr>
        <p:sp>
          <p:nvSpPr>
            <p:cNvPr id="876" name="Google Shape;876;p13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3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" name="Google Shape;878;p13"/>
          <p:cNvGrpSpPr/>
          <p:nvPr/>
        </p:nvGrpSpPr>
        <p:grpSpPr>
          <a:xfrm flipH="1">
            <a:off x="395800" y="4366764"/>
            <a:ext cx="250438" cy="251002"/>
            <a:chOff x="4456658" y="4195702"/>
            <a:chExt cx="250438" cy="251002"/>
          </a:xfrm>
        </p:grpSpPr>
        <p:sp>
          <p:nvSpPr>
            <p:cNvPr id="879" name="Google Shape;879;p1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" name="Google Shape;883;p13"/>
          <p:cNvGrpSpPr/>
          <p:nvPr/>
        </p:nvGrpSpPr>
        <p:grpSpPr>
          <a:xfrm>
            <a:off x="8317778" y="2035297"/>
            <a:ext cx="304920" cy="302747"/>
            <a:chOff x="7557412" y="2686347"/>
            <a:chExt cx="304920" cy="302747"/>
          </a:xfrm>
        </p:grpSpPr>
        <p:sp>
          <p:nvSpPr>
            <p:cNvPr id="884" name="Google Shape;884;p13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3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13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13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13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13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13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" name="Google Shape;894;p13"/>
          <p:cNvGrpSpPr/>
          <p:nvPr/>
        </p:nvGrpSpPr>
        <p:grpSpPr>
          <a:xfrm flipH="1">
            <a:off x="1961565" y="1185347"/>
            <a:ext cx="304920" cy="302747"/>
            <a:chOff x="7557412" y="2686347"/>
            <a:chExt cx="304920" cy="302747"/>
          </a:xfrm>
        </p:grpSpPr>
        <p:sp>
          <p:nvSpPr>
            <p:cNvPr id="895" name="Google Shape;895;p13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13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3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3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3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3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3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3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" name="Google Shape;905;p13"/>
          <p:cNvGrpSpPr/>
          <p:nvPr/>
        </p:nvGrpSpPr>
        <p:grpSpPr>
          <a:xfrm flipH="1">
            <a:off x="470825" y="502314"/>
            <a:ext cx="250438" cy="251002"/>
            <a:chOff x="4456658" y="4195702"/>
            <a:chExt cx="250438" cy="251002"/>
          </a:xfrm>
        </p:grpSpPr>
        <p:sp>
          <p:nvSpPr>
            <p:cNvPr id="906" name="Google Shape;906;p1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0" name="Google Shape;910;p13"/>
          <p:cNvSpPr/>
          <p:nvPr/>
        </p:nvSpPr>
        <p:spPr>
          <a:xfrm>
            <a:off x="7899120" y="41580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1" name="Google Shape;911;p13"/>
          <p:cNvGrpSpPr/>
          <p:nvPr/>
        </p:nvGrpSpPr>
        <p:grpSpPr>
          <a:xfrm flipH="1">
            <a:off x="926213" y="1685939"/>
            <a:ext cx="250438" cy="251002"/>
            <a:chOff x="4456658" y="4195702"/>
            <a:chExt cx="250438" cy="251002"/>
          </a:xfrm>
        </p:grpSpPr>
        <p:sp>
          <p:nvSpPr>
            <p:cNvPr id="912" name="Google Shape;912;p13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3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3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6" name="Google Shape;916;p13"/>
          <p:cNvSpPr/>
          <p:nvPr/>
        </p:nvSpPr>
        <p:spPr>
          <a:xfrm flipH="1">
            <a:off x="8706224" y="28452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7" name="Google Shape;917;p13"/>
          <p:cNvSpPr/>
          <p:nvPr/>
        </p:nvSpPr>
        <p:spPr>
          <a:xfrm>
            <a:off x="8448666" y="14449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8" name="Google Shape;918;p13"/>
          <p:cNvSpPr/>
          <p:nvPr/>
        </p:nvSpPr>
        <p:spPr>
          <a:xfrm flipH="1">
            <a:off x="395799" y="13151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9" name="Google Shape;919;p13"/>
          <p:cNvSpPr/>
          <p:nvPr/>
        </p:nvSpPr>
        <p:spPr>
          <a:xfrm flipH="1">
            <a:off x="2292199" y="48209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0" name="Google Shape;920;p13"/>
          <p:cNvSpPr/>
          <p:nvPr/>
        </p:nvSpPr>
        <p:spPr>
          <a:xfrm flipH="1">
            <a:off x="1029874" y="48560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1" name="Google Shape;921;p13"/>
          <p:cNvSpPr/>
          <p:nvPr/>
        </p:nvSpPr>
        <p:spPr>
          <a:xfrm flipH="1">
            <a:off x="5581574" y="32106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2" name="Google Shape;922;p13"/>
          <p:cNvSpPr/>
          <p:nvPr/>
        </p:nvSpPr>
        <p:spPr>
          <a:xfrm flipH="1">
            <a:off x="3870412" y="193694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3" name="Google Shape;923;p13"/>
          <p:cNvSpPr txBox="1">
            <a:spLocks noGrp="1"/>
          </p:cNvSpPr>
          <p:nvPr>
            <p:ph type="title"/>
          </p:nvPr>
        </p:nvSpPr>
        <p:spPr>
          <a:xfrm>
            <a:off x="5945875" y="1959100"/>
            <a:ext cx="21567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24" name="Google Shape;924;p13"/>
          <p:cNvSpPr txBox="1">
            <a:spLocks noGrp="1"/>
          </p:cNvSpPr>
          <p:nvPr>
            <p:ph type="subTitle" idx="1"/>
          </p:nvPr>
        </p:nvSpPr>
        <p:spPr>
          <a:xfrm>
            <a:off x="5945875" y="2456563"/>
            <a:ext cx="2156700" cy="66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5" name="Google Shape;925;p13"/>
          <p:cNvSpPr txBox="1">
            <a:spLocks noGrp="1"/>
          </p:cNvSpPr>
          <p:nvPr>
            <p:ph type="title" idx="2" hasCustomPrompt="1"/>
          </p:nvPr>
        </p:nvSpPr>
        <p:spPr>
          <a:xfrm>
            <a:off x="4622750" y="2228537"/>
            <a:ext cx="1246800" cy="811200"/>
          </a:xfrm>
          <a:prstGeom prst="rect">
            <a:avLst/>
          </a:prstGeom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2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26" name="Google Shape;926;p13"/>
          <p:cNvSpPr txBox="1">
            <a:spLocks noGrp="1"/>
          </p:cNvSpPr>
          <p:nvPr>
            <p:ph type="title" idx="3"/>
          </p:nvPr>
        </p:nvSpPr>
        <p:spPr>
          <a:xfrm>
            <a:off x="5945875" y="3421278"/>
            <a:ext cx="21567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27" name="Google Shape;927;p13"/>
          <p:cNvSpPr txBox="1">
            <a:spLocks noGrp="1"/>
          </p:cNvSpPr>
          <p:nvPr>
            <p:ph type="subTitle" idx="4"/>
          </p:nvPr>
        </p:nvSpPr>
        <p:spPr>
          <a:xfrm>
            <a:off x="5945875" y="3918729"/>
            <a:ext cx="2156700" cy="66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8" name="Google Shape;928;p13"/>
          <p:cNvSpPr txBox="1">
            <a:spLocks noGrp="1"/>
          </p:cNvSpPr>
          <p:nvPr>
            <p:ph type="title" idx="5" hasCustomPrompt="1"/>
          </p:nvPr>
        </p:nvSpPr>
        <p:spPr>
          <a:xfrm>
            <a:off x="4622750" y="3691151"/>
            <a:ext cx="1246800" cy="811200"/>
          </a:xfrm>
          <a:prstGeom prst="rect">
            <a:avLst/>
          </a:prstGeom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29" name="Google Shape;929;p13"/>
          <p:cNvSpPr txBox="1">
            <a:spLocks noGrp="1"/>
          </p:cNvSpPr>
          <p:nvPr>
            <p:ph type="title" idx="6"/>
          </p:nvPr>
        </p:nvSpPr>
        <p:spPr>
          <a:xfrm>
            <a:off x="1035675" y="1959100"/>
            <a:ext cx="21567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30" name="Google Shape;930;p13"/>
          <p:cNvSpPr txBox="1">
            <a:spLocks noGrp="1"/>
          </p:cNvSpPr>
          <p:nvPr>
            <p:ph type="subTitle" idx="7"/>
          </p:nvPr>
        </p:nvSpPr>
        <p:spPr>
          <a:xfrm>
            <a:off x="1035675" y="2456563"/>
            <a:ext cx="2156700" cy="66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1" name="Google Shape;931;p13"/>
          <p:cNvSpPr txBox="1">
            <a:spLocks noGrp="1"/>
          </p:cNvSpPr>
          <p:nvPr>
            <p:ph type="title" idx="8" hasCustomPrompt="1"/>
          </p:nvPr>
        </p:nvSpPr>
        <p:spPr>
          <a:xfrm>
            <a:off x="3268575" y="2228537"/>
            <a:ext cx="1246800" cy="811200"/>
          </a:xfrm>
          <a:prstGeom prst="rect">
            <a:avLst/>
          </a:prstGeom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2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32" name="Google Shape;932;p13"/>
          <p:cNvSpPr txBox="1">
            <a:spLocks noGrp="1"/>
          </p:cNvSpPr>
          <p:nvPr>
            <p:ph type="title" idx="9"/>
          </p:nvPr>
        </p:nvSpPr>
        <p:spPr>
          <a:xfrm>
            <a:off x="1035675" y="3421278"/>
            <a:ext cx="21567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33" name="Google Shape;933;p13"/>
          <p:cNvSpPr txBox="1">
            <a:spLocks noGrp="1"/>
          </p:cNvSpPr>
          <p:nvPr>
            <p:ph type="subTitle" idx="13"/>
          </p:nvPr>
        </p:nvSpPr>
        <p:spPr>
          <a:xfrm>
            <a:off x="1035675" y="3918729"/>
            <a:ext cx="2156700" cy="66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4" name="Google Shape;934;p13"/>
          <p:cNvSpPr txBox="1">
            <a:spLocks noGrp="1"/>
          </p:cNvSpPr>
          <p:nvPr>
            <p:ph type="title" idx="14" hasCustomPrompt="1"/>
          </p:nvPr>
        </p:nvSpPr>
        <p:spPr>
          <a:xfrm>
            <a:off x="3268575" y="3691151"/>
            <a:ext cx="1246800" cy="811200"/>
          </a:xfrm>
          <a:prstGeom prst="rect">
            <a:avLst/>
          </a:prstGeom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35" name="Google Shape;935;p13"/>
          <p:cNvSpPr txBox="1">
            <a:spLocks noGrp="1"/>
          </p:cNvSpPr>
          <p:nvPr>
            <p:ph type="title" idx="15"/>
          </p:nvPr>
        </p:nvSpPr>
        <p:spPr>
          <a:xfrm>
            <a:off x="1569100" y="437375"/>
            <a:ext cx="6005700" cy="11502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" name="Google Shape;1087;p16"/>
          <p:cNvSpPr txBox="1">
            <a:spLocks noGrp="1"/>
          </p:cNvSpPr>
          <p:nvPr>
            <p:ph type="title"/>
          </p:nvPr>
        </p:nvSpPr>
        <p:spPr>
          <a:xfrm>
            <a:off x="1255800" y="2861700"/>
            <a:ext cx="20484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88" name="Google Shape;1088;p16"/>
          <p:cNvSpPr txBox="1">
            <a:spLocks noGrp="1"/>
          </p:cNvSpPr>
          <p:nvPr>
            <p:ph type="subTitle" idx="1"/>
          </p:nvPr>
        </p:nvSpPr>
        <p:spPr>
          <a:xfrm>
            <a:off x="1255800" y="3359150"/>
            <a:ext cx="20484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9" name="Google Shape;1089;p16"/>
          <p:cNvSpPr txBox="1">
            <a:spLocks noGrp="1"/>
          </p:cNvSpPr>
          <p:nvPr>
            <p:ph type="title" idx="2"/>
          </p:nvPr>
        </p:nvSpPr>
        <p:spPr>
          <a:xfrm>
            <a:off x="3547800" y="2861700"/>
            <a:ext cx="20484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90" name="Google Shape;1090;p16"/>
          <p:cNvSpPr txBox="1">
            <a:spLocks noGrp="1"/>
          </p:cNvSpPr>
          <p:nvPr>
            <p:ph type="subTitle" idx="3"/>
          </p:nvPr>
        </p:nvSpPr>
        <p:spPr>
          <a:xfrm>
            <a:off x="3547800" y="3359150"/>
            <a:ext cx="20484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" name="Google Shape;1091;p16"/>
          <p:cNvSpPr txBox="1">
            <a:spLocks noGrp="1"/>
          </p:cNvSpPr>
          <p:nvPr>
            <p:ph type="title" idx="4"/>
          </p:nvPr>
        </p:nvSpPr>
        <p:spPr>
          <a:xfrm>
            <a:off x="5839800" y="2861700"/>
            <a:ext cx="2048400" cy="5277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rgbClr val="000000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92" name="Google Shape;1092;p16"/>
          <p:cNvSpPr txBox="1">
            <a:spLocks noGrp="1"/>
          </p:cNvSpPr>
          <p:nvPr>
            <p:ph type="subTitle" idx="5"/>
          </p:nvPr>
        </p:nvSpPr>
        <p:spPr>
          <a:xfrm>
            <a:off x="5839800" y="3359150"/>
            <a:ext cx="20484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Roboto Mono Medium"/>
                <a:ea typeface="Roboto Mono Medium"/>
                <a:cs typeface="Roboto Mono Medium"/>
                <a:sym typeface="Roboto Mono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3" name="Google Shape;1093;p16"/>
          <p:cNvGrpSpPr/>
          <p:nvPr/>
        </p:nvGrpSpPr>
        <p:grpSpPr>
          <a:xfrm flipH="1">
            <a:off x="8178910" y="3426316"/>
            <a:ext cx="266211" cy="264843"/>
            <a:chOff x="2856950" y="4206891"/>
            <a:chExt cx="266211" cy="264843"/>
          </a:xfrm>
        </p:grpSpPr>
        <p:sp>
          <p:nvSpPr>
            <p:cNvPr id="1094" name="Google Shape;1094;p16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6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6" name="Google Shape;1096;p16"/>
          <p:cNvSpPr/>
          <p:nvPr/>
        </p:nvSpPr>
        <p:spPr>
          <a:xfrm flipH="1">
            <a:off x="458395" y="390855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7" name="Google Shape;1097;p16"/>
          <p:cNvGrpSpPr/>
          <p:nvPr/>
        </p:nvGrpSpPr>
        <p:grpSpPr>
          <a:xfrm flipH="1">
            <a:off x="556103" y="2907934"/>
            <a:ext cx="304920" cy="302747"/>
            <a:chOff x="7557412" y="2686347"/>
            <a:chExt cx="304920" cy="302747"/>
          </a:xfrm>
        </p:grpSpPr>
        <p:sp>
          <p:nvSpPr>
            <p:cNvPr id="1098" name="Google Shape;1098;p16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16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6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6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6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6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6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6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16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16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8" name="Google Shape;1108;p16"/>
          <p:cNvSpPr/>
          <p:nvPr/>
        </p:nvSpPr>
        <p:spPr>
          <a:xfrm flipH="1">
            <a:off x="8622689" y="4470703"/>
            <a:ext cx="43778" cy="43135"/>
          </a:xfrm>
          <a:custGeom>
            <a:avLst/>
            <a:gdLst/>
            <a:ahLst/>
            <a:cxnLst/>
            <a:rect l="l" t="t" r="r" b="b"/>
            <a:pathLst>
              <a:path w="544" h="536" extrusionOk="0">
                <a:moveTo>
                  <a:pt x="272" y="0"/>
                </a:moveTo>
                <a:cubicBezTo>
                  <a:pt x="121" y="0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23" y="535"/>
                  <a:pt x="543" y="415"/>
                  <a:pt x="543" y="264"/>
                </a:cubicBezTo>
                <a:cubicBezTo>
                  <a:pt x="543" y="121"/>
                  <a:pt x="423" y="0"/>
                  <a:pt x="272" y="0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9" name="Google Shape;1109;p16"/>
          <p:cNvGrpSpPr/>
          <p:nvPr/>
        </p:nvGrpSpPr>
        <p:grpSpPr>
          <a:xfrm flipH="1">
            <a:off x="7095560" y="996704"/>
            <a:ext cx="266211" cy="264843"/>
            <a:chOff x="2856950" y="4206891"/>
            <a:chExt cx="266211" cy="264843"/>
          </a:xfrm>
        </p:grpSpPr>
        <p:sp>
          <p:nvSpPr>
            <p:cNvPr id="1110" name="Google Shape;1110;p16"/>
            <p:cNvSpPr/>
            <p:nvPr/>
          </p:nvSpPr>
          <p:spPr>
            <a:xfrm>
              <a:off x="2867895" y="4216870"/>
              <a:ext cx="244322" cy="244966"/>
            </a:xfrm>
            <a:custGeom>
              <a:avLst/>
              <a:gdLst/>
              <a:ahLst/>
              <a:cxnLst/>
              <a:rect l="l" t="t" r="r" b="b"/>
              <a:pathLst>
                <a:path w="3036" h="3044" extrusionOk="0">
                  <a:moveTo>
                    <a:pt x="889" y="0"/>
                  </a:moveTo>
                  <a:lnTo>
                    <a:pt x="942" y="942"/>
                  </a:lnTo>
                  <a:lnTo>
                    <a:pt x="0" y="896"/>
                  </a:lnTo>
                  <a:lnTo>
                    <a:pt x="700" y="1522"/>
                  </a:lnTo>
                  <a:lnTo>
                    <a:pt x="0" y="2154"/>
                  </a:lnTo>
                  <a:lnTo>
                    <a:pt x="0" y="2154"/>
                  </a:lnTo>
                  <a:lnTo>
                    <a:pt x="942" y="2102"/>
                  </a:lnTo>
                  <a:lnTo>
                    <a:pt x="889" y="3043"/>
                  </a:lnTo>
                  <a:lnTo>
                    <a:pt x="1522" y="2343"/>
                  </a:lnTo>
                  <a:lnTo>
                    <a:pt x="2147" y="3043"/>
                  </a:lnTo>
                  <a:lnTo>
                    <a:pt x="2101" y="2102"/>
                  </a:lnTo>
                  <a:lnTo>
                    <a:pt x="2101" y="2102"/>
                  </a:lnTo>
                  <a:lnTo>
                    <a:pt x="3035" y="2154"/>
                  </a:lnTo>
                  <a:lnTo>
                    <a:pt x="2343" y="1522"/>
                  </a:lnTo>
                  <a:lnTo>
                    <a:pt x="3035" y="896"/>
                  </a:lnTo>
                  <a:lnTo>
                    <a:pt x="2101" y="942"/>
                  </a:lnTo>
                  <a:lnTo>
                    <a:pt x="2147" y="0"/>
                  </a:lnTo>
                  <a:lnTo>
                    <a:pt x="1522" y="701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16"/>
            <p:cNvSpPr/>
            <p:nvPr/>
          </p:nvSpPr>
          <p:spPr>
            <a:xfrm>
              <a:off x="2856950" y="4206891"/>
              <a:ext cx="266211" cy="264843"/>
            </a:xfrm>
            <a:custGeom>
              <a:avLst/>
              <a:gdLst/>
              <a:ahLst/>
              <a:cxnLst/>
              <a:rect l="l" t="t" r="r" b="b"/>
              <a:pathLst>
                <a:path w="3308" h="3291" extrusionOk="0">
                  <a:moveTo>
                    <a:pt x="2140" y="471"/>
                  </a:moveTo>
                  <a:lnTo>
                    <a:pt x="2109" y="1058"/>
                  </a:lnTo>
                  <a:cubicBezTo>
                    <a:pt x="2109" y="1096"/>
                    <a:pt x="2125" y="1126"/>
                    <a:pt x="2147" y="1156"/>
                  </a:cubicBezTo>
                  <a:cubicBezTo>
                    <a:pt x="2170" y="1179"/>
                    <a:pt x="2207" y="1194"/>
                    <a:pt x="2245" y="1194"/>
                  </a:cubicBezTo>
                  <a:lnTo>
                    <a:pt x="2825" y="1164"/>
                  </a:lnTo>
                  <a:lnTo>
                    <a:pt x="2396" y="1555"/>
                  </a:lnTo>
                  <a:cubicBezTo>
                    <a:pt x="2366" y="1578"/>
                    <a:pt x="2350" y="1608"/>
                    <a:pt x="2350" y="1646"/>
                  </a:cubicBezTo>
                  <a:cubicBezTo>
                    <a:pt x="2350" y="1683"/>
                    <a:pt x="2366" y="1713"/>
                    <a:pt x="2396" y="1736"/>
                  </a:cubicBezTo>
                  <a:lnTo>
                    <a:pt x="2825" y="2128"/>
                  </a:lnTo>
                  <a:lnTo>
                    <a:pt x="2245" y="2105"/>
                  </a:lnTo>
                  <a:cubicBezTo>
                    <a:pt x="2238" y="2104"/>
                    <a:pt x="2232" y="2103"/>
                    <a:pt x="2225" y="2103"/>
                  </a:cubicBezTo>
                  <a:cubicBezTo>
                    <a:pt x="2194" y="2103"/>
                    <a:pt x="2166" y="2117"/>
                    <a:pt x="2147" y="2135"/>
                  </a:cubicBezTo>
                  <a:cubicBezTo>
                    <a:pt x="2125" y="2165"/>
                    <a:pt x="2109" y="2196"/>
                    <a:pt x="2109" y="2233"/>
                  </a:cubicBezTo>
                  <a:lnTo>
                    <a:pt x="2140" y="2821"/>
                  </a:lnTo>
                  <a:lnTo>
                    <a:pt x="2140" y="2821"/>
                  </a:lnTo>
                  <a:lnTo>
                    <a:pt x="1748" y="2384"/>
                  </a:lnTo>
                  <a:cubicBezTo>
                    <a:pt x="1725" y="2354"/>
                    <a:pt x="1688" y="2339"/>
                    <a:pt x="1658" y="2339"/>
                  </a:cubicBezTo>
                  <a:cubicBezTo>
                    <a:pt x="1620" y="2339"/>
                    <a:pt x="1582" y="2354"/>
                    <a:pt x="1560" y="2384"/>
                  </a:cubicBezTo>
                  <a:lnTo>
                    <a:pt x="1168" y="2821"/>
                  </a:lnTo>
                  <a:lnTo>
                    <a:pt x="1168" y="2821"/>
                  </a:lnTo>
                  <a:lnTo>
                    <a:pt x="1198" y="2233"/>
                  </a:lnTo>
                  <a:cubicBezTo>
                    <a:pt x="1198" y="2196"/>
                    <a:pt x="1191" y="2165"/>
                    <a:pt x="1160" y="2135"/>
                  </a:cubicBezTo>
                  <a:cubicBezTo>
                    <a:pt x="1142" y="2117"/>
                    <a:pt x="1113" y="2103"/>
                    <a:pt x="1087" y="2103"/>
                  </a:cubicBezTo>
                  <a:cubicBezTo>
                    <a:pt x="1081" y="2103"/>
                    <a:pt x="1075" y="2104"/>
                    <a:pt x="1070" y="2105"/>
                  </a:cubicBezTo>
                  <a:lnTo>
                    <a:pt x="482" y="2128"/>
                  </a:lnTo>
                  <a:lnTo>
                    <a:pt x="919" y="1736"/>
                  </a:lnTo>
                  <a:cubicBezTo>
                    <a:pt x="942" y="1713"/>
                    <a:pt x="957" y="1683"/>
                    <a:pt x="957" y="1646"/>
                  </a:cubicBezTo>
                  <a:cubicBezTo>
                    <a:pt x="957" y="1608"/>
                    <a:pt x="942" y="1578"/>
                    <a:pt x="919" y="1555"/>
                  </a:cubicBezTo>
                  <a:lnTo>
                    <a:pt x="482" y="1164"/>
                  </a:lnTo>
                  <a:lnTo>
                    <a:pt x="1070" y="1194"/>
                  </a:lnTo>
                  <a:cubicBezTo>
                    <a:pt x="1100" y="1194"/>
                    <a:pt x="1138" y="1179"/>
                    <a:pt x="1160" y="1156"/>
                  </a:cubicBezTo>
                  <a:cubicBezTo>
                    <a:pt x="1191" y="1126"/>
                    <a:pt x="1198" y="1096"/>
                    <a:pt x="1198" y="1058"/>
                  </a:cubicBezTo>
                  <a:lnTo>
                    <a:pt x="1168" y="471"/>
                  </a:lnTo>
                  <a:lnTo>
                    <a:pt x="1560" y="907"/>
                  </a:lnTo>
                  <a:cubicBezTo>
                    <a:pt x="1586" y="934"/>
                    <a:pt x="1622" y="947"/>
                    <a:pt x="1657" y="947"/>
                  </a:cubicBezTo>
                  <a:cubicBezTo>
                    <a:pt x="1691" y="947"/>
                    <a:pt x="1725" y="934"/>
                    <a:pt x="1748" y="907"/>
                  </a:cubicBezTo>
                  <a:lnTo>
                    <a:pt x="2140" y="471"/>
                  </a:lnTo>
                  <a:close/>
                  <a:moveTo>
                    <a:pt x="1026" y="1"/>
                  </a:moveTo>
                  <a:cubicBezTo>
                    <a:pt x="1010" y="1"/>
                    <a:pt x="994" y="4"/>
                    <a:pt x="980" y="11"/>
                  </a:cubicBezTo>
                  <a:cubicBezTo>
                    <a:pt x="927" y="34"/>
                    <a:pt x="897" y="79"/>
                    <a:pt x="904" y="132"/>
                  </a:cubicBezTo>
                  <a:lnTo>
                    <a:pt x="942" y="930"/>
                  </a:lnTo>
                  <a:lnTo>
                    <a:pt x="144" y="892"/>
                  </a:lnTo>
                  <a:cubicBezTo>
                    <a:pt x="139" y="892"/>
                    <a:pt x="134" y="891"/>
                    <a:pt x="130" y="891"/>
                  </a:cubicBezTo>
                  <a:cubicBezTo>
                    <a:pt x="82" y="891"/>
                    <a:pt x="37" y="926"/>
                    <a:pt x="23" y="968"/>
                  </a:cubicBezTo>
                  <a:cubicBezTo>
                    <a:pt x="0" y="1020"/>
                    <a:pt x="15" y="1073"/>
                    <a:pt x="53" y="1111"/>
                  </a:cubicBezTo>
                  <a:lnTo>
                    <a:pt x="648" y="1646"/>
                  </a:lnTo>
                  <a:lnTo>
                    <a:pt x="53" y="2180"/>
                  </a:lnTo>
                  <a:cubicBezTo>
                    <a:pt x="15" y="2218"/>
                    <a:pt x="0" y="2271"/>
                    <a:pt x="23" y="2324"/>
                  </a:cubicBezTo>
                  <a:cubicBezTo>
                    <a:pt x="38" y="2369"/>
                    <a:pt x="91" y="2399"/>
                    <a:pt x="144" y="2399"/>
                  </a:cubicBezTo>
                  <a:lnTo>
                    <a:pt x="942" y="2361"/>
                  </a:lnTo>
                  <a:lnTo>
                    <a:pt x="904" y="3160"/>
                  </a:lnTo>
                  <a:cubicBezTo>
                    <a:pt x="897" y="3212"/>
                    <a:pt x="927" y="3258"/>
                    <a:pt x="980" y="3280"/>
                  </a:cubicBezTo>
                  <a:cubicBezTo>
                    <a:pt x="995" y="3288"/>
                    <a:pt x="1010" y="3288"/>
                    <a:pt x="1025" y="3288"/>
                  </a:cubicBezTo>
                  <a:cubicBezTo>
                    <a:pt x="1062" y="3288"/>
                    <a:pt x="1093" y="3273"/>
                    <a:pt x="1123" y="3250"/>
                  </a:cubicBezTo>
                  <a:lnTo>
                    <a:pt x="1658" y="2655"/>
                  </a:lnTo>
                  <a:lnTo>
                    <a:pt x="2192" y="3250"/>
                  </a:lnTo>
                  <a:cubicBezTo>
                    <a:pt x="2213" y="3276"/>
                    <a:pt x="2247" y="3291"/>
                    <a:pt x="2284" y="3291"/>
                  </a:cubicBezTo>
                  <a:cubicBezTo>
                    <a:pt x="2301" y="3291"/>
                    <a:pt x="2319" y="3287"/>
                    <a:pt x="2335" y="3280"/>
                  </a:cubicBezTo>
                  <a:cubicBezTo>
                    <a:pt x="2381" y="3258"/>
                    <a:pt x="2411" y="3212"/>
                    <a:pt x="2411" y="3160"/>
                  </a:cubicBezTo>
                  <a:lnTo>
                    <a:pt x="2366" y="2361"/>
                  </a:lnTo>
                  <a:lnTo>
                    <a:pt x="3164" y="2399"/>
                  </a:lnTo>
                  <a:cubicBezTo>
                    <a:pt x="3217" y="2399"/>
                    <a:pt x="3269" y="2369"/>
                    <a:pt x="3292" y="2324"/>
                  </a:cubicBezTo>
                  <a:cubicBezTo>
                    <a:pt x="3307" y="2271"/>
                    <a:pt x="3300" y="2218"/>
                    <a:pt x="3254" y="2180"/>
                  </a:cubicBezTo>
                  <a:lnTo>
                    <a:pt x="2667" y="1646"/>
                  </a:lnTo>
                  <a:lnTo>
                    <a:pt x="3254" y="1111"/>
                  </a:lnTo>
                  <a:cubicBezTo>
                    <a:pt x="3300" y="1073"/>
                    <a:pt x="3307" y="1020"/>
                    <a:pt x="3292" y="968"/>
                  </a:cubicBezTo>
                  <a:cubicBezTo>
                    <a:pt x="3269" y="923"/>
                    <a:pt x="3217" y="892"/>
                    <a:pt x="3164" y="892"/>
                  </a:cubicBezTo>
                  <a:lnTo>
                    <a:pt x="2366" y="930"/>
                  </a:lnTo>
                  <a:lnTo>
                    <a:pt x="2411" y="132"/>
                  </a:lnTo>
                  <a:cubicBezTo>
                    <a:pt x="2411" y="79"/>
                    <a:pt x="2381" y="34"/>
                    <a:pt x="2335" y="11"/>
                  </a:cubicBezTo>
                  <a:cubicBezTo>
                    <a:pt x="2319" y="4"/>
                    <a:pt x="2301" y="1"/>
                    <a:pt x="2284" y="1"/>
                  </a:cubicBezTo>
                  <a:cubicBezTo>
                    <a:pt x="2247" y="1"/>
                    <a:pt x="2213" y="16"/>
                    <a:pt x="2192" y="41"/>
                  </a:cubicBezTo>
                  <a:lnTo>
                    <a:pt x="1658" y="636"/>
                  </a:lnTo>
                  <a:lnTo>
                    <a:pt x="1123" y="41"/>
                  </a:lnTo>
                  <a:cubicBezTo>
                    <a:pt x="1097" y="16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" name="Google Shape;1112;p16"/>
          <p:cNvGrpSpPr/>
          <p:nvPr/>
        </p:nvGrpSpPr>
        <p:grpSpPr>
          <a:xfrm flipH="1">
            <a:off x="395800" y="4366764"/>
            <a:ext cx="250438" cy="251002"/>
            <a:chOff x="4456658" y="4195702"/>
            <a:chExt cx="250438" cy="251002"/>
          </a:xfrm>
        </p:grpSpPr>
        <p:sp>
          <p:nvSpPr>
            <p:cNvPr id="1113" name="Google Shape;1113;p16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6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" name="Google Shape;1117;p16"/>
          <p:cNvGrpSpPr/>
          <p:nvPr/>
        </p:nvGrpSpPr>
        <p:grpSpPr>
          <a:xfrm>
            <a:off x="8317778" y="2035297"/>
            <a:ext cx="304920" cy="302747"/>
            <a:chOff x="7557412" y="2686347"/>
            <a:chExt cx="304920" cy="302747"/>
          </a:xfrm>
        </p:grpSpPr>
        <p:sp>
          <p:nvSpPr>
            <p:cNvPr id="1118" name="Google Shape;1118;p16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16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16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16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16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16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16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16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16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16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" name="Google Shape;1128;p16"/>
          <p:cNvGrpSpPr/>
          <p:nvPr/>
        </p:nvGrpSpPr>
        <p:grpSpPr>
          <a:xfrm flipH="1">
            <a:off x="1961565" y="1185347"/>
            <a:ext cx="304920" cy="302747"/>
            <a:chOff x="7557412" y="2686347"/>
            <a:chExt cx="304920" cy="302747"/>
          </a:xfrm>
        </p:grpSpPr>
        <p:sp>
          <p:nvSpPr>
            <p:cNvPr id="1129" name="Google Shape;1129;p16"/>
            <p:cNvSpPr/>
            <p:nvPr/>
          </p:nvSpPr>
          <p:spPr>
            <a:xfrm>
              <a:off x="7563447" y="2768029"/>
              <a:ext cx="293492" cy="139141"/>
            </a:xfrm>
            <a:custGeom>
              <a:avLst/>
              <a:gdLst/>
              <a:ahLst/>
              <a:cxnLst/>
              <a:rect l="l" t="t" r="r" b="b"/>
              <a:pathLst>
                <a:path w="3647" h="1729" extrusionOk="0">
                  <a:moveTo>
                    <a:pt x="3309" y="1"/>
                  </a:moveTo>
                  <a:cubicBezTo>
                    <a:pt x="3273" y="1"/>
                    <a:pt x="3237" y="7"/>
                    <a:pt x="3202" y="20"/>
                  </a:cubicBezTo>
                  <a:lnTo>
                    <a:pt x="1740" y="774"/>
                  </a:lnTo>
                  <a:lnTo>
                    <a:pt x="234" y="1150"/>
                  </a:lnTo>
                  <a:cubicBezTo>
                    <a:pt x="76" y="1210"/>
                    <a:pt x="0" y="1384"/>
                    <a:pt x="61" y="1534"/>
                  </a:cubicBezTo>
                  <a:cubicBezTo>
                    <a:pt x="101" y="1656"/>
                    <a:pt x="213" y="1728"/>
                    <a:pt x="334" y="1728"/>
                  </a:cubicBezTo>
                  <a:cubicBezTo>
                    <a:pt x="370" y="1728"/>
                    <a:pt x="408" y="1722"/>
                    <a:pt x="445" y="1708"/>
                  </a:cubicBezTo>
                  <a:lnTo>
                    <a:pt x="1868" y="977"/>
                  </a:lnTo>
                  <a:lnTo>
                    <a:pt x="3420" y="578"/>
                  </a:lnTo>
                  <a:cubicBezTo>
                    <a:pt x="3571" y="525"/>
                    <a:pt x="3646" y="344"/>
                    <a:pt x="3593" y="194"/>
                  </a:cubicBezTo>
                  <a:cubicBezTo>
                    <a:pt x="3547" y="77"/>
                    <a:pt x="3432" y="1"/>
                    <a:pt x="3309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16"/>
            <p:cNvSpPr/>
            <p:nvPr/>
          </p:nvSpPr>
          <p:spPr>
            <a:xfrm>
              <a:off x="7557975" y="2760706"/>
              <a:ext cx="304356" cy="153868"/>
            </a:xfrm>
            <a:custGeom>
              <a:avLst/>
              <a:gdLst/>
              <a:ahLst/>
              <a:cxnLst/>
              <a:rect l="l" t="t" r="r" b="b"/>
              <a:pathLst>
                <a:path w="3782" h="1912" extrusionOk="0">
                  <a:moveTo>
                    <a:pt x="3385" y="186"/>
                  </a:moveTo>
                  <a:cubicBezTo>
                    <a:pt x="3466" y="186"/>
                    <a:pt x="3542" y="237"/>
                    <a:pt x="3571" y="322"/>
                  </a:cubicBezTo>
                  <a:cubicBezTo>
                    <a:pt x="3609" y="428"/>
                    <a:pt x="3556" y="541"/>
                    <a:pt x="3466" y="578"/>
                  </a:cubicBezTo>
                  <a:lnTo>
                    <a:pt x="1914" y="978"/>
                  </a:lnTo>
                  <a:lnTo>
                    <a:pt x="475" y="1716"/>
                  </a:lnTo>
                  <a:cubicBezTo>
                    <a:pt x="452" y="1724"/>
                    <a:pt x="429" y="1728"/>
                    <a:pt x="406" y="1728"/>
                  </a:cubicBezTo>
                  <a:cubicBezTo>
                    <a:pt x="324" y="1728"/>
                    <a:pt x="247" y="1678"/>
                    <a:pt x="212" y="1595"/>
                  </a:cubicBezTo>
                  <a:cubicBezTo>
                    <a:pt x="174" y="1490"/>
                    <a:pt x="227" y="1369"/>
                    <a:pt x="325" y="1332"/>
                  </a:cubicBezTo>
                  <a:lnTo>
                    <a:pt x="1831" y="955"/>
                  </a:lnTo>
                  <a:lnTo>
                    <a:pt x="3307" y="202"/>
                  </a:lnTo>
                  <a:cubicBezTo>
                    <a:pt x="3333" y="191"/>
                    <a:pt x="3359" y="186"/>
                    <a:pt x="3385" y="186"/>
                  </a:cubicBezTo>
                  <a:close/>
                  <a:moveTo>
                    <a:pt x="3380" y="0"/>
                  </a:moveTo>
                  <a:cubicBezTo>
                    <a:pt x="3331" y="0"/>
                    <a:pt x="3281" y="9"/>
                    <a:pt x="3232" y="29"/>
                  </a:cubicBezTo>
                  <a:lnTo>
                    <a:pt x="1778" y="774"/>
                  </a:lnTo>
                  <a:lnTo>
                    <a:pt x="264" y="1158"/>
                  </a:lnTo>
                  <a:cubicBezTo>
                    <a:pt x="166" y="1188"/>
                    <a:pt x="91" y="1264"/>
                    <a:pt x="46" y="1362"/>
                  </a:cubicBezTo>
                  <a:cubicBezTo>
                    <a:pt x="1" y="1460"/>
                    <a:pt x="1" y="1565"/>
                    <a:pt x="38" y="1663"/>
                  </a:cubicBezTo>
                  <a:cubicBezTo>
                    <a:pt x="99" y="1821"/>
                    <a:pt x="242" y="1912"/>
                    <a:pt x="407" y="1912"/>
                  </a:cubicBezTo>
                  <a:cubicBezTo>
                    <a:pt x="453" y="1912"/>
                    <a:pt x="505" y="1904"/>
                    <a:pt x="558" y="1889"/>
                  </a:cubicBezTo>
                  <a:lnTo>
                    <a:pt x="1967" y="1151"/>
                  </a:lnTo>
                  <a:lnTo>
                    <a:pt x="3518" y="759"/>
                  </a:lnTo>
                  <a:cubicBezTo>
                    <a:pt x="3616" y="721"/>
                    <a:pt x="3691" y="646"/>
                    <a:pt x="3737" y="556"/>
                  </a:cubicBezTo>
                  <a:cubicBezTo>
                    <a:pt x="3782" y="458"/>
                    <a:pt x="3782" y="352"/>
                    <a:pt x="3744" y="254"/>
                  </a:cubicBezTo>
                  <a:cubicBezTo>
                    <a:pt x="3686" y="98"/>
                    <a:pt x="3540" y="0"/>
                    <a:pt x="3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16"/>
            <p:cNvSpPr/>
            <p:nvPr/>
          </p:nvSpPr>
          <p:spPr>
            <a:xfrm>
              <a:off x="7565861" y="2761189"/>
              <a:ext cx="288583" cy="153063"/>
            </a:xfrm>
            <a:custGeom>
              <a:avLst/>
              <a:gdLst/>
              <a:ahLst/>
              <a:cxnLst/>
              <a:rect l="l" t="t" r="r" b="b"/>
              <a:pathLst>
                <a:path w="3586" h="1902" extrusionOk="0">
                  <a:moveTo>
                    <a:pt x="352" y="0"/>
                  </a:moveTo>
                  <a:cubicBezTo>
                    <a:pt x="234" y="0"/>
                    <a:pt x="119" y="66"/>
                    <a:pt x="68" y="173"/>
                  </a:cubicBezTo>
                  <a:cubicBezTo>
                    <a:pt x="1" y="324"/>
                    <a:pt x="68" y="505"/>
                    <a:pt x="219" y="572"/>
                  </a:cubicBezTo>
                  <a:lnTo>
                    <a:pt x="1748" y="1054"/>
                  </a:lnTo>
                  <a:lnTo>
                    <a:pt x="3126" y="1875"/>
                  </a:lnTo>
                  <a:cubicBezTo>
                    <a:pt x="3164" y="1893"/>
                    <a:pt x="3205" y="1902"/>
                    <a:pt x="3245" y="1902"/>
                  </a:cubicBezTo>
                  <a:cubicBezTo>
                    <a:pt x="3357" y="1902"/>
                    <a:pt x="3468" y="1836"/>
                    <a:pt x="3518" y="1725"/>
                  </a:cubicBezTo>
                  <a:cubicBezTo>
                    <a:pt x="3586" y="1574"/>
                    <a:pt x="3518" y="1393"/>
                    <a:pt x="3368" y="1333"/>
                  </a:cubicBezTo>
                  <a:lnTo>
                    <a:pt x="1801" y="828"/>
                  </a:lnTo>
                  <a:lnTo>
                    <a:pt x="468" y="23"/>
                  </a:lnTo>
                  <a:cubicBezTo>
                    <a:pt x="430" y="8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16"/>
            <p:cNvSpPr/>
            <p:nvPr/>
          </p:nvSpPr>
          <p:spPr>
            <a:xfrm>
              <a:off x="7557412" y="2753463"/>
              <a:ext cx="302506" cy="168354"/>
            </a:xfrm>
            <a:custGeom>
              <a:avLst/>
              <a:gdLst/>
              <a:ahLst/>
              <a:cxnLst/>
              <a:rect l="l" t="t" r="r" b="b"/>
              <a:pathLst>
                <a:path w="3759" h="2092" extrusionOk="0">
                  <a:moveTo>
                    <a:pt x="452" y="186"/>
                  </a:moveTo>
                  <a:cubicBezTo>
                    <a:pt x="475" y="186"/>
                    <a:pt x="497" y="194"/>
                    <a:pt x="520" y="201"/>
                  </a:cubicBezTo>
                  <a:lnTo>
                    <a:pt x="1861" y="1000"/>
                  </a:lnTo>
                  <a:lnTo>
                    <a:pt x="3435" y="1512"/>
                  </a:lnTo>
                  <a:cubicBezTo>
                    <a:pt x="3488" y="1535"/>
                    <a:pt x="3525" y="1572"/>
                    <a:pt x="3540" y="1625"/>
                  </a:cubicBezTo>
                  <a:cubicBezTo>
                    <a:pt x="3563" y="1678"/>
                    <a:pt x="3563" y="1730"/>
                    <a:pt x="3540" y="1783"/>
                  </a:cubicBezTo>
                  <a:cubicBezTo>
                    <a:pt x="3501" y="1861"/>
                    <a:pt x="3425" y="1906"/>
                    <a:pt x="3352" y="1906"/>
                  </a:cubicBezTo>
                  <a:cubicBezTo>
                    <a:pt x="3326" y="1906"/>
                    <a:pt x="3300" y="1900"/>
                    <a:pt x="3277" y="1889"/>
                  </a:cubicBezTo>
                  <a:lnTo>
                    <a:pt x="1898" y="1075"/>
                  </a:lnTo>
                  <a:lnTo>
                    <a:pt x="362" y="586"/>
                  </a:lnTo>
                  <a:cubicBezTo>
                    <a:pt x="264" y="533"/>
                    <a:pt x="211" y="412"/>
                    <a:pt x="264" y="314"/>
                  </a:cubicBezTo>
                  <a:cubicBezTo>
                    <a:pt x="294" y="231"/>
                    <a:pt x="377" y="186"/>
                    <a:pt x="452" y="186"/>
                  </a:cubicBezTo>
                  <a:close/>
                  <a:moveTo>
                    <a:pt x="450" y="0"/>
                  </a:moveTo>
                  <a:cubicBezTo>
                    <a:pt x="301" y="0"/>
                    <a:pt x="157" y="87"/>
                    <a:pt x="91" y="231"/>
                  </a:cubicBezTo>
                  <a:cubicBezTo>
                    <a:pt x="0" y="435"/>
                    <a:pt x="91" y="668"/>
                    <a:pt x="294" y="759"/>
                  </a:cubicBezTo>
                  <a:lnTo>
                    <a:pt x="1815" y="1241"/>
                  </a:lnTo>
                  <a:lnTo>
                    <a:pt x="3186" y="2054"/>
                  </a:lnTo>
                  <a:cubicBezTo>
                    <a:pt x="3239" y="2084"/>
                    <a:pt x="3299" y="2092"/>
                    <a:pt x="3352" y="2092"/>
                  </a:cubicBezTo>
                  <a:cubicBezTo>
                    <a:pt x="3503" y="2092"/>
                    <a:pt x="3646" y="2009"/>
                    <a:pt x="3706" y="1858"/>
                  </a:cubicBezTo>
                  <a:cubicBezTo>
                    <a:pt x="3751" y="1761"/>
                    <a:pt x="3759" y="1655"/>
                    <a:pt x="3721" y="1557"/>
                  </a:cubicBezTo>
                  <a:cubicBezTo>
                    <a:pt x="3683" y="1459"/>
                    <a:pt x="3608" y="1384"/>
                    <a:pt x="3503" y="1339"/>
                  </a:cubicBezTo>
                  <a:lnTo>
                    <a:pt x="1943" y="834"/>
                  </a:lnTo>
                  <a:lnTo>
                    <a:pt x="610" y="36"/>
                  </a:lnTo>
                  <a:cubicBezTo>
                    <a:pt x="558" y="12"/>
                    <a:pt x="504" y="0"/>
                    <a:pt x="4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16"/>
            <p:cNvSpPr/>
            <p:nvPr/>
          </p:nvSpPr>
          <p:spPr>
            <a:xfrm>
              <a:off x="7637404" y="2693992"/>
              <a:ext cx="145579" cy="287618"/>
            </a:xfrm>
            <a:custGeom>
              <a:avLst/>
              <a:gdLst/>
              <a:ahLst/>
              <a:cxnLst/>
              <a:rect l="l" t="t" r="r" b="b"/>
              <a:pathLst>
                <a:path w="1809" h="3574" extrusionOk="0">
                  <a:moveTo>
                    <a:pt x="341" y="1"/>
                  </a:moveTo>
                  <a:cubicBezTo>
                    <a:pt x="305" y="1"/>
                    <a:pt x="269" y="7"/>
                    <a:pt x="234" y="21"/>
                  </a:cubicBezTo>
                  <a:cubicBezTo>
                    <a:pt x="76" y="74"/>
                    <a:pt x="0" y="255"/>
                    <a:pt x="61" y="406"/>
                  </a:cubicBezTo>
                  <a:lnTo>
                    <a:pt x="799" y="1829"/>
                  </a:lnTo>
                  <a:lnTo>
                    <a:pt x="1190" y="3381"/>
                  </a:lnTo>
                  <a:cubicBezTo>
                    <a:pt x="1237" y="3498"/>
                    <a:pt x="1352" y="3574"/>
                    <a:pt x="1472" y="3574"/>
                  </a:cubicBezTo>
                  <a:cubicBezTo>
                    <a:pt x="1506" y="3574"/>
                    <a:pt x="1541" y="3568"/>
                    <a:pt x="1575" y="3554"/>
                  </a:cubicBezTo>
                  <a:cubicBezTo>
                    <a:pt x="1733" y="3494"/>
                    <a:pt x="1808" y="3321"/>
                    <a:pt x="1748" y="3170"/>
                  </a:cubicBezTo>
                  <a:lnTo>
                    <a:pt x="995" y="1701"/>
                  </a:lnTo>
                  <a:lnTo>
                    <a:pt x="618" y="195"/>
                  </a:lnTo>
                  <a:cubicBezTo>
                    <a:pt x="572" y="73"/>
                    <a:pt x="459" y="1"/>
                    <a:pt x="341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16"/>
            <p:cNvSpPr/>
            <p:nvPr/>
          </p:nvSpPr>
          <p:spPr>
            <a:xfrm>
              <a:off x="7631932" y="2686347"/>
              <a:ext cx="156443" cy="302747"/>
            </a:xfrm>
            <a:custGeom>
              <a:avLst/>
              <a:gdLst/>
              <a:ahLst/>
              <a:cxnLst/>
              <a:rect l="l" t="t" r="r" b="b"/>
              <a:pathLst>
                <a:path w="1944" h="3762" extrusionOk="0">
                  <a:moveTo>
                    <a:pt x="407" y="192"/>
                  </a:moveTo>
                  <a:cubicBezTo>
                    <a:pt x="490" y="192"/>
                    <a:pt x="566" y="237"/>
                    <a:pt x="596" y="312"/>
                  </a:cubicBezTo>
                  <a:lnTo>
                    <a:pt x="972" y="1819"/>
                  </a:lnTo>
                  <a:lnTo>
                    <a:pt x="1733" y="3295"/>
                  </a:lnTo>
                  <a:cubicBezTo>
                    <a:pt x="1748" y="3348"/>
                    <a:pt x="1748" y="3400"/>
                    <a:pt x="1725" y="3453"/>
                  </a:cubicBezTo>
                  <a:cubicBezTo>
                    <a:pt x="1703" y="3498"/>
                    <a:pt x="1665" y="3544"/>
                    <a:pt x="1613" y="3559"/>
                  </a:cubicBezTo>
                  <a:cubicBezTo>
                    <a:pt x="1588" y="3569"/>
                    <a:pt x="1562" y="3574"/>
                    <a:pt x="1537" y="3574"/>
                  </a:cubicBezTo>
                  <a:cubicBezTo>
                    <a:pt x="1455" y="3574"/>
                    <a:pt x="1378" y="3522"/>
                    <a:pt x="1349" y="3453"/>
                  </a:cubicBezTo>
                  <a:lnTo>
                    <a:pt x="957" y="1902"/>
                  </a:lnTo>
                  <a:lnTo>
                    <a:pt x="219" y="470"/>
                  </a:lnTo>
                  <a:cubicBezTo>
                    <a:pt x="196" y="418"/>
                    <a:pt x="196" y="357"/>
                    <a:pt x="219" y="312"/>
                  </a:cubicBezTo>
                  <a:cubicBezTo>
                    <a:pt x="242" y="260"/>
                    <a:pt x="287" y="222"/>
                    <a:pt x="332" y="199"/>
                  </a:cubicBezTo>
                  <a:cubicBezTo>
                    <a:pt x="362" y="192"/>
                    <a:pt x="385" y="192"/>
                    <a:pt x="407" y="192"/>
                  </a:cubicBezTo>
                  <a:close/>
                  <a:moveTo>
                    <a:pt x="406" y="1"/>
                  </a:moveTo>
                  <a:cubicBezTo>
                    <a:pt x="358" y="1"/>
                    <a:pt x="311" y="9"/>
                    <a:pt x="264" y="26"/>
                  </a:cubicBezTo>
                  <a:cubicBezTo>
                    <a:pt x="166" y="64"/>
                    <a:pt x="91" y="139"/>
                    <a:pt x="46" y="229"/>
                  </a:cubicBezTo>
                  <a:cubicBezTo>
                    <a:pt x="8" y="327"/>
                    <a:pt x="1" y="433"/>
                    <a:pt x="46" y="546"/>
                  </a:cubicBezTo>
                  <a:lnTo>
                    <a:pt x="776" y="1954"/>
                  </a:lnTo>
                  <a:lnTo>
                    <a:pt x="1168" y="3506"/>
                  </a:lnTo>
                  <a:cubicBezTo>
                    <a:pt x="1228" y="3664"/>
                    <a:pt x="1379" y="3762"/>
                    <a:pt x="1537" y="3762"/>
                  </a:cubicBezTo>
                  <a:cubicBezTo>
                    <a:pt x="1582" y="3762"/>
                    <a:pt x="1635" y="3754"/>
                    <a:pt x="1680" y="3739"/>
                  </a:cubicBezTo>
                  <a:cubicBezTo>
                    <a:pt x="1778" y="3702"/>
                    <a:pt x="1854" y="3626"/>
                    <a:pt x="1899" y="3529"/>
                  </a:cubicBezTo>
                  <a:cubicBezTo>
                    <a:pt x="1944" y="3431"/>
                    <a:pt x="1944" y="3325"/>
                    <a:pt x="1899" y="3220"/>
                  </a:cubicBezTo>
                  <a:lnTo>
                    <a:pt x="1153" y="1766"/>
                  </a:lnTo>
                  <a:lnTo>
                    <a:pt x="776" y="252"/>
                  </a:lnTo>
                  <a:cubicBezTo>
                    <a:pt x="718" y="95"/>
                    <a:pt x="566" y="1"/>
                    <a:pt x="4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16"/>
            <p:cNvSpPr/>
            <p:nvPr/>
          </p:nvSpPr>
          <p:spPr>
            <a:xfrm>
              <a:off x="7630161" y="2696567"/>
              <a:ext cx="160065" cy="281984"/>
            </a:xfrm>
            <a:custGeom>
              <a:avLst/>
              <a:gdLst/>
              <a:ahLst/>
              <a:cxnLst/>
              <a:rect l="l" t="t" r="r" b="b"/>
              <a:pathLst>
                <a:path w="1989" h="3504" extrusionOk="0">
                  <a:moveTo>
                    <a:pt x="1647" y="1"/>
                  </a:moveTo>
                  <a:cubicBezTo>
                    <a:pt x="1532" y="1"/>
                    <a:pt x="1421" y="67"/>
                    <a:pt x="1371" y="178"/>
                  </a:cubicBezTo>
                  <a:lnTo>
                    <a:pt x="889" y="1707"/>
                  </a:lnTo>
                  <a:lnTo>
                    <a:pt x="68" y="3085"/>
                  </a:lnTo>
                  <a:cubicBezTo>
                    <a:pt x="0" y="3236"/>
                    <a:pt x="68" y="3409"/>
                    <a:pt x="218" y="3477"/>
                  </a:cubicBezTo>
                  <a:cubicBezTo>
                    <a:pt x="258" y="3495"/>
                    <a:pt x="300" y="3503"/>
                    <a:pt x="341" y="3503"/>
                  </a:cubicBezTo>
                  <a:cubicBezTo>
                    <a:pt x="457" y="3503"/>
                    <a:pt x="568" y="3437"/>
                    <a:pt x="618" y="3326"/>
                  </a:cubicBezTo>
                  <a:lnTo>
                    <a:pt x="1122" y="1759"/>
                  </a:lnTo>
                  <a:lnTo>
                    <a:pt x="1921" y="426"/>
                  </a:lnTo>
                  <a:cubicBezTo>
                    <a:pt x="1989" y="276"/>
                    <a:pt x="1921" y="95"/>
                    <a:pt x="1770" y="27"/>
                  </a:cubicBezTo>
                  <a:cubicBezTo>
                    <a:pt x="1730" y="9"/>
                    <a:pt x="1689" y="1"/>
                    <a:pt x="1647" y="1"/>
                  </a:cubicBezTo>
                  <a:close/>
                </a:path>
              </a:pathLst>
            </a:custGeom>
            <a:solidFill>
              <a:srgbClr val="FFE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16"/>
            <p:cNvSpPr/>
            <p:nvPr/>
          </p:nvSpPr>
          <p:spPr>
            <a:xfrm>
              <a:off x="7621631" y="2689244"/>
              <a:ext cx="177045" cy="296872"/>
            </a:xfrm>
            <a:custGeom>
              <a:avLst/>
              <a:gdLst/>
              <a:ahLst/>
              <a:cxnLst/>
              <a:rect l="l" t="t" r="r" b="b"/>
              <a:pathLst>
                <a:path w="2200" h="3689" extrusionOk="0">
                  <a:moveTo>
                    <a:pt x="1756" y="186"/>
                  </a:moveTo>
                  <a:cubicBezTo>
                    <a:pt x="1778" y="186"/>
                    <a:pt x="1808" y="193"/>
                    <a:pt x="1838" y="208"/>
                  </a:cubicBezTo>
                  <a:cubicBezTo>
                    <a:pt x="1936" y="254"/>
                    <a:pt x="1989" y="374"/>
                    <a:pt x="1944" y="465"/>
                  </a:cubicBezTo>
                  <a:lnTo>
                    <a:pt x="1145" y="1805"/>
                  </a:lnTo>
                  <a:lnTo>
                    <a:pt x="633" y="3380"/>
                  </a:lnTo>
                  <a:cubicBezTo>
                    <a:pt x="600" y="3457"/>
                    <a:pt x="525" y="3502"/>
                    <a:pt x="446" y="3502"/>
                  </a:cubicBezTo>
                  <a:cubicBezTo>
                    <a:pt x="418" y="3502"/>
                    <a:pt x="390" y="3497"/>
                    <a:pt x="362" y="3485"/>
                  </a:cubicBezTo>
                  <a:cubicBezTo>
                    <a:pt x="264" y="3440"/>
                    <a:pt x="219" y="3312"/>
                    <a:pt x="257" y="3221"/>
                  </a:cubicBezTo>
                  <a:lnTo>
                    <a:pt x="1078" y="1843"/>
                  </a:lnTo>
                  <a:lnTo>
                    <a:pt x="1567" y="306"/>
                  </a:lnTo>
                  <a:cubicBezTo>
                    <a:pt x="1597" y="231"/>
                    <a:pt x="1673" y="186"/>
                    <a:pt x="1756" y="186"/>
                  </a:cubicBezTo>
                  <a:close/>
                  <a:moveTo>
                    <a:pt x="1756" y="0"/>
                  </a:moveTo>
                  <a:cubicBezTo>
                    <a:pt x="1605" y="0"/>
                    <a:pt x="1459" y="90"/>
                    <a:pt x="1386" y="246"/>
                  </a:cubicBezTo>
                  <a:lnTo>
                    <a:pt x="912" y="1760"/>
                  </a:lnTo>
                  <a:lnTo>
                    <a:pt x="91" y="3139"/>
                  </a:lnTo>
                  <a:cubicBezTo>
                    <a:pt x="1" y="3334"/>
                    <a:pt x="91" y="3568"/>
                    <a:pt x="287" y="3658"/>
                  </a:cubicBezTo>
                  <a:cubicBezTo>
                    <a:pt x="340" y="3681"/>
                    <a:pt x="392" y="3688"/>
                    <a:pt x="445" y="3688"/>
                  </a:cubicBezTo>
                  <a:cubicBezTo>
                    <a:pt x="596" y="3688"/>
                    <a:pt x="746" y="3598"/>
                    <a:pt x="814" y="3447"/>
                  </a:cubicBezTo>
                  <a:lnTo>
                    <a:pt x="1311" y="1888"/>
                  </a:lnTo>
                  <a:lnTo>
                    <a:pt x="2110" y="555"/>
                  </a:lnTo>
                  <a:cubicBezTo>
                    <a:pt x="2200" y="359"/>
                    <a:pt x="2110" y="126"/>
                    <a:pt x="1914" y="35"/>
                  </a:cubicBezTo>
                  <a:cubicBezTo>
                    <a:pt x="1863" y="12"/>
                    <a:pt x="1809" y="0"/>
                    <a:pt x="175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16"/>
            <p:cNvSpPr/>
            <p:nvPr/>
          </p:nvSpPr>
          <p:spPr>
            <a:xfrm>
              <a:off x="7655591" y="2789436"/>
              <a:ext cx="109768" cy="96892"/>
            </a:xfrm>
            <a:custGeom>
              <a:avLst/>
              <a:gdLst/>
              <a:ahLst/>
              <a:cxnLst/>
              <a:rect l="l" t="t" r="r" b="b"/>
              <a:pathLst>
                <a:path w="1364" h="1204" extrusionOk="0">
                  <a:moveTo>
                    <a:pt x="682" y="0"/>
                  </a:moveTo>
                  <a:cubicBezTo>
                    <a:pt x="610" y="0"/>
                    <a:pt x="538" y="13"/>
                    <a:pt x="467" y="41"/>
                  </a:cubicBezTo>
                  <a:cubicBezTo>
                    <a:pt x="151" y="154"/>
                    <a:pt x="0" y="500"/>
                    <a:pt x="113" y="816"/>
                  </a:cubicBezTo>
                  <a:cubicBezTo>
                    <a:pt x="206" y="1055"/>
                    <a:pt x="434" y="1203"/>
                    <a:pt x="678" y="1203"/>
                  </a:cubicBezTo>
                  <a:cubicBezTo>
                    <a:pt x="751" y="1203"/>
                    <a:pt x="825" y="1190"/>
                    <a:pt x="897" y="1163"/>
                  </a:cubicBezTo>
                  <a:cubicBezTo>
                    <a:pt x="1206" y="1042"/>
                    <a:pt x="1364" y="696"/>
                    <a:pt x="1243" y="387"/>
                  </a:cubicBezTo>
                  <a:cubicBezTo>
                    <a:pt x="1150" y="149"/>
                    <a:pt x="923" y="0"/>
                    <a:pt x="682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16"/>
            <p:cNvSpPr/>
            <p:nvPr/>
          </p:nvSpPr>
          <p:spPr>
            <a:xfrm>
              <a:off x="7652533" y="2781790"/>
              <a:ext cx="115240" cy="112182"/>
            </a:xfrm>
            <a:custGeom>
              <a:avLst/>
              <a:gdLst/>
              <a:ahLst/>
              <a:cxnLst/>
              <a:rect l="l" t="t" r="r" b="b"/>
              <a:pathLst>
                <a:path w="1432" h="1394" extrusionOk="0">
                  <a:moveTo>
                    <a:pt x="716" y="188"/>
                  </a:moveTo>
                  <a:cubicBezTo>
                    <a:pt x="920" y="188"/>
                    <a:pt x="1115" y="309"/>
                    <a:pt x="1191" y="512"/>
                  </a:cubicBezTo>
                  <a:cubicBezTo>
                    <a:pt x="1244" y="640"/>
                    <a:pt x="1236" y="776"/>
                    <a:pt x="1183" y="904"/>
                  </a:cubicBezTo>
                  <a:cubicBezTo>
                    <a:pt x="1123" y="1024"/>
                    <a:pt x="1025" y="1122"/>
                    <a:pt x="897" y="1167"/>
                  </a:cubicBezTo>
                  <a:cubicBezTo>
                    <a:pt x="837" y="1190"/>
                    <a:pt x="776" y="1200"/>
                    <a:pt x="716" y="1200"/>
                  </a:cubicBezTo>
                  <a:cubicBezTo>
                    <a:pt x="510" y="1200"/>
                    <a:pt x="317" y="1078"/>
                    <a:pt x="242" y="874"/>
                  </a:cubicBezTo>
                  <a:cubicBezTo>
                    <a:pt x="197" y="746"/>
                    <a:pt x="197" y="610"/>
                    <a:pt x="257" y="490"/>
                  </a:cubicBezTo>
                  <a:cubicBezTo>
                    <a:pt x="310" y="362"/>
                    <a:pt x="407" y="271"/>
                    <a:pt x="535" y="218"/>
                  </a:cubicBezTo>
                  <a:cubicBezTo>
                    <a:pt x="596" y="196"/>
                    <a:pt x="656" y="188"/>
                    <a:pt x="716" y="188"/>
                  </a:cubicBezTo>
                  <a:close/>
                  <a:moveTo>
                    <a:pt x="715" y="0"/>
                  </a:moveTo>
                  <a:cubicBezTo>
                    <a:pt x="633" y="0"/>
                    <a:pt x="549" y="15"/>
                    <a:pt x="468" y="45"/>
                  </a:cubicBezTo>
                  <a:cubicBezTo>
                    <a:pt x="294" y="113"/>
                    <a:pt x="159" y="241"/>
                    <a:pt x="84" y="407"/>
                  </a:cubicBezTo>
                  <a:cubicBezTo>
                    <a:pt x="8" y="580"/>
                    <a:pt x="1" y="768"/>
                    <a:pt x="68" y="942"/>
                  </a:cubicBezTo>
                  <a:cubicBezTo>
                    <a:pt x="174" y="1220"/>
                    <a:pt x="438" y="1393"/>
                    <a:pt x="716" y="1393"/>
                  </a:cubicBezTo>
                  <a:cubicBezTo>
                    <a:pt x="799" y="1393"/>
                    <a:pt x="882" y="1378"/>
                    <a:pt x="965" y="1348"/>
                  </a:cubicBezTo>
                  <a:cubicBezTo>
                    <a:pt x="1138" y="1280"/>
                    <a:pt x="1274" y="1152"/>
                    <a:pt x="1349" y="979"/>
                  </a:cubicBezTo>
                  <a:cubicBezTo>
                    <a:pt x="1432" y="813"/>
                    <a:pt x="1432" y="618"/>
                    <a:pt x="1372" y="444"/>
                  </a:cubicBezTo>
                  <a:cubicBezTo>
                    <a:pt x="1261" y="170"/>
                    <a:pt x="996" y="0"/>
                    <a:pt x="7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" name="Google Shape;1139;p16"/>
          <p:cNvGrpSpPr/>
          <p:nvPr/>
        </p:nvGrpSpPr>
        <p:grpSpPr>
          <a:xfrm flipH="1">
            <a:off x="470825" y="502314"/>
            <a:ext cx="250438" cy="251002"/>
            <a:chOff x="4456658" y="4195702"/>
            <a:chExt cx="250438" cy="251002"/>
          </a:xfrm>
        </p:grpSpPr>
        <p:sp>
          <p:nvSpPr>
            <p:cNvPr id="1140" name="Google Shape;1140;p16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16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1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1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4" name="Google Shape;1144;p16"/>
          <p:cNvSpPr/>
          <p:nvPr/>
        </p:nvSpPr>
        <p:spPr>
          <a:xfrm>
            <a:off x="7899120" y="415807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64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64" y="535"/>
                </a:cubicBezTo>
                <a:cubicBezTo>
                  <a:pt x="415" y="535"/>
                  <a:pt x="536" y="415"/>
                  <a:pt x="536" y="264"/>
                </a:cubicBezTo>
                <a:cubicBezTo>
                  <a:pt x="536" y="121"/>
                  <a:pt x="415" y="1"/>
                  <a:pt x="264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5" name="Google Shape;1145;p16"/>
          <p:cNvGrpSpPr/>
          <p:nvPr/>
        </p:nvGrpSpPr>
        <p:grpSpPr>
          <a:xfrm flipH="1">
            <a:off x="926213" y="1685939"/>
            <a:ext cx="250438" cy="251002"/>
            <a:chOff x="4456658" y="4195702"/>
            <a:chExt cx="250438" cy="251002"/>
          </a:xfrm>
        </p:grpSpPr>
        <p:sp>
          <p:nvSpPr>
            <p:cNvPr id="1146" name="Google Shape;1146;p16"/>
            <p:cNvSpPr/>
            <p:nvPr/>
          </p:nvSpPr>
          <p:spPr>
            <a:xfrm>
              <a:off x="4571818" y="4195702"/>
              <a:ext cx="20119" cy="251002"/>
            </a:xfrm>
            <a:custGeom>
              <a:avLst/>
              <a:gdLst/>
              <a:ahLst/>
              <a:cxnLst/>
              <a:rect l="l" t="t" r="r" b="b"/>
              <a:pathLst>
                <a:path w="250" h="3119" extrusionOk="0">
                  <a:moveTo>
                    <a:pt x="129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1" y="2991"/>
                  </a:lnTo>
                  <a:cubicBezTo>
                    <a:pt x="1" y="3059"/>
                    <a:pt x="54" y="3119"/>
                    <a:pt x="129" y="3119"/>
                  </a:cubicBezTo>
                  <a:cubicBezTo>
                    <a:pt x="197" y="3119"/>
                    <a:pt x="250" y="3059"/>
                    <a:pt x="250" y="2991"/>
                  </a:cubicBezTo>
                  <a:lnTo>
                    <a:pt x="250" y="129"/>
                  </a:lnTo>
                  <a:cubicBezTo>
                    <a:pt x="250" y="61"/>
                    <a:pt x="197" y="1"/>
                    <a:pt x="1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16"/>
            <p:cNvSpPr/>
            <p:nvPr/>
          </p:nvSpPr>
          <p:spPr>
            <a:xfrm>
              <a:off x="4456658" y="4310862"/>
              <a:ext cx="250438" cy="20119"/>
            </a:xfrm>
            <a:custGeom>
              <a:avLst/>
              <a:gdLst/>
              <a:ahLst/>
              <a:cxnLst/>
              <a:rect l="l" t="t" r="r" b="b"/>
              <a:pathLst>
                <a:path w="3112" h="250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cubicBezTo>
                    <a:pt x="1" y="197"/>
                    <a:pt x="54" y="249"/>
                    <a:pt x="121" y="249"/>
                  </a:cubicBezTo>
                  <a:lnTo>
                    <a:pt x="2991" y="249"/>
                  </a:lnTo>
                  <a:cubicBezTo>
                    <a:pt x="3059" y="249"/>
                    <a:pt x="3112" y="197"/>
                    <a:pt x="3112" y="129"/>
                  </a:cubicBezTo>
                  <a:cubicBezTo>
                    <a:pt x="3112" y="61"/>
                    <a:pt x="3059" y="1"/>
                    <a:pt x="299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136" y="0"/>
                  </a:moveTo>
                  <a:cubicBezTo>
                    <a:pt x="104" y="0"/>
                    <a:pt x="72" y="14"/>
                    <a:pt x="46" y="40"/>
                  </a:cubicBezTo>
                  <a:cubicBezTo>
                    <a:pt x="1" y="85"/>
                    <a:pt x="1" y="168"/>
                    <a:pt x="46" y="213"/>
                  </a:cubicBezTo>
                  <a:lnTo>
                    <a:pt x="2072" y="2239"/>
                  </a:lnTo>
                  <a:cubicBezTo>
                    <a:pt x="2102" y="2262"/>
                    <a:pt x="2132" y="2277"/>
                    <a:pt x="2162" y="2277"/>
                  </a:cubicBezTo>
                  <a:cubicBezTo>
                    <a:pt x="2192" y="2277"/>
                    <a:pt x="2223" y="2262"/>
                    <a:pt x="2253" y="2239"/>
                  </a:cubicBezTo>
                  <a:cubicBezTo>
                    <a:pt x="2298" y="2194"/>
                    <a:pt x="2298" y="2111"/>
                    <a:pt x="2253" y="2066"/>
                  </a:cubicBezTo>
                  <a:lnTo>
                    <a:pt x="227" y="40"/>
                  </a:lnTo>
                  <a:cubicBezTo>
                    <a:pt x="200" y="14"/>
                    <a:pt x="168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16"/>
            <p:cNvSpPr/>
            <p:nvPr/>
          </p:nvSpPr>
          <p:spPr>
            <a:xfrm>
              <a:off x="4489411" y="4229501"/>
              <a:ext cx="184932" cy="183322"/>
            </a:xfrm>
            <a:custGeom>
              <a:avLst/>
              <a:gdLst/>
              <a:ahLst/>
              <a:cxnLst/>
              <a:rect l="l" t="t" r="r" b="b"/>
              <a:pathLst>
                <a:path w="2298" h="2278" extrusionOk="0">
                  <a:moveTo>
                    <a:pt x="2162" y="0"/>
                  </a:moveTo>
                  <a:cubicBezTo>
                    <a:pt x="2130" y="0"/>
                    <a:pt x="2098" y="14"/>
                    <a:pt x="2072" y="40"/>
                  </a:cubicBezTo>
                  <a:lnTo>
                    <a:pt x="46" y="2066"/>
                  </a:lnTo>
                  <a:cubicBezTo>
                    <a:pt x="1" y="2111"/>
                    <a:pt x="1" y="2194"/>
                    <a:pt x="46" y="2239"/>
                  </a:cubicBezTo>
                  <a:cubicBezTo>
                    <a:pt x="76" y="2262"/>
                    <a:pt x="106" y="2277"/>
                    <a:pt x="136" y="2277"/>
                  </a:cubicBezTo>
                  <a:cubicBezTo>
                    <a:pt x="166" y="2277"/>
                    <a:pt x="204" y="2262"/>
                    <a:pt x="227" y="2239"/>
                  </a:cubicBezTo>
                  <a:lnTo>
                    <a:pt x="2253" y="213"/>
                  </a:lnTo>
                  <a:cubicBezTo>
                    <a:pt x="2298" y="168"/>
                    <a:pt x="2298" y="85"/>
                    <a:pt x="2253" y="40"/>
                  </a:cubicBezTo>
                  <a:cubicBezTo>
                    <a:pt x="2226" y="14"/>
                    <a:pt x="2194" y="0"/>
                    <a:pt x="21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0" name="Google Shape;1150;p16"/>
          <p:cNvSpPr/>
          <p:nvPr/>
        </p:nvSpPr>
        <p:spPr>
          <a:xfrm flipH="1">
            <a:off x="8706224" y="28452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1" name="Google Shape;1151;p16"/>
          <p:cNvSpPr/>
          <p:nvPr/>
        </p:nvSpPr>
        <p:spPr>
          <a:xfrm>
            <a:off x="8448666" y="14449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2" name="Google Shape;1152;p16"/>
          <p:cNvSpPr/>
          <p:nvPr/>
        </p:nvSpPr>
        <p:spPr>
          <a:xfrm flipH="1">
            <a:off x="395799" y="13151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3" name="Google Shape;1153;p16"/>
          <p:cNvSpPr/>
          <p:nvPr/>
        </p:nvSpPr>
        <p:spPr>
          <a:xfrm flipH="1">
            <a:off x="2292199" y="48209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4" name="Google Shape;1154;p16"/>
          <p:cNvSpPr/>
          <p:nvPr/>
        </p:nvSpPr>
        <p:spPr>
          <a:xfrm flipH="1">
            <a:off x="1029874" y="4856028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5" name="Google Shape;1155;p16"/>
          <p:cNvSpPr/>
          <p:nvPr/>
        </p:nvSpPr>
        <p:spPr>
          <a:xfrm flipH="1">
            <a:off x="5581574" y="3210665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6" name="Google Shape;1156;p16"/>
          <p:cNvSpPr/>
          <p:nvPr/>
        </p:nvSpPr>
        <p:spPr>
          <a:xfrm flipH="1">
            <a:off x="3870412" y="1936940"/>
            <a:ext cx="43135" cy="43135"/>
          </a:xfrm>
          <a:custGeom>
            <a:avLst/>
            <a:gdLst/>
            <a:ahLst/>
            <a:cxnLst/>
            <a:rect l="l" t="t" r="r" b="b"/>
            <a:pathLst>
              <a:path w="536" h="536" extrusionOk="0">
                <a:moveTo>
                  <a:pt x="272" y="1"/>
                </a:moveTo>
                <a:cubicBezTo>
                  <a:pt x="121" y="1"/>
                  <a:pt x="1" y="121"/>
                  <a:pt x="1" y="264"/>
                </a:cubicBezTo>
                <a:cubicBezTo>
                  <a:pt x="1" y="415"/>
                  <a:pt x="121" y="535"/>
                  <a:pt x="272" y="535"/>
                </a:cubicBezTo>
                <a:cubicBezTo>
                  <a:pt x="415" y="535"/>
                  <a:pt x="535" y="415"/>
                  <a:pt x="535" y="264"/>
                </a:cubicBezTo>
                <a:cubicBezTo>
                  <a:pt x="535" y="121"/>
                  <a:pt x="415" y="1"/>
                  <a:pt x="272" y="1"/>
                </a:cubicBezTo>
                <a:close/>
              </a:path>
            </a:pathLst>
          </a:custGeom>
          <a:solidFill>
            <a:srgbClr val="1616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7" name="Google Shape;1157;p16"/>
          <p:cNvSpPr txBox="1">
            <a:spLocks noGrp="1"/>
          </p:cNvSpPr>
          <p:nvPr>
            <p:ph type="title" idx="6"/>
          </p:nvPr>
        </p:nvSpPr>
        <p:spPr>
          <a:xfrm>
            <a:off x="1952650" y="437375"/>
            <a:ext cx="5238600" cy="1150200"/>
          </a:xfrm>
          <a:prstGeom prst="rect">
            <a:avLst/>
          </a:prstGeom>
          <a:ln>
            <a:noFill/>
          </a:ln>
          <a:effectLst>
            <a:outerShdw dist="57150" dir="3000000" algn="bl" rotWithShape="0">
              <a:schemeClr val="dk1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13" Type="http://schemas.openxmlformats.org/officeDocument/2006/relationships/slideLayout" Target="../slideLayouts/slideLayout47.xml"/><Relationship Id="rId18" Type="http://schemas.openxmlformats.org/officeDocument/2006/relationships/theme" Target="../theme/theme4.xml"/><Relationship Id="rId3" Type="http://schemas.openxmlformats.org/officeDocument/2006/relationships/slideLayout" Target="../slideLayouts/slideLayout37.xml"/><Relationship Id="rId21" Type="http://schemas.openxmlformats.org/officeDocument/2006/relationships/image" Target="../media/image5.png"/><Relationship Id="rId7" Type="http://schemas.openxmlformats.org/officeDocument/2006/relationships/slideLayout" Target="../slideLayouts/slideLayout41.xml"/><Relationship Id="rId12" Type="http://schemas.openxmlformats.org/officeDocument/2006/relationships/slideLayout" Target="../slideLayouts/slideLayout46.xml"/><Relationship Id="rId17" Type="http://schemas.openxmlformats.org/officeDocument/2006/relationships/slideLayout" Target="../slideLayouts/slideLayout51.xml"/><Relationship Id="rId2" Type="http://schemas.openxmlformats.org/officeDocument/2006/relationships/slideLayout" Target="../slideLayouts/slideLayout36.xml"/><Relationship Id="rId16" Type="http://schemas.openxmlformats.org/officeDocument/2006/relationships/slideLayout" Target="../slideLayouts/slideLayout50.xml"/><Relationship Id="rId20" Type="http://schemas.openxmlformats.org/officeDocument/2006/relationships/image" Target="../media/image4.png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44.xml"/><Relationship Id="rId19" Type="http://schemas.openxmlformats.org/officeDocument/2006/relationships/image" Target="../media/image3.png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Relationship Id="rId14" Type="http://schemas.openxmlformats.org/officeDocument/2006/relationships/slideLayout" Target="../slideLayouts/slideLayout48.xml"/><Relationship Id="rId22" Type="http://schemas.openxmlformats.org/officeDocument/2006/relationships/image" Target="../media/image6.pn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slideLayout" Target="../slideLayouts/slideLayout64.xml"/><Relationship Id="rId18" Type="http://schemas.openxmlformats.org/officeDocument/2006/relationships/slideLayout" Target="../slideLayouts/slideLayout69.xml"/><Relationship Id="rId3" Type="http://schemas.openxmlformats.org/officeDocument/2006/relationships/slideLayout" Target="../slideLayouts/slideLayout54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17" Type="http://schemas.openxmlformats.org/officeDocument/2006/relationships/slideLayout" Target="../slideLayouts/slideLayout68.xml"/><Relationship Id="rId2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67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5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61.xml"/><Relationship Id="rId19" Type="http://schemas.openxmlformats.org/officeDocument/2006/relationships/theme" Target="../theme/theme5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slideLayout" Target="../slideLayouts/slideLayout6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●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○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■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●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○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■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●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○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oboto Mono"/>
              <a:buChar char="■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3" r:id="rId4"/>
    <p:sldLayoutId id="2147483654" r:id="rId5"/>
    <p:sldLayoutId id="2147483657" r:id="rId6"/>
    <p:sldLayoutId id="2147483658" r:id="rId7"/>
    <p:sldLayoutId id="2147483659" r:id="rId8"/>
    <p:sldLayoutId id="2147483662" r:id="rId9"/>
    <p:sldLayoutId id="2147483666" r:id="rId10"/>
    <p:sldLayoutId id="2147483667" r:id="rId11"/>
    <p:sldLayoutId id="2147483668" r:id="rId1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7E7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68580" tIns="34290" rIns="68580" bIns="3429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>
              <a:buClrTx/>
              <a:buFontTx/>
              <a:buNone/>
            </a:pPr>
            <a:fld id="{2EB14F2B-4AF5-4FDF-890E-BD154797A32A}" type="datetimeFigureOut">
              <a:rPr lang="zh-CN" alt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宋体"/>
                <a:cs typeface="+mn-cs"/>
              </a:rPr>
              <a:pPr defTabSz="685800">
                <a:buClrTx/>
                <a:buFontTx/>
                <a:buNone/>
              </a:pPr>
              <a:t>2023/4/13</a:t>
            </a:fld>
            <a:endParaRPr lang="zh-CN" altLang="en-US" kern="1200">
              <a:solidFill>
                <a:prstClr val="black">
                  <a:tint val="75000"/>
                </a:prstClr>
              </a:solidFill>
              <a:latin typeface="Calibri"/>
              <a:ea typeface="宋体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>
              <a:buClrTx/>
              <a:buFontTx/>
              <a:buNone/>
            </a:pPr>
            <a:endParaRPr lang="zh-CN" altLang="en-US" kern="1200">
              <a:solidFill>
                <a:prstClr val="black">
                  <a:tint val="75000"/>
                </a:prstClr>
              </a:solidFill>
              <a:latin typeface="Calibri"/>
              <a:ea typeface="宋体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>
              <a:buClrTx/>
              <a:buFontTx/>
              <a:buNone/>
            </a:pPr>
            <a:fld id="{5A0B1EE7-FC48-4A0A-9AB3-44D036BDD2A2}" type="slidenum">
              <a:rPr lang="zh-CN" altLang="en-US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宋体"/>
                <a:cs typeface="+mn-cs"/>
              </a:rPr>
              <a:pPr defTabSz="685800">
                <a:buClrTx/>
                <a:buFontTx/>
                <a:buNone/>
              </a:pPr>
              <a:t>‹#›</a:t>
            </a:fld>
            <a:endParaRPr lang="zh-CN" altLang="en-US" kern="1200">
              <a:solidFill>
                <a:prstClr val="black">
                  <a:tint val="75000"/>
                </a:prstClr>
              </a:solidFill>
              <a:latin typeface="Calibri"/>
              <a:ea typeface="宋体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31332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5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4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>
              <a:buClrTx/>
              <a:buFontTx/>
              <a:buNone/>
            </a:pPr>
            <a:fld id="{E5C3DFAF-A2B8-E643-B436-C3914E7CB731}" type="datetimeFigureOut">
              <a:rPr lang="ru-RU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defTabSz="457200">
                <a:buClrTx/>
                <a:buFontTx/>
                <a:buNone/>
              </a:pPr>
              <a:t>13.04.2023</a:t>
            </a:fld>
            <a:endParaRPr lang="ru-RU" kern="120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4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>
              <a:buClrTx/>
              <a:buFontTx/>
              <a:buNone/>
            </a:pPr>
            <a:endParaRPr lang="ru-RU" kern="120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4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>
              <a:buClrTx/>
              <a:buFontTx/>
              <a:buNone/>
            </a:pPr>
            <a:fld id="{34DB8C93-A78B-C74D-BB40-FFB938FB7652}" type="slidenum">
              <a:rPr lang="ru-RU" kern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defTabSz="457200">
                <a:buClrTx/>
                <a:buFontTx/>
                <a:buNone/>
              </a:pPr>
              <a:t>‹#›</a:t>
            </a:fld>
            <a:endParaRPr lang="ru-RU" kern="120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90760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ransition spd="slow" advClick="0">
    <p:push dir="u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13"/>
          <a:stretch/>
        </p:blipFill>
        <p:spPr>
          <a:xfrm>
            <a:off x="3" y="2002287"/>
            <a:ext cx="3027759" cy="3141236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640"/>
          <a:stretch/>
        </p:blipFill>
        <p:spPr>
          <a:xfrm>
            <a:off x="3" y="2169265"/>
            <a:ext cx="1141809" cy="1774090"/>
          </a:xfrm>
          <a:prstGeom prst="rect">
            <a:avLst/>
          </a:prstGeom>
        </p:spPr>
      </p:pic>
      <p:sp>
        <p:nvSpPr>
          <p:cNvPr id="16" name="Oval 15"/>
          <p:cNvSpPr/>
          <p:nvPr/>
        </p:nvSpPr>
        <p:spPr>
          <a:xfrm>
            <a:off x="6456759" y="1257300"/>
            <a:ext cx="2114550" cy="2114550"/>
          </a:xfrm>
          <a:prstGeom prst="ellipse">
            <a:avLst/>
          </a:prstGeom>
          <a:gradFill flip="none" rotWithShape="1">
            <a:gsLst>
              <a:gs pos="0">
                <a:schemeClr val="bg2">
                  <a:lumMod val="60000"/>
                  <a:lumOff val="40000"/>
                  <a:alpha val="7000"/>
                </a:schemeClr>
              </a:gs>
              <a:gs pos="69000">
                <a:schemeClr val="bg2">
                  <a:lumMod val="60000"/>
                  <a:lumOff val="40000"/>
                  <a:alpha val="0"/>
                </a:schemeClr>
              </a:gs>
              <a:gs pos="36000">
                <a:schemeClr val="bg2">
                  <a:lumMod val="60000"/>
                  <a:lumOff val="40000"/>
                  <a:alpha val="6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813"/>
          <a:stretch/>
        </p:blipFill>
        <p:spPr>
          <a:xfrm>
            <a:off x="5999560" y="23"/>
            <a:ext cx="1202540" cy="856055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320"/>
          <a:stretch/>
        </p:blipFill>
        <p:spPr>
          <a:xfrm>
            <a:off x="6454424" y="4572000"/>
            <a:ext cx="745301" cy="57150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7828359" y="0"/>
            <a:ext cx="514350" cy="8572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84585" y="339559"/>
            <a:ext cx="7053542" cy="1050398"/>
          </a:xfrm>
          <a:prstGeom prst="rect">
            <a:avLst/>
          </a:prstGeom>
        </p:spPr>
        <p:txBody>
          <a:bodyPr vert="horz" lIns="91438" tIns="45719" rIns="91438" bIns="45719" rtlCol="0" anchor="t">
            <a:noAutofit/>
          </a:bodyPr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7484" y="1539694"/>
            <a:ext cx="6709906" cy="3146611"/>
          </a:xfrm>
          <a:prstGeom prst="rect">
            <a:avLst/>
          </a:prstGeom>
        </p:spPr>
        <p:txBody>
          <a:bodyPr vert="horz" lIns="91438" tIns="45719" rIns="91438" bIns="45719" rtlCol="0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5400000">
            <a:off x="7616746" y="1343030"/>
            <a:ext cx="742949" cy="228599"/>
          </a:xfrm>
          <a:prstGeom prst="rect">
            <a:avLst/>
          </a:prstGeom>
        </p:spPr>
        <p:txBody>
          <a:bodyPr vert="horz" lIns="91438" tIns="45719" rIns="91438" bIns="45719" rtlCol="0" anchor="t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pPr defTabSz="457189">
              <a:buClrTx/>
              <a:buFontTx/>
              <a:buNone/>
            </a:pPr>
            <a:fld id="{59885102-B3BF-4346-ABA7-D5C84B9CAACE}" type="datetimeFigureOut">
              <a:rPr lang="en-US" kern="1200" smtClean="0">
                <a:solidFill>
                  <a:prstClr val="white">
                    <a:tint val="75000"/>
                    <a:alpha val="60000"/>
                  </a:prstClr>
                </a:solidFill>
                <a:latin typeface="Century Gothic"/>
                <a:ea typeface="+mn-ea"/>
                <a:cs typeface="+mn-cs"/>
              </a:rPr>
              <a:pPr defTabSz="457189">
                <a:buClrTx/>
                <a:buFontTx/>
                <a:buNone/>
              </a:pPr>
              <a:t>4/13/2023</a:t>
            </a:fld>
            <a:endParaRPr lang="en-US" kern="1200">
              <a:solidFill>
                <a:prstClr val="white">
                  <a:tint val="75000"/>
                  <a:alpha val="60000"/>
                </a:prst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 rot="5400000">
            <a:off x="6713696" y="2418996"/>
            <a:ext cx="2894846" cy="228601"/>
          </a:xfrm>
          <a:prstGeom prst="rect">
            <a:avLst/>
          </a:prstGeom>
        </p:spPr>
        <p:txBody>
          <a:bodyPr vert="horz" lIns="91438" tIns="45719" rIns="91438" bIns="45719" rtlCol="0" anchor="b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pPr defTabSz="457189">
              <a:buClrTx/>
              <a:buFontTx/>
              <a:buNone/>
            </a:pPr>
            <a:endParaRPr lang="en-US" kern="1200">
              <a:solidFill>
                <a:prstClr val="white">
                  <a:tint val="75000"/>
                  <a:alpha val="60000"/>
                </a:prst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7764422" y="221821"/>
            <a:ext cx="628649" cy="575765"/>
          </a:xfrm>
          <a:prstGeom prst="rect">
            <a:avLst/>
          </a:prstGeom>
        </p:spPr>
        <p:txBody>
          <a:bodyPr vert="horz" lIns="91438" tIns="45719" rIns="91438" bIns="45719" rtlCol="0" anchor="b"/>
          <a:lstStyle>
            <a:lvl1pPr algn="ctr">
              <a:defRPr sz="2800" b="0" i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189">
              <a:buClrTx/>
              <a:buFontTx/>
              <a:buNone/>
            </a:pPr>
            <a:fld id="{D485C151-4313-4363-98CB-5B9D98936428}" type="slidenum">
              <a:rPr lang="en-US" kern="1200" smtClean="0">
                <a:solidFill>
                  <a:prstClr val="white">
                    <a:tint val="75000"/>
                  </a:prstClr>
                </a:solidFill>
                <a:latin typeface="Century Gothic"/>
                <a:ea typeface="+mn-ea"/>
                <a:cs typeface="+mn-cs"/>
              </a:rPr>
              <a:pPr defTabSz="457189">
                <a:buClrTx/>
                <a:buFontTx/>
                <a:buNone/>
              </a:pPr>
              <a:t>‹#›</a:t>
            </a:fld>
            <a:endParaRPr lang="en-US" kern="1200">
              <a:solidFill>
                <a:prstClr val="white">
                  <a:tint val="75000"/>
                </a:prstClr>
              </a:solidFill>
              <a:latin typeface="Century Gothic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3759353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  <p:sldLayoutId id="2147483708" r:id="rId12"/>
    <p:sldLayoutId id="2147483709" r:id="rId13"/>
    <p:sldLayoutId id="2147483710" r:id="rId14"/>
    <p:sldLayoutId id="2147483711" r:id="rId15"/>
    <p:sldLayoutId id="2147483712" r:id="rId16"/>
    <p:sldLayoutId id="2147483713" r:id="rId17"/>
  </p:sldLayoutIdLst>
  <p:txStyles>
    <p:titleStyle>
      <a:lvl1pPr algn="l" defTabSz="457189" rtl="0" eaLnBrk="1" latinLnBrk="0" hangingPunct="1">
        <a:spcBef>
          <a:spcPct val="0"/>
        </a:spcBef>
        <a:buNone/>
        <a:defRPr sz="4300" b="0" i="0" kern="1200">
          <a:solidFill>
            <a:schemeClr val="tx2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891" indent="-342891" algn="l" defTabSz="457189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2000" b="0" i="0" kern="1200">
          <a:solidFill>
            <a:schemeClr val="tx1"/>
          </a:solidFill>
          <a:latin typeface="+mj-lt"/>
          <a:ea typeface="+mj-ea"/>
          <a:cs typeface="+mj-cs"/>
        </a:defRPr>
      </a:lvl1pPr>
      <a:lvl2pPr marL="742932" indent="-285744" algn="l" defTabSz="457189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900" b="0" i="0" kern="1200">
          <a:solidFill>
            <a:schemeClr val="tx1"/>
          </a:solidFill>
          <a:latin typeface="+mj-lt"/>
          <a:ea typeface="+mj-ea"/>
          <a:cs typeface="+mj-cs"/>
        </a:defRPr>
      </a:lvl2pPr>
      <a:lvl3pPr marL="1142971" indent="-228594" algn="l" defTabSz="457189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600" b="0" i="0" kern="1200">
          <a:solidFill>
            <a:schemeClr val="tx1"/>
          </a:solidFill>
          <a:latin typeface="+mj-lt"/>
          <a:ea typeface="+mj-ea"/>
          <a:cs typeface="+mj-cs"/>
        </a:defRPr>
      </a:lvl3pPr>
      <a:lvl4pPr marL="1600160" indent="-228594" algn="l" defTabSz="457189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500" b="0" i="0" kern="1200">
          <a:solidFill>
            <a:schemeClr val="tx1"/>
          </a:solidFill>
          <a:latin typeface="+mj-lt"/>
          <a:ea typeface="+mj-ea"/>
          <a:cs typeface="+mj-cs"/>
        </a:defRPr>
      </a:lvl4pPr>
      <a:lvl5pPr marL="2057349" indent="-228594" algn="l" defTabSz="457189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500" b="0" i="0" kern="1200">
          <a:solidFill>
            <a:schemeClr val="tx1"/>
          </a:solidFill>
          <a:latin typeface="+mj-lt"/>
          <a:ea typeface="+mj-ea"/>
          <a:cs typeface="+mj-cs"/>
        </a:defRPr>
      </a:lvl5pPr>
      <a:lvl6pPr marL="2505937" indent="-228594" algn="l" defTabSz="457189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500" b="0" i="0" kern="1200">
          <a:solidFill>
            <a:schemeClr val="tx1"/>
          </a:solidFill>
          <a:latin typeface="+mj-lt"/>
          <a:ea typeface="+mj-ea"/>
          <a:cs typeface="+mj-cs"/>
        </a:defRPr>
      </a:lvl6pPr>
      <a:lvl7pPr marL="2971726" indent="-228594" algn="l" defTabSz="457189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500" b="0" i="0" kern="1200">
          <a:solidFill>
            <a:schemeClr val="tx1"/>
          </a:solidFill>
          <a:latin typeface="+mj-lt"/>
          <a:ea typeface="+mj-ea"/>
          <a:cs typeface="+mj-cs"/>
        </a:defRPr>
      </a:lvl7pPr>
      <a:lvl8pPr marL="3428914" indent="-228594" algn="l" defTabSz="457189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500" b="0" i="0" kern="1200">
          <a:solidFill>
            <a:schemeClr val="tx1"/>
          </a:solidFill>
          <a:latin typeface="+mj-lt"/>
          <a:ea typeface="+mj-ea"/>
          <a:cs typeface="+mj-cs"/>
        </a:defRPr>
      </a:lvl8pPr>
      <a:lvl9pPr marL="3886103" indent="-228594" algn="l" defTabSz="457189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500" b="0" i="0" kern="1200">
          <a:solidFill>
            <a:schemeClr val="tx1"/>
          </a:solidFill>
          <a:latin typeface="+mj-lt"/>
          <a:ea typeface="+mj-ea"/>
          <a:cs typeface="+mj-cs"/>
        </a:defRPr>
      </a:lvl9pPr>
    </p:bodyStyle>
    <p:otherStyle>
      <a:defPPr>
        <a:defRPr lang="en-US"/>
      </a:defPPr>
      <a:lvl1pPr marL="0" algn="l" defTabSz="45718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45718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45718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45718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45718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45718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45718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45718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45718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i"/>
              <a:buNone/>
              <a:defRPr sz="3000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●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○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■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●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○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■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●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Mono"/>
              <a:buChar char="○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oboto Mono"/>
              <a:buChar char="■"/>
              <a:defRPr>
                <a:solidFill>
                  <a:schemeClr val="dk1"/>
                </a:solidFill>
                <a:latin typeface="Roboto Mono"/>
                <a:ea typeface="Roboto Mono"/>
                <a:cs typeface="Roboto Mono"/>
                <a:sym typeface="Roboto Mon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4577924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4" r:id="rId9"/>
    <p:sldLayoutId id="2147483725" r:id="rId10"/>
    <p:sldLayoutId id="2147483726" r:id="rId11"/>
    <p:sldLayoutId id="2147483727" r:id="rId12"/>
    <p:sldLayoutId id="2147483728" r:id="rId13"/>
    <p:sldLayoutId id="2147483729" r:id="rId14"/>
    <p:sldLayoutId id="2147483730" r:id="rId15"/>
    <p:sldLayoutId id="2147483731" r:id="rId16"/>
    <p:sldLayoutId id="2147483732" r:id="rId17"/>
    <p:sldLayoutId id="2147483733" r:id="rId18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7.png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20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21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22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23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24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25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26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27.jp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28.jp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audio" Target="../media/media2.m4a"/><Relationship Id="rId1" Type="http://schemas.microsoft.com/office/2007/relationships/media" Target="../media/media2.m4a"/><Relationship Id="rId6" Type="http://schemas.openxmlformats.org/officeDocument/2006/relationships/image" Target="../media/image7.png"/><Relationship Id="rId5" Type="http://schemas.openxmlformats.org/officeDocument/2006/relationships/image" Target="../media/image29.jpg"/><Relationship Id="rId4" Type="http://schemas.openxmlformats.org/officeDocument/2006/relationships/notesSlide" Target="../notesSlides/notesSlide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5" Type="http://schemas.openxmlformats.org/officeDocument/2006/relationships/image" Target="../media/image7.png"/><Relationship Id="rId4" Type="http://schemas.openxmlformats.org/officeDocument/2006/relationships/notesSlide" Target="../notesSlides/notesSlide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9.xml"/></Relationships>
</file>

<file path=ppt/slides/_rels/slide2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9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9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9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17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18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19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" name="Google Shape;1743;p26"/>
          <p:cNvSpPr txBox="1">
            <a:spLocks noGrp="1"/>
          </p:cNvSpPr>
          <p:nvPr>
            <p:ph type="ctrTitle"/>
          </p:nvPr>
        </p:nvSpPr>
        <p:spPr>
          <a:xfrm>
            <a:off x="1194451" y="1315513"/>
            <a:ext cx="6766200" cy="184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0" dirty="0" smtClean="0">
                <a:solidFill>
                  <a:schemeClr val="accent2"/>
                </a:solidFill>
              </a:rPr>
              <a:t>w</a:t>
            </a:r>
            <a:r>
              <a:rPr lang="en" sz="7000" dirty="0" smtClean="0">
                <a:solidFill>
                  <a:schemeClr val="dk2"/>
                </a:solidFill>
              </a:rPr>
              <a:t>e</a:t>
            </a:r>
            <a:r>
              <a:rPr lang="en" sz="7000" dirty="0" smtClean="0">
                <a:solidFill>
                  <a:schemeClr val="lt1"/>
                </a:solidFill>
              </a:rPr>
              <a:t>l</a:t>
            </a:r>
            <a:r>
              <a:rPr lang="en" sz="7000" dirty="0" smtClean="0">
                <a:solidFill>
                  <a:schemeClr val="accent1"/>
                </a:solidFill>
              </a:rPr>
              <a:t>c</a:t>
            </a:r>
            <a:r>
              <a:rPr lang="en" sz="7000" dirty="0" smtClean="0">
                <a:solidFill>
                  <a:schemeClr val="accent2"/>
                </a:solidFill>
              </a:rPr>
              <a:t>o</a:t>
            </a:r>
            <a:r>
              <a:rPr lang="en" sz="7000" dirty="0" smtClean="0">
                <a:solidFill>
                  <a:schemeClr val="dk2"/>
                </a:solidFill>
              </a:rPr>
              <a:t>m</a:t>
            </a:r>
            <a:r>
              <a:rPr lang="en" sz="7000" dirty="0" smtClean="0">
                <a:solidFill>
                  <a:schemeClr val="lt1"/>
                </a:solidFill>
              </a:rPr>
              <a:t>e</a:t>
            </a:r>
            <a:r>
              <a:rPr lang="en" sz="8900" dirty="0" smtClean="0">
                <a:solidFill>
                  <a:schemeClr val="lt1"/>
                </a:solidFill>
              </a:rPr>
              <a:t> </a:t>
            </a:r>
            <a:r>
              <a:rPr lang="en" sz="4000" dirty="0" smtClean="0">
                <a:solidFill>
                  <a:schemeClr val="lt2"/>
                </a:solidFill>
              </a:rPr>
              <a:t>to </a:t>
            </a:r>
            <a:r>
              <a:rPr lang="en" sz="4000" dirty="0" smtClean="0">
                <a:solidFill>
                  <a:schemeClr val="accent2"/>
                </a:solidFill>
              </a:rPr>
              <a:t>Ms. </a:t>
            </a:r>
            <a:r>
              <a:rPr lang="en" sz="4000" dirty="0" smtClean="0">
                <a:solidFill>
                  <a:schemeClr val="bg2"/>
                </a:solidFill>
              </a:rPr>
              <a:t>Ngân</a:t>
            </a:r>
            <a:endParaRPr sz="4000" dirty="0">
              <a:solidFill>
                <a:schemeClr val="accent2"/>
              </a:solidFill>
            </a:endParaRPr>
          </a:p>
        </p:txBody>
      </p:sp>
      <p:sp>
        <p:nvSpPr>
          <p:cNvPr id="1744" name="Google Shape;1744;p26"/>
          <p:cNvSpPr txBox="1">
            <a:spLocks noGrp="1"/>
          </p:cNvSpPr>
          <p:nvPr>
            <p:ph type="subTitle" idx="1"/>
          </p:nvPr>
        </p:nvSpPr>
        <p:spPr>
          <a:xfrm>
            <a:off x="3209000" y="3344149"/>
            <a:ext cx="2747925" cy="43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Nguyen Trung Ngan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Primary school</a:t>
            </a:r>
            <a:endParaRPr dirty="0"/>
          </a:p>
        </p:txBody>
      </p:sp>
      <p:sp>
        <p:nvSpPr>
          <p:cNvPr id="1745" name="Google Shape;1745;p26"/>
          <p:cNvSpPr txBox="1">
            <a:spLocks noGrp="1"/>
          </p:cNvSpPr>
          <p:nvPr>
            <p:ph type="ctrTitle"/>
          </p:nvPr>
        </p:nvSpPr>
        <p:spPr>
          <a:xfrm>
            <a:off x="1682634" y="3297050"/>
            <a:ext cx="1461000" cy="5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dirty="0" smtClean="0">
                <a:solidFill>
                  <a:schemeClr val="accent1"/>
                </a:solidFill>
              </a:rPr>
              <a:t>st</a:t>
            </a:r>
            <a:r>
              <a:rPr lang="en" sz="2500" dirty="0" smtClean="0">
                <a:solidFill>
                  <a:schemeClr val="dk2"/>
                </a:solidFill>
              </a:rPr>
              <a:t>a</a:t>
            </a:r>
            <a:r>
              <a:rPr lang="en" sz="2500" dirty="0">
                <a:solidFill>
                  <a:schemeClr val="dk2"/>
                </a:solidFill>
              </a:rPr>
              <a:t>r</a:t>
            </a:r>
            <a:r>
              <a:rPr lang="en" sz="2500" dirty="0" smtClean="0">
                <a:solidFill>
                  <a:schemeClr val="dk2"/>
                </a:solidFill>
              </a:rPr>
              <a:t> </a:t>
            </a:r>
            <a:r>
              <a:rPr lang="en" sz="2500" dirty="0" smtClean="0">
                <a:solidFill>
                  <a:schemeClr val="lt2"/>
                </a:solidFill>
              </a:rPr>
              <a:t>ters</a:t>
            </a:r>
            <a:endParaRPr sz="2500" dirty="0">
              <a:solidFill>
                <a:schemeClr val="lt2"/>
              </a:solidFill>
            </a:endParaRPr>
          </a:p>
        </p:txBody>
      </p:sp>
      <p:sp>
        <p:nvSpPr>
          <p:cNvPr id="1746" name="Google Shape;1746;p26"/>
          <p:cNvSpPr txBox="1">
            <a:spLocks noGrp="1"/>
          </p:cNvSpPr>
          <p:nvPr>
            <p:ph type="ctrTitle"/>
          </p:nvPr>
        </p:nvSpPr>
        <p:spPr>
          <a:xfrm>
            <a:off x="6011286" y="3297050"/>
            <a:ext cx="1380113" cy="5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dirty="0" smtClean="0">
                <a:solidFill>
                  <a:schemeClr val="dk2"/>
                </a:solidFill>
              </a:rPr>
              <a:t>mov</a:t>
            </a:r>
            <a:r>
              <a:rPr lang="en" sz="2500" dirty="0" smtClean="0">
                <a:solidFill>
                  <a:schemeClr val="accent2"/>
                </a:solidFill>
              </a:rPr>
              <a:t>ers</a:t>
            </a:r>
            <a:endParaRPr sz="2500" dirty="0">
              <a:solidFill>
                <a:schemeClr val="accent2"/>
              </a:solidFill>
            </a:endParaRPr>
          </a:p>
        </p:txBody>
      </p:sp>
      <p:sp>
        <p:nvSpPr>
          <p:cNvPr id="1747" name="Google Shape;1747;p26"/>
          <p:cNvSpPr/>
          <p:nvPr/>
        </p:nvSpPr>
        <p:spPr>
          <a:xfrm>
            <a:off x="3187100" y="3348899"/>
            <a:ext cx="43800" cy="4791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8" name="Google Shape;1748;p26"/>
          <p:cNvSpPr/>
          <p:nvPr/>
        </p:nvSpPr>
        <p:spPr>
          <a:xfrm>
            <a:off x="5913125" y="3348899"/>
            <a:ext cx="43800" cy="4791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49" name="Google Shape;1749;p26"/>
          <p:cNvGrpSpPr/>
          <p:nvPr/>
        </p:nvGrpSpPr>
        <p:grpSpPr>
          <a:xfrm>
            <a:off x="7637418" y="3217926"/>
            <a:ext cx="875392" cy="1370190"/>
            <a:chOff x="1215425" y="2134550"/>
            <a:chExt cx="218275" cy="341625"/>
          </a:xfrm>
        </p:grpSpPr>
        <p:sp>
          <p:nvSpPr>
            <p:cNvPr id="1750" name="Google Shape;1750;p26"/>
            <p:cNvSpPr/>
            <p:nvPr/>
          </p:nvSpPr>
          <p:spPr>
            <a:xfrm>
              <a:off x="1248550" y="2407800"/>
              <a:ext cx="400" cy="600"/>
            </a:xfrm>
            <a:custGeom>
              <a:avLst/>
              <a:gdLst/>
              <a:ahLst/>
              <a:cxnLst/>
              <a:rect l="l" t="t" r="r" b="b"/>
              <a:pathLst>
                <a:path w="16" h="24" extrusionOk="0">
                  <a:moveTo>
                    <a:pt x="1" y="1"/>
                  </a:moveTo>
                  <a:cubicBezTo>
                    <a:pt x="1" y="8"/>
                    <a:pt x="8" y="16"/>
                    <a:pt x="8" y="23"/>
                  </a:cubicBezTo>
                  <a:lnTo>
                    <a:pt x="16" y="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6"/>
            <p:cNvSpPr/>
            <p:nvPr/>
          </p:nvSpPr>
          <p:spPr>
            <a:xfrm>
              <a:off x="1246500" y="2398775"/>
              <a:ext cx="1150" cy="2075"/>
            </a:xfrm>
            <a:custGeom>
              <a:avLst/>
              <a:gdLst/>
              <a:ahLst/>
              <a:cxnLst/>
              <a:rect l="l" t="t" r="r" b="b"/>
              <a:pathLst>
                <a:path w="46" h="83" extrusionOk="0">
                  <a:moveTo>
                    <a:pt x="0" y="0"/>
                  </a:moveTo>
                  <a:lnTo>
                    <a:pt x="0" y="0"/>
                  </a:lnTo>
                  <a:cubicBezTo>
                    <a:pt x="8" y="30"/>
                    <a:pt x="8" y="53"/>
                    <a:pt x="15" y="83"/>
                  </a:cubicBezTo>
                  <a:lnTo>
                    <a:pt x="45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6"/>
            <p:cNvSpPr/>
            <p:nvPr/>
          </p:nvSpPr>
          <p:spPr>
            <a:xfrm>
              <a:off x="1245350" y="2390675"/>
              <a:ext cx="5500" cy="4350"/>
            </a:xfrm>
            <a:custGeom>
              <a:avLst/>
              <a:gdLst/>
              <a:ahLst/>
              <a:cxnLst/>
              <a:rect l="l" t="t" r="r" b="b"/>
              <a:pathLst>
                <a:path w="220" h="174" extrusionOk="0">
                  <a:moveTo>
                    <a:pt x="23" y="0"/>
                  </a:moveTo>
                  <a:lnTo>
                    <a:pt x="1" y="23"/>
                  </a:lnTo>
                  <a:cubicBezTo>
                    <a:pt x="8" y="45"/>
                    <a:pt x="8" y="60"/>
                    <a:pt x="8" y="83"/>
                  </a:cubicBezTo>
                  <a:lnTo>
                    <a:pt x="182" y="173"/>
                  </a:lnTo>
                  <a:lnTo>
                    <a:pt x="219" y="10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6"/>
            <p:cNvSpPr/>
            <p:nvPr/>
          </p:nvSpPr>
          <p:spPr>
            <a:xfrm>
              <a:off x="1246500" y="2363925"/>
              <a:ext cx="1150" cy="2475"/>
            </a:xfrm>
            <a:custGeom>
              <a:avLst/>
              <a:gdLst/>
              <a:ahLst/>
              <a:cxnLst/>
              <a:rect l="l" t="t" r="r" b="b"/>
              <a:pathLst>
                <a:path w="46" h="99" extrusionOk="0">
                  <a:moveTo>
                    <a:pt x="15" y="1"/>
                  </a:moveTo>
                  <a:cubicBezTo>
                    <a:pt x="8" y="38"/>
                    <a:pt x="0" y="68"/>
                    <a:pt x="0" y="99"/>
                  </a:cubicBezTo>
                  <a:lnTo>
                    <a:pt x="45" y="16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6"/>
            <p:cNvSpPr/>
            <p:nvPr/>
          </p:nvSpPr>
          <p:spPr>
            <a:xfrm>
              <a:off x="1255350" y="2362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6"/>
            <p:cNvSpPr/>
            <p:nvPr/>
          </p:nvSpPr>
          <p:spPr>
            <a:xfrm>
              <a:off x="1249125" y="2355275"/>
              <a:ext cx="400" cy="950"/>
            </a:xfrm>
            <a:custGeom>
              <a:avLst/>
              <a:gdLst/>
              <a:ahLst/>
              <a:cxnLst/>
              <a:rect l="l" t="t" r="r" b="b"/>
              <a:pathLst>
                <a:path w="16" h="38" extrusionOk="0">
                  <a:moveTo>
                    <a:pt x="8" y="0"/>
                  </a:moveTo>
                  <a:cubicBezTo>
                    <a:pt x="8" y="15"/>
                    <a:pt x="8" y="23"/>
                    <a:pt x="1" y="38"/>
                  </a:cubicBezTo>
                  <a:lnTo>
                    <a:pt x="16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6"/>
            <p:cNvSpPr/>
            <p:nvPr/>
          </p:nvSpPr>
          <p:spPr>
            <a:xfrm>
              <a:off x="1254025" y="23533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6"/>
            <p:cNvSpPr/>
            <p:nvPr/>
          </p:nvSpPr>
          <p:spPr>
            <a:xfrm>
              <a:off x="1253275" y="24004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6"/>
            <p:cNvSpPr/>
            <p:nvPr/>
          </p:nvSpPr>
          <p:spPr>
            <a:xfrm>
              <a:off x="1265700" y="2398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6"/>
            <p:cNvSpPr/>
            <p:nvPr/>
          </p:nvSpPr>
          <p:spPr>
            <a:xfrm>
              <a:off x="1261375" y="2405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6"/>
            <p:cNvSpPr/>
            <p:nvPr/>
          </p:nvSpPr>
          <p:spPr>
            <a:xfrm>
              <a:off x="1255350" y="2391600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6"/>
            <p:cNvSpPr/>
            <p:nvPr/>
          </p:nvSpPr>
          <p:spPr>
            <a:xfrm>
              <a:off x="1259475" y="23788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6"/>
            <p:cNvSpPr/>
            <p:nvPr/>
          </p:nvSpPr>
          <p:spPr>
            <a:xfrm>
              <a:off x="1249125" y="2383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6"/>
            <p:cNvSpPr/>
            <p:nvPr/>
          </p:nvSpPr>
          <p:spPr>
            <a:xfrm>
              <a:off x="1264375" y="2390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6"/>
            <p:cNvSpPr/>
            <p:nvPr/>
          </p:nvSpPr>
          <p:spPr>
            <a:xfrm>
              <a:off x="1247800" y="2375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6"/>
            <p:cNvSpPr/>
            <p:nvPr/>
          </p:nvSpPr>
          <p:spPr>
            <a:xfrm>
              <a:off x="1251000" y="2369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6"/>
            <p:cNvSpPr/>
            <p:nvPr/>
          </p:nvSpPr>
          <p:spPr>
            <a:xfrm>
              <a:off x="1264950" y="2437550"/>
              <a:ext cx="3400" cy="4350"/>
            </a:xfrm>
            <a:custGeom>
              <a:avLst/>
              <a:gdLst/>
              <a:ahLst/>
              <a:cxnLst/>
              <a:rect l="l" t="t" r="r" b="b"/>
              <a:pathLst>
                <a:path w="136" h="174" extrusionOk="0">
                  <a:moveTo>
                    <a:pt x="68" y="1"/>
                  </a:moveTo>
                  <a:lnTo>
                    <a:pt x="0" y="106"/>
                  </a:lnTo>
                  <a:cubicBezTo>
                    <a:pt x="23" y="129"/>
                    <a:pt x="38" y="151"/>
                    <a:pt x="53" y="174"/>
                  </a:cubicBezTo>
                  <a:lnTo>
                    <a:pt x="136" y="3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6"/>
            <p:cNvSpPr/>
            <p:nvPr/>
          </p:nvSpPr>
          <p:spPr>
            <a:xfrm>
              <a:off x="1276050" y="2436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6"/>
            <p:cNvSpPr/>
            <p:nvPr/>
          </p:nvSpPr>
          <p:spPr>
            <a:xfrm>
              <a:off x="1271725" y="2443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6"/>
            <p:cNvSpPr/>
            <p:nvPr/>
          </p:nvSpPr>
          <p:spPr>
            <a:xfrm>
              <a:off x="1265700" y="2428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6"/>
            <p:cNvSpPr/>
            <p:nvPr/>
          </p:nvSpPr>
          <p:spPr>
            <a:xfrm>
              <a:off x="1269850" y="24159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6"/>
            <p:cNvSpPr/>
            <p:nvPr/>
          </p:nvSpPr>
          <p:spPr>
            <a:xfrm>
              <a:off x="1259475" y="24206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6"/>
            <p:cNvSpPr/>
            <p:nvPr/>
          </p:nvSpPr>
          <p:spPr>
            <a:xfrm>
              <a:off x="1257025" y="2427950"/>
              <a:ext cx="4175" cy="3975"/>
            </a:xfrm>
            <a:custGeom>
              <a:avLst/>
              <a:gdLst/>
              <a:ahLst/>
              <a:cxnLst/>
              <a:rect l="l" t="t" r="r" b="b"/>
              <a:pathLst>
                <a:path w="167" h="159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46"/>
                    <a:pt x="46" y="91"/>
                    <a:pt x="69" y="129"/>
                  </a:cubicBezTo>
                  <a:lnTo>
                    <a:pt x="129" y="159"/>
                  </a:lnTo>
                  <a:lnTo>
                    <a:pt x="167" y="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6"/>
            <p:cNvSpPr/>
            <p:nvPr/>
          </p:nvSpPr>
          <p:spPr>
            <a:xfrm>
              <a:off x="1274725" y="24273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6"/>
            <p:cNvSpPr/>
            <p:nvPr/>
          </p:nvSpPr>
          <p:spPr>
            <a:xfrm>
              <a:off x="1251000" y="2413275"/>
              <a:ext cx="2850" cy="4150"/>
            </a:xfrm>
            <a:custGeom>
              <a:avLst/>
              <a:gdLst/>
              <a:ahLst/>
              <a:cxnLst/>
              <a:rect l="l" t="t" r="r" b="b"/>
              <a:pathLst>
                <a:path w="114" h="166" extrusionOk="0">
                  <a:moveTo>
                    <a:pt x="46" y="0"/>
                  </a:moveTo>
                  <a:lnTo>
                    <a:pt x="1" y="75"/>
                  </a:lnTo>
                  <a:cubicBezTo>
                    <a:pt x="8" y="106"/>
                    <a:pt x="23" y="136"/>
                    <a:pt x="31" y="166"/>
                  </a:cubicBezTo>
                  <a:lnTo>
                    <a:pt x="114" y="3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6"/>
            <p:cNvSpPr/>
            <p:nvPr/>
          </p:nvSpPr>
          <p:spPr>
            <a:xfrm>
              <a:off x="1258175" y="2412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6"/>
            <p:cNvSpPr/>
            <p:nvPr/>
          </p:nvSpPr>
          <p:spPr>
            <a:xfrm>
              <a:off x="1281125" y="2452800"/>
              <a:ext cx="3800" cy="4750"/>
            </a:xfrm>
            <a:custGeom>
              <a:avLst/>
              <a:gdLst/>
              <a:ahLst/>
              <a:cxnLst/>
              <a:rect l="l" t="t" r="r" b="b"/>
              <a:pathLst>
                <a:path w="152" h="190" extrusionOk="0">
                  <a:moveTo>
                    <a:pt x="84" y="1"/>
                  </a:moveTo>
                  <a:lnTo>
                    <a:pt x="1" y="144"/>
                  </a:lnTo>
                  <a:cubicBezTo>
                    <a:pt x="16" y="159"/>
                    <a:pt x="39" y="174"/>
                    <a:pt x="61" y="189"/>
                  </a:cubicBezTo>
                  <a:lnTo>
                    <a:pt x="152" y="38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6"/>
            <p:cNvSpPr/>
            <p:nvPr/>
          </p:nvSpPr>
          <p:spPr>
            <a:xfrm>
              <a:off x="1282275" y="2443950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6"/>
            <p:cNvSpPr/>
            <p:nvPr/>
          </p:nvSpPr>
          <p:spPr>
            <a:xfrm>
              <a:off x="1267575" y="2318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6"/>
            <p:cNvSpPr/>
            <p:nvPr/>
          </p:nvSpPr>
          <p:spPr>
            <a:xfrm>
              <a:off x="1267775" y="2310650"/>
              <a:ext cx="4525" cy="3775"/>
            </a:xfrm>
            <a:custGeom>
              <a:avLst/>
              <a:gdLst/>
              <a:ahLst/>
              <a:cxnLst/>
              <a:rect l="l" t="t" r="r" b="b"/>
              <a:pathLst>
                <a:path w="181" h="151" extrusionOk="0">
                  <a:moveTo>
                    <a:pt x="30" y="0"/>
                  </a:moveTo>
                  <a:cubicBezTo>
                    <a:pt x="23" y="30"/>
                    <a:pt x="8" y="53"/>
                    <a:pt x="0" y="75"/>
                  </a:cubicBezTo>
                  <a:lnTo>
                    <a:pt x="143" y="151"/>
                  </a:lnTo>
                  <a:lnTo>
                    <a:pt x="181" y="8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6"/>
            <p:cNvSpPr/>
            <p:nvPr/>
          </p:nvSpPr>
          <p:spPr>
            <a:xfrm>
              <a:off x="1265700" y="23571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6"/>
            <p:cNvSpPr/>
            <p:nvPr/>
          </p:nvSpPr>
          <p:spPr>
            <a:xfrm>
              <a:off x="1277925" y="2355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6"/>
            <p:cNvSpPr/>
            <p:nvPr/>
          </p:nvSpPr>
          <p:spPr>
            <a:xfrm>
              <a:off x="1273600" y="23626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6"/>
            <p:cNvSpPr/>
            <p:nvPr/>
          </p:nvSpPr>
          <p:spPr>
            <a:xfrm>
              <a:off x="1267575" y="23481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6"/>
            <p:cNvSpPr/>
            <p:nvPr/>
          </p:nvSpPr>
          <p:spPr>
            <a:xfrm>
              <a:off x="1271725" y="233550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6"/>
            <p:cNvSpPr/>
            <p:nvPr/>
          </p:nvSpPr>
          <p:spPr>
            <a:xfrm>
              <a:off x="1261375" y="2340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6"/>
            <p:cNvSpPr/>
            <p:nvPr/>
          </p:nvSpPr>
          <p:spPr>
            <a:xfrm>
              <a:off x="1257225" y="23471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6"/>
            <p:cNvSpPr/>
            <p:nvPr/>
          </p:nvSpPr>
          <p:spPr>
            <a:xfrm>
              <a:off x="1276625" y="2346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6"/>
            <p:cNvSpPr/>
            <p:nvPr/>
          </p:nvSpPr>
          <p:spPr>
            <a:xfrm>
              <a:off x="1260050" y="2331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6"/>
            <p:cNvSpPr/>
            <p:nvPr/>
          </p:nvSpPr>
          <p:spPr>
            <a:xfrm>
              <a:off x="1263250" y="2325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6"/>
            <p:cNvSpPr/>
            <p:nvPr/>
          </p:nvSpPr>
          <p:spPr>
            <a:xfrm>
              <a:off x="1276050" y="23940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6"/>
            <p:cNvSpPr/>
            <p:nvPr/>
          </p:nvSpPr>
          <p:spPr>
            <a:xfrm>
              <a:off x="1288300" y="239255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6"/>
            <p:cNvSpPr/>
            <p:nvPr/>
          </p:nvSpPr>
          <p:spPr>
            <a:xfrm>
              <a:off x="1283950" y="2399525"/>
              <a:ext cx="6075" cy="4525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6"/>
            <p:cNvSpPr/>
            <p:nvPr/>
          </p:nvSpPr>
          <p:spPr>
            <a:xfrm>
              <a:off x="1277925" y="23852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6"/>
            <p:cNvSpPr/>
            <p:nvPr/>
          </p:nvSpPr>
          <p:spPr>
            <a:xfrm>
              <a:off x="1282075" y="2372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6"/>
            <p:cNvSpPr/>
            <p:nvPr/>
          </p:nvSpPr>
          <p:spPr>
            <a:xfrm>
              <a:off x="1271725" y="2377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6"/>
            <p:cNvSpPr/>
            <p:nvPr/>
          </p:nvSpPr>
          <p:spPr>
            <a:xfrm>
              <a:off x="1267575" y="2384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6"/>
            <p:cNvSpPr/>
            <p:nvPr/>
          </p:nvSpPr>
          <p:spPr>
            <a:xfrm>
              <a:off x="1286975" y="2384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6"/>
            <p:cNvSpPr/>
            <p:nvPr/>
          </p:nvSpPr>
          <p:spPr>
            <a:xfrm>
              <a:off x="1261550" y="23697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6"/>
            <p:cNvSpPr/>
            <p:nvPr/>
          </p:nvSpPr>
          <p:spPr>
            <a:xfrm>
              <a:off x="1270400" y="2368825"/>
              <a:ext cx="6250" cy="4350"/>
            </a:xfrm>
            <a:custGeom>
              <a:avLst/>
              <a:gdLst/>
              <a:ahLst/>
              <a:cxnLst/>
              <a:rect l="l" t="t" r="r" b="b"/>
              <a:pathLst>
                <a:path w="250" h="174" extrusionOk="0">
                  <a:moveTo>
                    <a:pt x="46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6"/>
            <p:cNvSpPr/>
            <p:nvPr/>
          </p:nvSpPr>
          <p:spPr>
            <a:xfrm>
              <a:off x="1286400" y="24311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6"/>
            <p:cNvSpPr/>
            <p:nvPr/>
          </p:nvSpPr>
          <p:spPr>
            <a:xfrm>
              <a:off x="1298650" y="2429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6"/>
            <p:cNvSpPr/>
            <p:nvPr/>
          </p:nvSpPr>
          <p:spPr>
            <a:xfrm>
              <a:off x="1288300" y="24223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6"/>
            <p:cNvSpPr/>
            <p:nvPr/>
          </p:nvSpPr>
          <p:spPr>
            <a:xfrm>
              <a:off x="1292425" y="240950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6"/>
            <p:cNvSpPr/>
            <p:nvPr/>
          </p:nvSpPr>
          <p:spPr>
            <a:xfrm>
              <a:off x="1282075" y="2414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6"/>
            <p:cNvSpPr/>
            <p:nvPr/>
          </p:nvSpPr>
          <p:spPr>
            <a:xfrm>
              <a:off x="1277925" y="24213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6"/>
            <p:cNvSpPr/>
            <p:nvPr/>
          </p:nvSpPr>
          <p:spPr>
            <a:xfrm>
              <a:off x="1297325" y="24211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6"/>
            <p:cNvSpPr/>
            <p:nvPr/>
          </p:nvSpPr>
          <p:spPr>
            <a:xfrm>
              <a:off x="1271900" y="24068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6"/>
            <p:cNvSpPr/>
            <p:nvPr/>
          </p:nvSpPr>
          <p:spPr>
            <a:xfrm>
              <a:off x="1280950" y="24057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6"/>
            <p:cNvSpPr/>
            <p:nvPr/>
          </p:nvSpPr>
          <p:spPr>
            <a:xfrm>
              <a:off x="1294500" y="2400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2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6"/>
            <p:cNvSpPr/>
            <p:nvPr/>
          </p:nvSpPr>
          <p:spPr>
            <a:xfrm>
              <a:off x="1309000" y="2466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6"/>
            <p:cNvSpPr/>
            <p:nvPr/>
          </p:nvSpPr>
          <p:spPr>
            <a:xfrm>
              <a:off x="1298650" y="24592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6"/>
            <p:cNvSpPr/>
            <p:nvPr/>
          </p:nvSpPr>
          <p:spPr>
            <a:xfrm>
              <a:off x="1302800" y="244660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76" y="234"/>
                  </a:lnTo>
                  <a:lnTo>
                    <a:pt x="189" y="3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6"/>
            <p:cNvSpPr/>
            <p:nvPr/>
          </p:nvSpPr>
          <p:spPr>
            <a:xfrm>
              <a:off x="1292425" y="2451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6"/>
            <p:cNvSpPr/>
            <p:nvPr/>
          </p:nvSpPr>
          <p:spPr>
            <a:xfrm>
              <a:off x="1288300" y="2458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6"/>
            <p:cNvSpPr/>
            <p:nvPr/>
          </p:nvSpPr>
          <p:spPr>
            <a:xfrm>
              <a:off x="1307700" y="2458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6"/>
            <p:cNvSpPr/>
            <p:nvPr/>
          </p:nvSpPr>
          <p:spPr>
            <a:xfrm>
              <a:off x="1291300" y="2442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6"/>
            <p:cNvSpPr/>
            <p:nvPr/>
          </p:nvSpPr>
          <p:spPr>
            <a:xfrm>
              <a:off x="1294325" y="24366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6"/>
            <p:cNvSpPr/>
            <p:nvPr/>
          </p:nvSpPr>
          <p:spPr>
            <a:xfrm>
              <a:off x="1284900" y="2277875"/>
              <a:ext cx="975" cy="1725"/>
            </a:xfrm>
            <a:custGeom>
              <a:avLst/>
              <a:gdLst/>
              <a:ahLst/>
              <a:cxnLst/>
              <a:rect l="l" t="t" r="r" b="b"/>
              <a:pathLst>
                <a:path w="39" h="69" extrusionOk="0">
                  <a:moveTo>
                    <a:pt x="38" y="0"/>
                  </a:moveTo>
                  <a:cubicBezTo>
                    <a:pt x="31" y="12"/>
                    <a:pt x="25" y="23"/>
                    <a:pt x="19" y="34"/>
                  </a:cubicBezTo>
                  <a:lnTo>
                    <a:pt x="19" y="34"/>
                  </a:lnTo>
                  <a:lnTo>
                    <a:pt x="38" y="0"/>
                  </a:lnTo>
                  <a:close/>
                  <a:moveTo>
                    <a:pt x="19" y="34"/>
                  </a:moveTo>
                  <a:lnTo>
                    <a:pt x="1" y="68"/>
                  </a:lnTo>
                  <a:cubicBezTo>
                    <a:pt x="8" y="57"/>
                    <a:pt x="14" y="46"/>
                    <a:pt x="19" y="34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6"/>
            <p:cNvSpPr/>
            <p:nvPr/>
          </p:nvSpPr>
          <p:spPr>
            <a:xfrm>
              <a:off x="1277925" y="231365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6"/>
            <p:cNvSpPr/>
            <p:nvPr/>
          </p:nvSpPr>
          <p:spPr>
            <a:xfrm>
              <a:off x="1290175" y="231215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6"/>
            <p:cNvSpPr/>
            <p:nvPr/>
          </p:nvSpPr>
          <p:spPr>
            <a:xfrm>
              <a:off x="1286025" y="23191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6"/>
            <p:cNvSpPr/>
            <p:nvPr/>
          </p:nvSpPr>
          <p:spPr>
            <a:xfrm>
              <a:off x="1280000" y="23048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6"/>
            <p:cNvSpPr/>
            <p:nvPr/>
          </p:nvSpPr>
          <p:spPr>
            <a:xfrm>
              <a:off x="1284150" y="22920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6"/>
            <p:cNvSpPr/>
            <p:nvPr/>
          </p:nvSpPr>
          <p:spPr>
            <a:xfrm>
              <a:off x="1274550" y="2297275"/>
              <a:ext cx="5300" cy="3975"/>
            </a:xfrm>
            <a:custGeom>
              <a:avLst/>
              <a:gdLst/>
              <a:ahLst/>
              <a:cxnLst/>
              <a:rect l="l" t="t" r="r" b="b"/>
              <a:pathLst>
                <a:path w="212" h="159" extrusionOk="0">
                  <a:moveTo>
                    <a:pt x="38" y="0"/>
                  </a:moveTo>
                  <a:cubicBezTo>
                    <a:pt x="23" y="23"/>
                    <a:pt x="15" y="45"/>
                    <a:pt x="0" y="68"/>
                  </a:cubicBezTo>
                  <a:lnTo>
                    <a:pt x="166" y="158"/>
                  </a:lnTo>
                  <a:lnTo>
                    <a:pt x="211" y="9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6"/>
            <p:cNvSpPr/>
            <p:nvPr/>
          </p:nvSpPr>
          <p:spPr>
            <a:xfrm>
              <a:off x="1270775" y="2304625"/>
              <a:ext cx="4750" cy="3600"/>
            </a:xfrm>
            <a:custGeom>
              <a:avLst/>
              <a:gdLst/>
              <a:ahLst/>
              <a:cxnLst/>
              <a:rect l="l" t="t" r="r" b="b"/>
              <a:pathLst>
                <a:path w="190" h="144" extrusionOk="0">
                  <a:moveTo>
                    <a:pt x="38" y="0"/>
                  </a:moveTo>
                  <a:cubicBezTo>
                    <a:pt x="23" y="23"/>
                    <a:pt x="16" y="45"/>
                    <a:pt x="1" y="68"/>
                  </a:cubicBezTo>
                  <a:lnTo>
                    <a:pt x="151" y="143"/>
                  </a:lnTo>
                  <a:lnTo>
                    <a:pt x="189" y="7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6"/>
            <p:cNvSpPr/>
            <p:nvPr/>
          </p:nvSpPr>
          <p:spPr>
            <a:xfrm>
              <a:off x="1288850" y="2303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6"/>
            <p:cNvSpPr/>
            <p:nvPr/>
          </p:nvSpPr>
          <p:spPr>
            <a:xfrm>
              <a:off x="1288300" y="23507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6"/>
            <p:cNvSpPr/>
            <p:nvPr/>
          </p:nvSpPr>
          <p:spPr>
            <a:xfrm>
              <a:off x="1300525" y="2349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6"/>
            <p:cNvSpPr/>
            <p:nvPr/>
          </p:nvSpPr>
          <p:spPr>
            <a:xfrm>
              <a:off x="1290375" y="2341900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1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6"/>
            <p:cNvSpPr/>
            <p:nvPr/>
          </p:nvSpPr>
          <p:spPr>
            <a:xfrm>
              <a:off x="1294500" y="2329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6"/>
            <p:cNvSpPr/>
            <p:nvPr/>
          </p:nvSpPr>
          <p:spPr>
            <a:xfrm>
              <a:off x="1284150" y="2334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196" y="173"/>
                  </a:lnTo>
                  <a:lnTo>
                    <a:pt x="242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6"/>
            <p:cNvSpPr/>
            <p:nvPr/>
          </p:nvSpPr>
          <p:spPr>
            <a:xfrm>
              <a:off x="1279825" y="2340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6"/>
            <p:cNvSpPr/>
            <p:nvPr/>
          </p:nvSpPr>
          <p:spPr>
            <a:xfrm>
              <a:off x="1299400" y="2340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196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6"/>
            <p:cNvSpPr/>
            <p:nvPr/>
          </p:nvSpPr>
          <p:spPr>
            <a:xfrm>
              <a:off x="1273800" y="2326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6"/>
            <p:cNvSpPr/>
            <p:nvPr/>
          </p:nvSpPr>
          <p:spPr>
            <a:xfrm>
              <a:off x="1282825" y="2325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6"/>
            <p:cNvSpPr/>
            <p:nvPr/>
          </p:nvSpPr>
          <p:spPr>
            <a:xfrm>
              <a:off x="1296400" y="2320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6"/>
            <p:cNvSpPr/>
            <p:nvPr/>
          </p:nvSpPr>
          <p:spPr>
            <a:xfrm>
              <a:off x="1298650" y="23878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6"/>
            <p:cNvSpPr/>
            <p:nvPr/>
          </p:nvSpPr>
          <p:spPr>
            <a:xfrm>
              <a:off x="1310900" y="23863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6"/>
            <p:cNvSpPr/>
            <p:nvPr/>
          </p:nvSpPr>
          <p:spPr>
            <a:xfrm>
              <a:off x="1306750" y="2393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6"/>
            <p:cNvSpPr/>
            <p:nvPr/>
          </p:nvSpPr>
          <p:spPr>
            <a:xfrm>
              <a:off x="1300725" y="23788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6"/>
            <p:cNvSpPr/>
            <p:nvPr/>
          </p:nvSpPr>
          <p:spPr>
            <a:xfrm>
              <a:off x="1304875" y="2366200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6"/>
            <p:cNvSpPr/>
            <p:nvPr/>
          </p:nvSpPr>
          <p:spPr>
            <a:xfrm>
              <a:off x="1294500" y="2370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6"/>
            <p:cNvSpPr/>
            <p:nvPr/>
          </p:nvSpPr>
          <p:spPr>
            <a:xfrm>
              <a:off x="1290175" y="2377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6"/>
            <p:cNvSpPr/>
            <p:nvPr/>
          </p:nvSpPr>
          <p:spPr>
            <a:xfrm>
              <a:off x="1309750" y="2377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6"/>
            <p:cNvSpPr/>
            <p:nvPr/>
          </p:nvSpPr>
          <p:spPr>
            <a:xfrm>
              <a:off x="1284150" y="23635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6"/>
            <p:cNvSpPr/>
            <p:nvPr/>
          </p:nvSpPr>
          <p:spPr>
            <a:xfrm>
              <a:off x="1293200" y="2362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6"/>
            <p:cNvSpPr/>
            <p:nvPr/>
          </p:nvSpPr>
          <p:spPr>
            <a:xfrm>
              <a:off x="1296400" y="23562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6"/>
            <p:cNvSpPr/>
            <p:nvPr/>
          </p:nvSpPr>
          <p:spPr>
            <a:xfrm>
              <a:off x="1309000" y="242475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6"/>
            <p:cNvSpPr/>
            <p:nvPr/>
          </p:nvSpPr>
          <p:spPr>
            <a:xfrm>
              <a:off x="1321250" y="242325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6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6"/>
            <p:cNvSpPr/>
            <p:nvPr/>
          </p:nvSpPr>
          <p:spPr>
            <a:xfrm>
              <a:off x="1311075" y="24159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6"/>
            <p:cNvSpPr/>
            <p:nvPr/>
          </p:nvSpPr>
          <p:spPr>
            <a:xfrm>
              <a:off x="1315225" y="2403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6"/>
            <p:cNvSpPr/>
            <p:nvPr/>
          </p:nvSpPr>
          <p:spPr>
            <a:xfrm>
              <a:off x="1304875" y="2408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6"/>
            <p:cNvSpPr/>
            <p:nvPr/>
          </p:nvSpPr>
          <p:spPr>
            <a:xfrm>
              <a:off x="1300525" y="24149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6"/>
            <p:cNvSpPr/>
            <p:nvPr/>
          </p:nvSpPr>
          <p:spPr>
            <a:xfrm>
              <a:off x="1320125" y="2414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6"/>
            <p:cNvSpPr/>
            <p:nvPr/>
          </p:nvSpPr>
          <p:spPr>
            <a:xfrm>
              <a:off x="1303550" y="23993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6"/>
            <p:cNvSpPr/>
            <p:nvPr/>
          </p:nvSpPr>
          <p:spPr>
            <a:xfrm>
              <a:off x="1317100" y="23942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6"/>
            <p:cNvSpPr/>
            <p:nvPr/>
          </p:nvSpPr>
          <p:spPr>
            <a:xfrm>
              <a:off x="1319375" y="24618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6"/>
            <p:cNvSpPr/>
            <p:nvPr/>
          </p:nvSpPr>
          <p:spPr>
            <a:xfrm>
              <a:off x="1331600" y="2460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6"/>
            <p:cNvSpPr/>
            <p:nvPr/>
          </p:nvSpPr>
          <p:spPr>
            <a:xfrm>
              <a:off x="1327450" y="24673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6"/>
            <p:cNvSpPr/>
            <p:nvPr/>
          </p:nvSpPr>
          <p:spPr>
            <a:xfrm>
              <a:off x="1321425" y="24530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6"/>
            <p:cNvSpPr/>
            <p:nvPr/>
          </p:nvSpPr>
          <p:spPr>
            <a:xfrm>
              <a:off x="1325575" y="24402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6"/>
            <p:cNvSpPr/>
            <p:nvPr/>
          </p:nvSpPr>
          <p:spPr>
            <a:xfrm>
              <a:off x="1315225" y="24451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204" y="173"/>
                  </a:lnTo>
                  <a:lnTo>
                    <a:pt x="241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6"/>
            <p:cNvSpPr/>
            <p:nvPr/>
          </p:nvSpPr>
          <p:spPr>
            <a:xfrm>
              <a:off x="1310900" y="2452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6"/>
            <p:cNvSpPr/>
            <p:nvPr/>
          </p:nvSpPr>
          <p:spPr>
            <a:xfrm>
              <a:off x="1330475" y="2451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6"/>
            <p:cNvSpPr/>
            <p:nvPr/>
          </p:nvSpPr>
          <p:spPr>
            <a:xfrm>
              <a:off x="1304875" y="24375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6"/>
            <p:cNvSpPr/>
            <p:nvPr/>
          </p:nvSpPr>
          <p:spPr>
            <a:xfrm>
              <a:off x="1313900" y="2436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6"/>
            <p:cNvSpPr/>
            <p:nvPr/>
          </p:nvSpPr>
          <p:spPr>
            <a:xfrm>
              <a:off x="1317100" y="24302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6"/>
            <p:cNvSpPr/>
            <p:nvPr/>
          </p:nvSpPr>
          <p:spPr>
            <a:xfrm>
              <a:off x="1324250" y="2473525"/>
              <a:ext cx="5875" cy="2650"/>
            </a:xfrm>
            <a:custGeom>
              <a:avLst/>
              <a:gdLst/>
              <a:ahLst/>
              <a:cxnLst/>
              <a:rect l="l" t="t" r="r" b="b"/>
              <a:pathLst>
                <a:path w="235" h="106" extrusionOk="0">
                  <a:moveTo>
                    <a:pt x="39" y="0"/>
                  </a:moveTo>
                  <a:lnTo>
                    <a:pt x="1" y="68"/>
                  </a:lnTo>
                  <a:lnTo>
                    <a:pt x="16" y="76"/>
                  </a:lnTo>
                  <a:cubicBezTo>
                    <a:pt x="61" y="83"/>
                    <a:pt x="106" y="91"/>
                    <a:pt x="152" y="98"/>
                  </a:cubicBezTo>
                  <a:cubicBezTo>
                    <a:pt x="182" y="98"/>
                    <a:pt x="204" y="98"/>
                    <a:pt x="234" y="106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6"/>
            <p:cNvSpPr/>
            <p:nvPr/>
          </p:nvSpPr>
          <p:spPr>
            <a:xfrm>
              <a:off x="1290175" y="22703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6"/>
            <p:cNvSpPr/>
            <p:nvPr/>
          </p:nvSpPr>
          <p:spPr>
            <a:xfrm>
              <a:off x="1302600" y="22688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6"/>
            <p:cNvSpPr/>
            <p:nvPr/>
          </p:nvSpPr>
          <p:spPr>
            <a:xfrm>
              <a:off x="1298275" y="2275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6"/>
            <p:cNvSpPr/>
            <p:nvPr/>
          </p:nvSpPr>
          <p:spPr>
            <a:xfrm>
              <a:off x="1292250" y="2261500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6"/>
            <p:cNvSpPr/>
            <p:nvPr/>
          </p:nvSpPr>
          <p:spPr>
            <a:xfrm>
              <a:off x="1301275" y="22603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6"/>
            <p:cNvSpPr/>
            <p:nvPr/>
          </p:nvSpPr>
          <p:spPr>
            <a:xfrm>
              <a:off x="1300525" y="23074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6"/>
            <p:cNvSpPr/>
            <p:nvPr/>
          </p:nvSpPr>
          <p:spPr>
            <a:xfrm>
              <a:off x="1312950" y="2305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6"/>
            <p:cNvSpPr/>
            <p:nvPr/>
          </p:nvSpPr>
          <p:spPr>
            <a:xfrm>
              <a:off x="1308625" y="2312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6"/>
            <p:cNvSpPr/>
            <p:nvPr/>
          </p:nvSpPr>
          <p:spPr>
            <a:xfrm>
              <a:off x="1302600" y="22984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6"/>
            <p:cNvSpPr/>
            <p:nvPr/>
          </p:nvSpPr>
          <p:spPr>
            <a:xfrm>
              <a:off x="1306750" y="22857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6"/>
            <p:cNvSpPr/>
            <p:nvPr/>
          </p:nvSpPr>
          <p:spPr>
            <a:xfrm>
              <a:off x="1296400" y="22905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6"/>
            <p:cNvSpPr/>
            <p:nvPr/>
          </p:nvSpPr>
          <p:spPr>
            <a:xfrm>
              <a:off x="1292050" y="22974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6"/>
            <p:cNvSpPr/>
            <p:nvPr/>
          </p:nvSpPr>
          <p:spPr>
            <a:xfrm>
              <a:off x="1311650" y="2297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6"/>
            <p:cNvSpPr/>
            <p:nvPr/>
          </p:nvSpPr>
          <p:spPr>
            <a:xfrm>
              <a:off x="1286025" y="22831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6"/>
            <p:cNvSpPr/>
            <p:nvPr/>
          </p:nvSpPr>
          <p:spPr>
            <a:xfrm>
              <a:off x="1295075" y="2282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6"/>
            <p:cNvSpPr/>
            <p:nvPr/>
          </p:nvSpPr>
          <p:spPr>
            <a:xfrm>
              <a:off x="1310900" y="23443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6"/>
            <p:cNvSpPr/>
            <p:nvPr/>
          </p:nvSpPr>
          <p:spPr>
            <a:xfrm>
              <a:off x="1323325" y="234285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6"/>
            <p:cNvSpPr/>
            <p:nvPr/>
          </p:nvSpPr>
          <p:spPr>
            <a:xfrm>
              <a:off x="1312950" y="23355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6"/>
            <p:cNvSpPr/>
            <p:nvPr/>
          </p:nvSpPr>
          <p:spPr>
            <a:xfrm>
              <a:off x="1317100" y="232270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6"/>
            <p:cNvSpPr/>
            <p:nvPr/>
          </p:nvSpPr>
          <p:spPr>
            <a:xfrm>
              <a:off x="1306750" y="23275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6"/>
            <p:cNvSpPr/>
            <p:nvPr/>
          </p:nvSpPr>
          <p:spPr>
            <a:xfrm>
              <a:off x="1302425" y="2334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6"/>
            <p:cNvSpPr/>
            <p:nvPr/>
          </p:nvSpPr>
          <p:spPr>
            <a:xfrm>
              <a:off x="1322000" y="2334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6"/>
            <p:cNvSpPr/>
            <p:nvPr/>
          </p:nvSpPr>
          <p:spPr>
            <a:xfrm>
              <a:off x="1305425" y="23189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6"/>
            <p:cNvSpPr/>
            <p:nvPr/>
          </p:nvSpPr>
          <p:spPr>
            <a:xfrm>
              <a:off x="1319175" y="23138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6"/>
            <p:cNvSpPr/>
            <p:nvPr/>
          </p:nvSpPr>
          <p:spPr>
            <a:xfrm>
              <a:off x="1321250" y="23814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6"/>
            <p:cNvSpPr/>
            <p:nvPr/>
          </p:nvSpPr>
          <p:spPr>
            <a:xfrm>
              <a:off x="1333675" y="23799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6"/>
            <p:cNvSpPr/>
            <p:nvPr/>
          </p:nvSpPr>
          <p:spPr>
            <a:xfrm>
              <a:off x="1329350" y="2386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6"/>
            <p:cNvSpPr/>
            <p:nvPr/>
          </p:nvSpPr>
          <p:spPr>
            <a:xfrm>
              <a:off x="1323325" y="237260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9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6"/>
            <p:cNvSpPr/>
            <p:nvPr/>
          </p:nvSpPr>
          <p:spPr>
            <a:xfrm>
              <a:off x="1327450" y="23597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6"/>
            <p:cNvSpPr/>
            <p:nvPr/>
          </p:nvSpPr>
          <p:spPr>
            <a:xfrm>
              <a:off x="1317100" y="23646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6"/>
            <p:cNvSpPr/>
            <p:nvPr/>
          </p:nvSpPr>
          <p:spPr>
            <a:xfrm>
              <a:off x="1312775" y="237165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6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6"/>
            <p:cNvSpPr/>
            <p:nvPr/>
          </p:nvSpPr>
          <p:spPr>
            <a:xfrm>
              <a:off x="1332350" y="23714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6"/>
            <p:cNvSpPr/>
            <p:nvPr/>
          </p:nvSpPr>
          <p:spPr>
            <a:xfrm>
              <a:off x="1306750" y="23571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6"/>
            <p:cNvSpPr/>
            <p:nvPr/>
          </p:nvSpPr>
          <p:spPr>
            <a:xfrm>
              <a:off x="1315775" y="2356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6"/>
            <p:cNvSpPr/>
            <p:nvPr/>
          </p:nvSpPr>
          <p:spPr>
            <a:xfrm>
              <a:off x="1318975" y="23498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81"/>
                  </a:lnTo>
                  <a:lnTo>
                    <a:pt x="242" y="1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6"/>
            <p:cNvSpPr/>
            <p:nvPr/>
          </p:nvSpPr>
          <p:spPr>
            <a:xfrm>
              <a:off x="1331600" y="24185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6"/>
            <p:cNvSpPr/>
            <p:nvPr/>
          </p:nvSpPr>
          <p:spPr>
            <a:xfrm>
              <a:off x="1344025" y="2417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6"/>
            <p:cNvSpPr/>
            <p:nvPr/>
          </p:nvSpPr>
          <p:spPr>
            <a:xfrm>
              <a:off x="1339700" y="2424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6"/>
            <p:cNvSpPr/>
            <p:nvPr/>
          </p:nvSpPr>
          <p:spPr>
            <a:xfrm>
              <a:off x="1333675" y="240950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6"/>
            <p:cNvSpPr/>
            <p:nvPr/>
          </p:nvSpPr>
          <p:spPr>
            <a:xfrm>
              <a:off x="1337825" y="23968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6"/>
            <p:cNvSpPr/>
            <p:nvPr/>
          </p:nvSpPr>
          <p:spPr>
            <a:xfrm>
              <a:off x="1327450" y="2401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6"/>
            <p:cNvSpPr/>
            <p:nvPr/>
          </p:nvSpPr>
          <p:spPr>
            <a:xfrm>
              <a:off x="1323325" y="24085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6"/>
            <p:cNvSpPr/>
            <p:nvPr/>
          </p:nvSpPr>
          <p:spPr>
            <a:xfrm>
              <a:off x="1342725" y="2408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6"/>
            <p:cNvSpPr/>
            <p:nvPr/>
          </p:nvSpPr>
          <p:spPr>
            <a:xfrm>
              <a:off x="1326150" y="23931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6"/>
            <p:cNvSpPr/>
            <p:nvPr/>
          </p:nvSpPr>
          <p:spPr>
            <a:xfrm>
              <a:off x="1342150" y="24554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6"/>
            <p:cNvSpPr/>
            <p:nvPr/>
          </p:nvSpPr>
          <p:spPr>
            <a:xfrm>
              <a:off x="1354400" y="245395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6"/>
            <p:cNvSpPr/>
            <p:nvPr/>
          </p:nvSpPr>
          <p:spPr>
            <a:xfrm>
              <a:off x="1350050" y="24609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81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6"/>
            <p:cNvSpPr/>
            <p:nvPr/>
          </p:nvSpPr>
          <p:spPr>
            <a:xfrm>
              <a:off x="1344025" y="244660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6"/>
            <p:cNvSpPr/>
            <p:nvPr/>
          </p:nvSpPr>
          <p:spPr>
            <a:xfrm>
              <a:off x="1348175" y="243380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6"/>
            <p:cNvSpPr/>
            <p:nvPr/>
          </p:nvSpPr>
          <p:spPr>
            <a:xfrm>
              <a:off x="1337825" y="24386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6"/>
            <p:cNvSpPr/>
            <p:nvPr/>
          </p:nvSpPr>
          <p:spPr>
            <a:xfrm>
              <a:off x="1333675" y="2445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6"/>
            <p:cNvSpPr/>
            <p:nvPr/>
          </p:nvSpPr>
          <p:spPr>
            <a:xfrm>
              <a:off x="1353075" y="2445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6"/>
            <p:cNvSpPr/>
            <p:nvPr/>
          </p:nvSpPr>
          <p:spPr>
            <a:xfrm>
              <a:off x="1327450" y="243115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6"/>
            <p:cNvSpPr/>
            <p:nvPr/>
          </p:nvSpPr>
          <p:spPr>
            <a:xfrm>
              <a:off x="1336500" y="24300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6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6"/>
            <p:cNvSpPr/>
            <p:nvPr/>
          </p:nvSpPr>
          <p:spPr>
            <a:xfrm>
              <a:off x="1359275" y="2470875"/>
              <a:ext cx="4000" cy="3625"/>
            </a:xfrm>
            <a:custGeom>
              <a:avLst/>
              <a:gdLst/>
              <a:ahLst/>
              <a:cxnLst/>
              <a:rect l="l" t="t" r="r" b="b"/>
              <a:pathLst>
                <a:path w="160" h="145" extrusionOk="0">
                  <a:moveTo>
                    <a:pt x="91" y="1"/>
                  </a:moveTo>
                  <a:lnTo>
                    <a:pt x="1" y="144"/>
                  </a:lnTo>
                  <a:cubicBezTo>
                    <a:pt x="39" y="137"/>
                    <a:pt x="76" y="129"/>
                    <a:pt x="106" y="121"/>
                  </a:cubicBezTo>
                  <a:lnTo>
                    <a:pt x="159" y="39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6"/>
            <p:cNvSpPr/>
            <p:nvPr/>
          </p:nvSpPr>
          <p:spPr>
            <a:xfrm>
              <a:off x="1348925" y="2475775"/>
              <a:ext cx="975" cy="400"/>
            </a:xfrm>
            <a:custGeom>
              <a:avLst/>
              <a:gdLst/>
              <a:ahLst/>
              <a:cxnLst/>
              <a:rect l="l" t="t" r="r" b="b"/>
              <a:pathLst>
                <a:path w="39" h="16" extrusionOk="0">
                  <a:moveTo>
                    <a:pt x="8" y="1"/>
                  </a:moveTo>
                  <a:lnTo>
                    <a:pt x="1" y="16"/>
                  </a:lnTo>
                  <a:cubicBezTo>
                    <a:pt x="16" y="16"/>
                    <a:pt x="23" y="8"/>
                    <a:pt x="38" y="8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6"/>
            <p:cNvSpPr/>
            <p:nvPr/>
          </p:nvSpPr>
          <p:spPr>
            <a:xfrm>
              <a:off x="1337825" y="24682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6"/>
            <p:cNvSpPr/>
            <p:nvPr/>
          </p:nvSpPr>
          <p:spPr>
            <a:xfrm>
              <a:off x="1346850" y="24671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6"/>
            <p:cNvSpPr/>
            <p:nvPr/>
          </p:nvSpPr>
          <p:spPr>
            <a:xfrm>
              <a:off x="1314850" y="2225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6"/>
            <p:cNvSpPr/>
            <p:nvPr/>
          </p:nvSpPr>
          <p:spPr>
            <a:xfrm>
              <a:off x="1318425" y="2219500"/>
              <a:ext cx="1150" cy="1725"/>
            </a:xfrm>
            <a:custGeom>
              <a:avLst/>
              <a:gdLst/>
              <a:ahLst/>
              <a:cxnLst/>
              <a:rect l="l" t="t" r="r" b="b"/>
              <a:pathLst>
                <a:path w="46" h="69" extrusionOk="0">
                  <a:moveTo>
                    <a:pt x="38" y="0"/>
                  </a:moveTo>
                  <a:cubicBezTo>
                    <a:pt x="23" y="23"/>
                    <a:pt x="8" y="46"/>
                    <a:pt x="0" y="68"/>
                  </a:cubicBezTo>
                  <a:lnTo>
                    <a:pt x="8" y="68"/>
                  </a:lnTo>
                  <a:lnTo>
                    <a:pt x="46" y="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6"/>
            <p:cNvSpPr/>
            <p:nvPr/>
          </p:nvSpPr>
          <p:spPr>
            <a:xfrm>
              <a:off x="1312950" y="22639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6"/>
            <p:cNvSpPr/>
            <p:nvPr/>
          </p:nvSpPr>
          <p:spPr>
            <a:xfrm>
              <a:off x="1325200" y="22624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6"/>
            <p:cNvSpPr/>
            <p:nvPr/>
          </p:nvSpPr>
          <p:spPr>
            <a:xfrm>
              <a:off x="1314850" y="225510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6"/>
            <p:cNvSpPr/>
            <p:nvPr/>
          </p:nvSpPr>
          <p:spPr>
            <a:xfrm>
              <a:off x="1318975" y="22422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6"/>
            <p:cNvSpPr/>
            <p:nvPr/>
          </p:nvSpPr>
          <p:spPr>
            <a:xfrm>
              <a:off x="1308625" y="22471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6"/>
            <p:cNvSpPr/>
            <p:nvPr/>
          </p:nvSpPr>
          <p:spPr>
            <a:xfrm>
              <a:off x="1304475" y="2254150"/>
              <a:ext cx="6075" cy="4350"/>
            </a:xfrm>
            <a:custGeom>
              <a:avLst/>
              <a:gdLst/>
              <a:ahLst/>
              <a:cxnLst/>
              <a:rect l="l" t="t" r="r" b="b"/>
              <a:pathLst>
                <a:path w="243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6"/>
            <p:cNvSpPr/>
            <p:nvPr/>
          </p:nvSpPr>
          <p:spPr>
            <a:xfrm>
              <a:off x="1323875" y="22539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6"/>
            <p:cNvSpPr/>
            <p:nvPr/>
          </p:nvSpPr>
          <p:spPr>
            <a:xfrm>
              <a:off x="1307300" y="2238525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6"/>
            <p:cNvSpPr/>
            <p:nvPr/>
          </p:nvSpPr>
          <p:spPr>
            <a:xfrm>
              <a:off x="1310700" y="2232500"/>
              <a:ext cx="5875" cy="4350"/>
            </a:xfrm>
            <a:custGeom>
              <a:avLst/>
              <a:gdLst/>
              <a:ahLst/>
              <a:cxnLst/>
              <a:rect l="l" t="t" r="r" b="b"/>
              <a:pathLst>
                <a:path w="235" h="174" extrusionOk="0">
                  <a:moveTo>
                    <a:pt x="38" y="0"/>
                  </a:moveTo>
                  <a:cubicBezTo>
                    <a:pt x="23" y="23"/>
                    <a:pt x="16" y="45"/>
                    <a:pt x="1" y="68"/>
                  </a:cubicBezTo>
                  <a:lnTo>
                    <a:pt x="196" y="173"/>
                  </a:lnTo>
                  <a:lnTo>
                    <a:pt x="234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6"/>
            <p:cNvSpPr/>
            <p:nvPr/>
          </p:nvSpPr>
          <p:spPr>
            <a:xfrm>
              <a:off x="1323325" y="23010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6"/>
            <p:cNvSpPr/>
            <p:nvPr/>
          </p:nvSpPr>
          <p:spPr>
            <a:xfrm>
              <a:off x="1335550" y="2299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6"/>
            <p:cNvSpPr/>
            <p:nvPr/>
          </p:nvSpPr>
          <p:spPr>
            <a:xfrm>
              <a:off x="1331225" y="2306500"/>
              <a:ext cx="6250" cy="4350"/>
            </a:xfrm>
            <a:custGeom>
              <a:avLst/>
              <a:gdLst/>
              <a:ahLst/>
              <a:cxnLst/>
              <a:rect l="l" t="t" r="r" b="b"/>
              <a:pathLst>
                <a:path w="250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6"/>
            <p:cNvSpPr/>
            <p:nvPr/>
          </p:nvSpPr>
          <p:spPr>
            <a:xfrm>
              <a:off x="1325200" y="2292175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6"/>
            <p:cNvSpPr/>
            <p:nvPr/>
          </p:nvSpPr>
          <p:spPr>
            <a:xfrm>
              <a:off x="1329350" y="22793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6"/>
            <p:cNvSpPr/>
            <p:nvPr/>
          </p:nvSpPr>
          <p:spPr>
            <a:xfrm>
              <a:off x="1318975" y="2284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6"/>
            <p:cNvSpPr/>
            <p:nvPr/>
          </p:nvSpPr>
          <p:spPr>
            <a:xfrm>
              <a:off x="1314850" y="2291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6"/>
            <p:cNvSpPr/>
            <p:nvPr/>
          </p:nvSpPr>
          <p:spPr>
            <a:xfrm>
              <a:off x="1334250" y="2291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6"/>
            <p:cNvSpPr/>
            <p:nvPr/>
          </p:nvSpPr>
          <p:spPr>
            <a:xfrm>
              <a:off x="1308825" y="2276750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6"/>
            <p:cNvSpPr/>
            <p:nvPr/>
          </p:nvSpPr>
          <p:spPr>
            <a:xfrm>
              <a:off x="1317675" y="22756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9" y="1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6"/>
            <p:cNvSpPr/>
            <p:nvPr/>
          </p:nvSpPr>
          <p:spPr>
            <a:xfrm>
              <a:off x="1320875" y="22694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6"/>
            <p:cNvSpPr/>
            <p:nvPr/>
          </p:nvSpPr>
          <p:spPr>
            <a:xfrm>
              <a:off x="1333675" y="23381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6"/>
            <p:cNvSpPr/>
            <p:nvPr/>
          </p:nvSpPr>
          <p:spPr>
            <a:xfrm>
              <a:off x="1345925" y="2336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6"/>
            <p:cNvSpPr/>
            <p:nvPr/>
          </p:nvSpPr>
          <p:spPr>
            <a:xfrm>
              <a:off x="1341775" y="2343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6"/>
            <p:cNvSpPr/>
            <p:nvPr/>
          </p:nvSpPr>
          <p:spPr>
            <a:xfrm>
              <a:off x="1335550" y="232910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6"/>
            <p:cNvSpPr/>
            <p:nvPr/>
          </p:nvSpPr>
          <p:spPr>
            <a:xfrm>
              <a:off x="1339700" y="23164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6"/>
            <p:cNvSpPr/>
            <p:nvPr/>
          </p:nvSpPr>
          <p:spPr>
            <a:xfrm>
              <a:off x="1329350" y="23211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6"/>
            <p:cNvSpPr/>
            <p:nvPr/>
          </p:nvSpPr>
          <p:spPr>
            <a:xfrm>
              <a:off x="1325200" y="2328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6"/>
            <p:cNvSpPr/>
            <p:nvPr/>
          </p:nvSpPr>
          <p:spPr>
            <a:xfrm>
              <a:off x="1344600" y="23279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6"/>
            <p:cNvSpPr/>
            <p:nvPr/>
          </p:nvSpPr>
          <p:spPr>
            <a:xfrm>
              <a:off x="1328225" y="23127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6"/>
            <p:cNvSpPr/>
            <p:nvPr/>
          </p:nvSpPr>
          <p:spPr>
            <a:xfrm>
              <a:off x="1344025" y="23750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6"/>
            <p:cNvSpPr/>
            <p:nvPr/>
          </p:nvSpPr>
          <p:spPr>
            <a:xfrm>
              <a:off x="1356275" y="23735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6"/>
            <p:cNvSpPr/>
            <p:nvPr/>
          </p:nvSpPr>
          <p:spPr>
            <a:xfrm>
              <a:off x="1352125" y="23805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6"/>
            <p:cNvSpPr/>
            <p:nvPr/>
          </p:nvSpPr>
          <p:spPr>
            <a:xfrm>
              <a:off x="1345925" y="236620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6"/>
            <p:cNvSpPr/>
            <p:nvPr/>
          </p:nvSpPr>
          <p:spPr>
            <a:xfrm>
              <a:off x="1350050" y="23533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6"/>
            <p:cNvSpPr/>
            <p:nvPr/>
          </p:nvSpPr>
          <p:spPr>
            <a:xfrm>
              <a:off x="1339700" y="2358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6"/>
            <p:cNvSpPr/>
            <p:nvPr/>
          </p:nvSpPr>
          <p:spPr>
            <a:xfrm>
              <a:off x="1335550" y="2365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6"/>
            <p:cNvSpPr/>
            <p:nvPr/>
          </p:nvSpPr>
          <p:spPr>
            <a:xfrm>
              <a:off x="1354950" y="23650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6"/>
            <p:cNvSpPr/>
            <p:nvPr/>
          </p:nvSpPr>
          <p:spPr>
            <a:xfrm>
              <a:off x="1329525" y="23507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6"/>
            <p:cNvSpPr/>
            <p:nvPr/>
          </p:nvSpPr>
          <p:spPr>
            <a:xfrm>
              <a:off x="1338575" y="2349625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6"/>
            <p:cNvSpPr/>
            <p:nvPr/>
          </p:nvSpPr>
          <p:spPr>
            <a:xfrm>
              <a:off x="1354400" y="24121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6"/>
            <p:cNvSpPr/>
            <p:nvPr/>
          </p:nvSpPr>
          <p:spPr>
            <a:xfrm>
              <a:off x="1366625" y="2410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6"/>
            <p:cNvSpPr/>
            <p:nvPr/>
          </p:nvSpPr>
          <p:spPr>
            <a:xfrm>
              <a:off x="1362475" y="241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6"/>
            <p:cNvSpPr/>
            <p:nvPr/>
          </p:nvSpPr>
          <p:spPr>
            <a:xfrm>
              <a:off x="1356275" y="2403275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6"/>
            <p:cNvSpPr/>
            <p:nvPr/>
          </p:nvSpPr>
          <p:spPr>
            <a:xfrm>
              <a:off x="1360600" y="23904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6"/>
            <p:cNvSpPr/>
            <p:nvPr/>
          </p:nvSpPr>
          <p:spPr>
            <a:xfrm>
              <a:off x="1350050" y="2395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6"/>
            <p:cNvSpPr/>
            <p:nvPr/>
          </p:nvSpPr>
          <p:spPr>
            <a:xfrm>
              <a:off x="1345925" y="2402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6"/>
            <p:cNvSpPr/>
            <p:nvPr/>
          </p:nvSpPr>
          <p:spPr>
            <a:xfrm>
              <a:off x="1365300" y="2402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6"/>
            <p:cNvSpPr/>
            <p:nvPr/>
          </p:nvSpPr>
          <p:spPr>
            <a:xfrm>
              <a:off x="1339900" y="2387850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6"/>
            <p:cNvSpPr/>
            <p:nvPr/>
          </p:nvSpPr>
          <p:spPr>
            <a:xfrm>
              <a:off x="1348925" y="2386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3"/>
                  </a:lnTo>
                  <a:lnTo>
                    <a:pt x="242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6"/>
            <p:cNvSpPr/>
            <p:nvPr/>
          </p:nvSpPr>
          <p:spPr>
            <a:xfrm>
              <a:off x="1364750" y="24492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6"/>
            <p:cNvSpPr/>
            <p:nvPr/>
          </p:nvSpPr>
          <p:spPr>
            <a:xfrm>
              <a:off x="1376975" y="2447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6"/>
            <p:cNvSpPr/>
            <p:nvPr/>
          </p:nvSpPr>
          <p:spPr>
            <a:xfrm>
              <a:off x="1372850" y="2454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6"/>
            <p:cNvSpPr/>
            <p:nvPr/>
          </p:nvSpPr>
          <p:spPr>
            <a:xfrm>
              <a:off x="1366625" y="244020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6"/>
            <p:cNvSpPr/>
            <p:nvPr/>
          </p:nvSpPr>
          <p:spPr>
            <a:xfrm>
              <a:off x="1370950" y="242757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4" y="1"/>
                  </a:moveTo>
                  <a:lnTo>
                    <a:pt x="1" y="196"/>
                  </a:lnTo>
                  <a:lnTo>
                    <a:pt x="69" y="226"/>
                  </a:lnTo>
                  <a:lnTo>
                    <a:pt x="182" y="3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6"/>
            <p:cNvSpPr/>
            <p:nvPr/>
          </p:nvSpPr>
          <p:spPr>
            <a:xfrm>
              <a:off x="1360425" y="2432275"/>
              <a:ext cx="6225" cy="4375"/>
            </a:xfrm>
            <a:custGeom>
              <a:avLst/>
              <a:gdLst/>
              <a:ahLst/>
              <a:cxnLst/>
              <a:rect l="l" t="t" r="r" b="b"/>
              <a:pathLst>
                <a:path w="249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6"/>
            <p:cNvSpPr/>
            <p:nvPr/>
          </p:nvSpPr>
          <p:spPr>
            <a:xfrm>
              <a:off x="1356275" y="2439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1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6"/>
            <p:cNvSpPr/>
            <p:nvPr/>
          </p:nvSpPr>
          <p:spPr>
            <a:xfrm>
              <a:off x="1375675" y="24390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6"/>
            <p:cNvSpPr/>
            <p:nvPr/>
          </p:nvSpPr>
          <p:spPr>
            <a:xfrm>
              <a:off x="1350250" y="24249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6"/>
            <p:cNvSpPr/>
            <p:nvPr/>
          </p:nvSpPr>
          <p:spPr>
            <a:xfrm>
              <a:off x="1359275" y="2423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6"/>
            <p:cNvSpPr/>
            <p:nvPr/>
          </p:nvSpPr>
          <p:spPr>
            <a:xfrm>
              <a:off x="1383375" y="2464475"/>
              <a:ext cx="1550" cy="1350"/>
            </a:xfrm>
            <a:custGeom>
              <a:avLst/>
              <a:gdLst/>
              <a:ahLst/>
              <a:cxnLst/>
              <a:rect l="l" t="t" r="r" b="b"/>
              <a:pathLst>
                <a:path w="62" h="54" extrusionOk="0">
                  <a:moveTo>
                    <a:pt x="31" y="1"/>
                  </a:moveTo>
                  <a:lnTo>
                    <a:pt x="1" y="54"/>
                  </a:lnTo>
                  <a:cubicBezTo>
                    <a:pt x="24" y="38"/>
                    <a:pt x="46" y="31"/>
                    <a:pt x="61" y="16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6"/>
            <p:cNvSpPr/>
            <p:nvPr/>
          </p:nvSpPr>
          <p:spPr>
            <a:xfrm>
              <a:off x="1370950" y="2469375"/>
              <a:ext cx="2675" cy="1725"/>
            </a:xfrm>
            <a:custGeom>
              <a:avLst/>
              <a:gdLst/>
              <a:ahLst/>
              <a:cxnLst/>
              <a:rect l="l" t="t" r="r" b="b"/>
              <a:pathLst>
                <a:path w="107" h="69" extrusionOk="0">
                  <a:moveTo>
                    <a:pt x="39" y="1"/>
                  </a:moveTo>
                  <a:lnTo>
                    <a:pt x="1" y="68"/>
                  </a:lnTo>
                  <a:lnTo>
                    <a:pt x="8" y="68"/>
                  </a:lnTo>
                  <a:cubicBezTo>
                    <a:pt x="39" y="61"/>
                    <a:pt x="69" y="46"/>
                    <a:pt x="106" y="38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6"/>
            <p:cNvSpPr/>
            <p:nvPr/>
          </p:nvSpPr>
          <p:spPr>
            <a:xfrm>
              <a:off x="1360600" y="24618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6"/>
            <p:cNvSpPr/>
            <p:nvPr/>
          </p:nvSpPr>
          <p:spPr>
            <a:xfrm>
              <a:off x="1369650" y="2460725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6"/>
            <p:cNvSpPr/>
            <p:nvPr/>
          </p:nvSpPr>
          <p:spPr>
            <a:xfrm>
              <a:off x="1325200" y="22206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6"/>
            <p:cNvSpPr/>
            <p:nvPr/>
          </p:nvSpPr>
          <p:spPr>
            <a:xfrm>
              <a:off x="1337450" y="22191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6"/>
            <p:cNvSpPr/>
            <p:nvPr/>
          </p:nvSpPr>
          <p:spPr>
            <a:xfrm>
              <a:off x="1333300" y="22261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6"/>
            <p:cNvSpPr/>
            <p:nvPr/>
          </p:nvSpPr>
          <p:spPr>
            <a:xfrm>
              <a:off x="1327275" y="22116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203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6"/>
            <p:cNvSpPr/>
            <p:nvPr/>
          </p:nvSpPr>
          <p:spPr>
            <a:xfrm>
              <a:off x="1331425" y="219897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6"/>
            <p:cNvSpPr/>
            <p:nvPr/>
          </p:nvSpPr>
          <p:spPr>
            <a:xfrm>
              <a:off x="1336125" y="221065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6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6"/>
            <p:cNvSpPr/>
            <p:nvPr/>
          </p:nvSpPr>
          <p:spPr>
            <a:xfrm>
              <a:off x="1334050" y="2190300"/>
              <a:ext cx="3975" cy="5500"/>
            </a:xfrm>
            <a:custGeom>
              <a:avLst/>
              <a:gdLst/>
              <a:ahLst/>
              <a:cxnLst/>
              <a:rect l="l" t="t" r="r" b="b"/>
              <a:pathLst>
                <a:path w="159" h="220" extrusionOk="0">
                  <a:moveTo>
                    <a:pt x="121" y="1"/>
                  </a:moveTo>
                  <a:cubicBezTo>
                    <a:pt x="76" y="69"/>
                    <a:pt x="38" y="137"/>
                    <a:pt x="1" y="197"/>
                  </a:cubicBezTo>
                  <a:lnTo>
                    <a:pt x="38" y="219"/>
                  </a:lnTo>
                  <a:lnTo>
                    <a:pt x="159" y="2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6"/>
            <p:cNvSpPr/>
            <p:nvPr/>
          </p:nvSpPr>
          <p:spPr>
            <a:xfrm>
              <a:off x="1335550" y="22577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6"/>
            <p:cNvSpPr/>
            <p:nvPr/>
          </p:nvSpPr>
          <p:spPr>
            <a:xfrm>
              <a:off x="1347800" y="2256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6"/>
            <p:cNvSpPr/>
            <p:nvPr/>
          </p:nvSpPr>
          <p:spPr>
            <a:xfrm>
              <a:off x="1343650" y="22631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6"/>
            <p:cNvSpPr/>
            <p:nvPr/>
          </p:nvSpPr>
          <p:spPr>
            <a:xfrm>
              <a:off x="1337625" y="22486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6"/>
            <p:cNvSpPr/>
            <p:nvPr/>
          </p:nvSpPr>
          <p:spPr>
            <a:xfrm>
              <a:off x="1341775" y="223607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6"/>
            <p:cNvSpPr/>
            <p:nvPr/>
          </p:nvSpPr>
          <p:spPr>
            <a:xfrm>
              <a:off x="1331425" y="2240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6"/>
            <p:cNvSpPr/>
            <p:nvPr/>
          </p:nvSpPr>
          <p:spPr>
            <a:xfrm>
              <a:off x="1327075" y="2247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6"/>
            <p:cNvSpPr/>
            <p:nvPr/>
          </p:nvSpPr>
          <p:spPr>
            <a:xfrm>
              <a:off x="1346675" y="2247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6"/>
            <p:cNvSpPr/>
            <p:nvPr/>
          </p:nvSpPr>
          <p:spPr>
            <a:xfrm>
              <a:off x="1321050" y="22334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6"/>
            <p:cNvSpPr/>
            <p:nvPr/>
          </p:nvSpPr>
          <p:spPr>
            <a:xfrm>
              <a:off x="1330100" y="2232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6"/>
            <p:cNvSpPr/>
            <p:nvPr/>
          </p:nvSpPr>
          <p:spPr>
            <a:xfrm>
              <a:off x="1345925" y="22946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6"/>
            <p:cNvSpPr/>
            <p:nvPr/>
          </p:nvSpPr>
          <p:spPr>
            <a:xfrm>
              <a:off x="1358150" y="22931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6"/>
            <p:cNvSpPr/>
            <p:nvPr/>
          </p:nvSpPr>
          <p:spPr>
            <a:xfrm>
              <a:off x="1354000" y="23001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6"/>
            <p:cNvSpPr/>
            <p:nvPr/>
          </p:nvSpPr>
          <p:spPr>
            <a:xfrm>
              <a:off x="1347975" y="22857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6"/>
            <p:cNvSpPr/>
            <p:nvPr/>
          </p:nvSpPr>
          <p:spPr>
            <a:xfrm>
              <a:off x="1352125" y="22729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6"/>
            <p:cNvSpPr/>
            <p:nvPr/>
          </p:nvSpPr>
          <p:spPr>
            <a:xfrm>
              <a:off x="1341775" y="2277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6"/>
            <p:cNvSpPr/>
            <p:nvPr/>
          </p:nvSpPr>
          <p:spPr>
            <a:xfrm>
              <a:off x="1337450" y="2284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6"/>
            <p:cNvSpPr/>
            <p:nvPr/>
          </p:nvSpPr>
          <p:spPr>
            <a:xfrm>
              <a:off x="1357025" y="2284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6"/>
            <p:cNvSpPr/>
            <p:nvPr/>
          </p:nvSpPr>
          <p:spPr>
            <a:xfrm>
              <a:off x="1331425" y="2270350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6"/>
            <p:cNvSpPr/>
            <p:nvPr/>
          </p:nvSpPr>
          <p:spPr>
            <a:xfrm>
              <a:off x="1340450" y="22692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6"/>
            <p:cNvSpPr/>
            <p:nvPr/>
          </p:nvSpPr>
          <p:spPr>
            <a:xfrm>
              <a:off x="1356275" y="23317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6"/>
            <p:cNvSpPr/>
            <p:nvPr/>
          </p:nvSpPr>
          <p:spPr>
            <a:xfrm>
              <a:off x="1368500" y="2330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6"/>
            <p:cNvSpPr/>
            <p:nvPr/>
          </p:nvSpPr>
          <p:spPr>
            <a:xfrm>
              <a:off x="1364375" y="2337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6"/>
            <p:cNvSpPr/>
            <p:nvPr/>
          </p:nvSpPr>
          <p:spPr>
            <a:xfrm>
              <a:off x="1358350" y="2322700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203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6"/>
            <p:cNvSpPr/>
            <p:nvPr/>
          </p:nvSpPr>
          <p:spPr>
            <a:xfrm>
              <a:off x="1362475" y="23100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6"/>
            <p:cNvSpPr/>
            <p:nvPr/>
          </p:nvSpPr>
          <p:spPr>
            <a:xfrm>
              <a:off x="1352125" y="231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6"/>
            <p:cNvSpPr/>
            <p:nvPr/>
          </p:nvSpPr>
          <p:spPr>
            <a:xfrm>
              <a:off x="1347800" y="23219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6"/>
            <p:cNvSpPr/>
            <p:nvPr/>
          </p:nvSpPr>
          <p:spPr>
            <a:xfrm>
              <a:off x="1367375" y="2321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6"/>
            <p:cNvSpPr/>
            <p:nvPr/>
          </p:nvSpPr>
          <p:spPr>
            <a:xfrm>
              <a:off x="1341775" y="23074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6"/>
            <p:cNvSpPr/>
            <p:nvPr/>
          </p:nvSpPr>
          <p:spPr>
            <a:xfrm>
              <a:off x="1350800" y="23063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6"/>
            <p:cNvSpPr/>
            <p:nvPr/>
          </p:nvSpPr>
          <p:spPr>
            <a:xfrm>
              <a:off x="1366625" y="23688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6"/>
            <p:cNvSpPr/>
            <p:nvPr/>
          </p:nvSpPr>
          <p:spPr>
            <a:xfrm>
              <a:off x="1378875" y="23673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0"/>
                  </a:lnTo>
                  <a:lnTo>
                    <a:pt x="204" y="173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6"/>
            <p:cNvSpPr/>
            <p:nvPr/>
          </p:nvSpPr>
          <p:spPr>
            <a:xfrm>
              <a:off x="1374725" y="2374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6"/>
            <p:cNvSpPr/>
            <p:nvPr/>
          </p:nvSpPr>
          <p:spPr>
            <a:xfrm>
              <a:off x="1368700" y="23597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6"/>
            <p:cNvSpPr/>
            <p:nvPr/>
          </p:nvSpPr>
          <p:spPr>
            <a:xfrm>
              <a:off x="1372850" y="2347175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6"/>
            <p:cNvSpPr/>
            <p:nvPr/>
          </p:nvSpPr>
          <p:spPr>
            <a:xfrm>
              <a:off x="1362475" y="2351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6"/>
            <p:cNvSpPr/>
            <p:nvPr/>
          </p:nvSpPr>
          <p:spPr>
            <a:xfrm>
              <a:off x="1358150" y="2358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6"/>
            <p:cNvSpPr/>
            <p:nvPr/>
          </p:nvSpPr>
          <p:spPr>
            <a:xfrm>
              <a:off x="1377750" y="2358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6"/>
            <p:cNvSpPr/>
            <p:nvPr/>
          </p:nvSpPr>
          <p:spPr>
            <a:xfrm>
              <a:off x="1352125" y="23445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6"/>
            <p:cNvSpPr/>
            <p:nvPr/>
          </p:nvSpPr>
          <p:spPr>
            <a:xfrm>
              <a:off x="1361175" y="2343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6"/>
            <p:cNvSpPr/>
            <p:nvPr/>
          </p:nvSpPr>
          <p:spPr>
            <a:xfrm>
              <a:off x="1376975" y="24057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6"/>
            <p:cNvSpPr/>
            <p:nvPr/>
          </p:nvSpPr>
          <p:spPr>
            <a:xfrm>
              <a:off x="1389425" y="2404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6"/>
            <p:cNvSpPr/>
            <p:nvPr/>
          </p:nvSpPr>
          <p:spPr>
            <a:xfrm>
              <a:off x="1385075" y="2411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6"/>
            <p:cNvSpPr/>
            <p:nvPr/>
          </p:nvSpPr>
          <p:spPr>
            <a:xfrm>
              <a:off x="1379050" y="23968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6"/>
            <p:cNvSpPr/>
            <p:nvPr/>
          </p:nvSpPr>
          <p:spPr>
            <a:xfrm>
              <a:off x="1383200" y="23840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6"/>
            <p:cNvSpPr/>
            <p:nvPr/>
          </p:nvSpPr>
          <p:spPr>
            <a:xfrm>
              <a:off x="1372850" y="2388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6"/>
            <p:cNvSpPr/>
            <p:nvPr/>
          </p:nvSpPr>
          <p:spPr>
            <a:xfrm>
              <a:off x="1368500" y="239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6"/>
            <p:cNvSpPr/>
            <p:nvPr/>
          </p:nvSpPr>
          <p:spPr>
            <a:xfrm>
              <a:off x="1388100" y="2395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6"/>
            <p:cNvSpPr/>
            <p:nvPr/>
          </p:nvSpPr>
          <p:spPr>
            <a:xfrm>
              <a:off x="1362475" y="23814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6"/>
            <p:cNvSpPr/>
            <p:nvPr/>
          </p:nvSpPr>
          <p:spPr>
            <a:xfrm>
              <a:off x="1371525" y="23803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6"/>
            <p:cNvSpPr/>
            <p:nvPr/>
          </p:nvSpPr>
          <p:spPr>
            <a:xfrm>
              <a:off x="1387350" y="24428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6"/>
            <p:cNvSpPr/>
            <p:nvPr/>
          </p:nvSpPr>
          <p:spPr>
            <a:xfrm>
              <a:off x="1399775" y="2441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6"/>
            <p:cNvSpPr/>
            <p:nvPr/>
          </p:nvSpPr>
          <p:spPr>
            <a:xfrm>
              <a:off x="1389425" y="2433800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203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6"/>
            <p:cNvSpPr/>
            <p:nvPr/>
          </p:nvSpPr>
          <p:spPr>
            <a:xfrm>
              <a:off x="1393550" y="24211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6"/>
            <p:cNvSpPr/>
            <p:nvPr/>
          </p:nvSpPr>
          <p:spPr>
            <a:xfrm>
              <a:off x="1383200" y="2426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6"/>
            <p:cNvSpPr/>
            <p:nvPr/>
          </p:nvSpPr>
          <p:spPr>
            <a:xfrm>
              <a:off x="1378875" y="2433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6"/>
            <p:cNvSpPr/>
            <p:nvPr/>
          </p:nvSpPr>
          <p:spPr>
            <a:xfrm>
              <a:off x="1398450" y="2432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6"/>
            <p:cNvSpPr/>
            <p:nvPr/>
          </p:nvSpPr>
          <p:spPr>
            <a:xfrm>
              <a:off x="1372850" y="24185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6"/>
            <p:cNvSpPr/>
            <p:nvPr/>
          </p:nvSpPr>
          <p:spPr>
            <a:xfrm>
              <a:off x="1381875" y="24174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6"/>
            <p:cNvSpPr/>
            <p:nvPr/>
          </p:nvSpPr>
          <p:spPr>
            <a:xfrm>
              <a:off x="1395625" y="24121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6"/>
            <p:cNvSpPr/>
            <p:nvPr/>
          </p:nvSpPr>
          <p:spPr>
            <a:xfrm>
              <a:off x="1383200" y="24556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6"/>
            <p:cNvSpPr/>
            <p:nvPr/>
          </p:nvSpPr>
          <p:spPr>
            <a:xfrm>
              <a:off x="1392250" y="2454500"/>
              <a:ext cx="5275" cy="3600"/>
            </a:xfrm>
            <a:custGeom>
              <a:avLst/>
              <a:gdLst/>
              <a:ahLst/>
              <a:cxnLst/>
              <a:rect l="l" t="t" r="r" b="b"/>
              <a:pathLst>
                <a:path w="211" h="144" extrusionOk="0">
                  <a:moveTo>
                    <a:pt x="38" y="1"/>
                  </a:moveTo>
                  <a:lnTo>
                    <a:pt x="0" y="68"/>
                  </a:lnTo>
                  <a:lnTo>
                    <a:pt x="143" y="144"/>
                  </a:lnTo>
                  <a:cubicBezTo>
                    <a:pt x="166" y="121"/>
                    <a:pt x="188" y="106"/>
                    <a:pt x="211" y="91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6"/>
            <p:cNvSpPr/>
            <p:nvPr/>
          </p:nvSpPr>
          <p:spPr>
            <a:xfrm>
              <a:off x="1395450" y="2448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6"/>
            <p:cNvSpPr/>
            <p:nvPr/>
          </p:nvSpPr>
          <p:spPr>
            <a:xfrm>
              <a:off x="1349875" y="2175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6"/>
            <p:cNvSpPr/>
            <p:nvPr/>
          </p:nvSpPr>
          <p:spPr>
            <a:xfrm>
              <a:off x="1345550" y="2182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6"/>
            <p:cNvSpPr/>
            <p:nvPr/>
          </p:nvSpPr>
          <p:spPr>
            <a:xfrm>
              <a:off x="1349875" y="2167900"/>
              <a:ext cx="4725" cy="3600"/>
            </a:xfrm>
            <a:custGeom>
              <a:avLst/>
              <a:gdLst/>
              <a:ahLst/>
              <a:cxnLst/>
              <a:rect l="l" t="t" r="r" b="b"/>
              <a:pathLst>
                <a:path w="189" h="144" extrusionOk="0">
                  <a:moveTo>
                    <a:pt x="45" y="1"/>
                  </a:moveTo>
                  <a:cubicBezTo>
                    <a:pt x="30" y="23"/>
                    <a:pt x="15" y="46"/>
                    <a:pt x="0" y="68"/>
                  </a:cubicBezTo>
                  <a:lnTo>
                    <a:pt x="151" y="144"/>
                  </a:lnTo>
                  <a:lnTo>
                    <a:pt x="189" y="7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6"/>
            <p:cNvSpPr/>
            <p:nvPr/>
          </p:nvSpPr>
          <p:spPr>
            <a:xfrm>
              <a:off x="1347800" y="22142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6"/>
            <p:cNvSpPr/>
            <p:nvPr/>
          </p:nvSpPr>
          <p:spPr>
            <a:xfrm>
              <a:off x="1360225" y="2212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6"/>
            <p:cNvSpPr/>
            <p:nvPr/>
          </p:nvSpPr>
          <p:spPr>
            <a:xfrm>
              <a:off x="1355900" y="22196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6"/>
            <p:cNvSpPr/>
            <p:nvPr/>
          </p:nvSpPr>
          <p:spPr>
            <a:xfrm>
              <a:off x="1349875" y="22053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6"/>
            <p:cNvSpPr/>
            <p:nvPr/>
          </p:nvSpPr>
          <p:spPr>
            <a:xfrm>
              <a:off x="1354000" y="21925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6"/>
            <p:cNvSpPr/>
            <p:nvPr/>
          </p:nvSpPr>
          <p:spPr>
            <a:xfrm>
              <a:off x="1343650" y="2197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6"/>
            <p:cNvSpPr/>
            <p:nvPr/>
          </p:nvSpPr>
          <p:spPr>
            <a:xfrm>
              <a:off x="1339325" y="22044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6"/>
            <p:cNvSpPr/>
            <p:nvPr/>
          </p:nvSpPr>
          <p:spPr>
            <a:xfrm>
              <a:off x="1358900" y="2204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6"/>
            <p:cNvSpPr/>
            <p:nvPr/>
          </p:nvSpPr>
          <p:spPr>
            <a:xfrm>
              <a:off x="1342325" y="2188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6"/>
            <p:cNvSpPr/>
            <p:nvPr/>
          </p:nvSpPr>
          <p:spPr>
            <a:xfrm>
              <a:off x="1358150" y="22513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6"/>
            <p:cNvSpPr/>
            <p:nvPr/>
          </p:nvSpPr>
          <p:spPr>
            <a:xfrm>
              <a:off x="1370575" y="2249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6"/>
            <p:cNvSpPr/>
            <p:nvPr/>
          </p:nvSpPr>
          <p:spPr>
            <a:xfrm>
              <a:off x="1366250" y="22567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6"/>
            <p:cNvSpPr/>
            <p:nvPr/>
          </p:nvSpPr>
          <p:spPr>
            <a:xfrm>
              <a:off x="1360225" y="22422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6"/>
            <p:cNvSpPr/>
            <p:nvPr/>
          </p:nvSpPr>
          <p:spPr>
            <a:xfrm>
              <a:off x="1364375" y="22296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6"/>
            <p:cNvSpPr/>
            <p:nvPr/>
          </p:nvSpPr>
          <p:spPr>
            <a:xfrm>
              <a:off x="1354000" y="22343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6"/>
            <p:cNvSpPr/>
            <p:nvPr/>
          </p:nvSpPr>
          <p:spPr>
            <a:xfrm>
              <a:off x="1349675" y="2241525"/>
              <a:ext cx="6250" cy="4350"/>
            </a:xfrm>
            <a:custGeom>
              <a:avLst/>
              <a:gdLst/>
              <a:ahLst/>
              <a:cxnLst/>
              <a:rect l="l" t="t" r="r" b="b"/>
              <a:pathLst>
                <a:path w="250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6"/>
            <p:cNvSpPr/>
            <p:nvPr/>
          </p:nvSpPr>
          <p:spPr>
            <a:xfrm>
              <a:off x="1369275" y="2241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6"/>
            <p:cNvSpPr/>
            <p:nvPr/>
          </p:nvSpPr>
          <p:spPr>
            <a:xfrm>
              <a:off x="1343650" y="22270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6"/>
            <p:cNvSpPr/>
            <p:nvPr/>
          </p:nvSpPr>
          <p:spPr>
            <a:xfrm>
              <a:off x="1352700" y="2225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6"/>
            <p:cNvSpPr/>
            <p:nvPr/>
          </p:nvSpPr>
          <p:spPr>
            <a:xfrm>
              <a:off x="1368500" y="22884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6"/>
            <p:cNvSpPr/>
            <p:nvPr/>
          </p:nvSpPr>
          <p:spPr>
            <a:xfrm>
              <a:off x="1380950" y="22869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6"/>
            <p:cNvSpPr/>
            <p:nvPr/>
          </p:nvSpPr>
          <p:spPr>
            <a:xfrm>
              <a:off x="1376600" y="2293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6"/>
            <p:cNvSpPr/>
            <p:nvPr/>
          </p:nvSpPr>
          <p:spPr>
            <a:xfrm>
              <a:off x="1370575" y="22793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6"/>
            <p:cNvSpPr/>
            <p:nvPr/>
          </p:nvSpPr>
          <p:spPr>
            <a:xfrm>
              <a:off x="1374725" y="22665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6"/>
            <p:cNvSpPr/>
            <p:nvPr/>
          </p:nvSpPr>
          <p:spPr>
            <a:xfrm>
              <a:off x="1364375" y="2271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6"/>
            <p:cNvSpPr/>
            <p:nvPr/>
          </p:nvSpPr>
          <p:spPr>
            <a:xfrm>
              <a:off x="1360225" y="22784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3"/>
                  </a:lnTo>
                  <a:lnTo>
                    <a:pt x="242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6"/>
            <p:cNvSpPr/>
            <p:nvPr/>
          </p:nvSpPr>
          <p:spPr>
            <a:xfrm>
              <a:off x="1379625" y="2278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6"/>
            <p:cNvSpPr/>
            <p:nvPr/>
          </p:nvSpPr>
          <p:spPr>
            <a:xfrm>
              <a:off x="1354000" y="22641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6"/>
            <p:cNvSpPr/>
            <p:nvPr/>
          </p:nvSpPr>
          <p:spPr>
            <a:xfrm>
              <a:off x="1363050" y="2263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6"/>
            <p:cNvSpPr/>
            <p:nvPr/>
          </p:nvSpPr>
          <p:spPr>
            <a:xfrm>
              <a:off x="1379050" y="23253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6"/>
            <p:cNvSpPr/>
            <p:nvPr/>
          </p:nvSpPr>
          <p:spPr>
            <a:xfrm>
              <a:off x="1391300" y="2323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6"/>
            <p:cNvSpPr/>
            <p:nvPr/>
          </p:nvSpPr>
          <p:spPr>
            <a:xfrm>
              <a:off x="1386975" y="23307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6"/>
            <p:cNvSpPr/>
            <p:nvPr/>
          </p:nvSpPr>
          <p:spPr>
            <a:xfrm>
              <a:off x="1380950" y="23164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6"/>
            <p:cNvSpPr/>
            <p:nvPr/>
          </p:nvSpPr>
          <p:spPr>
            <a:xfrm>
              <a:off x="1385075" y="23036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6"/>
            <p:cNvSpPr/>
            <p:nvPr/>
          </p:nvSpPr>
          <p:spPr>
            <a:xfrm>
              <a:off x="1374725" y="230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6"/>
            <p:cNvSpPr/>
            <p:nvPr/>
          </p:nvSpPr>
          <p:spPr>
            <a:xfrm>
              <a:off x="1370575" y="23155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6"/>
            <p:cNvSpPr/>
            <p:nvPr/>
          </p:nvSpPr>
          <p:spPr>
            <a:xfrm>
              <a:off x="1389975" y="2315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6"/>
            <p:cNvSpPr/>
            <p:nvPr/>
          </p:nvSpPr>
          <p:spPr>
            <a:xfrm>
              <a:off x="1364375" y="23010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6"/>
            <p:cNvSpPr/>
            <p:nvPr/>
          </p:nvSpPr>
          <p:spPr>
            <a:xfrm>
              <a:off x="1373400" y="2299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6"/>
            <p:cNvSpPr/>
            <p:nvPr/>
          </p:nvSpPr>
          <p:spPr>
            <a:xfrm>
              <a:off x="1389425" y="236242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6"/>
            <p:cNvSpPr/>
            <p:nvPr/>
          </p:nvSpPr>
          <p:spPr>
            <a:xfrm>
              <a:off x="1401650" y="2360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6"/>
            <p:cNvSpPr/>
            <p:nvPr/>
          </p:nvSpPr>
          <p:spPr>
            <a:xfrm>
              <a:off x="1397325" y="23678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6"/>
            <p:cNvSpPr/>
            <p:nvPr/>
          </p:nvSpPr>
          <p:spPr>
            <a:xfrm>
              <a:off x="1391300" y="23533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6"/>
            <p:cNvSpPr/>
            <p:nvPr/>
          </p:nvSpPr>
          <p:spPr>
            <a:xfrm>
              <a:off x="1395450" y="2340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6"/>
            <p:cNvSpPr/>
            <p:nvPr/>
          </p:nvSpPr>
          <p:spPr>
            <a:xfrm>
              <a:off x="1385075" y="23454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6"/>
            <p:cNvSpPr/>
            <p:nvPr/>
          </p:nvSpPr>
          <p:spPr>
            <a:xfrm>
              <a:off x="1380950" y="2352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6"/>
            <p:cNvSpPr/>
            <p:nvPr/>
          </p:nvSpPr>
          <p:spPr>
            <a:xfrm>
              <a:off x="1400325" y="23524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6"/>
            <p:cNvSpPr/>
            <p:nvPr/>
          </p:nvSpPr>
          <p:spPr>
            <a:xfrm>
              <a:off x="1374725" y="2338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6"/>
            <p:cNvSpPr/>
            <p:nvPr/>
          </p:nvSpPr>
          <p:spPr>
            <a:xfrm>
              <a:off x="1383775" y="2337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6"/>
            <p:cNvSpPr/>
            <p:nvPr/>
          </p:nvSpPr>
          <p:spPr>
            <a:xfrm>
              <a:off x="1399775" y="2399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6"/>
            <p:cNvSpPr/>
            <p:nvPr/>
          </p:nvSpPr>
          <p:spPr>
            <a:xfrm>
              <a:off x="1412000" y="23980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6"/>
            <p:cNvSpPr/>
            <p:nvPr/>
          </p:nvSpPr>
          <p:spPr>
            <a:xfrm>
              <a:off x="1401650" y="23904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6"/>
            <p:cNvSpPr/>
            <p:nvPr/>
          </p:nvSpPr>
          <p:spPr>
            <a:xfrm>
              <a:off x="1405800" y="23776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6"/>
            <p:cNvSpPr/>
            <p:nvPr/>
          </p:nvSpPr>
          <p:spPr>
            <a:xfrm>
              <a:off x="1395450" y="2382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6"/>
            <p:cNvSpPr/>
            <p:nvPr/>
          </p:nvSpPr>
          <p:spPr>
            <a:xfrm>
              <a:off x="1391300" y="238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6"/>
            <p:cNvSpPr/>
            <p:nvPr/>
          </p:nvSpPr>
          <p:spPr>
            <a:xfrm>
              <a:off x="1410700" y="2389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6"/>
            <p:cNvSpPr/>
            <p:nvPr/>
          </p:nvSpPr>
          <p:spPr>
            <a:xfrm>
              <a:off x="1385075" y="23752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6"/>
            <p:cNvSpPr/>
            <p:nvPr/>
          </p:nvSpPr>
          <p:spPr>
            <a:xfrm>
              <a:off x="1394125" y="23741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6"/>
            <p:cNvSpPr/>
            <p:nvPr/>
          </p:nvSpPr>
          <p:spPr>
            <a:xfrm>
              <a:off x="1407875" y="236882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6"/>
            <p:cNvSpPr/>
            <p:nvPr/>
          </p:nvSpPr>
          <p:spPr>
            <a:xfrm>
              <a:off x="1410125" y="24364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6"/>
            <p:cNvSpPr/>
            <p:nvPr/>
          </p:nvSpPr>
          <p:spPr>
            <a:xfrm>
              <a:off x="1412000" y="24275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6"/>
            <p:cNvSpPr/>
            <p:nvPr/>
          </p:nvSpPr>
          <p:spPr>
            <a:xfrm>
              <a:off x="1416150" y="2414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6"/>
            <p:cNvSpPr/>
            <p:nvPr/>
          </p:nvSpPr>
          <p:spPr>
            <a:xfrm>
              <a:off x="1405800" y="2419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6"/>
            <p:cNvSpPr/>
            <p:nvPr/>
          </p:nvSpPr>
          <p:spPr>
            <a:xfrm>
              <a:off x="1401650" y="2426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6"/>
            <p:cNvSpPr/>
            <p:nvPr/>
          </p:nvSpPr>
          <p:spPr>
            <a:xfrm>
              <a:off x="1421050" y="2426450"/>
              <a:ext cx="1725" cy="2100"/>
            </a:xfrm>
            <a:custGeom>
              <a:avLst/>
              <a:gdLst/>
              <a:ahLst/>
              <a:cxnLst/>
              <a:rect l="l" t="t" r="r" b="b"/>
              <a:pathLst>
                <a:path w="69" h="84" extrusionOk="0">
                  <a:moveTo>
                    <a:pt x="38" y="0"/>
                  </a:moveTo>
                  <a:lnTo>
                    <a:pt x="0" y="68"/>
                  </a:lnTo>
                  <a:lnTo>
                    <a:pt x="31" y="83"/>
                  </a:lnTo>
                  <a:cubicBezTo>
                    <a:pt x="46" y="61"/>
                    <a:pt x="61" y="38"/>
                    <a:pt x="68" y="1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6"/>
            <p:cNvSpPr/>
            <p:nvPr/>
          </p:nvSpPr>
          <p:spPr>
            <a:xfrm>
              <a:off x="1404475" y="2411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6"/>
            <p:cNvSpPr/>
            <p:nvPr/>
          </p:nvSpPr>
          <p:spPr>
            <a:xfrm>
              <a:off x="1407675" y="240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6"/>
            <p:cNvSpPr/>
            <p:nvPr/>
          </p:nvSpPr>
          <p:spPr>
            <a:xfrm>
              <a:off x="1360225" y="21709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6"/>
            <p:cNvSpPr/>
            <p:nvPr/>
          </p:nvSpPr>
          <p:spPr>
            <a:xfrm>
              <a:off x="1372475" y="21694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6"/>
            <p:cNvSpPr/>
            <p:nvPr/>
          </p:nvSpPr>
          <p:spPr>
            <a:xfrm>
              <a:off x="1368125" y="2176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6"/>
            <p:cNvSpPr/>
            <p:nvPr/>
          </p:nvSpPr>
          <p:spPr>
            <a:xfrm>
              <a:off x="1362100" y="21618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6"/>
            <p:cNvSpPr/>
            <p:nvPr/>
          </p:nvSpPr>
          <p:spPr>
            <a:xfrm>
              <a:off x="1366250" y="21492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6"/>
            <p:cNvSpPr/>
            <p:nvPr/>
          </p:nvSpPr>
          <p:spPr>
            <a:xfrm>
              <a:off x="1357975" y="2155100"/>
              <a:ext cx="3975" cy="3425"/>
            </a:xfrm>
            <a:custGeom>
              <a:avLst/>
              <a:gdLst/>
              <a:ahLst/>
              <a:cxnLst/>
              <a:rect l="l" t="t" r="r" b="b"/>
              <a:pathLst>
                <a:path w="159" h="137" extrusionOk="0">
                  <a:moveTo>
                    <a:pt x="45" y="0"/>
                  </a:moveTo>
                  <a:cubicBezTo>
                    <a:pt x="30" y="23"/>
                    <a:pt x="15" y="46"/>
                    <a:pt x="0" y="68"/>
                  </a:cubicBezTo>
                  <a:lnTo>
                    <a:pt x="121" y="136"/>
                  </a:lnTo>
                  <a:lnTo>
                    <a:pt x="158" y="6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6"/>
            <p:cNvSpPr/>
            <p:nvPr/>
          </p:nvSpPr>
          <p:spPr>
            <a:xfrm>
              <a:off x="1353625" y="2162075"/>
              <a:ext cx="4175" cy="3400"/>
            </a:xfrm>
            <a:custGeom>
              <a:avLst/>
              <a:gdLst/>
              <a:ahLst/>
              <a:cxnLst/>
              <a:rect l="l" t="t" r="r" b="b"/>
              <a:pathLst>
                <a:path w="167" h="136" extrusionOk="0">
                  <a:moveTo>
                    <a:pt x="46" y="0"/>
                  </a:moveTo>
                  <a:cubicBezTo>
                    <a:pt x="31" y="23"/>
                    <a:pt x="16" y="45"/>
                    <a:pt x="1" y="68"/>
                  </a:cubicBezTo>
                  <a:lnTo>
                    <a:pt x="129" y="136"/>
                  </a:lnTo>
                  <a:lnTo>
                    <a:pt x="167" y="6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6"/>
            <p:cNvSpPr/>
            <p:nvPr/>
          </p:nvSpPr>
          <p:spPr>
            <a:xfrm>
              <a:off x="1371150" y="216075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6"/>
            <p:cNvSpPr/>
            <p:nvPr/>
          </p:nvSpPr>
          <p:spPr>
            <a:xfrm>
              <a:off x="1374350" y="2155675"/>
              <a:ext cx="775" cy="1150"/>
            </a:xfrm>
            <a:custGeom>
              <a:avLst/>
              <a:gdLst/>
              <a:ahLst/>
              <a:cxnLst/>
              <a:rect l="l" t="t" r="r" b="b"/>
              <a:pathLst>
                <a:path w="31" h="46" extrusionOk="0">
                  <a:moveTo>
                    <a:pt x="16" y="0"/>
                  </a:moveTo>
                  <a:lnTo>
                    <a:pt x="0" y="30"/>
                  </a:lnTo>
                  <a:lnTo>
                    <a:pt x="31" y="45"/>
                  </a:lnTo>
                  <a:cubicBezTo>
                    <a:pt x="31" y="30"/>
                    <a:pt x="23" y="15"/>
                    <a:pt x="1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6"/>
            <p:cNvSpPr/>
            <p:nvPr/>
          </p:nvSpPr>
          <p:spPr>
            <a:xfrm>
              <a:off x="1368325" y="2142100"/>
              <a:ext cx="2650" cy="3975"/>
            </a:xfrm>
            <a:custGeom>
              <a:avLst/>
              <a:gdLst/>
              <a:ahLst/>
              <a:cxnLst/>
              <a:rect l="l" t="t" r="r" b="b"/>
              <a:pathLst>
                <a:path w="106" h="159" extrusionOk="0">
                  <a:moveTo>
                    <a:pt x="76" y="1"/>
                  </a:moveTo>
                  <a:lnTo>
                    <a:pt x="0" y="121"/>
                  </a:lnTo>
                  <a:lnTo>
                    <a:pt x="68" y="159"/>
                  </a:lnTo>
                  <a:lnTo>
                    <a:pt x="106" y="91"/>
                  </a:lnTo>
                  <a:cubicBezTo>
                    <a:pt x="98" y="53"/>
                    <a:pt x="83" y="23"/>
                    <a:pt x="7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6"/>
            <p:cNvSpPr/>
            <p:nvPr/>
          </p:nvSpPr>
          <p:spPr>
            <a:xfrm>
              <a:off x="1370575" y="22080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6"/>
            <p:cNvSpPr/>
            <p:nvPr/>
          </p:nvSpPr>
          <p:spPr>
            <a:xfrm>
              <a:off x="1382825" y="22065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6"/>
            <p:cNvSpPr/>
            <p:nvPr/>
          </p:nvSpPr>
          <p:spPr>
            <a:xfrm>
              <a:off x="1378675" y="2213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6"/>
            <p:cNvSpPr/>
            <p:nvPr/>
          </p:nvSpPr>
          <p:spPr>
            <a:xfrm>
              <a:off x="1372475" y="21989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6"/>
            <p:cNvSpPr/>
            <p:nvPr/>
          </p:nvSpPr>
          <p:spPr>
            <a:xfrm>
              <a:off x="1376600" y="21861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6"/>
            <p:cNvSpPr/>
            <p:nvPr/>
          </p:nvSpPr>
          <p:spPr>
            <a:xfrm>
              <a:off x="1366250" y="2191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6"/>
            <p:cNvSpPr/>
            <p:nvPr/>
          </p:nvSpPr>
          <p:spPr>
            <a:xfrm>
              <a:off x="1362100" y="2198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6"/>
            <p:cNvSpPr/>
            <p:nvPr/>
          </p:nvSpPr>
          <p:spPr>
            <a:xfrm>
              <a:off x="1381500" y="2197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6"/>
            <p:cNvSpPr/>
            <p:nvPr/>
          </p:nvSpPr>
          <p:spPr>
            <a:xfrm>
              <a:off x="1384700" y="2191625"/>
              <a:ext cx="3050" cy="3425"/>
            </a:xfrm>
            <a:custGeom>
              <a:avLst/>
              <a:gdLst/>
              <a:ahLst/>
              <a:cxnLst/>
              <a:rect l="l" t="t" r="r" b="b"/>
              <a:pathLst>
                <a:path w="122" h="137" extrusionOk="0">
                  <a:moveTo>
                    <a:pt x="38" y="1"/>
                  </a:moveTo>
                  <a:lnTo>
                    <a:pt x="1" y="68"/>
                  </a:lnTo>
                  <a:lnTo>
                    <a:pt x="121" y="136"/>
                  </a:lnTo>
                  <a:cubicBezTo>
                    <a:pt x="106" y="99"/>
                    <a:pt x="99" y="61"/>
                    <a:pt x="84" y="31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6"/>
            <p:cNvSpPr/>
            <p:nvPr/>
          </p:nvSpPr>
          <p:spPr>
            <a:xfrm>
              <a:off x="1356075" y="21837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6"/>
            <p:cNvSpPr/>
            <p:nvPr/>
          </p:nvSpPr>
          <p:spPr>
            <a:xfrm>
              <a:off x="1365125" y="2182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6"/>
            <p:cNvSpPr/>
            <p:nvPr/>
          </p:nvSpPr>
          <p:spPr>
            <a:xfrm>
              <a:off x="1378675" y="2177325"/>
              <a:ext cx="3975" cy="5850"/>
            </a:xfrm>
            <a:custGeom>
              <a:avLst/>
              <a:gdLst/>
              <a:ahLst/>
              <a:cxnLst/>
              <a:rect l="l" t="t" r="r" b="b"/>
              <a:pathLst>
                <a:path w="159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59" y="83"/>
                  </a:lnTo>
                  <a:cubicBezTo>
                    <a:pt x="151" y="53"/>
                    <a:pt x="144" y="30"/>
                    <a:pt x="136" y="8"/>
                  </a:cubicBez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6"/>
            <p:cNvSpPr/>
            <p:nvPr/>
          </p:nvSpPr>
          <p:spPr>
            <a:xfrm>
              <a:off x="1380950" y="224492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6"/>
            <p:cNvSpPr/>
            <p:nvPr/>
          </p:nvSpPr>
          <p:spPr>
            <a:xfrm>
              <a:off x="1393175" y="2243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6"/>
            <p:cNvSpPr/>
            <p:nvPr/>
          </p:nvSpPr>
          <p:spPr>
            <a:xfrm>
              <a:off x="1389025" y="2250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6"/>
            <p:cNvSpPr/>
            <p:nvPr/>
          </p:nvSpPr>
          <p:spPr>
            <a:xfrm>
              <a:off x="1382825" y="22360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6"/>
            <p:cNvSpPr/>
            <p:nvPr/>
          </p:nvSpPr>
          <p:spPr>
            <a:xfrm>
              <a:off x="1386975" y="22232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75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6"/>
            <p:cNvSpPr/>
            <p:nvPr/>
          </p:nvSpPr>
          <p:spPr>
            <a:xfrm>
              <a:off x="1376600" y="22281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6"/>
            <p:cNvSpPr/>
            <p:nvPr/>
          </p:nvSpPr>
          <p:spPr>
            <a:xfrm>
              <a:off x="1372475" y="22351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6"/>
            <p:cNvSpPr/>
            <p:nvPr/>
          </p:nvSpPr>
          <p:spPr>
            <a:xfrm>
              <a:off x="1391850" y="2234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6"/>
            <p:cNvSpPr/>
            <p:nvPr/>
          </p:nvSpPr>
          <p:spPr>
            <a:xfrm>
              <a:off x="1395050" y="2228725"/>
              <a:ext cx="4375" cy="3975"/>
            </a:xfrm>
            <a:custGeom>
              <a:avLst/>
              <a:gdLst/>
              <a:ahLst/>
              <a:cxnLst/>
              <a:rect l="l" t="t" r="r" b="b"/>
              <a:pathLst>
                <a:path w="175" h="159" extrusionOk="0">
                  <a:moveTo>
                    <a:pt x="39" y="1"/>
                  </a:moveTo>
                  <a:lnTo>
                    <a:pt x="1" y="68"/>
                  </a:lnTo>
                  <a:lnTo>
                    <a:pt x="174" y="159"/>
                  </a:lnTo>
                  <a:cubicBezTo>
                    <a:pt x="167" y="129"/>
                    <a:pt x="152" y="91"/>
                    <a:pt x="144" y="53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6"/>
            <p:cNvSpPr/>
            <p:nvPr/>
          </p:nvSpPr>
          <p:spPr>
            <a:xfrm>
              <a:off x="1366450" y="22206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6"/>
            <p:cNvSpPr/>
            <p:nvPr/>
          </p:nvSpPr>
          <p:spPr>
            <a:xfrm>
              <a:off x="1375475" y="22195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6"/>
            <p:cNvSpPr/>
            <p:nvPr/>
          </p:nvSpPr>
          <p:spPr>
            <a:xfrm>
              <a:off x="1389025" y="22144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6"/>
            <p:cNvSpPr/>
            <p:nvPr/>
          </p:nvSpPr>
          <p:spPr>
            <a:xfrm>
              <a:off x="1391300" y="22820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6"/>
            <p:cNvSpPr/>
            <p:nvPr/>
          </p:nvSpPr>
          <p:spPr>
            <a:xfrm>
              <a:off x="1403525" y="22805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6"/>
            <p:cNvSpPr/>
            <p:nvPr/>
          </p:nvSpPr>
          <p:spPr>
            <a:xfrm>
              <a:off x="1399400" y="2287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6"/>
            <p:cNvSpPr/>
            <p:nvPr/>
          </p:nvSpPr>
          <p:spPr>
            <a:xfrm>
              <a:off x="1393175" y="22729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6"/>
            <p:cNvSpPr/>
            <p:nvPr/>
          </p:nvSpPr>
          <p:spPr>
            <a:xfrm>
              <a:off x="1397500" y="22603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6"/>
            <p:cNvSpPr/>
            <p:nvPr/>
          </p:nvSpPr>
          <p:spPr>
            <a:xfrm>
              <a:off x="1386975" y="22650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6"/>
            <p:cNvSpPr/>
            <p:nvPr/>
          </p:nvSpPr>
          <p:spPr>
            <a:xfrm>
              <a:off x="1382825" y="22720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6"/>
            <p:cNvSpPr/>
            <p:nvPr/>
          </p:nvSpPr>
          <p:spPr>
            <a:xfrm>
              <a:off x="1402225" y="227185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6"/>
            <p:cNvSpPr/>
            <p:nvPr/>
          </p:nvSpPr>
          <p:spPr>
            <a:xfrm>
              <a:off x="1405425" y="2265825"/>
              <a:ext cx="4925" cy="4175"/>
            </a:xfrm>
            <a:custGeom>
              <a:avLst/>
              <a:gdLst/>
              <a:ahLst/>
              <a:cxnLst/>
              <a:rect l="l" t="t" r="r" b="b"/>
              <a:pathLst>
                <a:path w="197" h="167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66"/>
                  </a:lnTo>
                  <a:cubicBezTo>
                    <a:pt x="189" y="136"/>
                    <a:pt x="174" y="98"/>
                    <a:pt x="166" y="68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6"/>
            <p:cNvSpPr/>
            <p:nvPr/>
          </p:nvSpPr>
          <p:spPr>
            <a:xfrm>
              <a:off x="1376800" y="22577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6"/>
            <p:cNvSpPr/>
            <p:nvPr/>
          </p:nvSpPr>
          <p:spPr>
            <a:xfrm>
              <a:off x="1385825" y="2256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6"/>
            <p:cNvSpPr/>
            <p:nvPr/>
          </p:nvSpPr>
          <p:spPr>
            <a:xfrm>
              <a:off x="1399400" y="22513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6"/>
            <p:cNvSpPr/>
            <p:nvPr/>
          </p:nvSpPr>
          <p:spPr>
            <a:xfrm>
              <a:off x="1401650" y="23191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1" y="3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6"/>
            <p:cNvSpPr/>
            <p:nvPr/>
          </p:nvSpPr>
          <p:spPr>
            <a:xfrm>
              <a:off x="1413900" y="231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6"/>
            <p:cNvSpPr/>
            <p:nvPr/>
          </p:nvSpPr>
          <p:spPr>
            <a:xfrm>
              <a:off x="1409750" y="2324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6"/>
            <p:cNvSpPr/>
            <p:nvPr/>
          </p:nvSpPr>
          <p:spPr>
            <a:xfrm>
              <a:off x="1403525" y="23100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6"/>
            <p:cNvSpPr/>
            <p:nvPr/>
          </p:nvSpPr>
          <p:spPr>
            <a:xfrm>
              <a:off x="1407875" y="229727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6"/>
            <p:cNvSpPr/>
            <p:nvPr/>
          </p:nvSpPr>
          <p:spPr>
            <a:xfrm>
              <a:off x="1397325" y="230217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6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9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6"/>
            <p:cNvSpPr/>
            <p:nvPr/>
          </p:nvSpPr>
          <p:spPr>
            <a:xfrm>
              <a:off x="1393175" y="2309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6"/>
            <p:cNvSpPr/>
            <p:nvPr/>
          </p:nvSpPr>
          <p:spPr>
            <a:xfrm>
              <a:off x="1412575" y="2308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6"/>
            <p:cNvSpPr/>
            <p:nvPr/>
          </p:nvSpPr>
          <p:spPr>
            <a:xfrm>
              <a:off x="1387150" y="22948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6"/>
            <p:cNvSpPr/>
            <p:nvPr/>
          </p:nvSpPr>
          <p:spPr>
            <a:xfrm>
              <a:off x="1396200" y="2293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6"/>
            <p:cNvSpPr/>
            <p:nvPr/>
          </p:nvSpPr>
          <p:spPr>
            <a:xfrm>
              <a:off x="1412000" y="23560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6"/>
            <p:cNvSpPr/>
            <p:nvPr/>
          </p:nvSpPr>
          <p:spPr>
            <a:xfrm>
              <a:off x="1424250" y="2354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6"/>
            <p:cNvSpPr/>
            <p:nvPr/>
          </p:nvSpPr>
          <p:spPr>
            <a:xfrm>
              <a:off x="1420100" y="2361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6"/>
            <p:cNvSpPr/>
            <p:nvPr/>
          </p:nvSpPr>
          <p:spPr>
            <a:xfrm>
              <a:off x="1414075" y="23471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6"/>
            <p:cNvSpPr/>
            <p:nvPr/>
          </p:nvSpPr>
          <p:spPr>
            <a:xfrm>
              <a:off x="1418225" y="23343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6"/>
            <p:cNvSpPr/>
            <p:nvPr/>
          </p:nvSpPr>
          <p:spPr>
            <a:xfrm>
              <a:off x="1407875" y="23392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6"/>
            <p:cNvSpPr/>
            <p:nvPr/>
          </p:nvSpPr>
          <p:spPr>
            <a:xfrm>
              <a:off x="1403525" y="2346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6"/>
            <p:cNvSpPr/>
            <p:nvPr/>
          </p:nvSpPr>
          <p:spPr>
            <a:xfrm>
              <a:off x="1422925" y="2346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6"/>
            <p:cNvSpPr/>
            <p:nvPr/>
          </p:nvSpPr>
          <p:spPr>
            <a:xfrm>
              <a:off x="1397500" y="23317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6"/>
            <p:cNvSpPr/>
            <p:nvPr/>
          </p:nvSpPr>
          <p:spPr>
            <a:xfrm>
              <a:off x="1406550" y="2330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6"/>
            <p:cNvSpPr/>
            <p:nvPr/>
          </p:nvSpPr>
          <p:spPr>
            <a:xfrm>
              <a:off x="1422375" y="2393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6"/>
            <p:cNvSpPr/>
            <p:nvPr/>
          </p:nvSpPr>
          <p:spPr>
            <a:xfrm>
              <a:off x="1430475" y="2398575"/>
              <a:ext cx="2075" cy="2475"/>
            </a:xfrm>
            <a:custGeom>
              <a:avLst/>
              <a:gdLst/>
              <a:ahLst/>
              <a:cxnLst/>
              <a:rect l="l" t="t" r="r" b="b"/>
              <a:pathLst>
                <a:path w="83" h="99" extrusionOk="0">
                  <a:moveTo>
                    <a:pt x="38" y="1"/>
                  </a:moveTo>
                  <a:lnTo>
                    <a:pt x="0" y="68"/>
                  </a:lnTo>
                  <a:lnTo>
                    <a:pt x="68" y="98"/>
                  </a:lnTo>
                  <a:cubicBezTo>
                    <a:pt x="68" y="76"/>
                    <a:pt x="75" y="53"/>
                    <a:pt x="83" y="23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6"/>
            <p:cNvSpPr/>
            <p:nvPr/>
          </p:nvSpPr>
          <p:spPr>
            <a:xfrm>
              <a:off x="1424450" y="23840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6"/>
            <p:cNvSpPr/>
            <p:nvPr/>
          </p:nvSpPr>
          <p:spPr>
            <a:xfrm>
              <a:off x="1428575" y="2371450"/>
              <a:ext cx="4350" cy="5875"/>
            </a:xfrm>
            <a:custGeom>
              <a:avLst/>
              <a:gdLst/>
              <a:ahLst/>
              <a:cxnLst/>
              <a:rect l="l" t="t" r="r" b="b"/>
              <a:pathLst>
                <a:path w="174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74" y="46"/>
                  </a:lnTo>
                  <a:cubicBezTo>
                    <a:pt x="174" y="39"/>
                    <a:pt x="174" y="39"/>
                    <a:pt x="174" y="31"/>
                  </a:cubicBez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6"/>
            <p:cNvSpPr/>
            <p:nvPr/>
          </p:nvSpPr>
          <p:spPr>
            <a:xfrm>
              <a:off x="1418225" y="2376175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6"/>
            <p:cNvSpPr/>
            <p:nvPr/>
          </p:nvSpPr>
          <p:spPr>
            <a:xfrm>
              <a:off x="1413900" y="23831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6"/>
            <p:cNvSpPr/>
            <p:nvPr/>
          </p:nvSpPr>
          <p:spPr>
            <a:xfrm>
              <a:off x="1433475" y="2384075"/>
              <a:ext cx="225" cy="775"/>
            </a:xfrm>
            <a:custGeom>
              <a:avLst/>
              <a:gdLst/>
              <a:ahLst/>
              <a:cxnLst/>
              <a:rect l="l" t="t" r="r" b="b"/>
              <a:pathLst>
                <a:path w="9" h="31" extrusionOk="0">
                  <a:moveTo>
                    <a:pt x="8" y="1"/>
                  </a:moveTo>
                  <a:lnTo>
                    <a:pt x="1" y="23"/>
                  </a:lnTo>
                  <a:lnTo>
                    <a:pt x="8" y="31"/>
                  </a:lnTo>
                  <a:cubicBezTo>
                    <a:pt x="8" y="23"/>
                    <a:pt x="8" y="16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6"/>
            <p:cNvSpPr/>
            <p:nvPr/>
          </p:nvSpPr>
          <p:spPr>
            <a:xfrm>
              <a:off x="1416900" y="2367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6"/>
            <p:cNvSpPr/>
            <p:nvPr/>
          </p:nvSpPr>
          <p:spPr>
            <a:xfrm>
              <a:off x="1430475" y="2364875"/>
              <a:ext cx="1900" cy="3400"/>
            </a:xfrm>
            <a:custGeom>
              <a:avLst/>
              <a:gdLst/>
              <a:ahLst/>
              <a:cxnLst/>
              <a:rect l="l" t="t" r="r" b="b"/>
              <a:pathLst>
                <a:path w="76" h="136" extrusionOk="0">
                  <a:moveTo>
                    <a:pt x="60" y="0"/>
                  </a:moveTo>
                  <a:lnTo>
                    <a:pt x="0" y="98"/>
                  </a:lnTo>
                  <a:lnTo>
                    <a:pt x="68" y="136"/>
                  </a:lnTo>
                  <a:lnTo>
                    <a:pt x="75" y="121"/>
                  </a:lnTo>
                  <a:cubicBezTo>
                    <a:pt x="75" y="83"/>
                    <a:pt x="68" y="38"/>
                    <a:pt x="60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6"/>
            <p:cNvSpPr/>
            <p:nvPr/>
          </p:nvSpPr>
          <p:spPr>
            <a:xfrm>
              <a:off x="1424250" y="2420225"/>
              <a:ext cx="1725" cy="2100"/>
            </a:xfrm>
            <a:custGeom>
              <a:avLst/>
              <a:gdLst/>
              <a:ahLst/>
              <a:cxnLst/>
              <a:rect l="l" t="t" r="r" b="b"/>
              <a:pathLst>
                <a:path w="69" h="84" extrusionOk="0">
                  <a:moveTo>
                    <a:pt x="38" y="1"/>
                  </a:moveTo>
                  <a:lnTo>
                    <a:pt x="0" y="69"/>
                  </a:lnTo>
                  <a:lnTo>
                    <a:pt x="31" y="84"/>
                  </a:lnTo>
                  <a:cubicBezTo>
                    <a:pt x="46" y="61"/>
                    <a:pt x="53" y="38"/>
                    <a:pt x="68" y="16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6"/>
            <p:cNvSpPr/>
            <p:nvPr/>
          </p:nvSpPr>
          <p:spPr>
            <a:xfrm>
              <a:off x="1418225" y="24059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6"/>
            <p:cNvSpPr/>
            <p:nvPr/>
          </p:nvSpPr>
          <p:spPr>
            <a:xfrm>
              <a:off x="1427250" y="2404800"/>
              <a:ext cx="3625" cy="3225"/>
            </a:xfrm>
            <a:custGeom>
              <a:avLst/>
              <a:gdLst/>
              <a:ahLst/>
              <a:cxnLst/>
              <a:rect l="l" t="t" r="r" b="b"/>
              <a:pathLst>
                <a:path w="145" h="129" extrusionOk="0">
                  <a:moveTo>
                    <a:pt x="39" y="0"/>
                  </a:moveTo>
                  <a:lnTo>
                    <a:pt x="1" y="60"/>
                  </a:lnTo>
                  <a:lnTo>
                    <a:pt x="129" y="128"/>
                  </a:lnTo>
                  <a:cubicBezTo>
                    <a:pt x="137" y="106"/>
                    <a:pt x="137" y="83"/>
                    <a:pt x="144" y="53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6"/>
            <p:cNvSpPr/>
            <p:nvPr/>
          </p:nvSpPr>
          <p:spPr>
            <a:xfrm>
              <a:off x="1415775" y="2302725"/>
              <a:ext cx="4350" cy="3975"/>
            </a:xfrm>
            <a:custGeom>
              <a:avLst/>
              <a:gdLst/>
              <a:ahLst/>
              <a:cxnLst/>
              <a:rect l="l" t="t" r="r" b="b"/>
              <a:pathLst>
                <a:path w="174" h="159" extrusionOk="0">
                  <a:moveTo>
                    <a:pt x="46" y="1"/>
                  </a:moveTo>
                  <a:lnTo>
                    <a:pt x="1" y="68"/>
                  </a:lnTo>
                  <a:lnTo>
                    <a:pt x="174" y="159"/>
                  </a:lnTo>
                  <a:cubicBezTo>
                    <a:pt x="166" y="129"/>
                    <a:pt x="159" y="91"/>
                    <a:pt x="151" y="61"/>
                  </a:cubicBez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6"/>
            <p:cNvSpPr/>
            <p:nvPr/>
          </p:nvSpPr>
          <p:spPr>
            <a:xfrm>
              <a:off x="1409750" y="22884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6"/>
            <p:cNvSpPr/>
            <p:nvPr/>
          </p:nvSpPr>
          <p:spPr>
            <a:xfrm>
              <a:off x="1426125" y="2339825"/>
              <a:ext cx="2100" cy="2850"/>
            </a:xfrm>
            <a:custGeom>
              <a:avLst/>
              <a:gdLst/>
              <a:ahLst/>
              <a:cxnLst/>
              <a:rect l="l" t="t" r="r" b="b"/>
              <a:pathLst>
                <a:path w="84" h="114" extrusionOk="0">
                  <a:moveTo>
                    <a:pt x="46" y="1"/>
                  </a:moveTo>
                  <a:lnTo>
                    <a:pt x="1" y="68"/>
                  </a:lnTo>
                  <a:lnTo>
                    <a:pt x="84" y="114"/>
                  </a:lnTo>
                  <a:cubicBezTo>
                    <a:pt x="76" y="76"/>
                    <a:pt x="69" y="46"/>
                    <a:pt x="61" y="16"/>
                  </a:cubicBez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6"/>
            <p:cNvSpPr/>
            <p:nvPr/>
          </p:nvSpPr>
          <p:spPr>
            <a:xfrm>
              <a:off x="1420100" y="23255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6"/>
            <p:cNvSpPr/>
            <p:nvPr/>
          </p:nvSpPr>
          <p:spPr>
            <a:xfrm>
              <a:off x="1226350" y="2144525"/>
              <a:ext cx="190025" cy="319150"/>
            </a:xfrm>
            <a:custGeom>
              <a:avLst/>
              <a:gdLst/>
              <a:ahLst/>
              <a:cxnLst/>
              <a:rect l="l" t="t" r="r" b="b"/>
              <a:pathLst>
                <a:path w="7601" h="12766" extrusionOk="0">
                  <a:moveTo>
                    <a:pt x="4926" y="1"/>
                  </a:moveTo>
                  <a:cubicBezTo>
                    <a:pt x="4913" y="1"/>
                    <a:pt x="4899" y="6"/>
                    <a:pt x="4889" y="17"/>
                  </a:cubicBezTo>
                  <a:cubicBezTo>
                    <a:pt x="4429" y="732"/>
                    <a:pt x="467" y="6886"/>
                    <a:pt x="241" y="8739"/>
                  </a:cubicBezTo>
                  <a:cubicBezTo>
                    <a:pt x="0" y="10705"/>
                    <a:pt x="1401" y="12498"/>
                    <a:pt x="3367" y="12739"/>
                  </a:cubicBezTo>
                  <a:cubicBezTo>
                    <a:pt x="3516" y="12757"/>
                    <a:pt x="3663" y="12766"/>
                    <a:pt x="3809" y="12766"/>
                  </a:cubicBezTo>
                  <a:cubicBezTo>
                    <a:pt x="5600" y="12766"/>
                    <a:pt x="7144" y="11431"/>
                    <a:pt x="7367" y="9613"/>
                  </a:cubicBezTo>
                  <a:cubicBezTo>
                    <a:pt x="7600" y="7752"/>
                    <a:pt x="5235" y="830"/>
                    <a:pt x="4964" y="24"/>
                  </a:cubicBezTo>
                  <a:cubicBezTo>
                    <a:pt x="4956" y="8"/>
                    <a:pt x="4941" y="1"/>
                    <a:pt x="492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6"/>
            <p:cNvSpPr/>
            <p:nvPr/>
          </p:nvSpPr>
          <p:spPr>
            <a:xfrm>
              <a:off x="1223900" y="2142100"/>
              <a:ext cx="194725" cy="323925"/>
            </a:xfrm>
            <a:custGeom>
              <a:avLst/>
              <a:gdLst/>
              <a:ahLst/>
              <a:cxnLst/>
              <a:rect l="l" t="t" r="r" b="b"/>
              <a:pathLst>
                <a:path w="7789" h="12957" extrusionOk="0">
                  <a:moveTo>
                    <a:pt x="5009" y="264"/>
                  </a:moveTo>
                  <a:cubicBezTo>
                    <a:pt x="5408" y="1424"/>
                    <a:pt x="7593" y="7925"/>
                    <a:pt x="7374" y="9695"/>
                  </a:cubicBezTo>
                  <a:cubicBezTo>
                    <a:pt x="7158" y="11464"/>
                    <a:pt x="5647" y="12764"/>
                    <a:pt x="3907" y="12764"/>
                  </a:cubicBezTo>
                  <a:cubicBezTo>
                    <a:pt x="3766" y="12764"/>
                    <a:pt x="3623" y="12755"/>
                    <a:pt x="3480" y="12738"/>
                  </a:cubicBezTo>
                  <a:cubicBezTo>
                    <a:pt x="1567" y="12504"/>
                    <a:pt x="196" y="10757"/>
                    <a:pt x="430" y="8844"/>
                  </a:cubicBezTo>
                  <a:cubicBezTo>
                    <a:pt x="648" y="7073"/>
                    <a:pt x="4339" y="1296"/>
                    <a:pt x="5009" y="264"/>
                  </a:cubicBezTo>
                  <a:close/>
                  <a:moveTo>
                    <a:pt x="5039" y="1"/>
                  </a:moveTo>
                  <a:cubicBezTo>
                    <a:pt x="4987" y="1"/>
                    <a:pt x="4941" y="23"/>
                    <a:pt x="4911" y="61"/>
                  </a:cubicBezTo>
                  <a:cubicBezTo>
                    <a:pt x="4459" y="761"/>
                    <a:pt x="475" y="6945"/>
                    <a:pt x="249" y="8821"/>
                  </a:cubicBezTo>
                  <a:cubicBezTo>
                    <a:pt x="0" y="10840"/>
                    <a:pt x="1439" y="12677"/>
                    <a:pt x="3457" y="12926"/>
                  </a:cubicBezTo>
                  <a:cubicBezTo>
                    <a:pt x="3608" y="12949"/>
                    <a:pt x="3759" y="12956"/>
                    <a:pt x="3909" y="12956"/>
                  </a:cubicBezTo>
                  <a:cubicBezTo>
                    <a:pt x="5740" y="12956"/>
                    <a:pt x="7337" y="11585"/>
                    <a:pt x="7563" y="9717"/>
                  </a:cubicBezTo>
                  <a:cubicBezTo>
                    <a:pt x="7789" y="7842"/>
                    <a:pt x="5423" y="882"/>
                    <a:pt x="5152" y="91"/>
                  </a:cubicBezTo>
                  <a:cubicBezTo>
                    <a:pt x="5130" y="46"/>
                    <a:pt x="5092" y="8"/>
                    <a:pt x="503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6"/>
            <p:cNvSpPr/>
            <p:nvPr/>
          </p:nvSpPr>
          <p:spPr>
            <a:xfrm>
              <a:off x="1217875" y="2136800"/>
              <a:ext cx="191525" cy="317875"/>
            </a:xfrm>
            <a:custGeom>
              <a:avLst/>
              <a:gdLst/>
              <a:ahLst/>
              <a:cxnLst/>
              <a:rect l="l" t="t" r="r" b="b"/>
              <a:pathLst>
                <a:path w="7661" h="12715" extrusionOk="0">
                  <a:moveTo>
                    <a:pt x="5157" y="0"/>
                  </a:moveTo>
                  <a:cubicBezTo>
                    <a:pt x="5139" y="0"/>
                    <a:pt x="5120" y="8"/>
                    <a:pt x="5107" y="24"/>
                  </a:cubicBezTo>
                  <a:cubicBezTo>
                    <a:pt x="4535" y="868"/>
                    <a:pt x="550" y="6788"/>
                    <a:pt x="286" y="8604"/>
                  </a:cubicBezTo>
                  <a:cubicBezTo>
                    <a:pt x="0" y="10569"/>
                    <a:pt x="1363" y="12392"/>
                    <a:pt x="3329" y="12678"/>
                  </a:cubicBezTo>
                  <a:cubicBezTo>
                    <a:pt x="3501" y="12703"/>
                    <a:pt x="3672" y="12715"/>
                    <a:pt x="3840" y="12715"/>
                  </a:cubicBezTo>
                  <a:cubicBezTo>
                    <a:pt x="5596" y="12715"/>
                    <a:pt x="7136" y="11429"/>
                    <a:pt x="7397" y="9635"/>
                  </a:cubicBezTo>
                  <a:cubicBezTo>
                    <a:pt x="7660" y="7813"/>
                    <a:pt x="5521" y="1011"/>
                    <a:pt x="5212" y="39"/>
                  </a:cubicBezTo>
                  <a:cubicBezTo>
                    <a:pt x="5204" y="14"/>
                    <a:pt x="5181" y="0"/>
                    <a:pt x="5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6"/>
            <p:cNvSpPr/>
            <p:nvPr/>
          </p:nvSpPr>
          <p:spPr>
            <a:xfrm>
              <a:off x="1215425" y="2134550"/>
              <a:ext cx="196225" cy="322425"/>
            </a:xfrm>
            <a:custGeom>
              <a:avLst/>
              <a:gdLst/>
              <a:ahLst/>
              <a:cxnLst/>
              <a:rect l="l" t="t" r="r" b="b"/>
              <a:pathLst>
                <a:path w="7849" h="12897" extrusionOk="0">
                  <a:moveTo>
                    <a:pt x="5243" y="227"/>
                  </a:moveTo>
                  <a:cubicBezTo>
                    <a:pt x="5582" y="1289"/>
                    <a:pt x="7661" y="7948"/>
                    <a:pt x="7404" y="9710"/>
                  </a:cubicBezTo>
                  <a:cubicBezTo>
                    <a:pt x="7151" y="11453"/>
                    <a:pt x="5654" y="12708"/>
                    <a:pt x="3944" y="12708"/>
                  </a:cubicBezTo>
                  <a:cubicBezTo>
                    <a:pt x="3776" y="12708"/>
                    <a:pt x="3606" y="12695"/>
                    <a:pt x="3435" y="12671"/>
                  </a:cubicBezTo>
                  <a:cubicBezTo>
                    <a:pt x="1529" y="12399"/>
                    <a:pt x="204" y="10614"/>
                    <a:pt x="482" y="8709"/>
                  </a:cubicBezTo>
                  <a:cubicBezTo>
                    <a:pt x="738" y="6939"/>
                    <a:pt x="4625" y="1146"/>
                    <a:pt x="5243" y="227"/>
                  </a:cubicBezTo>
                  <a:close/>
                  <a:moveTo>
                    <a:pt x="5257" y="0"/>
                  </a:moveTo>
                  <a:cubicBezTo>
                    <a:pt x="5205" y="0"/>
                    <a:pt x="5156" y="22"/>
                    <a:pt x="5130" y="62"/>
                  </a:cubicBezTo>
                  <a:cubicBezTo>
                    <a:pt x="4369" y="1184"/>
                    <a:pt x="558" y="6863"/>
                    <a:pt x="294" y="8686"/>
                  </a:cubicBezTo>
                  <a:cubicBezTo>
                    <a:pt x="0" y="10697"/>
                    <a:pt x="1401" y="12565"/>
                    <a:pt x="3412" y="12859"/>
                  </a:cubicBezTo>
                  <a:cubicBezTo>
                    <a:pt x="3593" y="12881"/>
                    <a:pt x="3766" y="12897"/>
                    <a:pt x="3940" y="12897"/>
                  </a:cubicBezTo>
                  <a:cubicBezTo>
                    <a:pt x="5740" y="12897"/>
                    <a:pt x="7322" y="11571"/>
                    <a:pt x="7585" y="9741"/>
                  </a:cubicBezTo>
                  <a:cubicBezTo>
                    <a:pt x="7849" y="7925"/>
                    <a:pt x="5815" y="1395"/>
                    <a:pt x="5401" y="107"/>
                  </a:cubicBezTo>
                  <a:cubicBezTo>
                    <a:pt x="5386" y="47"/>
                    <a:pt x="5333" y="9"/>
                    <a:pt x="5280" y="1"/>
                  </a:cubicBezTo>
                  <a:cubicBezTo>
                    <a:pt x="5273" y="0"/>
                    <a:pt x="5265" y="0"/>
                    <a:pt x="525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6"/>
            <p:cNvSpPr/>
            <p:nvPr/>
          </p:nvSpPr>
          <p:spPr>
            <a:xfrm>
              <a:off x="1294500" y="2161600"/>
              <a:ext cx="47850" cy="78825"/>
            </a:xfrm>
            <a:custGeom>
              <a:avLst/>
              <a:gdLst/>
              <a:ahLst/>
              <a:cxnLst/>
              <a:rect l="l" t="t" r="r" b="b"/>
              <a:pathLst>
                <a:path w="1914" h="3153" extrusionOk="0">
                  <a:moveTo>
                    <a:pt x="1766" y="1"/>
                  </a:moveTo>
                  <a:cubicBezTo>
                    <a:pt x="1721" y="1"/>
                    <a:pt x="1678" y="24"/>
                    <a:pt x="1658" y="64"/>
                  </a:cubicBezTo>
                  <a:lnTo>
                    <a:pt x="38" y="2964"/>
                  </a:lnTo>
                  <a:cubicBezTo>
                    <a:pt x="1" y="3024"/>
                    <a:pt x="23" y="3100"/>
                    <a:pt x="84" y="3137"/>
                  </a:cubicBezTo>
                  <a:cubicBezTo>
                    <a:pt x="106" y="3145"/>
                    <a:pt x="129" y="3153"/>
                    <a:pt x="144" y="3153"/>
                  </a:cubicBezTo>
                  <a:cubicBezTo>
                    <a:pt x="189" y="3153"/>
                    <a:pt x="234" y="3130"/>
                    <a:pt x="257" y="3085"/>
                  </a:cubicBezTo>
                  <a:lnTo>
                    <a:pt x="1876" y="185"/>
                  </a:lnTo>
                  <a:cubicBezTo>
                    <a:pt x="1914" y="125"/>
                    <a:pt x="1891" y="49"/>
                    <a:pt x="1831" y="19"/>
                  </a:cubicBezTo>
                  <a:cubicBezTo>
                    <a:pt x="1811" y="7"/>
                    <a:pt x="1788" y="1"/>
                    <a:pt x="17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6"/>
            <p:cNvSpPr/>
            <p:nvPr/>
          </p:nvSpPr>
          <p:spPr>
            <a:xfrm>
              <a:off x="1286775" y="2244600"/>
              <a:ext cx="8125" cy="8250"/>
            </a:xfrm>
            <a:custGeom>
              <a:avLst/>
              <a:gdLst/>
              <a:ahLst/>
              <a:cxnLst/>
              <a:rect l="l" t="t" r="r" b="b"/>
              <a:pathLst>
                <a:path w="325" h="330" extrusionOk="0">
                  <a:moveTo>
                    <a:pt x="186" y="0"/>
                  </a:moveTo>
                  <a:cubicBezTo>
                    <a:pt x="141" y="0"/>
                    <a:pt x="97" y="24"/>
                    <a:pt x="76" y="66"/>
                  </a:cubicBezTo>
                  <a:lnTo>
                    <a:pt x="31" y="149"/>
                  </a:lnTo>
                  <a:cubicBezTo>
                    <a:pt x="1" y="209"/>
                    <a:pt x="24" y="284"/>
                    <a:pt x="84" y="315"/>
                  </a:cubicBezTo>
                  <a:cubicBezTo>
                    <a:pt x="106" y="330"/>
                    <a:pt x="121" y="330"/>
                    <a:pt x="144" y="330"/>
                  </a:cubicBezTo>
                  <a:cubicBezTo>
                    <a:pt x="189" y="330"/>
                    <a:pt x="234" y="307"/>
                    <a:pt x="257" y="262"/>
                  </a:cubicBezTo>
                  <a:lnTo>
                    <a:pt x="295" y="187"/>
                  </a:lnTo>
                  <a:cubicBezTo>
                    <a:pt x="325" y="119"/>
                    <a:pt x="302" y="43"/>
                    <a:pt x="242" y="13"/>
                  </a:cubicBezTo>
                  <a:cubicBezTo>
                    <a:pt x="224" y="4"/>
                    <a:pt x="205" y="0"/>
                    <a:pt x="1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6"/>
            <p:cNvSpPr/>
            <p:nvPr/>
          </p:nvSpPr>
          <p:spPr>
            <a:xfrm>
              <a:off x="1298075" y="2379550"/>
              <a:ext cx="23000" cy="18500"/>
            </a:xfrm>
            <a:custGeom>
              <a:avLst/>
              <a:gdLst/>
              <a:ahLst/>
              <a:cxnLst/>
              <a:rect l="l" t="t" r="r" b="b"/>
              <a:pathLst>
                <a:path w="920" h="740" extrusionOk="0">
                  <a:moveTo>
                    <a:pt x="106" y="1"/>
                  </a:moveTo>
                  <a:lnTo>
                    <a:pt x="39" y="332"/>
                  </a:lnTo>
                  <a:cubicBezTo>
                    <a:pt x="1" y="490"/>
                    <a:pt x="106" y="649"/>
                    <a:pt x="272" y="686"/>
                  </a:cubicBezTo>
                  <a:lnTo>
                    <a:pt x="490" y="731"/>
                  </a:lnTo>
                  <a:cubicBezTo>
                    <a:pt x="513" y="737"/>
                    <a:pt x="536" y="739"/>
                    <a:pt x="558" y="739"/>
                  </a:cubicBezTo>
                  <a:cubicBezTo>
                    <a:pt x="697" y="739"/>
                    <a:pt x="820" y="641"/>
                    <a:pt x="852" y="498"/>
                  </a:cubicBezTo>
                  <a:lnTo>
                    <a:pt x="920" y="167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6"/>
            <p:cNvSpPr/>
            <p:nvPr/>
          </p:nvSpPr>
          <p:spPr>
            <a:xfrm>
              <a:off x="1295450" y="2377075"/>
              <a:ext cx="28275" cy="23400"/>
            </a:xfrm>
            <a:custGeom>
              <a:avLst/>
              <a:gdLst/>
              <a:ahLst/>
              <a:cxnLst/>
              <a:rect l="l" t="t" r="r" b="b"/>
              <a:pathLst>
                <a:path w="1131" h="936" extrusionOk="0">
                  <a:moveTo>
                    <a:pt x="211" y="1"/>
                  </a:moveTo>
                  <a:cubicBezTo>
                    <a:pt x="165" y="1"/>
                    <a:pt x="128" y="30"/>
                    <a:pt x="121" y="77"/>
                  </a:cubicBezTo>
                  <a:lnTo>
                    <a:pt x="46" y="409"/>
                  </a:lnTo>
                  <a:cubicBezTo>
                    <a:pt x="0" y="620"/>
                    <a:pt x="144" y="830"/>
                    <a:pt x="354" y="876"/>
                  </a:cubicBezTo>
                  <a:lnTo>
                    <a:pt x="580" y="921"/>
                  </a:lnTo>
                  <a:cubicBezTo>
                    <a:pt x="603" y="928"/>
                    <a:pt x="633" y="936"/>
                    <a:pt x="663" y="936"/>
                  </a:cubicBezTo>
                  <a:cubicBezTo>
                    <a:pt x="739" y="936"/>
                    <a:pt x="814" y="913"/>
                    <a:pt x="874" y="868"/>
                  </a:cubicBezTo>
                  <a:cubicBezTo>
                    <a:pt x="965" y="808"/>
                    <a:pt x="1025" y="717"/>
                    <a:pt x="1047" y="620"/>
                  </a:cubicBezTo>
                  <a:lnTo>
                    <a:pt x="1115" y="288"/>
                  </a:lnTo>
                  <a:cubicBezTo>
                    <a:pt x="1130" y="235"/>
                    <a:pt x="1093" y="190"/>
                    <a:pt x="1047" y="175"/>
                  </a:cubicBezTo>
                  <a:cubicBezTo>
                    <a:pt x="1042" y="174"/>
                    <a:pt x="1037" y="174"/>
                    <a:pt x="1031" y="174"/>
                  </a:cubicBezTo>
                  <a:cubicBezTo>
                    <a:pt x="984" y="174"/>
                    <a:pt x="941" y="203"/>
                    <a:pt x="934" y="250"/>
                  </a:cubicBezTo>
                  <a:lnTo>
                    <a:pt x="867" y="582"/>
                  </a:lnTo>
                  <a:cubicBezTo>
                    <a:pt x="852" y="635"/>
                    <a:pt x="821" y="680"/>
                    <a:pt x="776" y="710"/>
                  </a:cubicBezTo>
                  <a:cubicBezTo>
                    <a:pt x="743" y="732"/>
                    <a:pt x="702" y="746"/>
                    <a:pt x="662" y="746"/>
                  </a:cubicBezTo>
                  <a:cubicBezTo>
                    <a:pt x="647" y="746"/>
                    <a:pt x="632" y="744"/>
                    <a:pt x="618" y="740"/>
                  </a:cubicBezTo>
                  <a:lnTo>
                    <a:pt x="392" y="695"/>
                  </a:lnTo>
                  <a:cubicBezTo>
                    <a:pt x="279" y="672"/>
                    <a:pt x="211" y="559"/>
                    <a:pt x="234" y="446"/>
                  </a:cubicBezTo>
                  <a:lnTo>
                    <a:pt x="302" y="115"/>
                  </a:lnTo>
                  <a:cubicBezTo>
                    <a:pt x="309" y="70"/>
                    <a:pt x="279" y="17"/>
                    <a:pt x="226" y="2"/>
                  </a:cubicBezTo>
                  <a:cubicBezTo>
                    <a:pt x="221" y="1"/>
                    <a:pt x="216" y="1"/>
                    <a:pt x="21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6"/>
            <p:cNvSpPr/>
            <p:nvPr/>
          </p:nvSpPr>
          <p:spPr>
            <a:xfrm>
              <a:off x="1280000" y="2293075"/>
              <a:ext cx="38825" cy="60200"/>
            </a:xfrm>
            <a:custGeom>
              <a:avLst/>
              <a:gdLst/>
              <a:ahLst/>
              <a:cxnLst/>
              <a:rect l="l" t="t" r="r" b="b"/>
              <a:pathLst>
                <a:path w="1553" h="2408" extrusionOk="0">
                  <a:moveTo>
                    <a:pt x="887" y="0"/>
                  </a:moveTo>
                  <a:cubicBezTo>
                    <a:pt x="596" y="0"/>
                    <a:pt x="333" y="212"/>
                    <a:pt x="279" y="507"/>
                  </a:cubicBezTo>
                  <a:lnTo>
                    <a:pt x="61" y="1682"/>
                  </a:lnTo>
                  <a:cubicBezTo>
                    <a:pt x="1" y="2014"/>
                    <a:pt x="227" y="2338"/>
                    <a:pt x="558" y="2398"/>
                  </a:cubicBezTo>
                  <a:cubicBezTo>
                    <a:pt x="596" y="2405"/>
                    <a:pt x="634" y="2408"/>
                    <a:pt x="671" y="2408"/>
                  </a:cubicBezTo>
                  <a:cubicBezTo>
                    <a:pt x="965" y="2408"/>
                    <a:pt x="1221" y="2202"/>
                    <a:pt x="1281" y="1901"/>
                  </a:cubicBezTo>
                  <a:lnTo>
                    <a:pt x="1492" y="733"/>
                  </a:lnTo>
                  <a:cubicBezTo>
                    <a:pt x="1552" y="394"/>
                    <a:pt x="1334" y="70"/>
                    <a:pt x="995" y="10"/>
                  </a:cubicBezTo>
                  <a:cubicBezTo>
                    <a:pt x="959" y="4"/>
                    <a:pt x="923" y="0"/>
                    <a:pt x="8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6"/>
            <p:cNvSpPr/>
            <p:nvPr/>
          </p:nvSpPr>
          <p:spPr>
            <a:xfrm>
              <a:off x="1278500" y="2290725"/>
              <a:ext cx="42025" cy="64950"/>
            </a:xfrm>
            <a:custGeom>
              <a:avLst/>
              <a:gdLst/>
              <a:ahLst/>
              <a:cxnLst/>
              <a:rect l="l" t="t" r="r" b="b"/>
              <a:pathLst>
                <a:path w="1681" h="2598" extrusionOk="0">
                  <a:moveTo>
                    <a:pt x="942" y="187"/>
                  </a:moveTo>
                  <a:cubicBezTo>
                    <a:pt x="980" y="187"/>
                    <a:pt x="1010" y="194"/>
                    <a:pt x="1040" y="202"/>
                  </a:cubicBezTo>
                  <a:cubicBezTo>
                    <a:pt x="1326" y="247"/>
                    <a:pt x="1515" y="526"/>
                    <a:pt x="1462" y="805"/>
                  </a:cubicBezTo>
                  <a:lnTo>
                    <a:pt x="1243" y="1980"/>
                  </a:lnTo>
                  <a:cubicBezTo>
                    <a:pt x="1221" y="2115"/>
                    <a:pt x="1145" y="2236"/>
                    <a:pt x="1025" y="2319"/>
                  </a:cubicBezTo>
                  <a:cubicBezTo>
                    <a:pt x="937" y="2377"/>
                    <a:pt x="834" y="2409"/>
                    <a:pt x="729" y="2409"/>
                  </a:cubicBezTo>
                  <a:cubicBezTo>
                    <a:pt x="700" y="2409"/>
                    <a:pt x="670" y="2406"/>
                    <a:pt x="641" y="2401"/>
                  </a:cubicBezTo>
                  <a:cubicBezTo>
                    <a:pt x="355" y="2349"/>
                    <a:pt x="166" y="2078"/>
                    <a:pt x="219" y="1791"/>
                  </a:cubicBezTo>
                  <a:lnTo>
                    <a:pt x="430" y="616"/>
                  </a:lnTo>
                  <a:cubicBezTo>
                    <a:pt x="460" y="481"/>
                    <a:pt x="535" y="360"/>
                    <a:pt x="648" y="285"/>
                  </a:cubicBezTo>
                  <a:cubicBezTo>
                    <a:pt x="739" y="225"/>
                    <a:pt x="844" y="187"/>
                    <a:pt x="942" y="187"/>
                  </a:cubicBezTo>
                  <a:close/>
                  <a:moveTo>
                    <a:pt x="945" y="1"/>
                  </a:moveTo>
                  <a:cubicBezTo>
                    <a:pt x="803" y="1"/>
                    <a:pt x="664" y="46"/>
                    <a:pt x="543" y="127"/>
                  </a:cubicBezTo>
                  <a:cubicBezTo>
                    <a:pt x="385" y="232"/>
                    <a:pt x="279" y="398"/>
                    <a:pt x="249" y="586"/>
                  </a:cubicBezTo>
                  <a:lnTo>
                    <a:pt x="31" y="1754"/>
                  </a:lnTo>
                  <a:cubicBezTo>
                    <a:pt x="1" y="1942"/>
                    <a:pt x="38" y="2130"/>
                    <a:pt x="144" y="2288"/>
                  </a:cubicBezTo>
                  <a:cubicBezTo>
                    <a:pt x="257" y="2447"/>
                    <a:pt x="415" y="2552"/>
                    <a:pt x="603" y="2582"/>
                  </a:cubicBezTo>
                  <a:cubicBezTo>
                    <a:pt x="648" y="2590"/>
                    <a:pt x="694" y="2597"/>
                    <a:pt x="731" y="2597"/>
                  </a:cubicBezTo>
                  <a:cubicBezTo>
                    <a:pt x="874" y="2597"/>
                    <a:pt x="1017" y="2552"/>
                    <a:pt x="1138" y="2469"/>
                  </a:cubicBezTo>
                  <a:cubicBezTo>
                    <a:pt x="1289" y="2364"/>
                    <a:pt x="1394" y="2198"/>
                    <a:pt x="1432" y="2017"/>
                  </a:cubicBezTo>
                  <a:lnTo>
                    <a:pt x="1650" y="842"/>
                  </a:lnTo>
                  <a:cubicBezTo>
                    <a:pt x="1680" y="654"/>
                    <a:pt x="1643" y="466"/>
                    <a:pt x="1530" y="307"/>
                  </a:cubicBezTo>
                  <a:cubicBezTo>
                    <a:pt x="1424" y="149"/>
                    <a:pt x="1266" y="51"/>
                    <a:pt x="1078" y="14"/>
                  </a:cubicBezTo>
                  <a:cubicBezTo>
                    <a:pt x="1033" y="5"/>
                    <a:pt x="989" y="1"/>
                    <a:pt x="94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6"/>
            <p:cNvSpPr/>
            <p:nvPr/>
          </p:nvSpPr>
          <p:spPr>
            <a:xfrm>
              <a:off x="1285475" y="2292950"/>
              <a:ext cx="19975" cy="31375"/>
            </a:xfrm>
            <a:custGeom>
              <a:avLst/>
              <a:gdLst/>
              <a:ahLst/>
              <a:cxnLst/>
              <a:rect l="l" t="t" r="r" b="b"/>
              <a:pathLst>
                <a:path w="799" h="1255" extrusionOk="0">
                  <a:moveTo>
                    <a:pt x="618" y="0"/>
                  </a:moveTo>
                  <a:cubicBezTo>
                    <a:pt x="347" y="30"/>
                    <a:pt x="121" y="241"/>
                    <a:pt x="76" y="520"/>
                  </a:cubicBezTo>
                  <a:lnTo>
                    <a:pt x="23" y="874"/>
                  </a:lnTo>
                  <a:cubicBezTo>
                    <a:pt x="0" y="1055"/>
                    <a:pt x="121" y="1220"/>
                    <a:pt x="302" y="1250"/>
                  </a:cubicBezTo>
                  <a:cubicBezTo>
                    <a:pt x="319" y="1253"/>
                    <a:pt x="337" y="1255"/>
                    <a:pt x="355" y="1255"/>
                  </a:cubicBezTo>
                  <a:cubicBezTo>
                    <a:pt x="515" y="1255"/>
                    <a:pt x="659" y="1135"/>
                    <a:pt x="686" y="972"/>
                  </a:cubicBezTo>
                  <a:lnTo>
                    <a:pt x="776" y="339"/>
                  </a:lnTo>
                  <a:cubicBezTo>
                    <a:pt x="799" y="196"/>
                    <a:pt x="731" y="68"/>
                    <a:pt x="61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6"/>
            <p:cNvSpPr/>
            <p:nvPr/>
          </p:nvSpPr>
          <p:spPr>
            <a:xfrm>
              <a:off x="1282825" y="2290500"/>
              <a:ext cx="25075" cy="36175"/>
            </a:xfrm>
            <a:custGeom>
              <a:avLst/>
              <a:gdLst/>
              <a:ahLst/>
              <a:cxnLst/>
              <a:rect l="l" t="t" r="r" b="b"/>
              <a:pathLst>
                <a:path w="1003" h="1447" extrusionOk="0">
                  <a:moveTo>
                    <a:pt x="701" y="196"/>
                  </a:moveTo>
                  <a:cubicBezTo>
                    <a:pt x="769" y="249"/>
                    <a:pt x="807" y="332"/>
                    <a:pt x="792" y="422"/>
                  </a:cubicBezTo>
                  <a:lnTo>
                    <a:pt x="694" y="1055"/>
                  </a:lnTo>
                  <a:cubicBezTo>
                    <a:pt x="686" y="1122"/>
                    <a:pt x="649" y="1175"/>
                    <a:pt x="603" y="1213"/>
                  </a:cubicBezTo>
                  <a:cubicBezTo>
                    <a:pt x="559" y="1244"/>
                    <a:pt x="505" y="1260"/>
                    <a:pt x="453" y="1260"/>
                  </a:cubicBezTo>
                  <a:cubicBezTo>
                    <a:pt x="443" y="1260"/>
                    <a:pt x="433" y="1259"/>
                    <a:pt x="423" y="1258"/>
                  </a:cubicBezTo>
                  <a:cubicBezTo>
                    <a:pt x="295" y="1235"/>
                    <a:pt x="204" y="1115"/>
                    <a:pt x="227" y="987"/>
                  </a:cubicBezTo>
                  <a:lnTo>
                    <a:pt x="279" y="633"/>
                  </a:lnTo>
                  <a:cubicBezTo>
                    <a:pt x="310" y="407"/>
                    <a:pt x="483" y="234"/>
                    <a:pt x="701" y="196"/>
                  </a:cubicBezTo>
                  <a:close/>
                  <a:moveTo>
                    <a:pt x="709" y="0"/>
                  </a:moveTo>
                  <a:cubicBezTo>
                    <a:pt x="392" y="38"/>
                    <a:pt x="136" y="286"/>
                    <a:pt x="91" y="603"/>
                  </a:cubicBezTo>
                  <a:lnTo>
                    <a:pt x="38" y="957"/>
                  </a:lnTo>
                  <a:cubicBezTo>
                    <a:pt x="1" y="1190"/>
                    <a:pt x="159" y="1409"/>
                    <a:pt x="392" y="1439"/>
                  </a:cubicBezTo>
                  <a:cubicBezTo>
                    <a:pt x="415" y="1446"/>
                    <a:pt x="438" y="1446"/>
                    <a:pt x="460" y="1446"/>
                  </a:cubicBezTo>
                  <a:cubicBezTo>
                    <a:pt x="551" y="1446"/>
                    <a:pt x="641" y="1416"/>
                    <a:pt x="709" y="1363"/>
                  </a:cubicBezTo>
                  <a:cubicBezTo>
                    <a:pt x="807" y="1296"/>
                    <a:pt x="867" y="1198"/>
                    <a:pt x="882" y="1085"/>
                  </a:cubicBezTo>
                  <a:lnTo>
                    <a:pt x="980" y="452"/>
                  </a:lnTo>
                  <a:cubicBezTo>
                    <a:pt x="1003" y="271"/>
                    <a:pt x="920" y="106"/>
                    <a:pt x="769" y="15"/>
                  </a:cubicBezTo>
                  <a:cubicBezTo>
                    <a:pt x="754" y="8"/>
                    <a:pt x="731" y="0"/>
                    <a:pt x="70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6"/>
            <p:cNvSpPr/>
            <p:nvPr/>
          </p:nvSpPr>
          <p:spPr>
            <a:xfrm>
              <a:off x="1322375" y="2300800"/>
              <a:ext cx="38825" cy="60200"/>
            </a:xfrm>
            <a:custGeom>
              <a:avLst/>
              <a:gdLst/>
              <a:ahLst/>
              <a:cxnLst/>
              <a:rect l="l" t="t" r="r" b="b"/>
              <a:pathLst>
                <a:path w="1553" h="2408" extrusionOk="0">
                  <a:moveTo>
                    <a:pt x="885" y="0"/>
                  </a:moveTo>
                  <a:cubicBezTo>
                    <a:pt x="588" y="0"/>
                    <a:pt x="325" y="212"/>
                    <a:pt x="272" y="507"/>
                  </a:cubicBezTo>
                  <a:lnTo>
                    <a:pt x="61" y="1682"/>
                  </a:lnTo>
                  <a:cubicBezTo>
                    <a:pt x="1" y="2013"/>
                    <a:pt x="219" y="2337"/>
                    <a:pt x="550" y="2398"/>
                  </a:cubicBezTo>
                  <a:cubicBezTo>
                    <a:pt x="588" y="2404"/>
                    <a:pt x="626" y="2408"/>
                    <a:pt x="663" y="2408"/>
                  </a:cubicBezTo>
                  <a:cubicBezTo>
                    <a:pt x="958" y="2408"/>
                    <a:pt x="1220" y="2202"/>
                    <a:pt x="1273" y="1900"/>
                  </a:cubicBezTo>
                  <a:lnTo>
                    <a:pt x="1484" y="733"/>
                  </a:lnTo>
                  <a:cubicBezTo>
                    <a:pt x="1552" y="394"/>
                    <a:pt x="1326" y="78"/>
                    <a:pt x="995" y="10"/>
                  </a:cubicBezTo>
                  <a:cubicBezTo>
                    <a:pt x="958" y="3"/>
                    <a:pt x="921" y="0"/>
                    <a:pt x="8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6"/>
            <p:cNvSpPr/>
            <p:nvPr/>
          </p:nvSpPr>
          <p:spPr>
            <a:xfrm>
              <a:off x="1319750" y="2298525"/>
              <a:ext cx="42950" cy="64875"/>
            </a:xfrm>
            <a:custGeom>
              <a:avLst/>
              <a:gdLst/>
              <a:ahLst/>
              <a:cxnLst/>
              <a:rect l="l" t="t" r="r" b="b"/>
              <a:pathLst>
                <a:path w="1718" h="2595" extrusionOk="0">
                  <a:moveTo>
                    <a:pt x="974" y="187"/>
                  </a:moveTo>
                  <a:cubicBezTo>
                    <a:pt x="1008" y="187"/>
                    <a:pt x="1043" y="191"/>
                    <a:pt x="1077" y="199"/>
                  </a:cubicBezTo>
                  <a:cubicBezTo>
                    <a:pt x="1220" y="221"/>
                    <a:pt x="1341" y="297"/>
                    <a:pt x="1416" y="417"/>
                  </a:cubicBezTo>
                  <a:cubicBezTo>
                    <a:pt x="1499" y="530"/>
                    <a:pt x="1529" y="666"/>
                    <a:pt x="1499" y="809"/>
                  </a:cubicBezTo>
                  <a:lnTo>
                    <a:pt x="1288" y="1976"/>
                  </a:lnTo>
                  <a:cubicBezTo>
                    <a:pt x="1258" y="2112"/>
                    <a:pt x="1183" y="2232"/>
                    <a:pt x="1070" y="2315"/>
                  </a:cubicBezTo>
                  <a:cubicBezTo>
                    <a:pt x="975" y="2374"/>
                    <a:pt x="872" y="2406"/>
                    <a:pt x="766" y="2406"/>
                  </a:cubicBezTo>
                  <a:cubicBezTo>
                    <a:pt x="737" y="2406"/>
                    <a:pt x="708" y="2403"/>
                    <a:pt x="678" y="2398"/>
                  </a:cubicBezTo>
                  <a:cubicBezTo>
                    <a:pt x="392" y="2345"/>
                    <a:pt x="203" y="2074"/>
                    <a:pt x="256" y="1788"/>
                  </a:cubicBezTo>
                  <a:lnTo>
                    <a:pt x="475" y="621"/>
                  </a:lnTo>
                  <a:cubicBezTo>
                    <a:pt x="497" y="477"/>
                    <a:pt x="573" y="357"/>
                    <a:pt x="686" y="282"/>
                  </a:cubicBezTo>
                  <a:cubicBezTo>
                    <a:pt x="775" y="220"/>
                    <a:pt x="874" y="187"/>
                    <a:pt x="974" y="187"/>
                  </a:cubicBezTo>
                  <a:close/>
                  <a:moveTo>
                    <a:pt x="990" y="0"/>
                  </a:moveTo>
                  <a:cubicBezTo>
                    <a:pt x="844" y="0"/>
                    <a:pt x="703" y="41"/>
                    <a:pt x="580" y="123"/>
                  </a:cubicBezTo>
                  <a:cubicBezTo>
                    <a:pt x="422" y="236"/>
                    <a:pt x="324" y="395"/>
                    <a:pt x="286" y="583"/>
                  </a:cubicBezTo>
                  <a:lnTo>
                    <a:pt x="68" y="1758"/>
                  </a:lnTo>
                  <a:cubicBezTo>
                    <a:pt x="0" y="2142"/>
                    <a:pt x="256" y="2511"/>
                    <a:pt x="640" y="2587"/>
                  </a:cubicBezTo>
                  <a:cubicBezTo>
                    <a:pt x="686" y="2594"/>
                    <a:pt x="731" y="2594"/>
                    <a:pt x="768" y="2594"/>
                  </a:cubicBezTo>
                  <a:cubicBezTo>
                    <a:pt x="911" y="2594"/>
                    <a:pt x="1055" y="2549"/>
                    <a:pt x="1175" y="2466"/>
                  </a:cubicBezTo>
                  <a:cubicBezTo>
                    <a:pt x="1333" y="2361"/>
                    <a:pt x="1439" y="2202"/>
                    <a:pt x="1469" y="2014"/>
                  </a:cubicBezTo>
                  <a:lnTo>
                    <a:pt x="1687" y="839"/>
                  </a:lnTo>
                  <a:cubicBezTo>
                    <a:pt x="1717" y="651"/>
                    <a:pt x="1680" y="462"/>
                    <a:pt x="1574" y="304"/>
                  </a:cubicBezTo>
                  <a:cubicBezTo>
                    <a:pt x="1461" y="154"/>
                    <a:pt x="1303" y="48"/>
                    <a:pt x="1115" y="11"/>
                  </a:cubicBezTo>
                  <a:cubicBezTo>
                    <a:pt x="1073" y="4"/>
                    <a:pt x="1031" y="0"/>
                    <a:pt x="99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6"/>
            <p:cNvSpPr/>
            <p:nvPr/>
          </p:nvSpPr>
          <p:spPr>
            <a:xfrm>
              <a:off x="1329725" y="2301600"/>
              <a:ext cx="20175" cy="31550"/>
            </a:xfrm>
            <a:custGeom>
              <a:avLst/>
              <a:gdLst/>
              <a:ahLst/>
              <a:cxnLst/>
              <a:rect l="l" t="t" r="r" b="b"/>
              <a:pathLst>
                <a:path w="807" h="1262" extrusionOk="0">
                  <a:moveTo>
                    <a:pt x="618" y="0"/>
                  </a:moveTo>
                  <a:cubicBezTo>
                    <a:pt x="354" y="38"/>
                    <a:pt x="128" y="242"/>
                    <a:pt x="83" y="520"/>
                  </a:cubicBezTo>
                  <a:lnTo>
                    <a:pt x="30" y="874"/>
                  </a:lnTo>
                  <a:cubicBezTo>
                    <a:pt x="0" y="1063"/>
                    <a:pt x="128" y="1228"/>
                    <a:pt x="309" y="1258"/>
                  </a:cubicBezTo>
                  <a:cubicBezTo>
                    <a:pt x="324" y="1260"/>
                    <a:pt x="338" y="1261"/>
                    <a:pt x="353" y="1261"/>
                  </a:cubicBezTo>
                  <a:cubicBezTo>
                    <a:pt x="517" y="1261"/>
                    <a:pt x="665" y="1146"/>
                    <a:pt x="686" y="980"/>
                  </a:cubicBezTo>
                  <a:lnTo>
                    <a:pt x="784" y="339"/>
                  </a:lnTo>
                  <a:cubicBezTo>
                    <a:pt x="806" y="204"/>
                    <a:pt x="738" y="68"/>
                    <a:pt x="61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6"/>
            <p:cNvSpPr/>
            <p:nvPr/>
          </p:nvSpPr>
          <p:spPr>
            <a:xfrm>
              <a:off x="1327650" y="2299350"/>
              <a:ext cx="24700" cy="36175"/>
            </a:xfrm>
            <a:custGeom>
              <a:avLst/>
              <a:gdLst/>
              <a:ahLst/>
              <a:cxnLst/>
              <a:rect l="l" t="t" r="r" b="b"/>
              <a:pathLst>
                <a:path w="988" h="1447" extrusionOk="0">
                  <a:moveTo>
                    <a:pt x="678" y="196"/>
                  </a:moveTo>
                  <a:cubicBezTo>
                    <a:pt x="754" y="249"/>
                    <a:pt x="784" y="332"/>
                    <a:pt x="776" y="422"/>
                  </a:cubicBezTo>
                  <a:lnTo>
                    <a:pt x="678" y="1055"/>
                  </a:lnTo>
                  <a:cubicBezTo>
                    <a:pt x="671" y="1115"/>
                    <a:pt x="633" y="1175"/>
                    <a:pt x="580" y="1213"/>
                  </a:cubicBezTo>
                  <a:cubicBezTo>
                    <a:pt x="541" y="1241"/>
                    <a:pt x="498" y="1256"/>
                    <a:pt x="454" y="1256"/>
                  </a:cubicBezTo>
                  <a:cubicBezTo>
                    <a:pt x="438" y="1256"/>
                    <a:pt x="423" y="1254"/>
                    <a:pt x="407" y="1250"/>
                  </a:cubicBezTo>
                  <a:cubicBezTo>
                    <a:pt x="339" y="1243"/>
                    <a:pt x="287" y="1213"/>
                    <a:pt x="249" y="1160"/>
                  </a:cubicBezTo>
                  <a:cubicBezTo>
                    <a:pt x="211" y="1107"/>
                    <a:pt x="196" y="1047"/>
                    <a:pt x="204" y="979"/>
                  </a:cubicBezTo>
                  <a:lnTo>
                    <a:pt x="257" y="625"/>
                  </a:lnTo>
                  <a:cubicBezTo>
                    <a:pt x="294" y="407"/>
                    <a:pt x="467" y="234"/>
                    <a:pt x="678" y="196"/>
                  </a:cubicBezTo>
                  <a:close/>
                  <a:moveTo>
                    <a:pt x="693" y="0"/>
                  </a:moveTo>
                  <a:cubicBezTo>
                    <a:pt x="377" y="38"/>
                    <a:pt x="121" y="286"/>
                    <a:pt x="76" y="603"/>
                  </a:cubicBezTo>
                  <a:lnTo>
                    <a:pt x="16" y="957"/>
                  </a:lnTo>
                  <a:cubicBezTo>
                    <a:pt x="0" y="1070"/>
                    <a:pt x="31" y="1183"/>
                    <a:pt x="98" y="1273"/>
                  </a:cubicBezTo>
                  <a:cubicBezTo>
                    <a:pt x="166" y="1363"/>
                    <a:pt x="264" y="1424"/>
                    <a:pt x="377" y="1439"/>
                  </a:cubicBezTo>
                  <a:cubicBezTo>
                    <a:pt x="400" y="1446"/>
                    <a:pt x="422" y="1446"/>
                    <a:pt x="445" y="1446"/>
                  </a:cubicBezTo>
                  <a:cubicBezTo>
                    <a:pt x="535" y="1446"/>
                    <a:pt x="618" y="1416"/>
                    <a:pt x="693" y="1363"/>
                  </a:cubicBezTo>
                  <a:cubicBezTo>
                    <a:pt x="784" y="1296"/>
                    <a:pt x="844" y="1198"/>
                    <a:pt x="867" y="1085"/>
                  </a:cubicBezTo>
                  <a:lnTo>
                    <a:pt x="957" y="444"/>
                  </a:lnTo>
                  <a:cubicBezTo>
                    <a:pt x="987" y="271"/>
                    <a:pt x="904" y="98"/>
                    <a:pt x="754" y="15"/>
                  </a:cubicBezTo>
                  <a:cubicBezTo>
                    <a:pt x="731" y="0"/>
                    <a:pt x="716" y="0"/>
                    <a:pt x="69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6"/>
            <p:cNvSpPr/>
            <p:nvPr/>
          </p:nvSpPr>
          <p:spPr>
            <a:xfrm>
              <a:off x="1308450" y="2358550"/>
              <a:ext cx="11500" cy="5975"/>
            </a:xfrm>
            <a:custGeom>
              <a:avLst/>
              <a:gdLst/>
              <a:ahLst/>
              <a:cxnLst/>
              <a:rect l="l" t="t" r="r" b="b"/>
              <a:pathLst>
                <a:path w="460" h="239" extrusionOk="0">
                  <a:moveTo>
                    <a:pt x="195" y="1"/>
                  </a:moveTo>
                  <a:cubicBezTo>
                    <a:pt x="100" y="1"/>
                    <a:pt x="21" y="30"/>
                    <a:pt x="15" y="80"/>
                  </a:cubicBezTo>
                  <a:cubicBezTo>
                    <a:pt x="0" y="140"/>
                    <a:pt x="91" y="208"/>
                    <a:pt x="211" y="231"/>
                  </a:cubicBezTo>
                  <a:cubicBezTo>
                    <a:pt x="238" y="236"/>
                    <a:pt x="265" y="238"/>
                    <a:pt x="289" y="238"/>
                  </a:cubicBezTo>
                  <a:cubicBezTo>
                    <a:pt x="374" y="238"/>
                    <a:pt x="440" y="210"/>
                    <a:pt x="452" y="163"/>
                  </a:cubicBezTo>
                  <a:cubicBezTo>
                    <a:pt x="460" y="103"/>
                    <a:pt x="377" y="27"/>
                    <a:pt x="256" y="5"/>
                  </a:cubicBezTo>
                  <a:cubicBezTo>
                    <a:pt x="236" y="2"/>
                    <a:pt x="215" y="1"/>
                    <a:pt x="195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6"/>
            <p:cNvSpPr/>
            <p:nvPr/>
          </p:nvSpPr>
          <p:spPr>
            <a:xfrm>
              <a:off x="1306000" y="2356200"/>
              <a:ext cx="16225" cy="10775"/>
            </a:xfrm>
            <a:custGeom>
              <a:avLst/>
              <a:gdLst/>
              <a:ahLst/>
              <a:cxnLst/>
              <a:rect l="l" t="t" r="r" b="b"/>
              <a:pathLst>
                <a:path w="649" h="431" extrusionOk="0">
                  <a:moveTo>
                    <a:pt x="270" y="191"/>
                  </a:moveTo>
                  <a:cubicBezTo>
                    <a:pt x="288" y="191"/>
                    <a:pt x="309" y="193"/>
                    <a:pt x="332" y="197"/>
                  </a:cubicBezTo>
                  <a:cubicBezTo>
                    <a:pt x="384" y="204"/>
                    <a:pt x="415" y="219"/>
                    <a:pt x="437" y="234"/>
                  </a:cubicBezTo>
                  <a:cubicBezTo>
                    <a:pt x="426" y="238"/>
                    <a:pt x="411" y="240"/>
                    <a:pt x="392" y="240"/>
                  </a:cubicBezTo>
                  <a:cubicBezTo>
                    <a:pt x="373" y="240"/>
                    <a:pt x="350" y="238"/>
                    <a:pt x="324" y="234"/>
                  </a:cubicBezTo>
                  <a:cubicBezTo>
                    <a:pt x="279" y="227"/>
                    <a:pt x="241" y="212"/>
                    <a:pt x="226" y="197"/>
                  </a:cubicBezTo>
                  <a:cubicBezTo>
                    <a:pt x="238" y="193"/>
                    <a:pt x="253" y="191"/>
                    <a:pt x="270" y="191"/>
                  </a:cubicBezTo>
                  <a:close/>
                  <a:moveTo>
                    <a:pt x="284" y="0"/>
                  </a:moveTo>
                  <a:cubicBezTo>
                    <a:pt x="240" y="0"/>
                    <a:pt x="199" y="7"/>
                    <a:pt x="166" y="16"/>
                  </a:cubicBezTo>
                  <a:cubicBezTo>
                    <a:pt x="83" y="38"/>
                    <a:pt x="30" y="91"/>
                    <a:pt x="23" y="159"/>
                  </a:cubicBezTo>
                  <a:cubicBezTo>
                    <a:pt x="0" y="280"/>
                    <a:pt x="113" y="385"/>
                    <a:pt x="294" y="423"/>
                  </a:cubicBezTo>
                  <a:cubicBezTo>
                    <a:pt x="324" y="423"/>
                    <a:pt x="354" y="430"/>
                    <a:pt x="384" y="430"/>
                  </a:cubicBezTo>
                  <a:cubicBezTo>
                    <a:pt x="422" y="430"/>
                    <a:pt x="460" y="423"/>
                    <a:pt x="497" y="415"/>
                  </a:cubicBezTo>
                  <a:cubicBezTo>
                    <a:pt x="580" y="392"/>
                    <a:pt x="625" y="340"/>
                    <a:pt x="640" y="272"/>
                  </a:cubicBezTo>
                  <a:cubicBezTo>
                    <a:pt x="648" y="227"/>
                    <a:pt x="640" y="189"/>
                    <a:pt x="610" y="144"/>
                  </a:cubicBezTo>
                  <a:cubicBezTo>
                    <a:pt x="565" y="84"/>
                    <a:pt x="475" y="31"/>
                    <a:pt x="369" y="8"/>
                  </a:cubicBezTo>
                  <a:cubicBezTo>
                    <a:pt x="341" y="3"/>
                    <a:pt x="312" y="0"/>
                    <a:pt x="2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6"/>
            <p:cNvSpPr/>
            <p:nvPr/>
          </p:nvSpPr>
          <p:spPr>
            <a:xfrm>
              <a:off x="1242350" y="2354100"/>
              <a:ext cx="42025" cy="23275"/>
            </a:xfrm>
            <a:custGeom>
              <a:avLst/>
              <a:gdLst/>
              <a:ahLst/>
              <a:cxnLst/>
              <a:rect l="l" t="t" r="r" b="b"/>
              <a:pathLst>
                <a:path w="1681" h="931" extrusionOk="0">
                  <a:moveTo>
                    <a:pt x="665" y="0"/>
                  </a:moveTo>
                  <a:cubicBezTo>
                    <a:pt x="340" y="0"/>
                    <a:pt x="82" y="125"/>
                    <a:pt x="46" y="318"/>
                  </a:cubicBezTo>
                  <a:cubicBezTo>
                    <a:pt x="0" y="567"/>
                    <a:pt x="317" y="831"/>
                    <a:pt x="761" y="906"/>
                  </a:cubicBezTo>
                  <a:cubicBezTo>
                    <a:pt x="848" y="922"/>
                    <a:pt x="934" y="930"/>
                    <a:pt x="1015" y="930"/>
                  </a:cubicBezTo>
                  <a:cubicBezTo>
                    <a:pt x="1341" y="930"/>
                    <a:pt x="1599" y="805"/>
                    <a:pt x="1635" y="612"/>
                  </a:cubicBezTo>
                  <a:cubicBezTo>
                    <a:pt x="1680" y="364"/>
                    <a:pt x="1364" y="100"/>
                    <a:pt x="919" y="25"/>
                  </a:cubicBezTo>
                  <a:cubicBezTo>
                    <a:pt x="832" y="8"/>
                    <a:pt x="746" y="0"/>
                    <a:pt x="6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6"/>
            <p:cNvSpPr/>
            <p:nvPr/>
          </p:nvSpPr>
          <p:spPr>
            <a:xfrm>
              <a:off x="1240475" y="2351650"/>
              <a:ext cx="46525" cy="28125"/>
            </a:xfrm>
            <a:custGeom>
              <a:avLst/>
              <a:gdLst/>
              <a:ahLst/>
              <a:cxnLst/>
              <a:rect l="l" t="t" r="r" b="b"/>
              <a:pathLst>
                <a:path w="1861" h="1125" extrusionOk="0">
                  <a:moveTo>
                    <a:pt x="746" y="190"/>
                  </a:moveTo>
                  <a:cubicBezTo>
                    <a:pt x="821" y="190"/>
                    <a:pt x="896" y="198"/>
                    <a:pt x="979" y="213"/>
                  </a:cubicBezTo>
                  <a:cubicBezTo>
                    <a:pt x="1393" y="288"/>
                    <a:pt x="1650" y="529"/>
                    <a:pt x="1619" y="695"/>
                  </a:cubicBezTo>
                  <a:cubicBezTo>
                    <a:pt x="1595" y="827"/>
                    <a:pt x="1384" y="936"/>
                    <a:pt x="1089" y="936"/>
                  </a:cubicBezTo>
                  <a:cubicBezTo>
                    <a:pt x="1015" y="936"/>
                    <a:pt x="935" y="929"/>
                    <a:pt x="851" y="913"/>
                  </a:cubicBezTo>
                  <a:cubicBezTo>
                    <a:pt x="655" y="876"/>
                    <a:pt x="475" y="800"/>
                    <a:pt x="354" y="703"/>
                  </a:cubicBezTo>
                  <a:cubicBezTo>
                    <a:pt x="249" y="612"/>
                    <a:pt x="196" y="514"/>
                    <a:pt x="211" y="431"/>
                  </a:cubicBezTo>
                  <a:cubicBezTo>
                    <a:pt x="234" y="303"/>
                    <a:pt x="452" y="190"/>
                    <a:pt x="746" y="190"/>
                  </a:cubicBezTo>
                  <a:close/>
                  <a:moveTo>
                    <a:pt x="747" y="0"/>
                  </a:moveTo>
                  <a:cubicBezTo>
                    <a:pt x="367" y="0"/>
                    <a:pt x="73" y="156"/>
                    <a:pt x="30" y="401"/>
                  </a:cubicBezTo>
                  <a:cubicBezTo>
                    <a:pt x="0" y="552"/>
                    <a:pt x="75" y="710"/>
                    <a:pt x="234" y="846"/>
                  </a:cubicBezTo>
                  <a:cubicBezTo>
                    <a:pt x="384" y="966"/>
                    <a:pt x="588" y="1057"/>
                    <a:pt x="814" y="1102"/>
                  </a:cubicBezTo>
                  <a:cubicBezTo>
                    <a:pt x="911" y="1117"/>
                    <a:pt x="1002" y="1124"/>
                    <a:pt x="1085" y="1124"/>
                  </a:cubicBezTo>
                  <a:cubicBezTo>
                    <a:pt x="1461" y="1124"/>
                    <a:pt x="1763" y="974"/>
                    <a:pt x="1800" y="725"/>
                  </a:cubicBezTo>
                  <a:cubicBezTo>
                    <a:pt x="1860" y="424"/>
                    <a:pt x="1514" y="115"/>
                    <a:pt x="1017" y="25"/>
                  </a:cubicBezTo>
                  <a:cubicBezTo>
                    <a:pt x="924" y="8"/>
                    <a:pt x="833" y="0"/>
                    <a:pt x="74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6"/>
            <p:cNvSpPr/>
            <p:nvPr/>
          </p:nvSpPr>
          <p:spPr>
            <a:xfrm>
              <a:off x="1252150" y="2357925"/>
              <a:ext cx="12450" cy="6825"/>
            </a:xfrm>
            <a:custGeom>
              <a:avLst/>
              <a:gdLst/>
              <a:ahLst/>
              <a:cxnLst/>
              <a:rect l="l" t="t" r="r" b="b"/>
              <a:pathLst>
                <a:path w="498" h="273" extrusionOk="0">
                  <a:moveTo>
                    <a:pt x="198" y="1"/>
                  </a:moveTo>
                  <a:cubicBezTo>
                    <a:pt x="102" y="1"/>
                    <a:pt x="27" y="36"/>
                    <a:pt x="15" y="90"/>
                  </a:cubicBezTo>
                  <a:cubicBezTo>
                    <a:pt x="0" y="165"/>
                    <a:pt x="98" y="241"/>
                    <a:pt x="226" y="263"/>
                  </a:cubicBezTo>
                  <a:cubicBezTo>
                    <a:pt x="254" y="270"/>
                    <a:pt x="281" y="273"/>
                    <a:pt x="307" y="273"/>
                  </a:cubicBezTo>
                  <a:cubicBezTo>
                    <a:pt x="401" y="273"/>
                    <a:pt x="476" y="234"/>
                    <a:pt x="482" y="180"/>
                  </a:cubicBezTo>
                  <a:cubicBezTo>
                    <a:pt x="497" y="105"/>
                    <a:pt x="407" y="30"/>
                    <a:pt x="271" y="7"/>
                  </a:cubicBezTo>
                  <a:cubicBezTo>
                    <a:pt x="246" y="3"/>
                    <a:pt x="221" y="1"/>
                    <a:pt x="198" y="1"/>
                  </a:cubicBezTo>
                  <a:close/>
                </a:path>
              </a:pathLst>
            </a:custGeom>
            <a:solidFill>
              <a:srgbClr val="FF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6"/>
            <p:cNvSpPr/>
            <p:nvPr/>
          </p:nvSpPr>
          <p:spPr>
            <a:xfrm>
              <a:off x="1339325" y="2371800"/>
              <a:ext cx="42025" cy="23450"/>
            </a:xfrm>
            <a:custGeom>
              <a:avLst/>
              <a:gdLst/>
              <a:ahLst/>
              <a:cxnLst/>
              <a:rect l="l" t="t" r="r" b="b"/>
              <a:pathLst>
                <a:path w="1681" h="938" extrusionOk="0">
                  <a:moveTo>
                    <a:pt x="666" y="0"/>
                  </a:moveTo>
                  <a:cubicBezTo>
                    <a:pt x="340" y="0"/>
                    <a:pt x="82" y="127"/>
                    <a:pt x="46" y="326"/>
                  </a:cubicBezTo>
                  <a:cubicBezTo>
                    <a:pt x="0" y="567"/>
                    <a:pt x="317" y="831"/>
                    <a:pt x="761" y="913"/>
                  </a:cubicBezTo>
                  <a:cubicBezTo>
                    <a:pt x="848" y="930"/>
                    <a:pt x="933" y="938"/>
                    <a:pt x="1015" y="938"/>
                  </a:cubicBezTo>
                  <a:cubicBezTo>
                    <a:pt x="1340" y="938"/>
                    <a:pt x="1599" y="811"/>
                    <a:pt x="1635" y="612"/>
                  </a:cubicBezTo>
                  <a:cubicBezTo>
                    <a:pt x="1680" y="371"/>
                    <a:pt x="1364" y="107"/>
                    <a:pt x="919" y="25"/>
                  </a:cubicBezTo>
                  <a:cubicBezTo>
                    <a:pt x="832" y="8"/>
                    <a:pt x="747" y="0"/>
                    <a:pt x="6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6"/>
            <p:cNvSpPr/>
            <p:nvPr/>
          </p:nvSpPr>
          <p:spPr>
            <a:xfrm>
              <a:off x="1337450" y="2369525"/>
              <a:ext cx="46525" cy="28125"/>
            </a:xfrm>
            <a:custGeom>
              <a:avLst/>
              <a:gdLst/>
              <a:ahLst/>
              <a:cxnLst/>
              <a:rect l="l" t="t" r="r" b="b"/>
              <a:pathLst>
                <a:path w="1861" h="1125" extrusionOk="0">
                  <a:moveTo>
                    <a:pt x="746" y="191"/>
                  </a:moveTo>
                  <a:cubicBezTo>
                    <a:pt x="821" y="191"/>
                    <a:pt x="896" y="191"/>
                    <a:pt x="979" y="206"/>
                  </a:cubicBezTo>
                  <a:cubicBezTo>
                    <a:pt x="1394" y="289"/>
                    <a:pt x="1650" y="522"/>
                    <a:pt x="1620" y="688"/>
                  </a:cubicBezTo>
                  <a:cubicBezTo>
                    <a:pt x="1595" y="821"/>
                    <a:pt x="1381" y="935"/>
                    <a:pt x="1082" y="935"/>
                  </a:cubicBezTo>
                  <a:cubicBezTo>
                    <a:pt x="1009" y="935"/>
                    <a:pt x="932" y="929"/>
                    <a:pt x="851" y="914"/>
                  </a:cubicBezTo>
                  <a:cubicBezTo>
                    <a:pt x="655" y="876"/>
                    <a:pt x="482" y="801"/>
                    <a:pt x="354" y="696"/>
                  </a:cubicBezTo>
                  <a:cubicBezTo>
                    <a:pt x="249" y="613"/>
                    <a:pt x="196" y="515"/>
                    <a:pt x="211" y="432"/>
                  </a:cubicBezTo>
                  <a:cubicBezTo>
                    <a:pt x="241" y="296"/>
                    <a:pt x="452" y="191"/>
                    <a:pt x="746" y="191"/>
                  </a:cubicBezTo>
                  <a:close/>
                  <a:moveTo>
                    <a:pt x="749" y="1"/>
                  </a:moveTo>
                  <a:cubicBezTo>
                    <a:pt x="371" y="1"/>
                    <a:pt x="73" y="155"/>
                    <a:pt x="30" y="394"/>
                  </a:cubicBezTo>
                  <a:cubicBezTo>
                    <a:pt x="0" y="552"/>
                    <a:pt x="75" y="711"/>
                    <a:pt x="234" y="846"/>
                  </a:cubicBezTo>
                  <a:cubicBezTo>
                    <a:pt x="384" y="967"/>
                    <a:pt x="588" y="1057"/>
                    <a:pt x="821" y="1095"/>
                  </a:cubicBezTo>
                  <a:cubicBezTo>
                    <a:pt x="912" y="1117"/>
                    <a:pt x="1002" y="1125"/>
                    <a:pt x="1085" y="1125"/>
                  </a:cubicBezTo>
                  <a:cubicBezTo>
                    <a:pt x="1461" y="1125"/>
                    <a:pt x="1763" y="967"/>
                    <a:pt x="1808" y="726"/>
                  </a:cubicBezTo>
                  <a:cubicBezTo>
                    <a:pt x="1861" y="424"/>
                    <a:pt x="1514" y="116"/>
                    <a:pt x="1017" y="25"/>
                  </a:cubicBezTo>
                  <a:cubicBezTo>
                    <a:pt x="925" y="8"/>
                    <a:pt x="835" y="1"/>
                    <a:pt x="74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6"/>
            <p:cNvSpPr/>
            <p:nvPr/>
          </p:nvSpPr>
          <p:spPr>
            <a:xfrm>
              <a:off x="1362300" y="2379575"/>
              <a:ext cx="12450" cy="6750"/>
            </a:xfrm>
            <a:custGeom>
              <a:avLst/>
              <a:gdLst/>
              <a:ahLst/>
              <a:cxnLst/>
              <a:rect l="l" t="t" r="r" b="b"/>
              <a:pathLst>
                <a:path w="498" h="270" extrusionOk="0">
                  <a:moveTo>
                    <a:pt x="198" y="1"/>
                  </a:moveTo>
                  <a:cubicBezTo>
                    <a:pt x="103" y="1"/>
                    <a:pt x="28" y="36"/>
                    <a:pt x="15" y="90"/>
                  </a:cubicBezTo>
                  <a:cubicBezTo>
                    <a:pt x="0" y="166"/>
                    <a:pt x="98" y="241"/>
                    <a:pt x="226" y="263"/>
                  </a:cubicBezTo>
                  <a:cubicBezTo>
                    <a:pt x="252" y="268"/>
                    <a:pt x="276" y="270"/>
                    <a:pt x="300" y="270"/>
                  </a:cubicBezTo>
                  <a:cubicBezTo>
                    <a:pt x="395" y="270"/>
                    <a:pt x="470" y="235"/>
                    <a:pt x="482" y="181"/>
                  </a:cubicBezTo>
                  <a:cubicBezTo>
                    <a:pt x="498" y="105"/>
                    <a:pt x="400" y="30"/>
                    <a:pt x="272" y="7"/>
                  </a:cubicBezTo>
                  <a:cubicBezTo>
                    <a:pt x="246" y="3"/>
                    <a:pt x="222" y="1"/>
                    <a:pt x="198" y="1"/>
                  </a:cubicBezTo>
                  <a:close/>
                </a:path>
              </a:pathLst>
            </a:custGeom>
            <a:solidFill>
              <a:srgbClr val="FF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6"/>
            <p:cNvSpPr/>
            <p:nvPr/>
          </p:nvSpPr>
          <p:spPr>
            <a:xfrm>
              <a:off x="1296025" y="2367325"/>
              <a:ext cx="34650" cy="17375"/>
            </a:xfrm>
            <a:custGeom>
              <a:avLst/>
              <a:gdLst/>
              <a:ahLst/>
              <a:cxnLst/>
              <a:rect l="l" t="t" r="r" b="b"/>
              <a:pathLst>
                <a:path w="1386" h="695" extrusionOk="0">
                  <a:moveTo>
                    <a:pt x="0" y="0"/>
                  </a:moveTo>
                  <a:cubicBezTo>
                    <a:pt x="15" y="393"/>
                    <a:pt x="338" y="694"/>
                    <a:pt x="720" y="694"/>
                  </a:cubicBezTo>
                  <a:cubicBezTo>
                    <a:pt x="733" y="694"/>
                    <a:pt x="747" y="694"/>
                    <a:pt x="761" y="693"/>
                  </a:cubicBezTo>
                  <a:cubicBezTo>
                    <a:pt x="1039" y="678"/>
                    <a:pt x="1281" y="505"/>
                    <a:pt x="1386" y="26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6"/>
            <p:cNvSpPr/>
            <p:nvPr/>
          </p:nvSpPr>
          <p:spPr>
            <a:xfrm>
              <a:off x="1293575" y="2365050"/>
              <a:ext cx="39925" cy="22075"/>
            </a:xfrm>
            <a:custGeom>
              <a:avLst/>
              <a:gdLst/>
              <a:ahLst/>
              <a:cxnLst/>
              <a:rect l="l" t="t" r="r" b="b"/>
              <a:pathLst>
                <a:path w="1597" h="883" extrusionOk="0">
                  <a:moveTo>
                    <a:pt x="102" y="0"/>
                  </a:moveTo>
                  <a:cubicBezTo>
                    <a:pt x="98" y="0"/>
                    <a:pt x="94" y="0"/>
                    <a:pt x="91" y="1"/>
                  </a:cubicBezTo>
                  <a:cubicBezTo>
                    <a:pt x="38" y="1"/>
                    <a:pt x="0" y="46"/>
                    <a:pt x="0" y="99"/>
                  </a:cubicBezTo>
                  <a:cubicBezTo>
                    <a:pt x="23" y="536"/>
                    <a:pt x="384" y="882"/>
                    <a:pt x="821" y="882"/>
                  </a:cubicBezTo>
                  <a:cubicBezTo>
                    <a:pt x="836" y="882"/>
                    <a:pt x="851" y="882"/>
                    <a:pt x="859" y="875"/>
                  </a:cubicBezTo>
                  <a:cubicBezTo>
                    <a:pt x="1175" y="860"/>
                    <a:pt x="1446" y="679"/>
                    <a:pt x="1574" y="393"/>
                  </a:cubicBezTo>
                  <a:cubicBezTo>
                    <a:pt x="1597" y="347"/>
                    <a:pt x="1574" y="287"/>
                    <a:pt x="1522" y="264"/>
                  </a:cubicBezTo>
                  <a:cubicBezTo>
                    <a:pt x="1511" y="261"/>
                    <a:pt x="1499" y="259"/>
                    <a:pt x="1488" y="259"/>
                  </a:cubicBezTo>
                  <a:cubicBezTo>
                    <a:pt x="1453" y="259"/>
                    <a:pt x="1418" y="277"/>
                    <a:pt x="1401" y="317"/>
                  </a:cubicBezTo>
                  <a:cubicBezTo>
                    <a:pt x="1303" y="536"/>
                    <a:pt x="1092" y="679"/>
                    <a:pt x="851" y="694"/>
                  </a:cubicBezTo>
                  <a:cubicBezTo>
                    <a:pt x="842" y="694"/>
                    <a:pt x="833" y="694"/>
                    <a:pt x="824" y="694"/>
                  </a:cubicBezTo>
                  <a:cubicBezTo>
                    <a:pt x="489" y="694"/>
                    <a:pt x="203" y="428"/>
                    <a:pt x="188" y="91"/>
                  </a:cubicBezTo>
                  <a:cubicBezTo>
                    <a:pt x="188" y="42"/>
                    <a:pt x="150" y="0"/>
                    <a:pt x="10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6"/>
            <p:cNvSpPr/>
            <p:nvPr/>
          </p:nvSpPr>
          <p:spPr>
            <a:xfrm>
              <a:off x="1288475" y="2359975"/>
              <a:ext cx="12450" cy="7400"/>
            </a:xfrm>
            <a:custGeom>
              <a:avLst/>
              <a:gdLst/>
              <a:ahLst/>
              <a:cxnLst/>
              <a:rect l="l" t="t" r="r" b="b"/>
              <a:pathLst>
                <a:path w="498" h="296" extrusionOk="0">
                  <a:moveTo>
                    <a:pt x="490" y="0"/>
                  </a:moveTo>
                  <a:lnTo>
                    <a:pt x="1" y="174"/>
                  </a:lnTo>
                  <a:cubicBezTo>
                    <a:pt x="52" y="254"/>
                    <a:pt x="136" y="295"/>
                    <a:pt x="221" y="295"/>
                  </a:cubicBezTo>
                  <a:cubicBezTo>
                    <a:pt x="273" y="295"/>
                    <a:pt x="325" y="280"/>
                    <a:pt x="370" y="249"/>
                  </a:cubicBezTo>
                  <a:cubicBezTo>
                    <a:pt x="460" y="196"/>
                    <a:pt x="498" y="98"/>
                    <a:pt x="490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6"/>
            <p:cNvSpPr/>
            <p:nvPr/>
          </p:nvSpPr>
          <p:spPr>
            <a:xfrm>
              <a:off x="1285850" y="2357700"/>
              <a:ext cx="17525" cy="12100"/>
            </a:xfrm>
            <a:custGeom>
              <a:avLst/>
              <a:gdLst/>
              <a:ahLst/>
              <a:cxnLst/>
              <a:rect l="l" t="t" r="r" b="b"/>
              <a:pathLst>
                <a:path w="701" h="484" extrusionOk="0">
                  <a:moveTo>
                    <a:pt x="594" y="0"/>
                  </a:moveTo>
                  <a:cubicBezTo>
                    <a:pt x="589" y="0"/>
                    <a:pt x="585" y="0"/>
                    <a:pt x="580" y="1"/>
                  </a:cubicBezTo>
                  <a:cubicBezTo>
                    <a:pt x="528" y="1"/>
                    <a:pt x="490" y="54"/>
                    <a:pt x="497" y="99"/>
                  </a:cubicBezTo>
                  <a:cubicBezTo>
                    <a:pt x="505" y="167"/>
                    <a:pt x="475" y="227"/>
                    <a:pt x="422" y="265"/>
                  </a:cubicBezTo>
                  <a:cubicBezTo>
                    <a:pt x="394" y="284"/>
                    <a:pt x="362" y="293"/>
                    <a:pt x="330" y="293"/>
                  </a:cubicBezTo>
                  <a:cubicBezTo>
                    <a:pt x="276" y="293"/>
                    <a:pt x="222" y="267"/>
                    <a:pt x="189" y="220"/>
                  </a:cubicBezTo>
                  <a:cubicBezTo>
                    <a:pt x="169" y="190"/>
                    <a:pt x="137" y="174"/>
                    <a:pt x="105" y="174"/>
                  </a:cubicBezTo>
                  <a:cubicBezTo>
                    <a:pt x="87" y="174"/>
                    <a:pt x="69" y="179"/>
                    <a:pt x="53" y="189"/>
                  </a:cubicBezTo>
                  <a:cubicBezTo>
                    <a:pt x="15" y="220"/>
                    <a:pt x="0" y="280"/>
                    <a:pt x="30" y="317"/>
                  </a:cubicBezTo>
                  <a:cubicBezTo>
                    <a:pt x="98" y="423"/>
                    <a:pt x="211" y="483"/>
                    <a:pt x="332" y="483"/>
                  </a:cubicBezTo>
                  <a:cubicBezTo>
                    <a:pt x="400" y="483"/>
                    <a:pt x="467" y="461"/>
                    <a:pt x="528" y="423"/>
                  </a:cubicBezTo>
                  <a:cubicBezTo>
                    <a:pt x="641" y="348"/>
                    <a:pt x="701" y="220"/>
                    <a:pt x="686" y="84"/>
                  </a:cubicBezTo>
                  <a:cubicBezTo>
                    <a:pt x="679" y="36"/>
                    <a:pt x="640" y="0"/>
                    <a:pt x="5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6"/>
            <p:cNvSpPr/>
            <p:nvPr/>
          </p:nvSpPr>
          <p:spPr>
            <a:xfrm>
              <a:off x="1326900" y="2365625"/>
              <a:ext cx="12450" cy="7525"/>
            </a:xfrm>
            <a:custGeom>
              <a:avLst/>
              <a:gdLst/>
              <a:ahLst/>
              <a:cxnLst/>
              <a:rect l="l" t="t" r="r" b="b"/>
              <a:pathLst>
                <a:path w="498" h="301" extrusionOk="0">
                  <a:moveTo>
                    <a:pt x="15" y="0"/>
                  </a:moveTo>
                  <a:cubicBezTo>
                    <a:pt x="0" y="98"/>
                    <a:pt x="46" y="196"/>
                    <a:pt x="128" y="257"/>
                  </a:cubicBezTo>
                  <a:cubicBezTo>
                    <a:pt x="175" y="287"/>
                    <a:pt x="227" y="301"/>
                    <a:pt x="277" y="301"/>
                  </a:cubicBezTo>
                  <a:cubicBezTo>
                    <a:pt x="365" y="301"/>
                    <a:pt x="450" y="258"/>
                    <a:pt x="497" y="181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6"/>
            <p:cNvSpPr/>
            <p:nvPr/>
          </p:nvSpPr>
          <p:spPr>
            <a:xfrm>
              <a:off x="1324450" y="2363350"/>
              <a:ext cx="17525" cy="12100"/>
            </a:xfrm>
            <a:custGeom>
              <a:avLst/>
              <a:gdLst/>
              <a:ahLst/>
              <a:cxnLst/>
              <a:rect l="l" t="t" r="r" b="b"/>
              <a:pathLst>
                <a:path w="701" h="484" extrusionOk="0">
                  <a:moveTo>
                    <a:pt x="108" y="0"/>
                  </a:moveTo>
                  <a:cubicBezTo>
                    <a:pt x="61" y="0"/>
                    <a:pt x="22" y="36"/>
                    <a:pt x="15" y="84"/>
                  </a:cubicBezTo>
                  <a:cubicBezTo>
                    <a:pt x="0" y="219"/>
                    <a:pt x="61" y="348"/>
                    <a:pt x="181" y="423"/>
                  </a:cubicBezTo>
                  <a:cubicBezTo>
                    <a:pt x="241" y="468"/>
                    <a:pt x="309" y="483"/>
                    <a:pt x="377" y="483"/>
                  </a:cubicBezTo>
                  <a:cubicBezTo>
                    <a:pt x="490" y="483"/>
                    <a:pt x="611" y="430"/>
                    <a:pt x="678" y="325"/>
                  </a:cubicBezTo>
                  <a:cubicBezTo>
                    <a:pt x="701" y="280"/>
                    <a:pt x="693" y="219"/>
                    <a:pt x="648" y="189"/>
                  </a:cubicBezTo>
                  <a:cubicBezTo>
                    <a:pt x="632" y="181"/>
                    <a:pt x="615" y="177"/>
                    <a:pt x="598" y="177"/>
                  </a:cubicBezTo>
                  <a:cubicBezTo>
                    <a:pt x="568" y="177"/>
                    <a:pt x="539" y="191"/>
                    <a:pt x="520" y="219"/>
                  </a:cubicBezTo>
                  <a:cubicBezTo>
                    <a:pt x="487" y="267"/>
                    <a:pt x="433" y="293"/>
                    <a:pt x="377" y="293"/>
                  </a:cubicBezTo>
                  <a:cubicBezTo>
                    <a:pt x="344" y="293"/>
                    <a:pt x="310" y="284"/>
                    <a:pt x="279" y="265"/>
                  </a:cubicBezTo>
                  <a:cubicBezTo>
                    <a:pt x="226" y="235"/>
                    <a:pt x="196" y="167"/>
                    <a:pt x="204" y="106"/>
                  </a:cubicBezTo>
                  <a:cubicBezTo>
                    <a:pt x="211" y="54"/>
                    <a:pt x="174" y="9"/>
                    <a:pt x="121" y="1"/>
                  </a:cubicBezTo>
                  <a:cubicBezTo>
                    <a:pt x="116" y="0"/>
                    <a:pt x="112" y="0"/>
                    <a:pt x="10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6"/>
            <p:cNvSpPr/>
            <p:nvPr/>
          </p:nvSpPr>
          <p:spPr>
            <a:xfrm>
              <a:off x="1297525" y="2269750"/>
              <a:ext cx="20925" cy="12475"/>
            </a:xfrm>
            <a:custGeom>
              <a:avLst/>
              <a:gdLst/>
              <a:ahLst/>
              <a:cxnLst/>
              <a:rect l="l" t="t" r="r" b="b"/>
              <a:pathLst>
                <a:path w="837" h="499" extrusionOk="0">
                  <a:moveTo>
                    <a:pt x="418" y="1"/>
                  </a:moveTo>
                  <a:cubicBezTo>
                    <a:pt x="410" y="1"/>
                    <a:pt x="401" y="1"/>
                    <a:pt x="392" y="2"/>
                  </a:cubicBezTo>
                  <a:cubicBezTo>
                    <a:pt x="226" y="9"/>
                    <a:pt x="91" y="99"/>
                    <a:pt x="23" y="250"/>
                  </a:cubicBezTo>
                  <a:cubicBezTo>
                    <a:pt x="0" y="295"/>
                    <a:pt x="23" y="356"/>
                    <a:pt x="68" y="371"/>
                  </a:cubicBezTo>
                  <a:cubicBezTo>
                    <a:pt x="84" y="377"/>
                    <a:pt x="100" y="381"/>
                    <a:pt x="115" y="381"/>
                  </a:cubicBezTo>
                  <a:cubicBezTo>
                    <a:pt x="150" y="381"/>
                    <a:pt x="180" y="362"/>
                    <a:pt x="196" y="325"/>
                  </a:cubicBezTo>
                  <a:cubicBezTo>
                    <a:pt x="234" y="243"/>
                    <a:pt x="309" y="190"/>
                    <a:pt x="400" y="190"/>
                  </a:cubicBezTo>
                  <a:cubicBezTo>
                    <a:pt x="404" y="190"/>
                    <a:pt x="409" y="189"/>
                    <a:pt x="414" y="189"/>
                  </a:cubicBezTo>
                  <a:cubicBezTo>
                    <a:pt x="543" y="189"/>
                    <a:pt x="641" y="285"/>
                    <a:pt x="648" y="408"/>
                  </a:cubicBezTo>
                  <a:cubicBezTo>
                    <a:pt x="648" y="461"/>
                    <a:pt x="693" y="499"/>
                    <a:pt x="738" y="499"/>
                  </a:cubicBezTo>
                  <a:lnTo>
                    <a:pt x="746" y="499"/>
                  </a:lnTo>
                  <a:cubicBezTo>
                    <a:pt x="799" y="499"/>
                    <a:pt x="836" y="453"/>
                    <a:pt x="836" y="401"/>
                  </a:cubicBezTo>
                  <a:cubicBezTo>
                    <a:pt x="822" y="176"/>
                    <a:pt x="634" y="1"/>
                    <a:pt x="41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6"/>
            <p:cNvSpPr/>
            <p:nvPr/>
          </p:nvSpPr>
          <p:spPr>
            <a:xfrm>
              <a:off x="1336675" y="2276900"/>
              <a:ext cx="20950" cy="12475"/>
            </a:xfrm>
            <a:custGeom>
              <a:avLst/>
              <a:gdLst/>
              <a:ahLst/>
              <a:cxnLst/>
              <a:rect l="l" t="t" r="r" b="b"/>
              <a:pathLst>
                <a:path w="838" h="499" extrusionOk="0">
                  <a:moveTo>
                    <a:pt x="420" y="1"/>
                  </a:moveTo>
                  <a:cubicBezTo>
                    <a:pt x="411" y="1"/>
                    <a:pt x="402" y="1"/>
                    <a:pt x="393" y="2"/>
                  </a:cubicBezTo>
                  <a:cubicBezTo>
                    <a:pt x="227" y="9"/>
                    <a:pt x="91" y="107"/>
                    <a:pt x="24" y="250"/>
                  </a:cubicBezTo>
                  <a:cubicBezTo>
                    <a:pt x="1" y="296"/>
                    <a:pt x="24" y="356"/>
                    <a:pt x="69" y="378"/>
                  </a:cubicBezTo>
                  <a:cubicBezTo>
                    <a:pt x="81" y="384"/>
                    <a:pt x="93" y="387"/>
                    <a:pt x="106" y="387"/>
                  </a:cubicBezTo>
                  <a:cubicBezTo>
                    <a:pt x="143" y="387"/>
                    <a:pt x="180" y="365"/>
                    <a:pt x="197" y="326"/>
                  </a:cubicBezTo>
                  <a:cubicBezTo>
                    <a:pt x="234" y="250"/>
                    <a:pt x="310" y="190"/>
                    <a:pt x="400" y="190"/>
                  </a:cubicBezTo>
                  <a:cubicBezTo>
                    <a:pt x="405" y="190"/>
                    <a:pt x="409" y="190"/>
                    <a:pt x="414" y="190"/>
                  </a:cubicBezTo>
                  <a:cubicBezTo>
                    <a:pt x="536" y="190"/>
                    <a:pt x="642" y="285"/>
                    <a:pt x="649" y="416"/>
                  </a:cubicBezTo>
                  <a:cubicBezTo>
                    <a:pt x="649" y="461"/>
                    <a:pt x="694" y="499"/>
                    <a:pt x="739" y="499"/>
                  </a:cubicBezTo>
                  <a:lnTo>
                    <a:pt x="747" y="499"/>
                  </a:lnTo>
                  <a:cubicBezTo>
                    <a:pt x="799" y="499"/>
                    <a:pt x="837" y="454"/>
                    <a:pt x="837" y="401"/>
                  </a:cubicBezTo>
                  <a:cubicBezTo>
                    <a:pt x="823" y="177"/>
                    <a:pt x="641" y="1"/>
                    <a:pt x="42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6"/>
            <p:cNvSpPr/>
            <p:nvPr/>
          </p:nvSpPr>
          <p:spPr>
            <a:xfrm>
              <a:off x="1295450" y="2303675"/>
              <a:ext cx="16025" cy="18475"/>
            </a:xfrm>
            <a:custGeom>
              <a:avLst/>
              <a:gdLst/>
              <a:ahLst/>
              <a:cxnLst/>
              <a:rect l="l" t="t" r="r" b="b"/>
              <a:pathLst>
                <a:path w="641" h="739" extrusionOk="0">
                  <a:moveTo>
                    <a:pt x="641" y="0"/>
                  </a:moveTo>
                  <a:lnTo>
                    <a:pt x="0" y="241"/>
                  </a:lnTo>
                  <a:lnTo>
                    <a:pt x="528" y="738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6"/>
            <p:cNvSpPr/>
            <p:nvPr/>
          </p:nvSpPr>
          <p:spPr>
            <a:xfrm>
              <a:off x="1337075" y="2312525"/>
              <a:ext cx="16025" cy="18675"/>
            </a:xfrm>
            <a:custGeom>
              <a:avLst/>
              <a:gdLst/>
              <a:ahLst/>
              <a:cxnLst/>
              <a:rect l="l" t="t" r="r" b="b"/>
              <a:pathLst>
                <a:path w="641" h="747" extrusionOk="0">
                  <a:moveTo>
                    <a:pt x="640" y="0"/>
                  </a:moveTo>
                  <a:lnTo>
                    <a:pt x="0" y="249"/>
                  </a:lnTo>
                  <a:lnTo>
                    <a:pt x="527" y="746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8" name="Google Shape;2248;p26"/>
          <p:cNvGrpSpPr/>
          <p:nvPr/>
        </p:nvGrpSpPr>
        <p:grpSpPr>
          <a:xfrm rot="838858" flipH="1">
            <a:off x="413666" y="219570"/>
            <a:ext cx="1307995" cy="1320919"/>
            <a:chOff x="4536575" y="1241250"/>
            <a:chExt cx="541950" cy="547250"/>
          </a:xfrm>
        </p:grpSpPr>
        <p:sp>
          <p:nvSpPr>
            <p:cNvPr id="2249" name="Google Shape;2249;p26"/>
            <p:cNvSpPr/>
            <p:nvPr/>
          </p:nvSpPr>
          <p:spPr>
            <a:xfrm>
              <a:off x="4582900" y="1517300"/>
              <a:ext cx="1325" cy="2300"/>
            </a:xfrm>
            <a:custGeom>
              <a:avLst/>
              <a:gdLst/>
              <a:ahLst/>
              <a:cxnLst/>
              <a:rect l="l" t="t" r="r" b="b"/>
              <a:pathLst>
                <a:path w="53" h="92" extrusionOk="0">
                  <a:moveTo>
                    <a:pt x="0" y="1"/>
                  </a:moveTo>
                  <a:cubicBezTo>
                    <a:pt x="0" y="31"/>
                    <a:pt x="8" y="61"/>
                    <a:pt x="8" y="91"/>
                  </a:cubicBezTo>
                  <a:lnTo>
                    <a:pt x="53" y="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6"/>
            <p:cNvSpPr/>
            <p:nvPr/>
          </p:nvSpPr>
          <p:spPr>
            <a:xfrm>
              <a:off x="4586275" y="1467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2" y="0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6"/>
            <p:cNvSpPr/>
            <p:nvPr/>
          </p:nvSpPr>
          <p:spPr>
            <a:xfrm>
              <a:off x="4604550" y="1468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6"/>
            <p:cNvSpPr/>
            <p:nvPr/>
          </p:nvSpPr>
          <p:spPr>
            <a:xfrm>
              <a:off x="4591350" y="14561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6"/>
            <p:cNvSpPr/>
            <p:nvPr/>
          </p:nvSpPr>
          <p:spPr>
            <a:xfrm>
              <a:off x="4600775" y="14395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6"/>
            <p:cNvSpPr/>
            <p:nvPr/>
          </p:nvSpPr>
          <p:spPr>
            <a:xfrm>
              <a:off x="4605100" y="1456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6"/>
            <p:cNvSpPr/>
            <p:nvPr/>
          </p:nvSpPr>
          <p:spPr>
            <a:xfrm>
              <a:off x="4606050" y="14276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6"/>
            <p:cNvSpPr/>
            <p:nvPr/>
          </p:nvSpPr>
          <p:spPr>
            <a:xfrm>
              <a:off x="4590225" y="15222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6"/>
            <p:cNvSpPr/>
            <p:nvPr/>
          </p:nvSpPr>
          <p:spPr>
            <a:xfrm>
              <a:off x="4608675" y="15229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9" y="1"/>
                  </a:moveTo>
                  <a:lnTo>
                    <a:pt x="1" y="84"/>
                  </a:lnTo>
                  <a:lnTo>
                    <a:pt x="250" y="287"/>
                  </a:lnTo>
                  <a:lnTo>
                    <a:pt x="325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6"/>
            <p:cNvSpPr/>
            <p:nvPr/>
          </p:nvSpPr>
          <p:spPr>
            <a:xfrm>
              <a:off x="4595500" y="15103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6"/>
            <p:cNvSpPr/>
            <p:nvPr/>
          </p:nvSpPr>
          <p:spPr>
            <a:xfrm>
              <a:off x="4604925" y="149377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6"/>
            <p:cNvSpPr/>
            <p:nvPr/>
          </p:nvSpPr>
          <p:spPr>
            <a:xfrm>
              <a:off x="4590050" y="14971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6"/>
            <p:cNvSpPr/>
            <p:nvPr/>
          </p:nvSpPr>
          <p:spPr>
            <a:xfrm>
              <a:off x="4582125" y="15056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6"/>
            <p:cNvSpPr/>
            <p:nvPr/>
          </p:nvSpPr>
          <p:spPr>
            <a:xfrm>
              <a:off x="4609250" y="1510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6"/>
            <p:cNvSpPr/>
            <p:nvPr/>
          </p:nvSpPr>
          <p:spPr>
            <a:xfrm>
              <a:off x="4582700" y="1485100"/>
              <a:ext cx="1725" cy="3050"/>
            </a:xfrm>
            <a:custGeom>
              <a:avLst/>
              <a:gdLst/>
              <a:ahLst/>
              <a:cxnLst/>
              <a:rect l="l" t="t" r="r" b="b"/>
              <a:pathLst>
                <a:path w="69" h="122" extrusionOk="0">
                  <a:moveTo>
                    <a:pt x="16" y="1"/>
                  </a:moveTo>
                  <a:cubicBezTo>
                    <a:pt x="8" y="39"/>
                    <a:pt x="0" y="84"/>
                    <a:pt x="0" y="121"/>
                  </a:cubicBezTo>
                  <a:lnTo>
                    <a:pt x="68" y="46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6"/>
            <p:cNvSpPr/>
            <p:nvPr/>
          </p:nvSpPr>
          <p:spPr>
            <a:xfrm>
              <a:off x="4590600" y="1484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6"/>
            <p:cNvSpPr/>
            <p:nvPr/>
          </p:nvSpPr>
          <p:spPr>
            <a:xfrm>
              <a:off x="4610000" y="1481900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6"/>
            <p:cNvSpPr/>
            <p:nvPr/>
          </p:nvSpPr>
          <p:spPr>
            <a:xfrm>
              <a:off x="4596825" y="1477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6"/>
            <p:cNvSpPr/>
            <p:nvPr/>
          </p:nvSpPr>
          <p:spPr>
            <a:xfrm>
              <a:off x="4600975" y="1577575"/>
              <a:ext cx="950" cy="1150"/>
            </a:xfrm>
            <a:custGeom>
              <a:avLst/>
              <a:gdLst/>
              <a:ahLst/>
              <a:cxnLst/>
              <a:rect l="l" t="t" r="r" b="b"/>
              <a:pathLst>
                <a:path w="38" h="46" extrusionOk="0">
                  <a:moveTo>
                    <a:pt x="0" y="0"/>
                  </a:moveTo>
                  <a:cubicBezTo>
                    <a:pt x="8" y="15"/>
                    <a:pt x="15" y="30"/>
                    <a:pt x="23" y="45"/>
                  </a:cubicBezTo>
                  <a:lnTo>
                    <a:pt x="38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6"/>
            <p:cNvSpPr/>
            <p:nvPr/>
          </p:nvSpPr>
          <p:spPr>
            <a:xfrm>
              <a:off x="4612650" y="15773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6"/>
            <p:cNvSpPr/>
            <p:nvPr/>
          </p:nvSpPr>
          <p:spPr>
            <a:xfrm>
              <a:off x="4599650" y="156457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6"/>
            <p:cNvSpPr/>
            <p:nvPr/>
          </p:nvSpPr>
          <p:spPr>
            <a:xfrm>
              <a:off x="4608875" y="15482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6"/>
            <p:cNvSpPr/>
            <p:nvPr/>
          </p:nvSpPr>
          <p:spPr>
            <a:xfrm>
              <a:off x="4594000" y="1551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7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6"/>
            <p:cNvSpPr/>
            <p:nvPr/>
          </p:nvSpPr>
          <p:spPr>
            <a:xfrm>
              <a:off x="4613400" y="15651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6"/>
            <p:cNvSpPr/>
            <p:nvPr/>
          </p:nvSpPr>
          <p:spPr>
            <a:xfrm>
              <a:off x="4586850" y="1539150"/>
              <a:ext cx="1700" cy="2475"/>
            </a:xfrm>
            <a:custGeom>
              <a:avLst/>
              <a:gdLst/>
              <a:ahLst/>
              <a:cxnLst/>
              <a:rect l="l" t="t" r="r" b="b"/>
              <a:pathLst>
                <a:path w="68" h="99" extrusionOk="0">
                  <a:moveTo>
                    <a:pt x="0" y="1"/>
                  </a:moveTo>
                  <a:cubicBezTo>
                    <a:pt x="8" y="31"/>
                    <a:pt x="15" y="68"/>
                    <a:pt x="30" y="99"/>
                  </a:cubicBezTo>
                  <a:lnTo>
                    <a:pt x="68" y="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6"/>
            <p:cNvSpPr/>
            <p:nvPr/>
          </p:nvSpPr>
          <p:spPr>
            <a:xfrm>
              <a:off x="4594750" y="15391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6"/>
            <p:cNvSpPr/>
            <p:nvPr/>
          </p:nvSpPr>
          <p:spPr>
            <a:xfrm>
              <a:off x="4614150" y="1536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6"/>
            <p:cNvSpPr/>
            <p:nvPr/>
          </p:nvSpPr>
          <p:spPr>
            <a:xfrm>
              <a:off x="4600775" y="15314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6"/>
            <p:cNvSpPr/>
            <p:nvPr/>
          </p:nvSpPr>
          <p:spPr>
            <a:xfrm>
              <a:off x="4614700" y="1602425"/>
              <a:ext cx="5875" cy="6800"/>
            </a:xfrm>
            <a:custGeom>
              <a:avLst/>
              <a:gdLst/>
              <a:ahLst/>
              <a:cxnLst/>
              <a:rect l="l" t="t" r="r" b="b"/>
              <a:pathLst>
                <a:path w="235" h="272" extrusionOk="0">
                  <a:moveTo>
                    <a:pt x="144" y="0"/>
                  </a:moveTo>
                  <a:lnTo>
                    <a:pt x="1" y="166"/>
                  </a:lnTo>
                  <a:cubicBezTo>
                    <a:pt x="16" y="196"/>
                    <a:pt x="39" y="234"/>
                    <a:pt x="54" y="272"/>
                  </a:cubicBezTo>
                  <a:lnTo>
                    <a:pt x="234" y="68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6"/>
            <p:cNvSpPr/>
            <p:nvPr/>
          </p:nvSpPr>
          <p:spPr>
            <a:xfrm>
              <a:off x="4622625" y="1622000"/>
              <a:ext cx="2850" cy="3600"/>
            </a:xfrm>
            <a:custGeom>
              <a:avLst/>
              <a:gdLst/>
              <a:ahLst/>
              <a:cxnLst/>
              <a:rect l="l" t="t" r="r" b="b"/>
              <a:pathLst>
                <a:path w="114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54"/>
                    <a:pt x="46" y="99"/>
                    <a:pt x="76" y="144"/>
                  </a:cubicBezTo>
                  <a:lnTo>
                    <a:pt x="113" y="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6"/>
            <p:cNvSpPr/>
            <p:nvPr/>
          </p:nvSpPr>
          <p:spPr>
            <a:xfrm>
              <a:off x="4618300" y="1590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6"/>
            <p:cNvSpPr/>
            <p:nvPr/>
          </p:nvSpPr>
          <p:spPr>
            <a:xfrm>
              <a:off x="4605475" y="1585850"/>
              <a:ext cx="7575" cy="7175"/>
            </a:xfrm>
            <a:custGeom>
              <a:avLst/>
              <a:gdLst/>
              <a:ahLst/>
              <a:cxnLst/>
              <a:rect l="l" t="t" r="r" b="b"/>
              <a:pathLst>
                <a:path w="303" h="287" extrusionOk="0">
                  <a:moveTo>
                    <a:pt x="46" y="1"/>
                  </a:moveTo>
                  <a:lnTo>
                    <a:pt x="1" y="53"/>
                  </a:lnTo>
                  <a:cubicBezTo>
                    <a:pt x="8" y="76"/>
                    <a:pt x="23" y="99"/>
                    <a:pt x="31" y="121"/>
                  </a:cubicBezTo>
                  <a:lnTo>
                    <a:pt x="227" y="287"/>
                  </a:lnTo>
                  <a:lnTo>
                    <a:pt x="302" y="20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6"/>
            <p:cNvSpPr/>
            <p:nvPr/>
          </p:nvSpPr>
          <p:spPr>
            <a:xfrm>
              <a:off x="4615475" y="1411475"/>
              <a:ext cx="7350" cy="7575"/>
            </a:xfrm>
            <a:custGeom>
              <a:avLst/>
              <a:gdLst/>
              <a:ahLst/>
              <a:cxnLst/>
              <a:rect l="l" t="t" r="r" b="b"/>
              <a:pathLst>
                <a:path w="294" h="303" extrusionOk="0">
                  <a:moveTo>
                    <a:pt x="226" y="1"/>
                  </a:moveTo>
                  <a:cubicBezTo>
                    <a:pt x="143" y="76"/>
                    <a:pt x="68" y="151"/>
                    <a:pt x="0" y="234"/>
                  </a:cubicBezTo>
                  <a:lnTo>
                    <a:pt x="83" y="302"/>
                  </a:lnTo>
                  <a:lnTo>
                    <a:pt x="294" y="61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6"/>
            <p:cNvSpPr/>
            <p:nvPr/>
          </p:nvSpPr>
          <p:spPr>
            <a:xfrm>
              <a:off x="4633725" y="1412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6"/>
            <p:cNvSpPr/>
            <p:nvPr/>
          </p:nvSpPr>
          <p:spPr>
            <a:xfrm>
              <a:off x="4625825" y="1420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6"/>
            <p:cNvSpPr/>
            <p:nvPr/>
          </p:nvSpPr>
          <p:spPr>
            <a:xfrm>
              <a:off x="4634300" y="13998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6"/>
            <p:cNvSpPr/>
            <p:nvPr/>
          </p:nvSpPr>
          <p:spPr>
            <a:xfrm>
              <a:off x="4619425" y="1465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6"/>
            <p:cNvSpPr/>
            <p:nvPr/>
          </p:nvSpPr>
          <p:spPr>
            <a:xfrm>
              <a:off x="4637875" y="1466275"/>
              <a:ext cx="7925" cy="7175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6"/>
            <p:cNvSpPr/>
            <p:nvPr/>
          </p:nvSpPr>
          <p:spPr>
            <a:xfrm>
              <a:off x="4629975" y="14747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6"/>
            <p:cNvSpPr/>
            <p:nvPr/>
          </p:nvSpPr>
          <p:spPr>
            <a:xfrm>
              <a:off x="4624700" y="14536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6"/>
            <p:cNvSpPr/>
            <p:nvPr/>
          </p:nvSpPr>
          <p:spPr>
            <a:xfrm>
              <a:off x="4633925" y="1437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6"/>
            <p:cNvSpPr/>
            <p:nvPr/>
          </p:nvSpPr>
          <p:spPr>
            <a:xfrm>
              <a:off x="4619225" y="1440300"/>
              <a:ext cx="7950" cy="7375"/>
            </a:xfrm>
            <a:custGeom>
              <a:avLst/>
              <a:gdLst/>
              <a:ahLst/>
              <a:cxnLst/>
              <a:rect l="l" t="t" r="r" b="b"/>
              <a:pathLst>
                <a:path w="318" h="295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17" y="21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6"/>
            <p:cNvSpPr/>
            <p:nvPr/>
          </p:nvSpPr>
          <p:spPr>
            <a:xfrm>
              <a:off x="4611325" y="1448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6"/>
            <p:cNvSpPr/>
            <p:nvPr/>
          </p:nvSpPr>
          <p:spPr>
            <a:xfrm>
              <a:off x="4638450" y="14540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6"/>
            <p:cNvSpPr/>
            <p:nvPr/>
          </p:nvSpPr>
          <p:spPr>
            <a:xfrm>
              <a:off x="4619800" y="14280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94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6"/>
            <p:cNvSpPr/>
            <p:nvPr/>
          </p:nvSpPr>
          <p:spPr>
            <a:xfrm>
              <a:off x="4623550" y="15197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6"/>
            <p:cNvSpPr/>
            <p:nvPr/>
          </p:nvSpPr>
          <p:spPr>
            <a:xfrm>
              <a:off x="4641825" y="15205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6"/>
            <p:cNvSpPr/>
            <p:nvPr/>
          </p:nvSpPr>
          <p:spPr>
            <a:xfrm>
              <a:off x="4634100" y="15289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6"/>
            <p:cNvSpPr/>
            <p:nvPr/>
          </p:nvSpPr>
          <p:spPr>
            <a:xfrm>
              <a:off x="4628650" y="15079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6"/>
            <p:cNvSpPr/>
            <p:nvPr/>
          </p:nvSpPr>
          <p:spPr>
            <a:xfrm>
              <a:off x="4638050" y="14913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6"/>
            <p:cNvSpPr/>
            <p:nvPr/>
          </p:nvSpPr>
          <p:spPr>
            <a:xfrm>
              <a:off x="4623175" y="1494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6"/>
            <p:cNvSpPr/>
            <p:nvPr/>
          </p:nvSpPr>
          <p:spPr>
            <a:xfrm>
              <a:off x="4615475" y="15032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6"/>
            <p:cNvSpPr/>
            <p:nvPr/>
          </p:nvSpPr>
          <p:spPr>
            <a:xfrm>
              <a:off x="4642400" y="1508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6"/>
            <p:cNvSpPr/>
            <p:nvPr/>
          </p:nvSpPr>
          <p:spPr>
            <a:xfrm>
              <a:off x="4623750" y="1482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6"/>
            <p:cNvSpPr/>
            <p:nvPr/>
          </p:nvSpPr>
          <p:spPr>
            <a:xfrm>
              <a:off x="4643325" y="14794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6"/>
            <p:cNvSpPr/>
            <p:nvPr/>
          </p:nvSpPr>
          <p:spPr>
            <a:xfrm>
              <a:off x="4627525" y="157400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6"/>
            <p:cNvSpPr/>
            <p:nvPr/>
          </p:nvSpPr>
          <p:spPr>
            <a:xfrm>
              <a:off x="4645975" y="1574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6"/>
            <p:cNvSpPr/>
            <p:nvPr/>
          </p:nvSpPr>
          <p:spPr>
            <a:xfrm>
              <a:off x="4638050" y="1583225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6"/>
            <p:cNvSpPr/>
            <p:nvPr/>
          </p:nvSpPr>
          <p:spPr>
            <a:xfrm>
              <a:off x="4632800" y="15621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6"/>
            <p:cNvSpPr/>
            <p:nvPr/>
          </p:nvSpPr>
          <p:spPr>
            <a:xfrm>
              <a:off x="4642200" y="1545550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7"/>
                  </a:lnTo>
                  <a:lnTo>
                    <a:pt x="302" y="7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6"/>
            <p:cNvSpPr/>
            <p:nvPr/>
          </p:nvSpPr>
          <p:spPr>
            <a:xfrm>
              <a:off x="4627325" y="1548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6"/>
            <p:cNvSpPr/>
            <p:nvPr/>
          </p:nvSpPr>
          <p:spPr>
            <a:xfrm>
              <a:off x="4619425" y="1557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6"/>
            <p:cNvSpPr/>
            <p:nvPr/>
          </p:nvSpPr>
          <p:spPr>
            <a:xfrm>
              <a:off x="4646525" y="1562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6"/>
            <p:cNvSpPr/>
            <p:nvPr/>
          </p:nvSpPr>
          <p:spPr>
            <a:xfrm>
              <a:off x="4627900" y="1536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6"/>
            <p:cNvSpPr/>
            <p:nvPr/>
          </p:nvSpPr>
          <p:spPr>
            <a:xfrm>
              <a:off x="4647300" y="15337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8" y="0"/>
                  </a:moveTo>
                  <a:lnTo>
                    <a:pt x="0" y="241"/>
                  </a:lnTo>
                  <a:lnTo>
                    <a:pt x="90" y="317"/>
                  </a:lnTo>
                  <a:lnTo>
                    <a:pt x="301" y="7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6"/>
            <p:cNvSpPr/>
            <p:nvPr/>
          </p:nvSpPr>
          <p:spPr>
            <a:xfrm>
              <a:off x="4631650" y="162822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6"/>
            <p:cNvSpPr/>
            <p:nvPr/>
          </p:nvSpPr>
          <p:spPr>
            <a:xfrm>
              <a:off x="4649925" y="1629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57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6"/>
            <p:cNvSpPr/>
            <p:nvPr/>
          </p:nvSpPr>
          <p:spPr>
            <a:xfrm>
              <a:off x="4642200" y="16376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6"/>
            <p:cNvSpPr/>
            <p:nvPr/>
          </p:nvSpPr>
          <p:spPr>
            <a:xfrm>
              <a:off x="4636925" y="1616350"/>
              <a:ext cx="7575" cy="7950"/>
            </a:xfrm>
            <a:custGeom>
              <a:avLst/>
              <a:gdLst/>
              <a:ahLst/>
              <a:cxnLst/>
              <a:rect l="l" t="t" r="r" b="b"/>
              <a:pathLst>
                <a:path w="303" h="318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7"/>
                  </a:lnTo>
                  <a:lnTo>
                    <a:pt x="302" y="7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6"/>
            <p:cNvSpPr/>
            <p:nvPr/>
          </p:nvSpPr>
          <p:spPr>
            <a:xfrm>
              <a:off x="4646150" y="1599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6"/>
            <p:cNvSpPr/>
            <p:nvPr/>
          </p:nvSpPr>
          <p:spPr>
            <a:xfrm>
              <a:off x="4631275" y="1603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6"/>
            <p:cNvSpPr/>
            <p:nvPr/>
          </p:nvSpPr>
          <p:spPr>
            <a:xfrm>
              <a:off x="4623550" y="16116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6"/>
            <p:cNvSpPr/>
            <p:nvPr/>
          </p:nvSpPr>
          <p:spPr>
            <a:xfrm>
              <a:off x="4650675" y="1616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6"/>
            <p:cNvSpPr/>
            <p:nvPr/>
          </p:nvSpPr>
          <p:spPr>
            <a:xfrm>
              <a:off x="4632025" y="1590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6"/>
            <p:cNvSpPr/>
            <p:nvPr/>
          </p:nvSpPr>
          <p:spPr>
            <a:xfrm>
              <a:off x="4651425" y="158812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6"/>
            <p:cNvSpPr/>
            <p:nvPr/>
          </p:nvSpPr>
          <p:spPr>
            <a:xfrm>
              <a:off x="4656525" y="1683775"/>
              <a:ext cx="5675" cy="6800"/>
            </a:xfrm>
            <a:custGeom>
              <a:avLst/>
              <a:gdLst/>
              <a:ahLst/>
              <a:cxnLst/>
              <a:rect l="l" t="t" r="r" b="b"/>
              <a:pathLst>
                <a:path w="227" h="272" extrusionOk="0">
                  <a:moveTo>
                    <a:pt x="0" y="0"/>
                  </a:moveTo>
                  <a:cubicBezTo>
                    <a:pt x="53" y="91"/>
                    <a:pt x="106" y="181"/>
                    <a:pt x="151" y="272"/>
                  </a:cubicBezTo>
                  <a:lnTo>
                    <a:pt x="226" y="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6"/>
            <p:cNvSpPr/>
            <p:nvPr/>
          </p:nvSpPr>
          <p:spPr>
            <a:xfrm>
              <a:off x="4650300" y="16542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6"/>
            <p:cNvSpPr/>
            <p:nvPr/>
          </p:nvSpPr>
          <p:spPr>
            <a:xfrm>
              <a:off x="4654625" y="16711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6"/>
            <p:cNvSpPr/>
            <p:nvPr/>
          </p:nvSpPr>
          <p:spPr>
            <a:xfrm>
              <a:off x="4636000" y="16451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6"/>
            <p:cNvSpPr/>
            <p:nvPr/>
          </p:nvSpPr>
          <p:spPr>
            <a:xfrm>
              <a:off x="4655575" y="16423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6"/>
            <p:cNvSpPr/>
            <p:nvPr/>
          </p:nvSpPr>
          <p:spPr>
            <a:xfrm>
              <a:off x="4648600" y="14086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6"/>
            <p:cNvSpPr/>
            <p:nvPr/>
          </p:nvSpPr>
          <p:spPr>
            <a:xfrm>
              <a:off x="4666875" y="1409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6"/>
            <p:cNvSpPr/>
            <p:nvPr/>
          </p:nvSpPr>
          <p:spPr>
            <a:xfrm>
              <a:off x="4653875" y="13968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76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6"/>
            <p:cNvSpPr/>
            <p:nvPr/>
          </p:nvSpPr>
          <p:spPr>
            <a:xfrm>
              <a:off x="4663100" y="1380800"/>
              <a:ext cx="7575" cy="7350"/>
            </a:xfrm>
            <a:custGeom>
              <a:avLst/>
              <a:gdLst/>
              <a:ahLst/>
              <a:cxnLst/>
              <a:rect l="l" t="t" r="r" b="b"/>
              <a:pathLst>
                <a:path w="303" h="294" extrusionOk="0">
                  <a:moveTo>
                    <a:pt x="242" y="0"/>
                  </a:moveTo>
                  <a:cubicBezTo>
                    <a:pt x="219" y="8"/>
                    <a:pt x="204" y="15"/>
                    <a:pt x="182" y="23"/>
                  </a:cubicBezTo>
                  <a:lnTo>
                    <a:pt x="1" y="226"/>
                  </a:lnTo>
                  <a:lnTo>
                    <a:pt x="84" y="294"/>
                  </a:lnTo>
                  <a:lnTo>
                    <a:pt x="302" y="53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6"/>
            <p:cNvSpPr/>
            <p:nvPr/>
          </p:nvSpPr>
          <p:spPr>
            <a:xfrm>
              <a:off x="4652000" y="1387200"/>
              <a:ext cx="4350" cy="3600"/>
            </a:xfrm>
            <a:custGeom>
              <a:avLst/>
              <a:gdLst/>
              <a:ahLst/>
              <a:cxnLst/>
              <a:rect l="l" t="t" r="r" b="b"/>
              <a:pathLst>
                <a:path w="174" h="144" extrusionOk="0">
                  <a:moveTo>
                    <a:pt x="106" y="0"/>
                  </a:moveTo>
                  <a:cubicBezTo>
                    <a:pt x="68" y="23"/>
                    <a:pt x="38" y="38"/>
                    <a:pt x="0" y="60"/>
                  </a:cubicBezTo>
                  <a:lnTo>
                    <a:pt x="106" y="143"/>
                  </a:lnTo>
                  <a:lnTo>
                    <a:pt x="174" y="6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6"/>
            <p:cNvSpPr/>
            <p:nvPr/>
          </p:nvSpPr>
          <p:spPr>
            <a:xfrm>
              <a:off x="4641450" y="1393400"/>
              <a:ext cx="7175" cy="5875"/>
            </a:xfrm>
            <a:custGeom>
              <a:avLst/>
              <a:gdLst/>
              <a:ahLst/>
              <a:cxnLst/>
              <a:rect l="l" t="t" r="r" b="b"/>
              <a:pathLst>
                <a:path w="287" h="235" extrusionOk="0">
                  <a:moveTo>
                    <a:pt x="98" y="1"/>
                  </a:moveTo>
                  <a:cubicBezTo>
                    <a:pt x="68" y="23"/>
                    <a:pt x="31" y="46"/>
                    <a:pt x="1" y="61"/>
                  </a:cubicBezTo>
                  <a:lnTo>
                    <a:pt x="211" y="234"/>
                  </a:lnTo>
                  <a:lnTo>
                    <a:pt x="287" y="15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6"/>
            <p:cNvSpPr/>
            <p:nvPr/>
          </p:nvSpPr>
          <p:spPr>
            <a:xfrm>
              <a:off x="4667625" y="13973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6"/>
            <p:cNvSpPr/>
            <p:nvPr/>
          </p:nvSpPr>
          <p:spPr>
            <a:xfrm>
              <a:off x="4652550" y="14630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6"/>
            <p:cNvSpPr/>
            <p:nvPr/>
          </p:nvSpPr>
          <p:spPr>
            <a:xfrm>
              <a:off x="4671025" y="1463825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6"/>
            <p:cNvSpPr/>
            <p:nvPr/>
          </p:nvSpPr>
          <p:spPr>
            <a:xfrm>
              <a:off x="4663100" y="1472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6"/>
            <p:cNvSpPr/>
            <p:nvPr/>
          </p:nvSpPr>
          <p:spPr>
            <a:xfrm>
              <a:off x="4657825" y="145102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6"/>
            <p:cNvSpPr/>
            <p:nvPr/>
          </p:nvSpPr>
          <p:spPr>
            <a:xfrm>
              <a:off x="4667250" y="1434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6"/>
            <p:cNvSpPr/>
            <p:nvPr/>
          </p:nvSpPr>
          <p:spPr>
            <a:xfrm>
              <a:off x="4652375" y="1437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6"/>
            <p:cNvSpPr/>
            <p:nvPr/>
          </p:nvSpPr>
          <p:spPr>
            <a:xfrm>
              <a:off x="4644475" y="14463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6"/>
            <p:cNvSpPr/>
            <p:nvPr/>
          </p:nvSpPr>
          <p:spPr>
            <a:xfrm>
              <a:off x="4671575" y="1451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6"/>
            <p:cNvSpPr/>
            <p:nvPr/>
          </p:nvSpPr>
          <p:spPr>
            <a:xfrm>
              <a:off x="4639200" y="14252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6"/>
            <p:cNvSpPr/>
            <p:nvPr/>
          </p:nvSpPr>
          <p:spPr>
            <a:xfrm>
              <a:off x="4652950" y="14256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6"/>
            <p:cNvSpPr/>
            <p:nvPr/>
          </p:nvSpPr>
          <p:spPr>
            <a:xfrm>
              <a:off x="4659150" y="1418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6"/>
            <p:cNvSpPr/>
            <p:nvPr/>
          </p:nvSpPr>
          <p:spPr>
            <a:xfrm>
              <a:off x="4656700" y="15173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6"/>
            <p:cNvSpPr/>
            <p:nvPr/>
          </p:nvSpPr>
          <p:spPr>
            <a:xfrm>
              <a:off x="4675150" y="1518075"/>
              <a:ext cx="7950" cy="7175"/>
            </a:xfrm>
            <a:custGeom>
              <a:avLst/>
              <a:gdLst/>
              <a:ahLst/>
              <a:cxnLst/>
              <a:rect l="l" t="t" r="r" b="b"/>
              <a:pathLst>
                <a:path w="318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17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6"/>
            <p:cNvSpPr/>
            <p:nvPr/>
          </p:nvSpPr>
          <p:spPr>
            <a:xfrm>
              <a:off x="4667250" y="15265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6"/>
            <p:cNvSpPr/>
            <p:nvPr/>
          </p:nvSpPr>
          <p:spPr>
            <a:xfrm>
              <a:off x="4661975" y="15054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6"/>
            <p:cNvSpPr/>
            <p:nvPr/>
          </p:nvSpPr>
          <p:spPr>
            <a:xfrm>
              <a:off x="4671200" y="1488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6"/>
            <p:cNvSpPr/>
            <p:nvPr/>
          </p:nvSpPr>
          <p:spPr>
            <a:xfrm>
              <a:off x="4656525" y="1492075"/>
              <a:ext cx="7925" cy="7375"/>
            </a:xfrm>
            <a:custGeom>
              <a:avLst/>
              <a:gdLst/>
              <a:ahLst/>
              <a:cxnLst/>
              <a:rect l="l" t="t" r="r" b="b"/>
              <a:pathLst>
                <a:path w="317" h="295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16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6"/>
            <p:cNvSpPr/>
            <p:nvPr/>
          </p:nvSpPr>
          <p:spPr>
            <a:xfrm>
              <a:off x="4648600" y="1500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6"/>
            <p:cNvSpPr/>
            <p:nvPr/>
          </p:nvSpPr>
          <p:spPr>
            <a:xfrm>
              <a:off x="4675725" y="1505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6"/>
            <p:cNvSpPr/>
            <p:nvPr/>
          </p:nvSpPr>
          <p:spPr>
            <a:xfrm>
              <a:off x="4657075" y="14798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6"/>
            <p:cNvSpPr/>
            <p:nvPr/>
          </p:nvSpPr>
          <p:spPr>
            <a:xfrm>
              <a:off x="4660850" y="1571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6"/>
            <p:cNvSpPr/>
            <p:nvPr/>
          </p:nvSpPr>
          <p:spPr>
            <a:xfrm>
              <a:off x="4679100" y="1572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6"/>
            <p:cNvSpPr/>
            <p:nvPr/>
          </p:nvSpPr>
          <p:spPr>
            <a:xfrm>
              <a:off x="4671400" y="15807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6"/>
            <p:cNvSpPr/>
            <p:nvPr/>
          </p:nvSpPr>
          <p:spPr>
            <a:xfrm>
              <a:off x="4665925" y="15596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6"/>
            <p:cNvSpPr/>
            <p:nvPr/>
          </p:nvSpPr>
          <p:spPr>
            <a:xfrm>
              <a:off x="4675350" y="1543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6"/>
            <p:cNvSpPr/>
            <p:nvPr/>
          </p:nvSpPr>
          <p:spPr>
            <a:xfrm>
              <a:off x="4660475" y="1546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6"/>
            <p:cNvSpPr/>
            <p:nvPr/>
          </p:nvSpPr>
          <p:spPr>
            <a:xfrm>
              <a:off x="4652750" y="1554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6"/>
            <p:cNvSpPr/>
            <p:nvPr/>
          </p:nvSpPr>
          <p:spPr>
            <a:xfrm>
              <a:off x="4679675" y="1560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6"/>
            <p:cNvSpPr/>
            <p:nvPr/>
          </p:nvSpPr>
          <p:spPr>
            <a:xfrm>
              <a:off x="4661025" y="15342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6"/>
            <p:cNvSpPr/>
            <p:nvPr/>
          </p:nvSpPr>
          <p:spPr>
            <a:xfrm>
              <a:off x="4680625" y="15312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6"/>
            <p:cNvSpPr/>
            <p:nvPr/>
          </p:nvSpPr>
          <p:spPr>
            <a:xfrm>
              <a:off x="4664800" y="1625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6"/>
            <p:cNvSpPr/>
            <p:nvPr/>
          </p:nvSpPr>
          <p:spPr>
            <a:xfrm>
              <a:off x="4683250" y="1626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6"/>
            <p:cNvSpPr/>
            <p:nvPr/>
          </p:nvSpPr>
          <p:spPr>
            <a:xfrm>
              <a:off x="4675350" y="163500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6"/>
            <p:cNvSpPr/>
            <p:nvPr/>
          </p:nvSpPr>
          <p:spPr>
            <a:xfrm>
              <a:off x="4670075" y="16139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6"/>
            <p:cNvSpPr/>
            <p:nvPr/>
          </p:nvSpPr>
          <p:spPr>
            <a:xfrm>
              <a:off x="4679500" y="15973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16"/>
                  </a:lnTo>
                  <a:lnTo>
                    <a:pt x="301" y="75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6"/>
            <p:cNvSpPr/>
            <p:nvPr/>
          </p:nvSpPr>
          <p:spPr>
            <a:xfrm>
              <a:off x="4664625" y="16007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6"/>
            <p:cNvSpPr/>
            <p:nvPr/>
          </p:nvSpPr>
          <p:spPr>
            <a:xfrm>
              <a:off x="4656700" y="1609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6"/>
            <p:cNvSpPr/>
            <p:nvPr/>
          </p:nvSpPr>
          <p:spPr>
            <a:xfrm>
              <a:off x="4683825" y="16142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6"/>
            <p:cNvSpPr/>
            <p:nvPr/>
          </p:nvSpPr>
          <p:spPr>
            <a:xfrm>
              <a:off x="4665175" y="1588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6"/>
            <p:cNvSpPr/>
            <p:nvPr/>
          </p:nvSpPr>
          <p:spPr>
            <a:xfrm>
              <a:off x="4684575" y="158547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6"/>
            <p:cNvSpPr/>
            <p:nvPr/>
          </p:nvSpPr>
          <p:spPr>
            <a:xfrm>
              <a:off x="4668950" y="1680000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6"/>
            <p:cNvSpPr/>
            <p:nvPr/>
          </p:nvSpPr>
          <p:spPr>
            <a:xfrm>
              <a:off x="4687200" y="1680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6"/>
            <p:cNvSpPr/>
            <p:nvPr/>
          </p:nvSpPr>
          <p:spPr>
            <a:xfrm>
              <a:off x="4679500" y="16894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6"/>
            <p:cNvSpPr/>
            <p:nvPr/>
          </p:nvSpPr>
          <p:spPr>
            <a:xfrm>
              <a:off x="4674225" y="16681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7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6"/>
            <p:cNvSpPr/>
            <p:nvPr/>
          </p:nvSpPr>
          <p:spPr>
            <a:xfrm>
              <a:off x="4683450" y="1651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6"/>
            <p:cNvSpPr/>
            <p:nvPr/>
          </p:nvSpPr>
          <p:spPr>
            <a:xfrm>
              <a:off x="4668575" y="16549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6"/>
            <p:cNvSpPr/>
            <p:nvPr/>
          </p:nvSpPr>
          <p:spPr>
            <a:xfrm>
              <a:off x="4660850" y="16634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6"/>
            <p:cNvSpPr/>
            <p:nvPr/>
          </p:nvSpPr>
          <p:spPr>
            <a:xfrm>
              <a:off x="4687975" y="16687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68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6"/>
            <p:cNvSpPr/>
            <p:nvPr/>
          </p:nvSpPr>
          <p:spPr>
            <a:xfrm>
              <a:off x="4669325" y="1642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6"/>
            <p:cNvSpPr/>
            <p:nvPr/>
          </p:nvSpPr>
          <p:spPr>
            <a:xfrm>
              <a:off x="4688725" y="16399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6"/>
            <p:cNvSpPr/>
            <p:nvPr/>
          </p:nvSpPr>
          <p:spPr>
            <a:xfrm>
              <a:off x="4691350" y="1735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6"/>
            <p:cNvSpPr/>
            <p:nvPr/>
          </p:nvSpPr>
          <p:spPr>
            <a:xfrm>
              <a:off x="4681550" y="1722575"/>
              <a:ext cx="4175" cy="4525"/>
            </a:xfrm>
            <a:custGeom>
              <a:avLst/>
              <a:gdLst/>
              <a:ahLst/>
              <a:cxnLst/>
              <a:rect l="l" t="t" r="r" b="b"/>
              <a:pathLst>
                <a:path w="167" h="181" extrusionOk="0">
                  <a:moveTo>
                    <a:pt x="84" y="0"/>
                  </a:moveTo>
                  <a:lnTo>
                    <a:pt x="1" y="83"/>
                  </a:lnTo>
                  <a:cubicBezTo>
                    <a:pt x="24" y="113"/>
                    <a:pt x="46" y="143"/>
                    <a:pt x="69" y="181"/>
                  </a:cubicBezTo>
                  <a:lnTo>
                    <a:pt x="167" y="6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6"/>
            <p:cNvSpPr/>
            <p:nvPr/>
          </p:nvSpPr>
          <p:spPr>
            <a:xfrm>
              <a:off x="4687575" y="1706000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6"/>
            <p:cNvSpPr/>
            <p:nvPr/>
          </p:nvSpPr>
          <p:spPr>
            <a:xfrm>
              <a:off x="4672700" y="1709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cubicBezTo>
                    <a:pt x="8" y="83"/>
                    <a:pt x="8" y="91"/>
                    <a:pt x="8" y="91"/>
                  </a:cubicBez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6"/>
            <p:cNvSpPr/>
            <p:nvPr/>
          </p:nvSpPr>
          <p:spPr>
            <a:xfrm>
              <a:off x="4691925" y="1722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6"/>
            <p:cNvSpPr/>
            <p:nvPr/>
          </p:nvSpPr>
          <p:spPr>
            <a:xfrm>
              <a:off x="4664425" y="1696575"/>
              <a:ext cx="2650" cy="3225"/>
            </a:xfrm>
            <a:custGeom>
              <a:avLst/>
              <a:gdLst/>
              <a:ahLst/>
              <a:cxnLst/>
              <a:rect l="l" t="t" r="r" b="b"/>
              <a:pathLst>
                <a:path w="106" h="129" extrusionOk="0">
                  <a:moveTo>
                    <a:pt x="23" y="1"/>
                  </a:moveTo>
                  <a:lnTo>
                    <a:pt x="0" y="31"/>
                  </a:lnTo>
                  <a:cubicBezTo>
                    <a:pt x="16" y="61"/>
                    <a:pt x="38" y="98"/>
                    <a:pt x="53" y="129"/>
                  </a:cubicBezTo>
                  <a:lnTo>
                    <a:pt x="106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6"/>
            <p:cNvSpPr/>
            <p:nvPr/>
          </p:nvSpPr>
          <p:spPr>
            <a:xfrm>
              <a:off x="4673275" y="1696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6"/>
            <p:cNvSpPr/>
            <p:nvPr/>
          </p:nvSpPr>
          <p:spPr>
            <a:xfrm>
              <a:off x="4692850" y="16941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6"/>
            <p:cNvSpPr/>
            <p:nvPr/>
          </p:nvSpPr>
          <p:spPr>
            <a:xfrm>
              <a:off x="4681750" y="14062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6"/>
            <p:cNvSpPr/>
            <p:nvPr/>
          </p:nvSpPr>
          <p:spPr>
            <a:xfrm>
              <a:off x="4700200" y="1406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6"/>
            <p:cNvSpPr/>
            <p:nvPr/>
          </p:nvSpPr>
          <p:spPr>
            <a:xfrm>
              <a:off x="4692300" y="14154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6"/>
            <p:cNvSpPr/>
            <p:nvPr/>
          </p:nvSpPr>
          <p:spPr>
            <a:xfrm>
              <a:off x="4687025" y="13943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6"/>
            <p:cNvSpPr/>
            <p:nvPr/>
          </p:nvSpPr>
          <p:spPr>
            <a:xfrm>
              <a:off x="4696425" y="13777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7"/>
                  </a:lnTo>
                  <a:lnTo>
                    <a:pt x="302" y="7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6"/>
            <p:cNvSpPr/>
            <p:nvPr/>
          </p:nvSpPr>
          <p:spPr>
            <a:xfrm>
              <a:off x="4681550" y="1381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6"/>
            <p:cNvSpPr/>
            <p:nvPr/>
          </p:nvSpPr>
          <p:spPr>
            <a:xfrm>
              <a:off x="4673650" y="13896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6"/>
            <p:cNvSpPr/>
            <p:nvPr/>
          </p:nvSpPr>
          <p:spPr>
            <a:xfrm>
              <a:off x="4700775" y="1394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6"/>
            <p:cNvSpPr/>
            <p:nvPr/>
          </p:nvSpPr>
          <p:spPr>
            <a:xfrm>
              <a:off x="4687025" y="1374375"/>
              <a:ext cx="2850" cy="1725"/>
            </a:xfrm>
            <a:custGeom>
              <a:avLst/>
              <a:gdLst/>
              <a:ahLst/>
              <a:cxnLst/>
              <a:rect l="l" t="t" r="r" b="b"/>
              <a:pathLst>
                <a:path w="114" h="69" extrusionOk="0">
                  <a:moveTo>
                    <a:pt x="113" y="1"/>
                  </a:moveTo>
                  <a:lnTo>
                    <a:pt x="113" y="1"/>
                  </a:lnTo>
                  <a:cubicBezTo>
                    <a:pt x="76" y="9"/>
                    <a:pt x="38" y="16"/>
                    <a:pt x="0" y="24"/>
                  </a:cubicBezTo>
                  <a:lnTo>
                    <a:pt x="53" y="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6"/>
            <p:cNvSpPr/>
            <p:nvPr/>
          </p:nvSpPr>
          <p:spPr>
            <a:xfrm>
              <a:off x="4701900" y="1371750"/>
              <a:ext cx="3600" cy="2100"/>
            </a:xfrm>
            <a:custGeom>
              <a:avLst/>
              <a:gdLst/>
              <a:ahLst/>
              <a:cxnLst/>
              <a:rect l="l" t="t" r="r" b="b"/>
              <a:pathLst>
                <a:path w="144" h="84" extrusionOk="0">
                  <a:moveTo>
                    <a:pt x="144" y="1"/>
                  </a:moveTo>
                  <a:lnTo>
                    <a:pt x="144" y="1"/>
                  </a:lnTo>
                  <a:cubicBezTo>
                    <a:pt x="98" y="8"/>
                    <a:pt x="46" y="8"/>
                    <a:pt x="0" y="16"/>
                  </a:cubicBezTo>
                  <a:lnTo>
                    <a:pt x="76" y="83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6"/>
            <p:cNvSpPr/>
            <p:nvPr/>
          </p:nvSpPr>
          <p:spPr>
            <a:xfrm>
              <a:off x="4685900" y="14604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6"/>
            <p:cNvSpPr/>
            <p:nvPr/>
          </p:nvSpPr>
          <p:spPr>
            <a:xfrm>
              <a:off x="4704150" y="14613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6"/>
            <p:cNvSpPr/>
            <p:nvPr/>
          </p:nvSpPr>
          <p:spPr>
            <a:xfrm>
              <a:off x="4696425" y="14698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6"/>
            <p:cNvSpPr/>
            <p:nvPr/>
          </p:nvSpPr>
          <p:spPr>
            <a:xfrm>
              <a:off x="4691175" y="14485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6"/>
            <p:cNvSpPr/>
            <p:nvPr/>
          </p:nvSpPr>
          <p:spPr>
            <a:xfrm>
              <a:off x="4700400" y="14322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6"/>
            <p:cNvSpPr/>
            <p:nvPr/>
          </p:nvSpPr>
          <p:spPr>
            <a:xfrm>
              <a:off x="4685525" y="14354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6"/>
            <p:cNvSpPr/>
            <p:nvPr/>
          </p:nvSpPr>
          <p:spPr>
            <a:xfrm>
              <a:off x="4677800" y="14438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6"/>
            <p:cNvSpPr/>
            <p:nvPr/>
          </p:nvSpPr>
          <p:spPr>
            <a:xfrm>
              <a:off x="4704900" y="14491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6"/>
            <p:cNvSpPr/>
            <p:nvPr/>
          </p:nvSpPr>
          <p:spPr>
            <a:xfrm>
              <a:off x="4672525" y="1422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6"/>
            <p:cNvSpPr/>
            <p:nvPr/>
          </p:nvSpPr>
          <p:spPr>
            <a:xfrm>
              <a:off x="4686275" y="14231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6"/>
            <p:cNvSpPr/>
            <p:nvPr/>
          </p:nvSpPr>
          <p:spPr>
            <a:xfrm>
              <a:off x="4705675" y="1420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6"/>
            <p:cNvSpPr/>
            <p:nvPr/>
          </p:nvSpPr>
          <p:spPr>
            <a:xfrm>
              <a:off x="4689850" y="15148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34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6"/>
            <p:cNvSpPr/>
            <p:nvPr/>
          </p:nvSpPr>
          <p:spPr>
            <a:xfrm>
              <a:off x="4708300" y="1515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6"/>
            <p:cNvSpPr/>
            <p:nvPr/>
          </p:nvSpPr>
          <p:spPr>
            <a:xfrm>
              <a:off x="4700400" y="15241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6"/>
            <p:cNvSpPr/>
            <p:nvPr/>
          </p:nvSpPr>
          <p:spPr>
            <a:xfrm>
              <a:off x="4695125" y="1502800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6"/>
            <p:cNvSpPr/>
            <p:nvPr/>
          </p:nvSpPr>
          <p:spPr>
            <a:xfrm>
              <a:off x="4704525" y="1486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6"/>
            <p:cNvSpPr/>
            <p:nvPr/>
          </p:nvSpPr>
          <p:spPr>
            <a:xfrm>
              <a:off x="4689650" y="1489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6"/>
            <p:cNvSpPr/>
            <p:nvPr/>
          </p:nvSpPr>
          <p:spPr>
            <a:xfrm>
              <a:off x="4681750" y="14981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57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6"/>
            <p:cNvSpPr/>
            <p:nvPr/>
          </p:nvSpPr>
          <p:spPr>
            <a:xfrm>
              <a:off x="4708875" y="15033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6"/>
            <p:cNvSpPr/>
            <p:nvPr/>
          </p:nvSpPr>
          <p:spPr>
            <a:xfrm>
              <a:off x="4676475" y="14770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6"/>
            <p:cNvSpPr/>
            <p:nvPr/>
          </p:nvSpPr>
          <p:spPr>
            <a:xfrm>
              <a:off x="4690225" y="1477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6"/>
            <p:cNvSpPr/>
            <p:nvPr/>
          </p:nvSpPr>
          <p:spPr>
            <a:xfrm>
              <a:off x="4709800" y="14745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6"/>
            <p:cNvSpPr/>
            <p:nvPr/>
          </p:nvSpPr>
          <p:spPr>
            <a:xfrm>
              <a:off x="4694000" y="1569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6"/>
            <p:cNvSpPr/>
            <p:nvPr/>
          </p:nvSpPr>
          <p:spPr>
            <a:xfrm>
              <a:off x="4712450" y="1569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6"/>
            <p:cNvSpPr/>
            <p:nvPr/>
          </p:nvSpPr>
          <p:spPr>
            <a:xfrm>
              <a:off x="4704525" y="15783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6"/>
            <p:cNvSpPr/>
            <p:nvPr/>
          </p:nvSpPr>
          <p:spPr>
            <a:xfrm>
              <a:off x="4699250" y="15572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6"/>
            <p:cNvSpPr/>
            <p:nvPr/>
          </p:nvSpPr>
          <p:spPr>
            <a:xfrm>
              <a:off x="4708500" y="1540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90" y="310"/>
                  </a:lnTo>
                  <a:lnTo>
                    <a:pt x="301" y="69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6"/>
            <p:cNvSpPr/>
            <p:nvPr/>
          </p:nvSpPr>
          <p:spPr>
            <a:xfrm>
              <a:off x="4693800" y="15438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6"/>
            <p:cNvSpPr/>
            <p:nvPr/>
          </p:nvSpPr>
          <p:spPr>
            <a:xfrm>
              <a:off x="4685900" y="1552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6"/>
            <p:cNvSpPr/>
            <p:nvPr/>
          </p:nvSpPr>
          <p:spPr>
            <a:xfrm>
              <a:off x="4713000" y="15576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6"/>
            <p:cNvSpPr/>
            <p:nvPr/>
          </p:nvSpPr>
          <p:spPr>
            <a:xfrm>
              <a:off x="4694375" y="1531625"/>
              <a:ext cx="8100" cy="7375"/>
            </a:xfrm>
            <a:custGeom>
              <a:avLst/>
              <a:gdLst/>
              <a:ahLst/>
              <a:cxnLst/>
              <a:rect l="l" t="t" r="r" b="b"/>
              <a:pathLst>
                <a:path w="324" h="295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6"/>
            <p:cNvSpPr/>
            <p:nvPr/>
          </p:nvSpPr>
          <p:spPr>
            <a:xfrm>
              <a:off x="4713750" y="15288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6"/>
            <p:cNvSpPr/>
            <p:nvPr/>
          </p:nvSpPr>
          <p:spPr>
            <a:xfrm>
              <a:off x="4698125" y="16233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6"/>
            <p:cNvSpPr/>
            <p:nvPr/>
          </p:nvSpPr>
          <p:spPr>
            <a:xfrm>
              <a:off x="4716400" y="1624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6"/>
            <p:cNvSpPr/>
            <p:nvPr/>
          </p:nvSpPr>
          <p:spPr>
            <a:xfrm>
              <a:off x="4708675" y="16325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6"/>
            <p:cNvSpPr/>
            <p:nvPr/>
          </p:nvSpPr>
          <p:spPr>
            <a:xfrm>
              <a:off x="4703225" y="16114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6"/>
            <p:cNvSpPr/>
            <p:nvPr/>
          </p:nvSpPr>
          <p:spPr>
            <a:xfrm>
              <a:off x="4712625" y="159490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6"/>
            <p:cNvSpPr/>
            <p:nvPr/>
          </p:nvSpPr>
          <p:spPr>
            <a:xfrm>
              <a:off x="4697750" y="1598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6"/>
            <p:cNvSpPr/>
            <p:nvPr/>
          </p:nvSpPr>
          <p:spPr>
            <a:xfrm>
              <a:off x="4690025" y="1606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6"/>
            <p:cNvSpPr/>
            <p:nvPr/>
          </p:nvSpPr>
          <p:spPr>
            <a:xfrm>
              <a:off x="4716950" y="1611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6"/>
            <p:cNvSpPr/>
            <p:nvPr/>
          </p:nvSpPr>
          <p:spPr>
            <a:xfrm>
              <a:off x="4698325" y="1586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6"/>
            <p:cNvSpPr/>
            <p:nvPr/>
          </p:nvSpPr>
          <p:spPr>
            <a:xfrm>
              <a:off x="4717900" y="15830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6"/>
            <p:cNvSpPr/>
            <p:nvPr/>
          </p:nvSpPr>
          <p:spPr>
            <a:xfrm>
              <a:off x="4702075" y="16775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6"/>
            <p:cNvSpPr/>
            <p:nvPr/>
          </p:nvSpPr>
          <p:spPr>
            <a:xfrm>
              <a:off x="4720550" y="16783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6"/>
            <p:cNvSpPr/>
            <p:nvPr/>
          </p:nvSpPr>
          <p:spPr>
            <a:xfrm>
              <a:off x="4712625" y="168677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95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6"/>
            <p:cNvSpPr/>
            <p:nvPr/>
          </p:nvSpPr>
          <p:spPr>
            <a:xfrm>
              <a:off x="4707350" y="16657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6"/>
            <p:cNvSpPr/>
            <p:nvPr/>
          </p:nvSpPr>
          <p:spPr>
            <a:xfrm>
              <a:off x="4716775" y="1649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6"/>
            <p:cNvSpPr/>
            <p:nvPr/>
          </p:nvSpPr>
          <p:spPr>
            <a:xfrm>
              <a:off x="4701900" y="1652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6"/>
            <p:cNvSpPr/>
            <p:nvPr/>
          </p:nvSpPr>
          <p:spPr>
            <a:xfrm>
              <a:off x="4694000" y="1660975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6"/>
            <p:cNvSpPr/>
            <p:nvPr/>
          </p:nvSpPr>
          <p:spPr>
            <a:xfrm>
              <a:off x="4721100" y="1666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6"/>
            <p:cNvSpPr/>
            <p:nvPr/>
          </p:nvSpPr>
          <p:spPr>
            <a:xfrm>
              <a:off x="4702450" y="1640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6"/>
            <p:cNvSpPr/>
            <p:nvPr/>
          </p:nvSpPr>
          <p:spPr>
            <a:xfrm>
              <a:off x="4721850" y="1637250"/>
              <a:ext cx="7575" cy="7950"/>
            </a:xfrm>
            <a:custGeom>
              <a:avLst/>
              <a:gdLst/>
              <a:ahLst/>
              <a:cxnLst/>
              <a:rect l="l" t="t" r="r" b="b"/>
              <a:pathLst>
                <a:path w="303" h="318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6"/>
            <p:cNvSpPr/>
            <p:nvPr/>
          </p:nvSpPr>
          <p:spPr>
            <a:xfrm>
              <a:off x="4706225" y="17318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6"/>
            <p:cNvSpPr/>
            <p:nvPr/>
          </p:nvSpPr>
          <p:spPr>
            <a:xfrm>
              <a:off x="4724500" y="1732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6"/>
            <p:cNvSpPr/>
            <p:nvPr/>
          </p:nvSpPr>
          <p:spPr>
            <a:xfrm>
              <a:off x="4716775" y="1741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6"/>
            <p:cNvSpPr/>
            <p:nvPr/>
          </p:nvSpPr>
          <p:spPr>
            <a:xfrm>
              <a:off x="4711500" y="17199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6"/>
            <p:cNvSpPr/>
            <p:nvPr/>
          </p:nvSpPr>
          <p:spPr>
            <a:xfrm>
              <a:off x="4720725" y="1703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6"/>
            <p:cNvSpPr/>
            <p:nvPr/>
          </p:nvSpPr>
          <p:spPr>
            <a:xfrm>
              <a:off x="4705850" y="1706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6"/>
            <p:cNvSpPr/>
            <p:nvPr/>
          </p:nvSpPr>
          <p:spPr>
            <a:xfrm>
              <a:off x="4698125" y="17152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6"/>
            <p:cNvSpPr/>
            <p:nvPr/>
          </p:nvSpPr>
          <p:spPr>
            <a:xfrm>
              <a:off x="4725250" y="1720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6"/>
            <p:cNvSpPr/>
            <p:nvPr/>
          </p:nvSpPr>
          <p:spPr>
            <a:xfrm>
              <a:off x="4706600" y="1694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6"/>
            <p:cNvSpPr/>
            <p:nvPr/>
          </p:nvSpPr>
          <p:spPr>
            <a:xfrm>
              <a:off x="4726000" y="16916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6"/>
            <p:cNvSpPr/>
            <p:nvPr/>
          </p:nvSpPr>
          <p:spPr>
            <a:xfrm>
              <a:off x="4724875" y="1757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6"/>
            <p:cNvSpPr/>
            <p:nvPr/>
          </p:nvSpPr>
          <p:spPr>
            <a:xfrm>
              <a:off x="4731075" y="1774725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8" y="8"/>
                    <a:pt x="16" y="15"/>
                    <a:pt x="23" y="2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6"/>
            <p:cNvSpPr/>
            <p:nvPr/>
          </p:nvSpPr>
          <p:spPr>
            <a:xfrm>
              <a:off x="4701150" y="1748350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45" y="1"/>
                  </a:moveTo>
                  <a:lnTo>
                    <a:pt x="0" y="46"/>
                  </a:lnTo>
                  <a:cubicBezTo>
                    <a:pt x="23" y="76"/>
                    <a:pt x="53" y="106"/>
                    <a:pt x="76" y="129"/>
                  </a:cubicBezTo>
                  <a:lnTo>
                    <a:pt x="128" y="69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6"/>
            <p:cNvSpPr/>
            <p:nvPr/>
          </p:nvSpPr>
          <p:spPr>
            <a:xfrm>
              <a:off x="4710550" y="17487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6"/>
            <p:cNvSpPr/>
            <p:nvPr/>
          </p:nvSpPr>
          <p:spPr>
            <a:xfrm>
              <a:off x="4715075" y="14037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6"/>
            <p:cNvSpPr/>
            <p:nvPr/>
          </p:nvSpPr>
          <p:spPr>
            <a:xfrm>
              <a:off x="4733350" y="1404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6"/>
            <p:cNvSpPr/>
            <p:nvPr/>
          </p:nvSpPr>
          <p:spPr>
            <a:xfrm>
              <a:off x="4725625" y="14130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6"/>
            <p:cNvSpPr/>
            <p:nvPr/>
          </p:nvSpPr>
          <p:spPr>
            <a:xfrm>
              <a:off x="4720175" y="13919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2"/>
                  </a:lnTo>
                  <a:lnTo>
                    <a:pt x="90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6"/>
            <p:cNvSpPr/>
            <p:nvPr/>
          </p:nvSpPr>
          <p:spPr>
            <a:xfrm>
              <a:off x="4729575" y="1375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6"/>
            <p:cNvSpPr/>
            <p:nvPr/>
          </p:nvSpPr>
          <p:spPr>
            <a:xfrm>
              <a:off x="4714700" y="1378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6"/>
            <p:cNvSpPr/>
            <p:nvPr/>
          </p:nvSpPr>
          <p:spPr>
            <a:xfrm>
              <a:off x="4706975" y="1387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6"/>
            <p:cNvSpPr/>
            <p:nvPr/>
          </p:nvSpPr>
          <p:spPr>
            <a:xfrm>
              <a:off x="4733900" y="1392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6"/>
            <p:cNvSpPr/>
            <p:nvPr/>
          </p:nvSpPr>
          <p:spPr>
            <a:xfrm>
              <a:off x="4718275" y="1370800"/>
              <a:ext cx="5125" cy="2850"/>
            </a:xfrm>
            <a:custGeom>
              <a:avLst/>
              <a:gdLst/>
              <a:ahLst/>
              <a:cxnLst/>
              <a:rect l="l" t="t" r="r" b="b"/>
              <a:pathLst>
                <a:path w="205" h="114" extrusionOk="0">
                  <a:moveTo>
                    <a:pt x="1" y="1"/>
                  </a:moveTo>
                  <a:lnTo>
                    <a:pt x="136" y="114"/>
                  </a:lnTo>
                  <a:lnTo>
                    <a:pt x="204" y="31"/>
                  </a:lnTo>
                  <a:lnTo>
                    <a:pt x="17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6"/>
            <p:cNvSpPr/>
            <p:nvPr/>
          </p:nvSpPr>
          <p:spPr>
            <a:xfrm>
              <a:off x="4719025" y="14580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6"/>
            <p:cNvSpPr/>
            <p:nvPr/>
          </p:nvSpPr>
          <p:spPr>
            <a:xfrm>
              <a:off x="4737475" y="1458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6"/>
            <p:cNvSpPr/>
            <p:nvPr/>
          </p:nvSpPr>
          <p:spPr>
            <a:xfrm>
              <a:off x="4729575" y="14672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6"/>
            <p:cNvSpPr/>
            <p:nvPr/>
          </p:nvSpPr>
          <p:spPr>
            <a:xfrm>
              <a:off x="4724300" y="14461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6"/>
            <p:cNvSpPr/>
            <p:nvPr/>
          </p:nvSpPr>
          <p:spPr>
            <a:xfrm>
              <a:off x="4733725" y="1429550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6"/>
            <p:cNvSpPr/>
            <p:nvPr/>
          </p:nvSpPr>
          <p:spPr>
            <a:xfrm>
              <a:off x="4718850" y="1432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6"/>
            <p:cNvSpPr/>
            <p:nvPr/>
          </p:nvSpPr>
          <p:spPr>
            <a:xfrm>
              <a:off x="4710925" y="1441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6"/>
            <p:cNvSpPr/>
            <p:nvPr/>
          </p:nvSpPr>
          <p:spPr>
            <a:xfrm>
              <a:off x="4738050" y="14465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6"/>
            <p:cNvSpPr/>
            <p:nvPr/>
          </p:nvSpPr>
          <p:spPr>
            <a:xfrm>
              <a:off x="4719400" y="14207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6"/>
            <p:cNvSpPr/>
            <p:nvPr/>
          </p:nvSpPr>
          <p:spPr>
            <a:xfrm>
              <a:off x="4738800" y="14177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6"/>
            <p:cNvSpPr/>
            <p:nvPr/>
          </p:nvSpPr>
          <p:spPr>
            <a:xfrm>
              <a:off x="4723175" y="15122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6"/>
            <p:cNvSpPr/>
            <p:nvPr/>
          </p:nvSpPr>
          <p:spPr>
            <a:xfrm>
              <a:off x="4741450" y="151297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5" y="1"/>
                  </a:moveTo>
                  <a:lnTo>
                    <a:pt x="0" y="84"/>
                  </a:lnTo>
                  <a:lnTo>
                    <a:pt x="256" y="294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6"/>
            <p:cNvSpPr/>
            <p:nvPr/>
          </p:nvSpPr>
          <p:spPr>
            <a:xfrm>
              <a:off x="4733725" y="15216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6"/>
            <p:cNvSpPr/>
            <p:nvPr/>
          </p:nvSpPr>
          <p:spPr>
            <a:xfrm>
              <a:off x="4728450" y="15003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6"/>
            <p:cNvSpPr/>
            <p:nvPr/>
          </p:nvSpPr>
          <p:spPr>
            <a:xfrm>
              <a:off x="4737675" y="1483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6"/>
            <p:cNvSpPr/>
            <p:nvPr/>
          </p:nvSpPr>
          <p:spPr>
            <a:xfrm>
              <a:off x="4722800" y="1487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6"/>
            <p:cNvSpPr/>
            <p:nvPr/>
          </p:nvSpPr>
          <p:spPr>
            <a:xfrm>
              <a:off x="4715075" y="14956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6"/>
            <p:cNvSpPr/>
            <p:nvPr/>
          </p:nvSpPr>
          <p:spPr>
            <a:xfrm>
              <a:off x="4742200" y="1500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6"/>
            <p:cNvSpPr/>
            <p:nvPr/>
          </p:nvSpPr>
          <p:spPr>
            <a:xfrm>
              <a:off x="4723550" y="1474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6"/>
            <p:cNvSpPr/>
            <p:nvPr/>
          </p:nvSpPr>
          <p:spPr>
            <a:xfrm>
              <a:off x="4742950" y="14721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6"/>
            <p:cNvSpPr/>
            <p:nvPr/>
          </p:nvSpPr>
          <p:spPr>
            <a:xfrm>
              <a:off x="4727125" y="1566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34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6"/>
            <p:cNvSpPr/>
            <p:nvPr/>
          </p:nvSpPr>
          <p:spPr>
            <a:xfrm>
              <a:off x="4745575" y="1567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6"/>
            <p:cNvSpPr/>
            <p:nvPr/>
          </p:nvSpPr>
          <p:spPr>
            <a:xfrm>
              <a:off x="4737675" y="15758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6"/>
            <p:cNvSpPr/>
            <p:nvPr/>
          </p:nvSpPr>
          <p:spPr>
            <a:xfrm>
              <a:off x="4732400" y="15546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6"/>
            <p:cNvSpPr/>
            <p:nvPr/>
          </p:nvSpPr>
          <p:spPr>
            <a:xfrm>
              <a:off x="4741825" y="15382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6"/>
            <p:cNvSpPr/>
            <p:nvPr/>
          </p:nvSpPr>
          <p:spPr>
            <a:xfrm>
              <a:off x="4726950" y="1541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6"/>
            <p:cNvSpPr/>
            <p:nvPr/>
          </p:nvSpPr>
          <p:spPr>
            <a:xfrm>
              <a:off x="4719025" y="15498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6"/>
            <p:cNvSpPr/>
            <p:nvPr/>
          </p:nvSpPr>
          <p:spPr>
            <a:xfrm>
              <a:off x="4746150" y="15551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6"/>
            <p:cNvSpPr/>
            <p:nvPr/>
          </p:nvSpPr>
          <p:spPr>
            <a:xfrm>
              <a:off x="4727500" y="1529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6"/>
            <p:cNvSpPr/>
            <p:nvPr/>
          </p:nvSpPr>
          <p:spPr>
            <a:xfrm>
              <a:off x="4747100" y="15263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6"/>
            <p:cNvSpPr/>
            <p:nvPr/>
          </p:nvSpPr>
          <p:spPr>
            <a:xfrm>
              <a:off x="4731275" y="1620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6"/>
            <p:cNvSpPr/>
            <p:nvPr/>
          </p:nvSpPr>
          <p:spPr>
            <a:xfrm>
              <a:off x="4749725" y="1621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6"/>
            <p:cNvSpPr/>
            <p:nvPr/>
          </p:nvSpPr>
          <p:spPr>
            <a:xfrm>
              <a:off x="4741825" y="16301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6"/>
            <p:cNvSpPr/>
            <p:nvPr/>
          </p:nvSpPr>
          <p:spPr>
            <a:xfrm>
              <a:off x="4736550" y="16090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6"/>
            <p:cNvSpPr/>
            <p:nvPr/>
          </p:nvSpPr>
          <p:spPr>
            <a:xfrm>
              <a:off x="4745775" y="15924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6"/>
            <p:cNvSpPr/>
            <p:nvPr/>
          </p:nvSpPr>
          <p:spPr>
            <a:xfrm>
              <a:off x="4731075" y="15956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6"/>
            <p:cNvSpPr/>
            <p:nvPr/>
          </p:nvSpPr>
          <p:spPr>
            <a:xfrm>
              <a:off x="4723175" y="16043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6"/>
            <p:cNvSpPr/>
            <p:nvPr/>
          </p:nvSpPr>
          <p:spPr>
            <a:xfrm>
              <a:off x="4750300" y="1609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6"/>
            <p:cNvSpPr/>
            <p:nvPr/>
          </p:nvSpPr>
          <p:spPr>
            <a:xfrm>
              <a:off x="4731650" y="158340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94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6"/>
            <p:cNvSpPr/>
            <p:nvPr/>
          </p:nvSpPr>
          <p:spPr>
            <a:xfrm>
              <a:off x="4751050" y="15805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6"/>
            <p:cNvSpPr/>
            <p:nvPr/>
          </p:nvSpPr>
          <p:spPr>
            <a:xfrm>
              <a:off x="4735425" y="1675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6"/>
            <p:cNvSpPr/>
            <p:nvPr/>
          </p:nvSpPr>
          <p:spPr>
            <a:xfrm>
              <a:off x="4753675" y="16758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6"/>
            <p:cNvSpPr/>
            <p:nvPr/>
          </p:nvSpPr>
          <p:spPr>
            <a:xfrm>
              <a:off x="4745950" y="16843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6"/>
            <p:cNvSpPr/>
            <p:nvPr/>
          </p:nvSpPr>
          <p:spPr>
            <a:xfrm>
              <a:off x="4740500" y="16632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6"/>
            <p:cNvSpPr/>
            <p:nvPr/>
          </p:nvSpPr>
          <p:spPr>
            <a:xfrm>
              <a:off x="4749925" y="16466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6"/>
            <p:cNvSpPr/>
            <p:nvPr/>
          </p:nvSpPr>
          <p:spPr>
            <a:xfrm>
              <a:off x="4735050" y="16500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6"/>
            <p:cNvSpPr/>
            <p:nvPr/>
          </p:nvSpPr>
          <p:spPr>
            <a:xfrm>
              <a:off x="4727325" y="16585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6"/>
            <p:cNvSpPr/>
            <p:nvPr/>
          </p:nvSpPr>
          <p:spPr>
            <a:xfrm>
              <a:off x="4754250" y="1663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6"/>
            <p:cNvSpPr/>
            <p:nvPr/>
          </p:nvSpPr>
          <p:spPr>
            <a:xfrm>
              <a:off x="4735600" y="1637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6"/>
            <p:cNvSpPr/>
            <p:nvPr/>
          </p:nvSpPr>
          <p:spPr>
            <a:xfrm>
              <a:off x="4755200" y="16348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6"/>
            <p:cNvSpPr/>
            <p:nvPr/>
          </p:nvSpPr>
          <p:spPr>
            <a:xfrm>
              <a:off x="4739375" y="17293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6"/>
            <p:cNvSpPr/>
            <p:nvPr/>
          </p:nvSpPr>
          <p:spPr>
            <a:xfrm>
              <a:off x="4757825" y="17301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6"/>
            <p:cNvSpPr/>
            <p:nvPr/>
          </p:nvSpPr>
          <p:spPr>
            <a:xfrm>
              <a:off x="4749925" y="1738575"/>
              <a:ext cx="8100" cy="7350"/>
            </a:xfrm>
            <a:custGeom>
              <a:avLst/>
              <a:gdLst/>
              <a:ahLst/>
              <a:cxnLst/>
              <a:rect l="l" t="t" r="r" b="b"/>
              <a:pathLst>
                <a:path w="324" h="294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6"/>
            <p:cNvSpPr/>
            <p:nvPr/>
          </p:nvSpPr>
          <p:spPr>
            <a:xfrm>
              <a:off x="4744650" y="17174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6"/>
            <p:cNvSpPr/>
            <p:nvPr/>
          </p:nvSpPr>
          <p:spPr>
            <a:xfrm>
              <a:off x="4754050" y="1700900"/>
              <a:ext cx="7575" cy="7950"/>
            </a:xfrm>
            <a:custGeom>
              <a:avLst/>
              <a:gdLst/>
              <a:ahLst/>
              <a:cxnLst/>
              <a:rect l="l" t="t" r="r" b="b"/>
              <a:pathLst>
                <a:path w="303" h="318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7"/>
                  </a:lnTo>
                  <a:lnTo>
                    <a:pt x="302" y="7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6"/>
            <p:cNvSpPr/>
            <p:nvPr/>
          </p:nvSpPr>
          <p:spPr>
            <a:xfrm>
              <a:off x="4739175" y="1704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6"/>
            <p:cNvSpPr/>
            <p:nvPr/>
          </p:nvSpPr>
          <p:spPr>
            <a:xfrm>
              <a:off x="4731275" y="17127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6"/>
            <p:cNvSpPr/>
            <p:nvPr/>
          </p:nvSpPr>
          <p:spPr>
            <a:xfrm>
              <a:off x="4758400" y="17178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6"/>
            <p:cNvSpPr/>
            <p:nvPr/>
          </p:nvSpPr>
          <p:spPr>
            <a:xfrm>
              <a:off x="4739750" y="16920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6"/>
            <p:cNvSpPr/>
            <p:nvPr/>
          </p:nvSpPr>
          <p:spPr>
            <a:xfrm>
              <a:off x="4759150" y="16890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6"/>
            <p:cNvSpPr/>
            <p:nvPr/>
          </p:nvSpPr>
          <p:spPr>
            <a:xfrm>
              <a:off x="4761775" y="1784525"/>
              <a:ext cx="6625" cy="3775"/>
            </a:xfrm>
            <a:custGeom>
              <a:avLst/>
              <a:gdLst/>
              <a:ahLst/>
              <a:cxnLst/>
              <a:rect l="l" t="t" r="r" b="b"/>
              <a:pathLst>
                <a:path w="265" h="151" extrusionOk="0">
                  <a:moveTo>
                    <a:pt x="76" y="0"/>
                  </a:moveTo>
                  <a:lnTo>
                    <a:pt x="1" y="75"/>
                  </a:lnTo>
                  <a:lnTo>
                    <a:pt x="53" y="121"/>
                  </a:lnTo>
                  <a:cubicBezTo>
                    <a:pt x="121" y="128"/>
                    <a:pt x="196" y="143"/>
                    <a:pt x="264" y="151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6"/>
            <p:cNvSpPr/>
            <p:nvPr/>
          </p:nvSpPr>
          <p:spPr>
            <a:xfrm>
              <a:off x="4748775" y="17717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7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6"/>
            <p:cNvSpPr/>
            <p:nvPr/>
          </p:nvSpPr>
          <p:spPr>
            <a:xfrm>
              <a:off x="4758000" y="17553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6"/>
            <p:cNvSpPr/>
            <p:nvPr/>
          </p:nvSpPr>
          <p:spPr>
            <a:xfrm>
              <a:off x="4743125" y="1758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6"/>
            <p:cNvSpPr/>
            <p:nvPr/>
          </p:nvSpPr>
          <p:spPr>
            <a:xfrm>
              <a:off x="4735425" y="17670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6"/>
            <p:cNvSpPr/>
            <p:nvPr/>
          </p:nvSpPr>
          <p:spPr>
            <a:xfrm>
              <a:off x="4762525" y="1772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6"/>
            <p:cNvSpPr/>
            <p:nvPr/>
          </p:nvSpPr>
          <p:spPr>
            <a:xfrm>
              <a:off x="4730150" y="17459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6"/>
            <p:cNvSpPr/>
            <p:nvPr/>
          </p:nvSpPr>
          <p:spPr>
            <a:xfrm>
              <a:off x="4743900" y="17463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6"/>
            <p:cNvSpPr/>
            <p:nvPr/>
          </p:nvSpPr>
          <p:spPr>
            <a:xfrm>
              <a:off x="4763275" y="17434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6"/>
            <p:cNvSpPr/>
            <p:nvPr/>
          </p:nvSpPr>
          <p:spPr>
            <a:xfrm>
              <a:off x="4748225" y="14013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6"/>
            <p:cNvSpPr/>
            <p:nvPr/>
          </p:nvSpPr>
          <p:spPr>
            <a:xfrm>
              <a:off x="4766675" y="1402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6"/>
            <p:cNvSpPr/>
            <p:nvPr/>
          </p:nvSpPr>
          <p:spPr>
            <a:xfrm>
              <a:off x="4758775" y="14105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6"/>
            <p:cNvSpPr/>
            <p:nvPr/>
          </p:nvSpPr>
          <p:spPr>
            <a:xfrm>
              <a:off x="4753500" y="13894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6"/>
            <p:cNvSpPr/>
            <p:nvPr/>
          </p:nvSpPr>
          <p:spPr>
            <a:xfrm>
              <a:off x="4762725" y="1377400"/>
              <a:ext cx="4350" cy="3225"/>
            </a:xfrm>
            <a:custGeom>
              <a:avLst/>
              <a:gdLst/>
              <a:ahLst/>
              <a:cxnLst/>
              <a:rect l="l" t="t" r="r" b="b"/>
              <a:pathLst>
                <a:path w="174" h="129" extrusionOk="0">
                  <a:moveTo>
                    <a:pt x="53" y="1"/>
                  </a:moveTo>
                  <a:lnTo>
                    <a:pt x="0" y="61"/>
                  </a:lnTo>
                  <a:lnTo>
                    <a:pt x="91" y="129"/>
                  </a:lnTo>
                  <a:lnTo>
                    <a:pt x="174" y="38"/>
                  </a:lnTo>
                  <a:cubicBezTo>
                    <a:pt x="136" y="23"/>
                    <a:pt x="98" y="16"/>
                    <a:pt x="53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6"/>
            <p:cNvSpPr/>
            <p:nvPr/>
          </p:nvSpPr>
          <p:spPr>
            <a:xfrm>
              <a:off x="4748025" y="13760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6"/>
            <p:cNvSpPr/>
            <p:nvPr/>
          </p:nvSpPr>
          <p:spPr>
            <a:xfrm>
              <a:off x="4740125" y="13845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94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6"/>
            <p:cNvSpPr/>
            <p:nvPr/>
          </p:nvSpPr>
          <p:spPr>
            <a:xfrm>
              <a:off x="4767250" y="13898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6"/>
            <p:cNvSpPr/>
            <p:nvPr/>
          </p:nvSpPr>
          <p:spPr>
            <a:xfrm>
              <a:off x="4752375" y="1455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6"/>
            <p:cNvSpPr/>
            <p:nvPr/>
          </p:nvSpPr>
          <p:spPr>
            <a:xfrm>
              <a:off x="4770625" y="1456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6"/>
            <p:cNvSpPr/>
            <p:nvPr/>
          </p:nvSpPr>
          <p:spPr>
            <a:xfrm>
              <a:off x="4762900" y="14647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6"/>
            <p:cNvSpPr/>
            <p:nvPr/>
          </p:nvSpPr>
          <p:spPr>
            <a:xfrm>
              <a:off x="4757450" y="14436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6"/>
            <p:cNvSpPr/>
            <p:nvPr/>
          </p:nvSpPr>
          <p:spPr>
            <a:xfrm>
              <a:off x="4766875" y="14271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6"/>
            <p:cNvSpPr/>
            <p:nvPr/>
          </p:nvSpPr>
          <p:spPr>
            <a:xfrm>
              <a:off x="4751975" y="1430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6"/>
            <p:cNvSpPr/>
            <p:nvPr/>
          </p:nvSpPr>
          <p:spPr>
            <a:xfrm>
              <a:off x="4744275" y="1438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6"/>
            <p:cNvSpPr/>
            <p:nvPr/>
          </p:nvSpPr>
          <p:spPr>
            <a:xfrm>
              <a:off x="4771200" y="14440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6"/>
            <p:cNvSpPr/>
            <p:nvPr/>
          </p:nvSpPr>
          <p:spPr>
            <a:xfrm>
              <a:off x="4752550" y="14182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6"/>
            <p:cNvSpPr/>
            <p:nvPr/>
          </p:nvSpPr>
          <p:spPr>
            <a:xfrm>
              <a:off x="4756325" y="1509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6"/>
            <p:cNvSpPr/>
            <p:nvPr/>
          </p:nvSpPr>
          <p:spPr>
            <a:xfrm>
              <a:off x="4774775" y="1510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6"/>
            <p:cNvSpPr/>
            <p:nvPr/>
          </p:nvSpPr>
          <p:spPr>
            <a:xfrm>
              <a:off x="4766875" y="15190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6"/>
            <p:cNvSpPr/>
            <p:nvPr/>
          </p:nvSpPr>
          <p:spPr>
            <a:xfrm>
              <a:off x="4761600" y="14979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6"/>
            <p:cNvSpPr/>
            <p:nvPr/>
          </p:nvSpPr>
          <p:spPr>
            <a:xfrm>
              <a:off x="4771000" y="14813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17"/>
                  </a:lnTo>
                  <a:lnTo>
                    <a:pt x="302" y="76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6"/>
            <p:cNvSpPr/>
            <p:nvPr/>
          </p:nvSpPr>
          <p:spPr>
            <a:xfrm>
              <a:off x="4756125" y="14847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6"/>
            <p:cNvSpPr/>
            <p:nvPr/>
          </p:nvSpPr>
          <p:spPr>
            <a:xfrm>
              <a:off x="4748225" y="14932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6"/>
            <p:cNvSpPr/>
            <p:nvPr/>
          </p:nvSpPr>
          <p:spPr>
            <a:xfrm>
              <a:off x="4775325" y="1498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6"/>
            <p:cNvSpPr/>
            <p:nvPr/>
          </p:nvSpPr>
          <p:spPr>
            <a:xfrm>
              <a:off x="4756700" y="1472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6"/>
            <p:cNvSpPr/>
            <p:nvPr/>
          </p:nvSpPr>
          <p:spPr>
            <a:xfrm>
              <a:off x="4776100" y="14694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0" y="310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6"/>
            <p:cNvSpPr/>
            <p:nvPr/>
          </p:nvSpPr>
          <p:spPr>
            <a:xfrm>
              <a:off x="4760450" y="15640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6"/>
            <p:cNvSpPr/>
            <p:nvPr/>
          </p:nvSpPr>
          <p:spPr>
            <a:xfrm>
              <a:off x="4778725" y="1564775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6"/>
            <p:cNvSpPr/>
            <p:nvPr/>
          </p:nvSpPr>
          <p:spPr>
            <a:xfrm>
              <a:off x="4771000" y="1573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6"/>
            <p:cNvSpPr/>
            <p:nvPr/>
          </p:nvSpPr>
          <p:spPr>
            <a:xfrm>
              <a:off x="4765725" y="15521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6"/>
            <p:cNvSpPr/>
            <p:nvPr/>
          </p:nvSpPr>
          <p:spPr>
            <a:xfrm>
              <a:off x="4774950" y="15357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6"/>
            <p:cNvSpPr/>
            <p:nvPr/>
          </p:nvSpPr>
          <p:spPr>
            <a:xfrm>
              <a:off x="4760075" y="1538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6"/>
            <p:cNvSpPr/>
            <p:nvPr/>
          </p:nvSpPr>
          <p:spPr>
            <a:xfrm>
              <a:off x="4752375" y="15474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6"/>
            <p:cNvSpPr/>
            <p:nvPr/>
          </p:nvSpPr>
          <p:spPr>
            <a:xfrm>
              <a:off x="4779475" y="15525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6"/>
            <p:cNvSpPr/>
            <p:nvPr/>
          </p:nvSpPr>
          <p:spPr>
            <a:xfrm>
              <a:off x="4760825" y="1526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6"/>
            <p:cNvSpPr/>
            <p:nvPr/>
          </p:nvSpPr>
          <p:spPr>
            <a:xfrm>
              <a:off x="4780225" y="15239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6"/>
            <p:cNvSpPr/>
            <p:nvPr/>
          </p:nvSpPr>
          <p:spPr>
            <a:xfrm>
              <a:off x="4764425" y="1618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34"/>
                  </a:lnTo>
                  <a:lnTo>
                    <a:pt x="90" y="310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6"/>
            <p:cNvSpPr/>
            <p:nvPr/>
          </p:nvSpPr>
          <p:spPr>
            <a:xfrm>
              <a:off x="4782875" y="16191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6"/>
            <p:cNvSpPr/>
            <p:nvPr/>
          </p:nvSpPr>
          <p:spPr>
            <a:xfrm>
              <a:off x="4774950" y="16276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6"/>
            <p:cNvSpPr/>
            <p:nvPr/>
          </p:nvSpPr>
          <p:spPr>
            <a:xfrm>
              <a:off x="4769675" y="16063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6"/>
            <p:cNvSpPr/>
            <p:nvPr/>
          </p:nvSpPr>
          <p:spPr>
            <a:xfrm>
              <a:off x="4779100" y="15900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6"/>
            <p:cNvSpPr/>
            <p:nvPr/>
          </p:nvSpPr>
          <p:spPr>
            <a:xfrm>
              <a:off x="4764225" y="1593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6"/>
            <p:cNvSpPr/>
            <p:nvPr/>
          </p:nvSpPr>
          <p:spPr>
            <a:xfrm>
              <a:off x="4756325" y="16016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6"/>
            <p:cNvSpPr/>
            <p:nvPr/>
          </p:nvSpPr>
          <p:spPr>
            <a:xfrm>
              <a:off x="4783425" y="1606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6"/>
            <p:cNvSpPr/>
            <p:nvPr/>
          </p:nvSpPr>
          <p:spPr>
            <a:xfrm>
              <a:off x="4764800" y="15809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6"/>
            <p:cNvSpPr/>
            <p:nvPr/>
          </p:nvSpPr>
          <p:spPr>
            <a:xfrm>
              <a:off x="4784375" y="15781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6"/>
            <p:cNvSpPr/>
            <p:nvPr/>
          </p:nvSpPr>
          <p:spPr>
            <a:xfrm>
              <a:off x="4768550" y="16726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6"/>
            <p:cNvSpPr/>
            <p:nvPr/>
          </p:nvSpPr>
          <p:spPr>
            <a:xfrm>
              <a:off x="4787000" y="1673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50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6"/>
            <p:cNvSpPr/>
            <p:nvPr/>
          </p:nvSpPr>
          <p:spPr>
            <a:xfrm>
              <a:off x="4779100" y="16819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6"/>
            <p:cNvSpPr/>
            <p:nvPr/>
          </p:nvSpPr>
          <p:spPr>
            <a:xfrm>
              <a:off x="4773825" y="16608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6"/>
            <p:cNvSpPr/>
            <p:nvPr/>
          </p:nvSpPr>
          <p:spPr>
            <a:xfrm>
              <a:off x="4783050" y="16442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6"/>
            <p:cNvSpPr/>
            <p:nvPr/>
          </p:nvSpPr>
          <p:spPr>
            <a:xfrm>
              <a:off x="4768375" y="1647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6"/>
            <p:cNvSpPr/>
            <p:nvPr/>
          </p:nvSpPr>
          <p:spPr>
            <a:xfrm>
              <a:off x="4760450" y="165590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6"/>
            <p:cNvSpPr/>
            <p:nvPr/>
          </p:nvSpPr>
          <p:spPr>
            <a:xfrm>
              <a:off x="4787575" y="1661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6"/>
            <p:cNvSpPr/>
            <p:nvPr/>
          </p:nvSpPr>
          <p:spPr>
            <a:xfrm>
              <a:off x="4768925" y="163520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6"/>
            <p:cNvSpPr/>
            <p:nvPr/>
          </p:nvSpPr>
          <p:spPr>
            <a:xfrm>
              <a:off x="4788325" y="16323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6"/>
            <p:cNvSpPr/>
            <p:nvPr/>
          </p:nvSpPr>
          <p:spPr>
            <a:xfrm>
              <a:off x="4772700" y="17269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6"/>
            <p:cNvSpPr/>
            <p:nvPr/>
          </p:nvSpPr>
          <p:spPr>
            <a:xfrm>
              <a:off x="4790975" y="17276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6"/>
            <p:cNvSpPr/>
            <p:nvPr/>
          </p:nvSpPr>
          <p:spPr>
            <a:xfrm>
              <a:off x="4783250" y="17361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6"/>
            <p:cNvSpPr/>
            <p:nvPr/>
          </p:nvSpPr>
          <p:spPr>
            <a:xfrm>
              <a:off x="4777775" y="17150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6"/>
            <p:cNvSpPr/>
            <p:nvPr/>
          </p:nvSpPr>
          <p:spPr>
            <a:xfrm>
              <a:off x="4787200" y="16984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6"/>
            <p:cNvSpPr/>
            <p:nvPr/>
          </p:nvSpPr>
          <p:spPr>
            <a:xfrm>
              <a:off x="4772325" y="1701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6"/>
            <p:cNvSpPr/>
            <p:nvPr/>
          </p:nvSpPr>
          <p:spPr>
            <a:xfrm>
              <a:off x="4764600" y="17103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6"/>
            <p:cNvSpPr/>
            <p:nvPr/>
          </p:nvSpPr>
          <p:spPr>
            <a:xfrm>
              <a:off x="4791525" y="17154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6"/>
            <p:cNvSpPr/>
            <p:nvPr/>
          </p:nvSpPr>
          <p:spPr>
            <a:xfrm>
              <a:off x="4772900" y="16896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6"/>
            <p:cNvSpPr/>
            <p:nvPr/>
          </p:nvSpPr>
          <p:spPr>
            <a:xfrm>
              <a:off x="4792475" y="16866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6"/>
            <p:cNvSpPr/>
            <p:nvPr/>
          </p:nvSpPr>
          <p:spPr>
            <a:xfrm>
              <a:off x="4776650" y="1781125"/>
              <a:ext cx="7550" cy="7375"/>
            </a:xfrm>
            <a:custGeom>
              <a:avLst/>
              <a:gdLst/>
              <a:ahLst/>
              <a:cxnLst/>
              <a:rect l="l" t="t" r="r" b="b"/>
              <a:pathLst>
                <a:path w="302" h="295" extrusionOk="0">
                  <a:moveTo>
                    <a:pt x="219" y="1"/>
                  </a:moveTo>
                  <a:lnTo>
                    <a:pt x="1" y="242"/>
                  </a:lnTo>
                  <a:lnTo>
                    <a:pt x="68" y="294"/>
                  </a:lnTo>
                  <a:lnTo>
                    <a:pt x="99" y="294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6"/>
            <p:cNvSpPr/>
            <p:nvPr/>
          </p:nvSpPr>
          <p:spPr>
            <a:xfrm>
              <a:off x="4795100" y="1781875"/>
              <a:ext cx="4925" cy="3600"/>
            </a:xfrm>
            <a:custGeom>
              <a:avLst/>
              <a:gdLst/>
              <a:ahLst/>
              <a:cxnLst/>
              <a:rect l="l" t="t" r="r" b="b"/>
              <a:pathLst>
                <a:path w="197" h="144" extrusionOk="0">
                  <a:moveTo>
                    <a:pt x="76" y="1"/>
                  </a:moveTo>
                  <a:lnTo>
                    <a:pt x="1" y="84"/>
                  </a:lnTo>
                  <a:lnTo>
                    <a:pt x="69" y="144"/>
                  </a:lnTo>
                  <a:cubicBezTo>
                    <a:pt x="114" y="129"/>
                    <a:pt x="151" y="114"/>
                    <a:pt x="197" y="106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6"/>
            <p:cNvSpPr/>
            <p:nvPr/>
          </p:nvSpPr>
          <p:spPr>
            <a:xfrm>
              <a:off x="4781925" y="17692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6"/>
            <p:cNvSpPr/>
            <p:nvPr/>
          </p:nvSpPr>
          <p:spPr>
            <a:xfrm>
              <a:off x="4791350" y="17527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5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6"/>
            <p:cNvSpPr/>
            <p:nvPr/>
          </p:nvSpPr>
          <p:spPr>
            <a:xfrm>
              <a:off x="4776475" y="1756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6"/>
            <p:cNvSpPr/>
            <p:nvPr/>
          </p:nvSpPr>
          <p:spPr>
            <a:xfrm>
              <a:off x="4768550" y="17645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6"/>
            <p:cNvSpPr/>
            <p:nvPr/>
          </p:nvSpPr>
          <p:spPr>
            <a:xfrm>
              <a:off x="4795675" y="17696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6"/>
            <p:cNvSpPr/>
            <p:nvPr/>
          </p:nvSpPr>
          <p:spPr>
            <a:xfrm>
              <a:off x="4777025" y="1743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6"/>
            <p:cNvSpPr/>
            <p:nvPr/>
          </p:nvSpPr>
          <p:spPr>
            <a:xfrm>
              <a:off x="4796425" y="17408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6"/>
            <p:cNvSpPr/>
            <p:nvPr/>
          </p:nvSpPr>
          <p:spPr>
            <a:xfrm>
              <a:off x="4781350" y="13986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6"/>
            <p:cNvSpPr/>
            <p:nvPr/>
          </p:nvSpPr>
          <p:spPr>
            <a:xfrm>
              <a:off x="4799825" y="1399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6"/>
            <p:cNvSpPr/>
            <p:nvPr/>
          </p:nvSpPr>
          <p:spPr>
            <a:xfrm>
              <a:off x="4791900" y="14081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6"/>
            <p:cNvSpPr/>
            <p:nvPr/>
          </p:nvSpPr>
          <p:spPr>
            <a:xfrm>
              <a:off x="4786625" y="1388700"/>
              <a:ext cx="6250" cy="6050"/>
            </a:xfrm>
            <a:custGeom>
              <a:avLst/>
              <a:gdLst/>
              <a:ahLst/>
              <a:cxnLst/>
              <a:rect l="l" t="t" r="r" b="b"/>
              <a:pathLst>
                <a:path w="250" h="242" extrusionOk="0">
                  <a:moveTo>
                    <a:pt x="152" y="0"/>
                  </a:moveTo>
                  <a:lnTo>
                    <a:pt x="1" y="166"/>
                  </a:lnTo>
                  <a:lnTo>
                    <a:pt x="91" y="241"/>
                  </a:lnTo>
                  <a:lnTo>
                    <a:pt x="249" y="61"/>
                  </a:lnTo>
                  <a:cubicBezTo>
                    <a:pt x="219" y="38"/>
                    <a:pt x="189" y="23"/>
                    <a:pt x="152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6"/>
            <p:cNvSpPr/>
            <p:nvPr/>
          </p:nvSpPr>
          <p:spPr>
            <a:xfrm>
              <a:off x="4773275" y="13821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6"/>
            <p:cNvSpPr/>
            <p:nvPr/>
          </p:nvSpPr>
          <p:spPr>
            <a:xfrm>
              <a:off x="4785500" y="1453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6"/>
            <p:cNvSpPr/>
            <p:nvPr/>
          </p:nvSpPr>
          <p:spPr>
            <a:xfrm>
              <a:off x="4803950" y="1453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6"/>
            <p:cNvSpPr/>
            <p:nvPr/>
          </p:nvSpPr>
          <p:spPr>
            <a:xfrm>
              <a:off x="4796050" y="14623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6"/>
            <p:cNvSpPr/>
            <p:nvPr/>
          </p:nvSpPr>
          <p:spPr>
            <a:xfrm>
              <a:off x="4790775" y="14412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6"/>
            <p:cNvSpPr/>
            <p:nvPr/>
          </p:nvSpPr>
          <p:spPr>
            <a:xfrm>
              <a:off x="4800000" y="14246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6"/>
            <p:cNvSpPr/>
            <p:nvPr/>
          </p:nvSpPr>
          <p:spPr>
            <a:xfrm>
              <a:off x="4785325" y="14278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6"/>
            <p:cNvSpPr/>
            <p:nvPr/>
          </p:nvSpPr>
          <p:spPr>
            <a:xfrm>
              <a:off x="4777400" y="14363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6"/>
            <p:cNvSpPr/>
            <p:nvPr/>
          </p:nvSpPr>
          <p:spPr>
            <a:xfrm>
              <a:off x="4804525" y="14416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6"/>
            <p:cNvSpPr/>
            <p:nvPr/>
          </p:nvSpPr>
          <p:spPr>
            <a:xfrm>
              <a:off x="4772125" y="14152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6"/>
            <p:cNvSpPr/>
            <p:nvPr/>
          </p:nvSpPr>
          <p:spPr>
            <a:xfrm>
              <a:off x="4785875" y="1415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6"/>
            <p:cNvSpPr/>
            <p:nvPr/>
          </p:nvSpPr>
          <p:spPr>
            <a:xfrm>
              <a:off x="4805275" y="14128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6"/>
            <p:cNvSpPr/>
            <p:nvPr/>
          </p:nvSpPr>
          <p:spPr>
            <a:xfrm>
              <a:off x="4789650" y="1507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6"/>
            <p:cNvSpPr/>
            <p:nvPr/>
          </p:nvSpPr>
          <p:spPr>
            <a:xfrm>
              <a:off x="4807925" y="1508075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6"/>
            <p:cNvSpPr/>
            <p:nvPr/>
          </p:nvSpPr>
          <p:spPr>
            <a:xfrm>
              <a:off x="4800200" y="15165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6"/>
            <p:cNvSpPr/>
            <p:nvPr/>
          </p:nvSpPr>
          <p:spPr>
            <a:xfrm>
              <a:off x="4794725" y="14954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6"/>
            <p:cNvSpPr/>
            <p:nvPr/>
          </p:nvSpPr>
          <p:spPr>
            <a:xfrm>
              <a:off x="4804150" y="14789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6"/>
            <p:cNvSpPr/>
            <p:nvPr/>
          </p:nvSpPr>
          <p:spPr>
            <a:xfrm>
              <a:off x="4789275" y="14822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6"/>
            <p:cNvSpPr/>
            <p:nvPr/>
          </p:nvSpPr>
          <p:spPr>
            <a:xfrm>
              <a:off x="4781550" y="14907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6"/>
            <p:cNvSpPr/>
            <p:nvPr/>
          </p:nvSpPr>
          <p:spPr>
            <a:xfrm>
              <a:off x="4808475" y="1495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6"/>
            <p:cNvSpPr/>
            <p:nvPr/>
          </p:nvSpPr>
          <p:spPr>
            <a:xfrm>
              <a:off x="4789825" y="1470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6"/>
            <p:cNvSpPr/>
            <p:nvPr/>
          </p:nvSpPr>
          <p:spPr>
            <a:xfrm>
              <a:off x="4809425" y="14670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6"/>
            <p:cNvSpPr/>
            <p:nvPr/>
          </p:nvSpPr>
          <p:spPr>
            <a:xfrm>
              <a:off x="4793600" y="1561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6"/>
            <p:cNvSpPr/>
            <p:nvPr/>
          </p:nvSpPr>
          <p:spPr>
            <a:xfrm>
              <a:off x="4812050" y="15623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6"/>
            <p:cNvSpPr/>
            <p:nvPr/>
          </p:nvSpPr>
          <p:spPr>
            <a:xfrm>
              <a:off x="4804150" y="1570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6"/>
            <p:cNvSpPr/>
            <p:nvPr/>
          </p:nvSpPr>
          <p:spPr>
            <a:xfrm>
              <a:off x="4798875" y="15497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6"/>
            <p:cNvSpPr/>
            <p:nvPr/>
          </p:nvSpPr>
          <p:spPr>
            <a:xfrm>
              <a:off x="4808300" y="1533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6"/>
            <p:cNvSpPr/>
            <p:nvPr/>
          </p:nvSpPr>
          <p:spPr>
            <a:xfrm>
              <a:off x="4793425" y="15365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6"/>
            <p:cNvSpPr/>
            <p:nvPr/>
          </p:nvSpPr>
          <p:spPr>
            <a:xfrm>
              <a:off x="4785500" y="15450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6"/>
            <p:cNvSpPr/>
            <p:nvPr/>
          </p:nvSpPr>
          <p:spPr>
            <a:xfrm>
              <a:off x="4812625" y="1550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6"/>
            <p:cNvSpPr/>
            <p:nvPr/>
          </p:nvSpPr>
          <p:spPr>
            <a:xfrm>
              <a:off x="4793975" y="1524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6"/>
            <p:cNvSpPr/>
            <p:nvPr/>
          </p:nvSpPr>
          <p:spPr>
            <a:xfrm>
              <a:off x="4813375" y="15212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6"/>
            <p:cNvSpPr/>
            <p:nvPr/>
          </p:nvSpPr>
          <p:spPr>
            <a:xfrm>
              <a:off x="4797750" y="16158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6"/>
            <p:cNvSpPr/>
            <p:nvPr/>
          </p:nvSpPr>
          <p:spPr>
            <a:xfrm>
              <a:off x="4816000" y="16165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6"/>
            <p:cNvSpPr/>
            <p:nvPr/>
          </p:nvSpPr>
          <p:spPr>
            <a:xfrm>
              <a:off x="4808300" y="16252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6"/>
            <p:cNvSpPr/>
            <p:nvPr/>
          </p:nvSpPr>
          <p:spPr>
            <a:xfrm>
              <a:off x="4803025" y="16039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6"/>
            <p:cNvSpPr/>
            <p:nvPr/>
          </p:nvSpPr>
          <p:spPr>
            <a:xfrm>
              <a:off x="4812250" y="1587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6"/>
            <p:cNvSpPr/>
            <p:nvPr/>
          </p:nvSpPr>
          <p:spPr>
            <a:xfrm>
              <a:off x="4797375" y="1590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6"/>
            <p:cNvSpPr/>
            <p:nvPr/>
          </p:nvSpPr>
          <p:spPr>
            <a:xfrm>
              <a:off x="4789650" y="15992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6"/>
            <p:cNvSpPr/>
            <p:nvPr/>
          </p:nvSpPr>
          <p:spPr>
            <a:xfrm>
              <a:off x="4816775" y="1604300"/>
              <a:ext cx="8100" cy="7375"/>
            </a:xfrm>
            <a:custGeom>
              <a:avLst/>
              <a:gdLst/>
              <a:ahLst/>
              <a:cxnLst/>
              <a:rect l="l" t="t" r="r" b="b"/>
              <a:pathLst>
                <a:path w="324" h="295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6"/>
            <p:cNvSpPr/>
            <p:nvPr/>
          </p:nvSpPr>
          <p:spPr>
            <a:xfrm>
              <a:off x="4798125" y="15785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6"/>
            <p:cNvSpPr/>
            <p:nvPr/>
          </p:nvSpPr>
          <p:spPr>
            <a:xfrm>
              <a:off x="4817525" y="15756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34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6"/>
            <p:cNvSpPr/>
            <p:nvPr/>
          </p:nvSpPr>
          <p:spPr>
            <a:xfrm>
              <a:off x="4801700" y="16700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6"/>
            <p:cNvSpPr/>
            <p:nvPr/>
          </p:nvSpPr>
          <p:spPr>
            <a:xfrm>
              <a:off x="4820150" y="1670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6"/>
            <p:cNvSpPr/>
            <p:nvPr/>
          </p:nvSpPr>
          <p:spPr>
            <a:xfrm>
              <a:off x="4812250" y="16794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6"/>
            <p:cNvSpPr/>
            <p:nvPr/>
          </p:nvSpPr>
          <p:spPr>
            <a:xfrm>
              <a:off x="4806975" y="165817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6"/>
            <p:cNvSpPr/>
            <p:nvPr/>
          </p:nvSpPr>
          <p:spPr>
            <a:xfrm>
              <a:off x="4816375" y="16417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6"/>
            <p:cNvSpPr/>
            <p:nvPr/>
          </p:nvSpPr>
          <p:spPr>
            <a:xfrm>
              <a:off x="4801500" y="1644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6"/>
            <p:cNvSpPr/>
            <p:nvPr/>
          </p:nvSpPr>
          <p:spPr>
            <a:xfrm>
              <a:off x="4793600" y="16534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6"/>
            <p:cNvSpPr/>
            <p:nvPr/>
          </p:nvSpPr>
          <p:spPr>
            <a:xfrm>
              <a:off x="4820725" y="1658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6"/>
            <p:cNvSpPr/>
            <p:nvPr/>
          </p:nvSpPr>
          <p:spPr>
            <a:xfrm>
              <a:off x="4802075" y="1632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6"/>
            <p:cNvSpPr/>
            <p:nvPr/>
          </p:nvSpPr>
          <p:spPr>
            <a:xfrm>
              <a:off x="4821650" y="162992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6"/>
            <p:cNvSpPr/>
            <p:nvPr/>
          </p:nvSpPr>
          <p:spPr>
            <a:xfrm>
              <a:off x="4805850" y="17244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6"/>
            <p:cNvSpPr/>
            <p:nvPr/>
          </p:nvSpPr>
          <p:spPr>
            <a:xfrm>
              <a:off x="4824300" y="1725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6"/>
            <p:cNvSpPr/>
            <p:nvPr/>
          </p:nvSpPr>
          <p:spPr>
            <a:xfrm>
              <a:off x="4816375" y="17336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6"/>
            <p:cNvSpPr/>
            <p:nvPr/>
          </p:nvSpPr>
          <p:spPr>
            <a:xfrm>
              <a:off x="4811125" y="17125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6"/>
            <p:cNvSpPr/>
            <p:nvPr/>
          </p:nvSpPr>
          <p:spPr>
            <a:xfrm>
              <a:off x="4820350" y="16960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6"/>
            <p:cNvSpPr/>
            <p:nvPr/>
          </p:nvSpPr>
          <p:spPr>
            <a:xfrm>
              <a:off x="4805650" y="16992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6"/>
            <p:cNvSpPr/>
            <p:nvPr/>
          </p:nvSpPr>
          <p:spPr>
            <a:xfrm>
              <a:off x="4797750" y="170767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6"/>
            <p:cNvSpPr/>
            <p:nvPr/>
          </p:nvSpPr>
          <p:spPr>
            <a:xfrm>
              <a:off x="4824850" y="17129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6"/>
            <p:cNvSpPr/>
            <p:nvPr/>
          </p:nvSpPr>
          <p:spPr>
            <a:xfrm>
              <a:off x="4806225" y="1686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6"/>
            <p:cNvSpPr/>
            <p:nvPr/>
          </p:nvSpPr>
          <p:spPr>
            <a:xfrm>
              <a:off x="4825625" y="16841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1"/>
                  </a:lnTo>
                  <a:lnTo>
                    <a:pt x="90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6"/>
            <p:cNvSpPr/>
            <p:nvPr/>
          </p:nvSpPr>
          <p:spPr>
            <a:xfrm>
              <a:off x="4815250" y="1766825"/>
              <a:ext cx="7375" cy="7725"/>
            </a:xfrm>
            <a:custGeom>
              <a:avLst/>
              <a:gdLst/>
              <a:ahLst/>
              <a:cxnLst/>
              <a:rect l="l" t="t" r="r" b="b"/>
              <a:pathLst>
                <a:path w="295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295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6"/>
            <p:cNvSpPr/>
            <p:nvPr/>
          </p:nvSpPr>
          <p:spPr>
            <a:xfrm>
              <a:off x="4824475" y="17502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6"/>
            <p:cNvSpPr/>
            <p:nvPr/>
          </p:nvSpPr>
          <p:spPr>
            <a:xfrm>
              <a:off x="4809600" y="17536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6"/>
            <p:cNvSpPr/>
            <p:nvPr/>
          </p:nvSpPr>
          <p:spPr>
            <a:xfrm>
              <a:off x="4801900" y="17621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6"/>
            <p:cNvSpPr/>
            <p:nvPr/>
          </p:nvSpPr>
          <p:spPr>
            <a:xfrm>
              <a:off x="4810175" y="1741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7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6"/>
            <p:cNvSpPr/>
            <p:nvPr/>
          </p:nvSpPr>
          <p:spPr>
            <a:xfrm>
              <a:off x="4829750" y="17383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6"/>
            <p:cNvSpPr/>
            <p:nvPr/>
          </p:nvSpPr>
          <p:spPr>
            <a:xfrm>
              <a:off x="4818650" y="1450450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6"/>
            <p:cNvSpPr/>
            <p:nvPr/>
          </p:nvSpPr>
          <p:spPr>
            <a:xfrm>
              <a:off x="4837100" y="1451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6"/>
            <p:cNvSpPr/>
            <p:nvPr/>
          </p:nvSpPr>
          <p:spPr>
            <a:xfrm>
              <a:off x="4829200" y="14598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1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6"/>
            <p:cNvSpPr/>
            <p:nvPr/>
          </p:nvSpPr>
          <p:spPr>
            <a:xfrm>
              <a:off x="4823925" y="14386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6"/>
            <p:cNvSpPr/>
            <p:nvPr/>
          </p:nvSpPr>
          <p:spPr>
            <a:xfrm>
              <a:off x="4833325" y="142222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6"/>
            <p:cNvSpPr/>
            <p:nvPr/>
          </p:nvSpPr>
          <p:spPr>
            <a:xfrm>
              <a:off x="4818450" y="1425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6"/>
            <p:cNvSpPr/>
            <p:nvPr/>
          </p:nvSpPr>
          <p:spPr>
            <a:xfrm>
              <a:off x="4810550" y="14339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7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6"/>
            <p:cNvSpPr/>
            <p:nvPr/>
          </p:nvSpPr>
          <p:spPr>
            <a:xfrm>
              <a:off x="4837675" y="14391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6"/>
            <p:cNvSpPr/>
            <p:nvPr/>
          </p:nvSpPr>
          <p:spPr>
            <a:xfrm>
              <a:off x="4819025" y="1413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6"/>
            <p:cNvSpPr/>
            <p:nvPr/>
          </p:nvSpPr>
          <p:spPr>
            <a:xfrm>
              <a:off x="4822800" y="1504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6"/>
            <p:cNvSpPr/>
            <p:nvPr/>
          </p:nvSpPr>
          <p:spPr>
            <a:xfrm>
              <a:off x="4841250" y="15056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6"/>
            <p:cNvSpPr/>
            <p:nvPr/>
          </p:nvSpPr>
          <p:spPr>
            <a:xfrm>
              <a:off x="4833325" y="15141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6"/>
            <p:cNvSpPr/>
            <p:nvPr/>
          </p:nvSpPr>
          <p:spPr>
            <a:xfrm>
              <a:off x="4828050" y="14930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6"/>
            <p:cNvSpPr/>
            <p:nvPr/>
          </p:nvSpPr>
          <p:spPr>
            <a:xfrm>
              <a:off x="4837300" y="14764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1"/>
                  </a:lnTo>
                  <a:lnTo>
                    <a:pt x="90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6"/>
            <p:cNvSpPr/>
            <p:nvPr/>
          </p:nvSpPr>
          <p:spPr>
            <a:xfrm>
              <a:off x="4822600" y="14796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6"/>
            <p:cNvSpPr/>
            <p:nvPr/>
          </p:nvSpPr>
          <p:spPr>
            <a:xfrm>
              <a:off x="4814700" y="14881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6"/>
            <p:cNvSpPr/>
            <p:nvPr/>
          </p:nvSpPr>
          <p:spPr>
            <a:xfrm>
              <a:off x="4841800" y="1493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6"/>
            <p:cNvSpPr/>
            <p:nvPr/>
          </p:nvSpPr>
          <p:spPr>
            <a:xfrm>
              <a:off x="4823175" y="14674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6"/>
            <p:cNvSpPr/>
            <p:nvPr/>
          </p:nvSpPr>
          <p:spPr>
            <a:xfrm>
              <a:off x="4842550" y="14645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6"/>
            <p:cNvSpPr/>
            <p:nvPr/>
          </p:nvSpPr>
          <p:spPr>
            <a:xfrm>
              <a:off x="4826925" y="155912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6"/>
            <p:cNvSpPr/>
            <p:nvPr/>
          </p:nvSpPr>
          <p:spPr>
            <a:xfrm>
              <a:off x="4845200" y="15598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6"/>
            <p:cNvSpPr/>
            <p:nvPr/>
          </p:nvSpPr>
          <p:spPr>
            <a:xfrm>
              <a:off x="4837475" y="15683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6"/>
            <p:cNvSpPr/>
            <p:nvPr/>
          </p:nvSpPr>
          <p:spPr>
            <a:xfrm>
              <a:off x="4832025" y="15472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6"/>
            <p:cNvSpPr/>
            <p:nvPr/>
          </p:nvSpPr>
          <p:spPr>
            <a:xfrm>
              <a:off x="4841425" y="15306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6"/>
            <p:cNvSpPr/>
            <p:nvPr/>
          </p:nvSpPr>
          <p:spPr>
            <a:xfrm>
              <a:off x="4826550" y="1534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6"/>
            <p:cNvSpPr/>
            <p:nvPr/>
          </p:nvSpPr>
          <p:spPr>
            <a:xfrm>
              <a:off x="4818825" y="15425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6"/>
            <p:cNvSpPr/>
            <p:nvPr/>
          </p:nvSpPr>
          <p:spPr>
            <a:xfrm>
              <a:off x="4845775" y="15476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6"/>
            <p:cNvSpPr/>
            <p:nvPr/>
          </p:nvSpPr>
          <p:spPr>
            <a:xfrm>
              <a:off x="4827125" y="1521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6"/>
            <p:cNvSpPr/>
            <p:nvPr/>
          </p:nvSpPr>
          <p:spPr>
            <a:xfrm>
              <a:off x="4846700" y="15188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6"/>
            <p:cNvSpPr/>
            <p:nvPr/>
          </p:nvSpPr>
          <p:spPr>
            <a:xfrm>
              <a:off x="4830875" y="16133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6"/>
            <p:cNvSpPr/>
            <p:nvPr/>
          </p:nvSpPr>
          <p:spPr>
            <a:xfrm>
              <a:off x="4849350" y="16141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6"/>
            <p:cNvSpPr/>
            <p:nvPr/>
          </p:nvSpPr>
          <p:spPr>
            <a:xfrm>
              <a:off x="4841425" y="16225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6"/>
            <p:cNvSpPr/>
            <p:nvPr/>
          </p:nvSpPr>
          <p:spPr>
            <a:xfrm>
              <a:off x="4836150" y="16014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6"/>
            <p:cNvSpPr/>
            <p:nvPr/>
          </p:nvSpPr>
          <p:spPr>
            <a:xfrm>
              <a:off x="4845575" y="15849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6"/>
            <p:cNvSpPr/>
            <p:nvPr/>
          </p:nvSpPr>
          <p:spPr>
            <a:xfrm>
              <a:off x="4830700" y="1588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6"/>
            <p:cNvSpPr/>
            <p:nvPr/>
          </p:nvSpPr>
          <p:spPr>
            <a:xfrm>
              <a:off x="4822800" y="15967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6"/>
            <p:cNvSpPr/>
            <p:nvPr/>
          </p:nvSpPr>
          <p:spPr>
            <a:xfrm>
              <a:off x="4849900" y="16018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6"/>
            <p:cNvSpPr/>
            <p:nvPr/>
          </p:nvSpPr>
          <p:spPr>
            <a:xfrm>
              <a:off x="4831275" y="157605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6"/>
            <p:cNvSpPr/>
            <p:nvPr/>
          </p:nvSpPr>
          <p:spPr>
            <a:xfrm>
              <a:off x="4850850" y="1573050"/>
              <a:ext cx="7375" cy="7750"/>
            </a:xfrm>
            <a:custGeom>
              <a:avLst/>
              <a:gdLst/>
              <a:ahLst/>
              <a:cxnLst/>
              <a:rect l="l" t="t" r="r" b="b"/>
              <a:pathLst>
                <a:path w="295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294" y="7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6"/>
            <p:cNvSpPr/>
            <p:nvPr/>
          </p:nvSpPr>
          <p:spPr>
            <a:xfrm>
              <a:off x="4835025" y="16675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6"/>
            <p:cNvSpPr/>
            <p:nvPr/>
          </p:nvSpPr>
          <p:spPr>
            <a:xfrm>
              <a:off x="4853300" y="16683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94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6"/>
            <p:cNvSpPr/>
            <p:nvPr/>
          </p:nvSpPr>
          <p:spPr>
            <a:xfrm>
              <a:off x="4845575" y="16770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6"/>
            <p:cNvSpPr/>
            <p:nvPr/>
          </p:nvSpPr>
          <p:spPr>
            <a:xfrm>
              <a:off x="4840300" y="16557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1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6"/>
            <p:cNvSpPr/>
            <p:nvPr/>
          </p:nvSpPr>
          <p:spPr>
            <a:xfrm>
              <a:off x="4849525" y="1639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6"/>
            <p:cNvSpPr/>
            <p:nvPr/>
          </p:nvSpPr>
          <p:spPr>
            <a:xfrm>
              <a:off x="4834650" y="16425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6"/>
            <p:cNvSpPr/>
            <p:nvPr/>
          </p:nvSpPr>
          <p:spPr>
            <a:xfrm>
              <a:off x="4826925" y="16510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6"/>
            <p:cNvSpPr/>
            <p:nvPr/>
          </p:nvSpPr>
          <p:spPr>
            <a:xfrm>
              <a:off x="4854050" y="165610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6"/>
            <p:cNvSpPr/>
            <p:nvPr/>
          </p:nvSpPr>
          <p:spPr>
            <a:xfrm>
              <a:off x="4835400" y="1630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6"/>
            <p:cNvSpPr/>
            <p:nvPr/>
          </p:nvSpPr>
          <p:spPr>
            <a:xfrm>
              <a:off x="4854800" y="16274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6"/>
            <p:cNvSpPr/>
            <p:nvPr/>
          </p:nvSpPr>
          <p:spPr>
            <a:xfrm>
              <a:off x="4838975" y="1721800"/>
              <a:ext cx="7575" cy="7950"/>
            </a:xfrm>
            <a:custGeom>
              <a:avLst/>
              <a:gdLst/>
              <a:ahLst/>
              <a:cxnLst/>
              <a:rect l="l" t="t" r="r" b="b"/>
              <a:pathLst>
                <a:path w="303" h="318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6"/>
            <p:cNvSpPr/>
            <p:nvPr/>
          </p:nvSpPr>
          <p:spPr>
            <a:xfrm>
              <a:off x="4857450" y="17227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6"/>
            <p:cNvSpPr/>
            <p:nvPr/>
          </p:nvSpPr>
          <p:spPr>
            <a:xfrm>
              <a:off x="4849525" y="17312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6"/>
            <p:cNvSpPr/>
            <p:nvPr/>
          </p:nvSpPr>
          <p:spPr>
            <a:xfrm>
              <a:off x="4844250" y="1709950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6"/>
            <p:cNvSpPr/>
            <p:nvPr/>
          </p:nvSpPr>
          <p:spPr>
            <a:xfrm>
              <a:off x="4853675" y="16935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6"/>
            <p:cNvSpPr/>
            <p:nvPr/>
          </p:nvSpPr>
          <p:spPr>
            <a:xfrm>
              <a:off x="4838800" y="16967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6"/>
            <p:cNvSpPr/>
            <p:nvPr/>
          </p:nvSpPr>
          <p:spPr>
            <a:xfrm>
              <a:off x="4830875" y="1705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6"/>
            <p:cNvSpPr/>
            <p:nvPr/>
          </p:nvSpPr>
          <p:spPr>
            <a:xfrm>
              <a:off x="4858000" y="17105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6"/>
            <p:cNvSpPr/>
            <p:nvPr/>
          </p:nvSpPr>
          <p:spPr>
            <a:xfrm>
              <a:off x="4839350" y="1684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6"/>
            <p:cNvSpPr/>
            <p:nvPr/>
          </p:nvSpPr>
          <p:spPr>
            <a:xfrm>
              <a:off x="4858950" y="16817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6"/>
            <p:cNvSpPr/>
            <p:nvPr/>
          </p:nvSpPr>
          <p:spPr>
            <a:xfrm>
              <a:off x="4846900" y="1776225"/>
              <a:ext cx="3775" cy="3225"/>
            </a:xfrm>
            <a:custGeom>
              <a:avLst/>
              <a:gdLst/>
              <a:ahLst/>
              <a:cxnLst/>
              <a:rect l="l" t="t" r="r" b="b"/>
              <a:pathLst>
                <a:path w="151" h="129" extrusionOk="0">
                  <a:moveTo>
                    <a:pt x="68" y="1"/>
                  </a:moveTo>
                  <a:lnTo>
                    <a:pt x="0" y="76"/>
                  </a:lnTo>
                  <a:cubicBezTo>
                    <a:pt x="30" y="91"/>
                    <a:pt x="60" y="114"/>
                    <a:pt x="98" y="129"/>
                  </a:cubicBezTo>
                  <a:lnTo>
                    <a:pt x="151" y="6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6"/>
            <p:cNvSpPr/>
            <p:nvPr/>
          </p:nvSpPr>
          <p:spPr>
            <a:xfrm>
              <a:off x="4861575" y="17769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6"/>
            <p:cNvSpPr/>
            <p:nvPr/>
          </p:nvSpPr>
          <p:spPr>
            <a:xfrm>
              <a:off x="4848400" y="17643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6"/>
            <p:cNvSpPr/>
            <p:nvPr/>
          </p:nvSpPr>
          <p:spPr>
            <a:xfrm>
              <a:off x="4857625" y="17478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6"/>
            <p:cNvSpPr/>
            <p:nvPr/>
          </p:nvSpPr>
          <p:spPr>
            <a:xfrm>
              <a:off x="4842950" y="17510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6"/>
            <p:cNvSpPr/>
            <p:nvPr/>
          </p:nvSpPr>
          <p:spPr>
            <a:xfrm>
              <a:off x="4835025" y="175947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6"/>
            <p:cNvSpPr/>
            <p:nvPr/>
          </p:nvSpPr>
          <p:spPr>
            <a:xfrm>
              <a:off x="4862150" y="1764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6"/>
            <p:cNvSpPr/>
            <p:nvPr/>
          </p:nvSpPr>
          <p:spPr>
            <a:xfrm>
              <a:off x="4843500" y="1738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6"/>
            <p:cNvSpPr/>
            <p:nvPr/>
          </p:nvSpPr>
          <p:spPr>
            <a:xfrm>
              <a:off x="4862900" y="17359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6"/>
            <p:cNvSpPr/>
            <p:nvPr/>
          </p:nvSpPr>
          <p:spPr>
            <a:xfrm>
              <a:off x="4849525" y="1399050"/>
              <a:ext cx="2850" cy="2475"/>
            </a:xfrm>
            <a:custGeom>
              <a:avLst/>
              <a:gdLst/>
              <a:ahLst/>
              <a:cxnLst/>
              <a:rect l="l" t="t" r="r" b="b"/>
              <a:pathLst>
                <a:path w="114" h="99" extrusionOk="0">
                  <a:moveTo>
                    <a:pt x="114" y="1"/>
                  </a:moveTo>
                  <a:cubicBezTo>
                    <a:pt x="76" y="23"/>
                    <a:pt x="38" y="53"/>
                    <a:pt x="1" y="84"/>
                  </a:cubicBezTo>
                  <a:lnTo>
                    <a:pt x="16" y="9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6"/>
            <p:cNvSpPr/>
            <p:nvPr/>
          </p:nvSpPr>
          <p:spPr>
            <a:xfrm>
              <a:off x="4866300" y="1394525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6"/>
            <p:cNvSpPr/>
            <p:nvPr/>
          </p:nvSpPr>
          <p:spPr>
            <a:xfrm>
              <a:off x="4858375" y="14030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6"/>
            <p:cNvSpPr/>
            <p:nvPr/>
          </p:nvSpPr>
          <p:spPr>
            <a:xfrm>
              <a:off x="4870425" y="1385875"/>
              <a:ext cx="4550" cy="3600"/>
            </a:xfrm>
            <a:custGeom>
              <a:avLst/>
              <a:gdLst/>
              <a:ahLst/>
              <a:cxnLst/>
              <a:rect l="l" t="t" r="r" b="b"/>
              <a:pathLst>
                <a:path w="182" h="144" extrusionOk="0">
                  <a:moveTo>
                    <a:pt x="106" y="0"/>
                  </a:moveTo>
                  <a:cubicBezTo>
                    <a:pt x="69" y="23"/>
                    <a:pt x="38" y="38"/>
                    <a:pt x="1" y="61"/>
                  </a:cubicBezTo>
                  <a:lnTo>
                    <a:pt x="106" y="144"/>
                  </a:lnTo>
                  <a:lnTo>
                    <a:pt x="182" y="61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6"/>
            <p:cNvSpPr/>
            <p:nvPr/>
          </p:nvSpPr>
          <p:spPr>
            <a:xfrm>
              <a:off x="4851975" y="14480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6"/>
            <p:cNvSpPr/>
            <p:nvPr/>
          </p:nvSpPr>
          <p:spPr>
            <a:xfrm>
              <a:off x="4870250" y="14487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6"/>
            <p:cNvSpPr/>
            <p:nvPr/>
          </p:nvSpPr>
          <p:spPr>
            <a:xfrm>
              <a:off x="4862525" y="14572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6"/>
            <p:cNvSpPr/>
            <p:nvPr/>
          </p:nvSpPr>
          <p:spPr>
            <a:xfrm>
              <a:off x="4857250" y="14361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6"/>
            <p:cNvSpPr/>
            <p:nvPr/>
          </p:nvSpPr>
          <p:spPr>
            <a:xfrm>
              <a:off x="4866475" y="14195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6"/>
            <p:cNvSpPr/>
            <p:nvPr/>
          </p:nvSpPr>
          <p:spPr>
            <a:xfrm>
              <a:off x="4851600" y="1422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6"/>
            <p:cNvSpPr/>
            <p:nvPr/>
          </p:nvSpPr>
          <p:spPr>
            <a:xfrm>
              <a:off x="4843875" y="14314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6"/>
            <p:cNvSpPr/>
            <p:nvPr/>
          </p:nvSpPr>
          <p:spPr>
            <a:xfrm>
              <a:off x="4871000" y="1436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6"/>
            <p:cNvSpPr/>
            <p:nvPr/>
          </p:nvSpPr>
          <p:spPr>
            <a:xfrm>
              <a:off x="4838600" y="14103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6"/>
            <p:cNvSpPr/>
            <p:nvPr/>
          </p:nvSpPr>
          <p:spPr>
            <a:xfrm>
              <a:off x="4852350" y="1410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6"/>
            <p:cNvSpPr/>
            <p:nvPr/>
          </p:nvSpPr>
          <p:spPr>
            <a:xfrm>
              <a:off x="4855925" y="1502250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6"/>
            <p:cNvSpPr/>
            <p:nvPr/>
          </p:nvSpPr>
          <p:spPr>
            <a:xfrm>
              <a:off x="4874375" y="1503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6"/>
            <p:cNvSpPr/>
            <p:nvPr/>
          </p:nvSpPr>
          <p:spPr>
            <a:xfrm>
              <a:off x="4866475" y="15116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6"/>
            <p:cNvSpPr/>
            <p:nvPr/>
          </p:nvSpPr>
          <p:spPr>
            <a:xfrm>
              <a:off x="4861200" y="14903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6"/>
            <p:cNvSpPr/>
            <p:nvPr/>
          </p:nvSpPr>
          <p:spPr>
            <a:xfrm>
              <a:off x="4870625" y="14740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6"/>
            <p:cNvSpPr/>
            <p:nvPr/>
          </p:nvSpPr>
          <p:spPr>
            <a:xfrm>
              <a:off x="4855750" y="1477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6"/>
            <p:cNvSpPr/>
            <p:nvPr/>
          </p:nvSpPr>
          <p:spPr>
            <a:xfrm>
              <a:off x="4848025" y="1485675"/>
              <a:ext cx="7925" cy="7175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17" y="21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6"/>
            <p:cNvSpPr/>
            <p:nvPr/>
          </p:nvSpPr>
          <p:spPr>
            <a:xfrm>
              <a:off x="4874950" y="1490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6"/>
            <p:cNvSpPr/>
            <p:nvPr/>
          </p:nvSpPr>
          <p:spPr>
            <a:xfrm>
              <a:off x="4856300" y="14649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6"/>
            <p:cNvSpPr/>
            <p:nvPr/>
          </p:nvSpPr>
          <p:spPr>
            <a:xfrm>
              <a:off x="4875900" y="14621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6"/>
            <p:cNvSpPr/>
            <p:nvPr/>
          </p:nvSpPr>
          <p:spPr>
            <a:xfrm>
              <a:off x="4860075" y="15566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6"/>
            <p:cNvSpPr/>
            <p:nvPr/>
          </p:nvSpPr>
          <p:spPr>
            <a:xfrm>
              <a:off x="4878525" y="1557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6"/>
            <p:cNvSpPr/>
            <p:nvPr/>
          </p:nvSpPr>
          <p:spPr>
            <a:xfrm>
              <a:off x="4865350" y="15448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6"/>
            <p:cNvSpPr/>
            <p:nvPr/>
          </p:nvSpPr>
          <p:spPr>
            <a:xfrm>
              <a:off x="4874575" y="15282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6"/>
            <p:cNvSpPr/>
            <p:nvPr/>
          </p:nvSpPr>
          <p:spPr>
            <a:xfrm>
              <a:off x="4859875" y="15314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6"/>
            <p:cNvSpPr/>
            <p:nvPr/>
          </p:nvSpPr>
          <p:spPr>
            <a:xfrm>
              <a:off x="4851975" y="15399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6"/>
            <p:cNvSpPr/>
            <p:nvPr/>
          </p:nvSpPr>
          <p:spPr>
            <a:xfrm>
              <a:off x="4879100" y="1545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6"/>
            <p:cNvSpPr/>
            <p:nvPr/>
          </p:nvSpPr>
          <p:spPr>
            <a:xfrm>
              <a:off x="4860450" y="1519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6"/>
            <p:cNvSpPr/>
            <p:nvPr/>
          </p:nvSpPr>
          <p:spPr>
            <a:xfrm>
              <a:off x="4879850" y="15163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6"/>
            <p:cNvSpPr/>
            <p:nvPr/>
          </p:nvSpPr>
          <p:spPr>
            <a:xfrm>
              <a:off x="4864225" y="16109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6"/>
            <p:cNvSpPr/>
            <p:nvPr/>
          </p:nvSpPr>
          <p:spPr>
            <a:xfrm>
              <a:off x="4882475" y="16116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6"/>
            <p:cNvSpPr/>
            <p:nvPr/>
          </p:nvSpPr>
          <p:spPr>
            <a:xfrm>
              <a:off x="4869500" y="15990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6"/>
            <p:cNvSpPr/>
            <p:nvPr/>
          </p:nvSpPr>
          <p:spPr>
            <a:xfrm>
              <a:off x="4878725" y="15824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6"/>
            <p:cNvSpPr/>
            <p:nvPr/>
          </p:nvSpPr>
          <p:spPr>
            <a:xfrm>
              <a:off x="4863850" y="15858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6"/>
            <p:cNvSpPr/>
            <p:nvPr/>
          </p:nvSpPr>
          <p:spPr>
            <a:xfrm>
              <a:off x="4856125" y="15943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6"/>
            <p:cNvSpPr/>
            <p:nvPr/>
          </p:nvSpPr>
          <p:spPr>
            <a:xfrm>
              <a:off x="4883225" y="1599400"/>
              <a:ext cx="7950" cy="7200"/>
            </a:xfrm>
            <a:custGeom>
              <a:avLst/>
              <a:gdLst/>
              <a:ahLst/>
              <a:cxnLst/>
              <a:rect l="l" t="t" r="r" b="b"/>
              <a:pathLst>
                <a:path w="318" h="288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6"/>
            <p:cNvSpPr/>
            <p:nvPr/>
          </p:nvSpPr>
          <p:spPr>
            <a:xfrm>
              <a:off x="4864600" y="1573625"/>
              <a:ext cx="7925" cy="7175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17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6"/>
            <p:cNvSpPr/>
            <p:nvPr/>
          </p:nvSpPr>
          <p:spPr>
            <a:xfrm>
              <a:off x="4884000" y="15706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6"/>
            <p:cNvSpPr/>
            <p:nvPr/>
          </p:nvSpPr>
          <p:spPr>
            <a:xfrm>
              <a:off x="4870625" y="15659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6"/>
            <p:cNvSpPr/>
            <p:nvPr/>
          </p:nvSpPr>
          <p:spPr>
            <a:xfrm>
              <a:off x="4868175" y="16651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6"/>
            <p:cNvSpPr/>
            <p:nvPr/>
          </p:nvSpPr>
          <p:spPr>
            <a:xfrm>
              <a:off x="4886625" y="16658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6"/>
            <p:cNvSpPr/>
            <p:nvPr/>
          </p:nvSpPr>
          <p:spPr>
            <a:xfrm>
              <a:off x="4873450" y="16532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6"/>
            <p:cNvSpPr/>
            <p:nvPr/>
          </p:nvSpPr>
          <p:spPr>
            <a:xfrm>
              <a:off x="4882850" y="16367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76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6"/>
            <p:cNvSpPr/>
            <p:nvPr/>
          </p:nvSpPr>
          <p:spPr>
            <a:xfrm>
              <a:off x="4867975" y="16400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6"/>
            <p:cNvSpPr/>
            <p:nvPr/>
          </p:nvSpPr>
          <p:spPr>
            <a:xfrm>
              <a:off x="4860075" y="16485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6"/>
            <p:cNvSpPr/>
            <p:nvPr/>
          </p:nvSpPr>
          <p:spPr>
            <a:xfrm>
              <a:off x="4887200" y="16536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6"/>
            <p:cNvSpPr/>
            <p:nvPr/>
          </p:nvSpPr>
          <p:spPr>
            <a:xfrm>
              <a:off x="4868550" y="1627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6"/>
            <p:cNvSpPr/>
            <p:nvPr/>
          </p:nvSpPr>
          <p:spPr>
            <a:xfrm>
              <a:off x="4888125" y="16248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7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6"/>
            <p:cNvSpPr/>
            <p:nvPr/>
          </p:nvSpPr>
          <p:spPr>
            <a:xfrm>
              <a:off x="4874750" y="16201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6"/>
            <p:cNvSpPr/>
            <p:nvPr/>
          </p:nvSpPr>
          <p:spPr>
            <a:xfrm>
              <a:off x="4872325" y="17193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6"/>
            <p:cNvSpPr/>
            <p:nvPr/>
          </p:nvSpPr>
          <p:spPr>
            <a:xfrm>
              <a:off x="4890575" y="1720125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6"/>
            <p:cNvSpPr/>
            <p:nvPr/>
          </p:nvSpPr>
          <p:spPr>
            <a:xfrm>
              <a:off x="4877575" y="17075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6"/>
            <p:cNvSpPr/>
            <p:nvPr/>
          </p:nvSpPr>
          <p:spPr>
            <a:xfrm>
              <a:off x="4886825" y="16911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8" y="0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6"/>
            <p:cNvSpPr/>
            <p:nvPr/>
          </p:nvSpPr>
          <p:spPr>
            <a:xfrm>
              <a:off x="4871925" y="16943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6"/>
            <p:cNvSpPr/>
            <p:nvPr/>
          </p:nvSpPr>
          <p:spPr>
            <a:xfrm>
              <a:off x="4864225" y="1702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6"/>
            <p:cNvSpPr/>
            <p:nvPr/>
          </p:nvSpPr>
          <p:spPr>
            <a:xfrm>
              <a:off x="4891325" y="170787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6"/>
            <p:cNvSpPr/>
            <p:nvPr/>
          </p:nvSpPr>
          <p:spPr>
            <a:xfrm>
              <a:off x="4872700" y="16820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6"/>
            <p:cNvSpPr/>
            <p:nvPr/>
          </p:nvSpPr>
          <p:spPr>
            <a:xfrm>
              <a:off x="4892075" y="16792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6"/>
            <p:cNvSpPr/>
            <p:nvPr/>
          </p:nvSpPr>
          <p:spPr>
            <a:xfrm>
              <a:off x="4878725" y="16743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6"/>
            <p:cNvSpPr/>
            <p:nvPr/>
          </p:nvSpPr>
          <p:spPr>
            <a:xfrm>
              <a:off x="4876275" y="17736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6"/>
            <p:cNvSpPr/>
            <p:nvPr/>
          </p:nvSpPr>
          <p:spPr>
            <a:xfrm>
              <a:off x="4894725" y="17745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6"/>
            <p:cNvSpPr/>
            <p:nvPr/>
          </p:nvSpPr>
          <p:spPr>
            <a:xfrm>
              <a:off x="4886825" y="1783000"/>
              <a:ext cx="7550" cy="5125"/>
            </a:xfrm>
            <a:custGeom>
              <a:avLst/>
              <a:gdLst/>
              <a:ahLst/>
              <a:cxnLst/>
              <a:rect l="l" t="t" r="r" b="b"/>
              <a:pathLst>
                <a:path w="302" h="205" extrusionOk="0">
                  <a:moveTo>
                    <a:pt x="75" y="1"/>
                  </a:moveTo>
                  <a:lnTo>
                    <a:pt x="0" y="84"/>
                  </a:lnTo>
                  <a:lnTo>
                    <a:pt x="151" y="204"/>
                  </a:lnTo>
                  <a:cubicBezTo>
                    <a:pt x="203" y="197"/>
                    <a:pt x="256" y="189"/>
                    <a:pt x="301" y="182"/>
                  </a:cubicBez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6"/>
            <p:cNvSpPr/>
            <p:nvPr/>
          </p:nvSpPr>
          <p:spPr>
            <a:xfrm>
              <a:off x="4881550" y="176172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6"/>
            <p:cNvSpPr/>
            <p:nvPr/>
          </p:nvSpPr>
          <p:spPr>
            <a:xfrm>
              <a:off x="4890950" y="17453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6"/>
            <p:cNvSpPr/>
            <p:nvPr/>
          </p:nvSpPr>
          <p:spPr>
            <a:xfrm>
              <a:off x="4876075" y="17485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6"/>
            <p:cNvSpPr/>
            <p:nvPr/>
          </p:nvSpPr>
          <p:spPr>
            <a:xfrm>
              <a:off x="4868175" y="1757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6"/>
            <p:cNvSpPr/>
            <p:nvPr/>
          </p:nvSpPr>
          <p:spPr>
            <a:xfrm>
              <a:off x="4895275" y="1762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6"/>
            <p:cNvSpPr/>
            <p:nvPr/>
          </p:nvSpPr>
          <p:spPr>
            <a:xfrm>
              <a:off x="4876650" y="17363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6"/>
            <p:cNvSpPr/>
            <p:nvPr/>
          </p:nvSpPr>
          <p:spPr>
            <a:xfrm>
              <a:off x="4896225" y="17334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6"/>
            <p:cNvSpPr/>
            <p:nvPr/>
          </p:nvSpPr>
          <p:spPr>
            <a:xfrm>
              <a:off x="4882850" y="17287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6"/>
            <p:cNvSpPr/>
            <p:nvPr/>
          </p:nvSpPr>
          <p:spPr>
            <a:xfrm>
              <a:off x="4881175" y="1391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6"/>
            <p:cNvSpPr/>
            <p:nvPr/>
          </p:nvSpPr>
          <p:spPr>
            <a:xfrm>
              <a:off x="4899425" y="13921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6"/>
            <p:cNvSpPr/>
            <p:nvPr/>
          </p:nvSpPr>
          <p:spPr>
            <a:xfrm>
              <a:off x="4886425" y="13794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6"/>
            <p:cNvSpPr/>
            <p:nvPr/>
          </p:nvSpPr>
          <p:spPr>
            <a:xfrm>
              <a:off x="4900175" y="1379850"/>
              <a:ext cx="7950" cy="7175"/>
            </a:xfrm>
            <a:custGeom>
              <a:avLst/>
              <a:gdLst/>
              <a:ahLst/>
              <a:cxnLst/>
              <a:rect l="l" t="t" r="r" b="b"/>
              <a:pathLst>
                <a:path w="318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6"/>
            <p:cNvSpPr/>
            <p:nvPr/>
          </p:nvSpPr>
          <p:spPr>
            <a:xfrm>
              <a:off x="4906200" y="1373250"/>
              <a:ext cx="8125" cy="6050"/>
            </a:xfrm>
            <a:custGeom>
              <a:avLst/>
              <a:gdLst/>
              <a:ahLst/>
              <a:cxnLst/>
              <a:rect l="l" t="t" r="r" b="b"/>
              <a:pathLst>
                <a:path w="325" h="242" extrusionOk="0">
                  <a:moveTo>
                    <a:pt x="129" y="1"/>
                  </a:moveTo>
                  <a:cubicBezTo>
                    <a:pt x="91" y="8"/>
                    <a:pt x="54" y="16"/>
                    <a:pt x="16" y="23"/>
                  </a:cubicBezTo>
                  <a:lnTo>
                    <a:pt x="1" y="38"/>
                  </a:lnTo>
                  <a:lnTo>
                    <a:pt x="249" y="242"/>
                  </a:lnTo>
                  <a:lnTo>
                    <a:pt x="325" y="167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26"/>
            <p:cNvSpPr/>
            <p:nvPr/>
          </p:nvSpPr>
          <p:spPr>
            <a:xfrm>
              <a:off x="4885125" y="14455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26"/>
            <p:cNvSpPr/>
            <p:nvPr/>
          </p:nvSpPr>
          <p:spPr>
            <a:xfrm>
              <a:off x="4903575" y="14463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26"/>
            <p:cNvSpPr/>
            <p:nvPr/>
          </p:nvSpPr>
          <p:spPr>
            <a:xfrm>
              <a:off x="4895675" y="14548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26"/>
            <p:cNvSpPr/>
            <p:nvPr/>
          </p:nvSpPr>
          <p:spPr>
            <a:xfrm>
              <a:off x="4890400" y="14337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26"/>
            <p:cNvSpPr/>
            <p:nvPr/>
          </p:nvSpPr>
          <p:spPr>
            <a:xfrm>
              <a:off x="4899800" y="14171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26"/>
            <p:cNvSpPr/>
            <p:nvPr/>
          </p:nvSpPr>
          <p:spPr>
            <a:xfrm>
              <a:off x="4884925" y="1420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26"/>
            <p:cNvSpPr/>
            <p:nvPr/>
          </p:nvSpPr>
          <p:spPr>
            <a:xfrm>
              <a:off x="4877025" y="14290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26"/>
            <p:cNvSpPr/>
            <p:nvPr/>
          </p:nvSpPr>
          <p:spPr>
            <a:xfrm>
              <a:off x="4904125" y="1434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26"/>
            <p:cNvSpPr/>
            <p:nvPr/>
          </p:nvSpPr>
          <p:spPr>
            <a:xfrm>
              <a:off x="4871750" y="14077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26"/>
            <p:cNvSpPr/>
            <p:nvPr/>
          </p:nvSpPr>
          <p:spPr>
            <a:xfrm>
              <a:off x="4885500" y="14082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26"/>
            <p:cNvSpPr/>
            <p:nvPr/>
          </p:nvSpPr>
          <p:spPr>
            <a:xfrm>
              <a:off x="4891700" y="14005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26"/>
            <p:cNvSpPr/>
            <p:nvPr/>
          </p:nvSpPr>
          <p:spPr>
            <a:xfrm>
              <a:off x="4889250" y="14998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26"/>
            <p:cNvSpPr/>
            <p:nvPr/>
          </p:nvSpPr>
          <p:spPr>
            <a:xfrm>
              <a:off x="4907525" y="15005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26"/>
            <p:cNvSpPr/>
            <p:nvPr/>
          </p:nvSpPr>
          <p:spPr>
            <a:xfrm>
              <a:off x="4899800" y="15090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26"/>
            <p:cNvSpPr/>
            <p:nvPr/>
          </p:nvSpPr>
          <p:spPr>
            <a:xfrm>
              <a:off x="4894525" y="14879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26"/>
            <p:cNvSpPr/>
            <p:nvPr/>
          </p:nvSpPr>
          <p:spPr>
            <a:xfrm>
              <a:off x="4903750" y="14713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26"/>
            <p:cNvSpPr/>
            <p:nvPr/>
          </p:nvSpPr>
          <p:spPr>
            <a:xfrm>
              <a:off x="4888875" y="1474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26"/>
            <p:cNvSpPr/>
            <p:nvPr/>
          </p:nvSpPr>
          <p:spPr>
            <a:xfrm>
              <a:off x="4881175" y="14832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26"/>
            <p:cNvSpPr/>
            <p:nvPr/>
          </p:nvSpPr>
          <p:spPr>
            <a:xfrm>
              <a:off x="4908275" y="14883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26"/>
            <p:cNvSpPr/>
            <p:nvPr/>
          </p:nvSpPr>
          <p:spPr>
            <a:xfrm>
              <a:off x="4889650" y="14625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26"/>
            <p:cNvSpPr/>
            <p:nvPr/>
          </p:nvSpPr>
          <p:spPr>
            <a:xfrm>
              <a:off x="4909025" y="1459500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26"/>
            <p:cNvSpPr/>
            <p:nvPr/>
          </p:nvSpPr>
          <p:spPr>
            <a:xfrm>
              <a:off x="4893225" y="155402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26"/>
            <p:cNvSpPr/>
            <p:nvPr/>
          </p:nvSpPr>
          <p:spPr>
            <a:xfrm>
              <a:off x="4911675" y="1554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26"/>
            <p:cNvSpPr/>
            <p:nvPr/>
          </p:nvSpPr>
          <p:spPr>
            <a:xfrm>
              <a:off x="4903950" y="1563450"/>
              <a:ext cx="7925" cy="7175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26"/>
            <p:cNvSpPr/>
            <p:nvPr/>
          </p:nvSpPr>
          <p:spPr>
            <a:xfrm>
              <a:off x="4898500" y="154217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8" y="0"/>
                  </a:moveTo>
                  <a:lnTo>
                    <a:pt x="0" y="241"/>
                  </a:lnTo>
                  <a:lnTo>
                    <a:pt x="90" y="317"/>
                  </a:lnTo>
                  <a:lnTo>
                    <a:pt x="301" y="75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26"/>
            <p:cNvSpPr/>
            <p:nvPr/>
          </p:nvSpPr>
          <p:spPr>
            <a:xfrm>
              <a:off x="4907900" y="1525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26"/>
            <p:cNvSpPr/>
            <p:nvPr/>
          </p:nvSpPr>
          <p:spPr>
            <a:xfrm>
              <a:off x="4893025" y="15289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26"/>
            <p:cNvSpPr/>
            <p:nvPr/>
          </p:nvSpPr>
          <p:spPr>
            <a:xfrm>
              <a:off x="4885300" y="1537450"/>
              <a:ext cx="7950" cy="7200"/>
            </a:xfrm>
            <a:custGeom>
              <a:avLst/>
              <a:gdLst/>
              <a:ahLst/>
              <a:cxnLst/>
              <a:rect l="l" t="t" r="r" b="b"/>
              <a:pathLst>
                <a:path w="318" h="288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26"/>
            <p:cNvSpPr/>
            <p:nvPr/>
          </p:nvSpPr>
          <p:spPr>
            <a:xfrm>
              <a:off x="4912225" y="1542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26"/>
            <p:cNvSpPr/>
            <p:nvPr/>
          </p:nvSpPr>
          <p:spPr>
            <a:xfrm>
              <a:off x="4893600" y="1516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4913175" y="15139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4897350" y="16084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4915800" y="1609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6"/>
            <p:cNvSpPr/>
            <p:nvPr/>
          </p:nvSpPr>
          <p:spPr>
            <a:xfrm>
              <a:off x="4907900" y="16176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6"/>
            <p:cNvSpPr/>
            <p:nvPr/>
          </p:nvSpPr>
          <p:spPr>
            <a:xfrm>
              <a:off x="4902625" y="15965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6"/>
            <p:cNvSpPr/>
            <p:nvPr/>
          </p:nvSpPr>
          <p:spPr>
            <a:xfrm>
              <a:off x="4911850" y="158002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6"/>
            <p:cNvSpPr/>
            <p:nvPr/>
          </p:nvSpPr>
          <p:spPr>
            <a:xfrm>
              <a:off x="4897175" y="15832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6"/>
            <p:cNvSpPr/>
            <p:nvPr/>
          </p:nvSpPr>
          <p:spPr>
            <a:xfrm>
              <a:off x="4889250" y="1591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6"/>
            <p:cNvSpPr/>
            <p:nvPr/>
          </p:nvSpPr>
          <p:spPr>
            <a:xfrm>
              <a:off x="4916375" y="1596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6"/>
            <p:cNvSpPr/>
            <p:nvPr/>
          </p:nvSpPr>
          <p:spPr>
            <a:xfrm>
              <a:off x="4897725" y="1570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6"/>
            <p:cNvSpPr/>
            <p:nvPr/>
          </p:nvSpPr>
          <p:spPr>
            <a:xfrm>
              <a:off x="4917125" y="15681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6"/>
            <p:cNvSpPr/>
            <p:nvPr/>
          </p:nvSpPr>
          <p:spPr>
            <a:xfrm>
              <a:off x="4901500" y="16626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6"/>
            <p:cNvSpPr/>
            <p:nvPr/>
          </p:nvSpPr>
          <p:spPr>
            <a:xfrm>
              <a:off x="4919775" y="16634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6"/>
            <p:cNvSpPr/>
            <p:nvPr/>
          </p:nvSpPr>
          <p:spPr>
            <a:xfrm>
              <a:off x="4912050" y="16719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6"/>
            <p:cNvSpPr/>
            <p:nvPr/>
          </p:nvSpPr>
          <p:spPr>
            <a:xfrm>
              <a:off x="4906775" y="16508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6"/>
            <p:cNvSpPr/>
            <p:nvPr/>
          </p:nvSpPr>
          <p:spPr>
            <a:xfrm>
              <a:off x="4916000" y="16342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6"/>
            <p:cNvSpPr/>
            <p:nvPr/>
          </p:nvSpPr>
          <p:spPr>
            <a:xfrm>
              <a:off x="4901125" y="16376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6"/>
            <p:cNvSpPr/>
            <p:nvPr/>
          </p:nvSpPr>
          <p:spPr>
            <a:xfrm>
              <a:off x="4893400" y="16461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6"/>
            <p:cNvSpPr/>
            <p:nvPr/>
          </p:nvSpPr>
          <p:spPr>
            <a:xfrm>
              <a:off x="4920525" y="1651200"/>
              <a:ext cx="7925" cy="7175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6"/>
            <p:cNvSpPr/>
            <p:nvPr/>
          </p:nvSpPr>
          <p:spPr>
            <a:xfrm>
              <a:off x="4901875" y="1625400"/>
              <a:ext cx="7925" cy="7175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6"/>
            <p:cNvSpPr/>
            <p:nvPr/>
          </p:nvSpPr>
          <p:spPr>
            <a:xfrm>
              <a:off x="4921275" y="16223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6"/>
            <p:cNvSpPr/>
            <p:nvPr/>
          </p:nvSpPr>
          <p:spPr>
            <a:xfrm>
              <a:off x="4905450" y="17169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6"/>
            <p:cNvSpPr/>
            <p:nvPr/>
          </p:nvSpPr>
          <p:spPr>
            <a:xfrm>
              <a:off x="4923900" y="17176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6"/>
            <p:cNvSpPr/>
            <p:nvPr/>
          </p:nvSpPr>
          <p:spPr>
            <a:xfrm>
              <a:off x="4916000" y="17261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6"/>
            <p:cNvSpPr/>
            <p:nvPr/>
          </p:nvSpPr>
          <p:spPr>
            <a:xfrm>
              <a:off x="4910725" y="17050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6"/>
            <p:cNvSpPr/>
            <p:nvPr/>
          </p:nvSpPr>
          <p:spPr>
            <a:xfrm>
              <a:off x="4920150" y="16884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6"/>
            <p:cNvSpPr/>
            <p:nvPr/>
          </p:nvSpPr>
          <p:spPr>
            <a:xfrm>
              <a:off x="4905275" y="16918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6"/>
            <p:cNvSpPr/>
            <p:nvPr/>
          </p:nvSpPr>
          <p:spPr>
            <a:xfrm>
              <a:off x="4897350" y="17003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6"/>
            <p:cNvSpPr/>
            <p:nvPr/>
          </p:nvSpPr>
          <p:spPr>
            <a:xfrm>
              <a:off x="4924475" y="1705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6"/>
            <p:cNvSpPr/>
            <p:nvPr/>
          </p:nvSpPr>
          <p:spPr>
            <a:xfrm>
              <a:off x="4905825" y="1679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6"/>
            <p:cNvSpPr/>
            <p:nvPr/>
          </p:nvSpPr>
          <p:spPr>
            <a:xfrm>
              <a:off x="4925425" y="16766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6"/>
            <p:cNvSpPr/>
            <p:nvPr/>
          </p:nvSpPr>
          <p:spPr>
            <a:xfrm>
              <a:off x="4909600" y="17711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6"/>
            <p:cNvSpPr/>
            <p:nvPr/>
          </p:nvSpPr>
          <p:spPr>
            <a:xfrm>
              <a:off x="4927875" y="1771900"/>
              <a:ext cx="3400" cy="2850"/>
            </a:xfrm>
            <a:custGeom>
              <a:avLst/>
              <a:gdLst/>
              <a:ahLst/>
              <a:cxnLst/>
              <a:rect l="l" t="t" r="r" b="b"/>
              <a:pathLst>
                <a:path w="136" h="114" extrusionOk="0">
                  <a:moveTo>
                    <a:pt x="75" y="0"/>
                  </a:moveTo>
                  <a:lnTo>
                    <a:pt x="0" y="83"/>
                  </a:lnTo>
                  <a:lnTo>
                    <a:pt x="38" y="113"/>
                  </a:lnTo>
                  <a:cubicBezTo>
                    <a:pt x="68" y="91"/>
                    <a:pt x="98" y="68"/>
                    <a:pt x="136" y="46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6"/>
            <p:cNvSpPr/>
            <p:nvPr/>
          </p:nvSpPr>
          <p:spPr>
            <a:xfrm>
              <a:off x="4914875" y="17592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6"/>
            <p:cNvSpPr/>
            <p:nvPr/>
          </p:nvSpPr>
          <p:spPr>
            <a:xfrm>
              <a:off x="4924100" y="17429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6"/>
            <p:cNvSpPr/>
            <p:nvPr/>
          </p:nvSpPr>
          <p:spPr>
            <a:xfrm>
              <a:off x="4909225" y="17461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6"/>
            <p:cNvSpPr/>
            <p:nvPr/>
          </p:nvSpPr>
          <p:spPr>
            <a:xfrm>
              <a:off x="4901500" y="17545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6"/>
            <p:cNvSpPr/>
            <p:nvPr/>
          </p:nvSpPr>
          <p:spPr>
            <a:xfrm>
              <a:off x="4928625" y="17596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6"/>
            <p:cNvSpPr/>
            <p:nvPr/>
          </p:nvSpPr>
          <p:spPr>
            <a:xfrm>
              <a:off x="4909975" y="17338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6"/>
            <p:cNvSpPr/>
            <p:nvPr/>
          </p:nvSpPr>
          <p:spPr>
            <a:xfrm>
              <a:off x="4929375" y="17308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6"/>
            <p:cNvSpPr/>
            <p:nvPr/>
          </p:nvSpPr>
          <p:spPr>
            <a:xfrm>
              <a:off x="4914300" y="13888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6"/>
            <p:cNvSpPr/>
            <p:nvPr/>
          </p:nvSpPr>
          <p:spPr>
            <a:xfrm>
              <a:off x="4932750" y="13896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6"/>
            <p:cNvSpPr/>
            <p:nvPr/>
          </p:nvSpPr>
          <p:spPr>
            <a:xfrm>
              <a:off x="4919575" y="13770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6"/>
            <p:cNvSpPr/>
            <p:nvPr/>
          </p:nvSpPr>
          <p:spPr>
            <a:xfrm>
              <a:off x="4933325" y="1377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6"/>
            <p:cNvSpPr/>
            <p:nvPr/>
          </p:nvSpPr>
          <p:spPr>
            <a:xfrm>
              <a:off x="4939550" y="1370425"/>
              <a:ext cx="7925" cy="6425"/>
            </a:xfrm>
            <a:custGeom>
              <a:avLst/>
              <a:gdLst/>
              <a:ahLst/>
              <a:cxnLst/>
              <a:rect l="l" t="t" r="r" b="b"/>
              <a:pathLst>
                <a:path w="317" h="257" extrusionOk="0">
                  <a:moveTo>
                    <a:pt x="45" y="1"/>
                  </a:moveTo>
                  <a:lnTo>
                    <a:pt x="0" y="54"/>
                  </a:lnTo>
                  <a:lnTo>
                    <a:pt x="249" y="257"/>
                  </a:lnTo>
                  <a:lnTo>
                    <a:pt x="316" y="174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6"/>
            <p:cNvSpPr/>
            <p:nvPr/>
          </p:nvSpPr>
          <p:spPr>
            <a:xfrm>
              <a:off x="4918450" y="14431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6"/>
            <p:cNvSpPr/>
            <p:nvPr/>
          </p:nvSpPr>
          <p:spPr>
            <a:xfrm>
              <a:off x="4936725" y="14438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6"/>
            <p:cNvSpPr/>
            <p:nvPr/>
          </p:nvSpPr>
          <p:spPr>
            <a:xfrm>
              <a:off x="4929000" y="14523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6"/>
            <p:cNvSpPr/>
            <p:nvPr/>
          </p:nvSpPr>
          <p:spPr>
            <a:xfrm>
              <a:off x="4923725" y="14312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6"/>
            <p:cNvSpPr/>
            <p:nvPr/>
          </p:nvSpPr>
          <p:spPr>
            <a:xfrm>
              <a:off x="4932950" y="14146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6"/>
            <p:cNvSpPr/>
            <p:nvPr/>
          </p:nvSpPr>
          <p:spPr>
            <a:xfrm>
              <a:off x="4918075" y="141787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95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6"/>
            <p:cNvSpPr/>
            <p:nvPr/>
          </p:nvSpPr>
          <p:spPr>
            <a:xfrm>
              <a:off x="4910350" y="14265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6"/>
            <p:cNvSpPr/>
            <p:nvPr/>
          </p:nvSpPr>
          <p:spPr>
            <a:xfrm>
              <a:off x="4937475" y="1431625"/>
              <a:ext cx="7925" cy="7175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6"/>
            <p:cNvSpPr/>
            <p:nvPr/>
          </p:nvSpPr>
          <p:spPr>
            <a:xfrm>
              <a:off x="4905075" y="14052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6"/>
            <p:cNvSpPr/>
            <p:nvPr/>
          </p:nvSpPr>
          <p:spPr>
            <a:xfrm>
              <a:off x="4918825" y="1405650"/>
              <a:ext cx="7925" cy="7375"/>
            </a:xfrm>
            <a:custGeom>
              <a:avLst/>
              <a:gdLst/>
              <a:ahLst/>
              <a:cxnLst/>
              <a:rect l="l" t="t" r="r" b="b"/>
              <a:pathLst>
                <a:path w="317" h="295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17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6"/>
            <p:cNvSpPr/>
            <p:nvPr/>
          </p:nvSpPr>
          <p:spPr>
            <a:xfrm>
              <a:off x="4924850" y="13981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6"/>
            <p:cNvSpPr/>
            <p:nvPr/>
          </p:nvSpPr>
          <p:spPr>
            <a:xfrm>
              <a:off x="4922400" y="14973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6"/>
            <p:cNvSpPr/>
            <p:nvPr/>
          </p:nvSpPr>
          <p:spPr>
            <a:xfrm>
              <a:off x="4940850" y="14981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6"/>
            <p:cNvSpPr/>
            <p:nvPr/>
          </p:nvSpPr>
          <p:spPr>
            <a:xfrm>
              <a:off x="4932950" y="15065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57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6"/>
            <p:cNvSpPr/>
            <p:nvPr/>
          </p:nvSpPr>
          <p:spPr>
            <a:xfrm>
              <a:off x="4927675" y="14854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6"/>
            <p:cNvSpPr/>
            <p:nvPr/>
          </p:nvSpPr>
          <p:spPr>
            <a:xfrm>
              <a:off x="4937100" y="14689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6"/>
            <p:cNvSpPr/>
            <p:nvPr/>
          </p:nvSpPr>
          <p:spPr>
            <a:xfrm>
              <a:off x="4922225" y="14723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26"/>
            <p:cNvSpPr/>
            <p:nvPr/>
          </p:nvSpPr>
          <p:spPr>
            <a:xfrm>
              <a:off x="4914300" y="14807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26"/>
            <p:cNvSpPr/>
            <p:nvPr/>
          </p:nvSpPr>
          <p:spPr>
            <a:xfrm>
              <a:off x="4941425" y="14858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26"/>
            <p:cNvSpPr/>
            <p:nvPr/>
          </p:nvSpPr>
          <p:spPr>
            <a:xfrm>
              <a:off x="4922775" y="1460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26"/>
            <p:cNvSpPr/>
            <p:nvPr/>
          </p:nvSpPr>
          <p:spPr>
            <a:xfrm>
              <a:off x="4942375" y="14570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26"/>
            <p:cNvSpPr/>
            <p:nvPr/>
          </p:nvSpPr>
          <p:spPr>
            <a:xfrm>
              <a:off x="4926550" y="15515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26"/>
            <p:cNvSpPr/>
            <p:nvPr/>
          </p:nvSpPr>
          <p:spPr>
            <a:xfrm>
              <a:off x="4945000" y="1552325"/>
              <a:ext cx="7925" cy="7200"/>
            </a:xfrm>
            <a:custGeom>
              <a:avLst/>
              <a:gdLst/>
              <a:ahLst/>
              <a:cxnLst/>
              <a:rect l="l" t="t" r="r" b="b"/>
              <a:pathLst>
                <a:path w="317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17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26"/>
            <p:cNvSpPr/>
            <p:nvPr/>
          </p:nvSpPr>
          <p:spPr>
            <a:xfrm>
              <a:off x="4937100" y="156080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26"/>
            <p:cNvSpPr/>
            <p:nvPr/>
          </p:nvSpPr>
          <p:spPr>
            <a:xfrm>
              <a:off x="4931825" y="15397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26"/>
            <p:cNvSpPr/>
            <p:nvPr/>
          </p:nvSpPr>
          <p:spPr>
            <a:xfrm>
              <a:off x="4941050" y="15231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26"/>
            <p:cNvSpPr/>
            <p:nvPr/>
          </p:nvSpPr>
          <p:spPr>
            <a:xfrm>
              <a:off x="4926175" y="15265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26"/>
            <p:cNvSpPr/>
            <p:nvPr/>
          </p:nvSpPr>
          <p:spPr>
            <a:xfrm>
              <a:off x="4918450" y="15350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26"/>
            <p:cNvSpPr/>
            <p:nvPr/>
          </p:nvSpPr>
          <p:spPr>
            <a:xfrm>
              <a:off x="4945575" y="15401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26"/>
            <p:cNvSpPr/>
            <p:nvPr/>
          </p:nvSpPr>
          <p:spPr>
            <a:xfrm>
              <a:off x="4926925" y="1514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26"/>
            <p:cNvSpPr/>
            <p:nvPr/>
          </p:nvSpPr>
          <p:spPr>
            <a:xfrm>
              <a:off x="4946325" y="15112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26"/>
            <p:cNvSpPr/>
            <p:nvPr/>
          </p:nvSpPr>
          <p:spPr>
            <a:xfrm>
              <a:off x="4930500" y="16058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26"/>
            <p:cNvSpPr/>
            <p:nvPr/>
          </p:nvSpPr>
          <p:spPr>
            <a:xfrm>
              <a:off x="4948950" y="1606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26"/>
            <p:cNvSpPr/>
            <p:nvPr/>
          </p:nvSpPr>
          <p:spPr>
            <a:xfrm>
              <a:off x="4941225" y="1615225"/>
              <a:ext cx="7950" cy="7175"/>
            </a:xfrm>
            <a:custGeom>
              <a:avLst/>
              <a:gdLst/>
              <a:ahLst/>
              <a:cxnLst/>
              <a:rect l="l" t="t" r="r" b="b"/>
              <a:pathLst>
                <a:path w="318" h="287" extrusionOk="0">
                  <a:moveTo>
                    <a:pt x="69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26"/>
            <p:cNvSpPr/>
            <p:nvPr/>
          </p:nvSpPr>
          <p:spPr>
            <a:xfrm>
              <a:off x="4935775" y="15939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26"/>
            <p:cNvSpPr/>
            <p:nvPr/>
          </p:nvSpPr>
          <p:spPr>
            <a:xfrm>
              <a:off x="4945200" y="15775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26"/>
            <p:cNvSpPr/>
            <p:nvPr/>
          </p:nvSpPr>
          <p:spPr>
            <a:xfrm>
              <a:off x="4930300" y="15807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26"/>
            <p:cNvSpPr/>
            <p:nvPr/>
          </p:nvSpPr>
          <p:spPr>
            <a:xfrm>
              <a:off x="4922600" y="1589250"/>
              <a:ext cx="7925" cy="7175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17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26"/>
            <p:cNvSpPr/>
            <p:nvPr/>
          </p:nvSpPr>
          <p:spPr>
            <a:xfrm>
              <a:off x="4949525" y="1594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26"/>
            <p:cNvSpPr/>
            <p:nvPr/>
          </p:nvSpPr>
          <p:spPr>
            <a:xfrm>
              <a:off x="4930875" y="1568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26"/>
            <p:cNvSpPr/>
            <p:nvPr/>
          </p:nvSpPr>
          <p:spPr>
            <a:xfrm>
              <a:off x="4950450" y="15657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26"/>
            <p:cNvSpPr/>
            <p:nvPr/>
          </p:nvSpPr>
          <p:spPr>
            <a:xfrm>
              <a:off x="4934650" y="16602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26"/>
            <p:cNvSpPr/>
            <p:nvPr/>
          </p:nvSpPr>
          <p:spPr>
            <a:xfrm>
              <a:off x="4953100" y="16609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26"/>
            <p:cNvSpPr/>
            <p:nvPr/>
          </p:nvSpPr>
          <p:spPr>
            <a:xfrm>
              <a:off x="4945200" y="166945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26"/>
            <p:cNvSpPr/>
            <p:nvPr/>
          </p:nvSpPr>
          <p:spPr>
            <a:xfrm>
              <a:off x="4939925" y="16483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26"/>
            <p:cNvSpPr/>
            <p:nvPr/>
          </p:nvSpPr>
          <p:spPr>
            <a:xfrm>
              <a:off x="4949150" y="16318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2"/>
                  </a:lnTo>
                  <a:lnTo>
                    <a:pt x="91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26"/>
            <p:cNvSpPr/>
            <p:nvPr/>
          </p:nvSpPr>
          <p:spPr>
            <a:xfrm>
              <a:off x="4934450" y="16350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26"/>
            <p:cNvSpPr/>
            <p:nvPr/>
          </p:nvSpPr>
          <p:spPr>
            <a:xfrm>
              <a:off x="4926550" y="1643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26"/>
            <p:cNvSpPr/>
            <p:nvPr/>
          </p:nvSpPr>
          <p:spPr>
            <a:xfrm>
              <a:off x="4953650" y="1648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26"/>
            <p:cNvSpPr/>
            <p:nvPr/>
          </p:nvSpPr>
          <p:spPr>
            <a:xfrm>
              <a:off x="4935025" y="16227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26"/>
            <p:cNvSpPr/>
            <p:nvPr/>
          </p:nvSpPr>
          <p:spPr>
            <a:xfrm>
              <a:off x="4954425" y="16199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0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26"/>
            <p:cNvSpPr/>
            <p:nvPr/>
          </p:nvSpPr>
          <p:spPr>
            <a:xfrm>
              <a:off x="4938775" y="17144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26"/>
            <p:cNvSpPr/>
            <p:nvPr/>
          </p:nvSpPr>
          <p:spPr>
            <a:xfrm>
              <a:off x="4957050" y="17152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26"/>
            <p:cNvSpPr/>
            <p:nvPr/>
          </p:nvSpPr>
          <p:spPr>
            <a:xfrm>
              <a:off x="4949325" y="1723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26"/>
            <p:cNvSpPr/>
            <p:nvPr/>
          </p:nvSpPr>
          <p:spPr>
            <a:xfrm>
              <a:off x="4944050" y="17026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26"/>
            <p:cNvSpPr/>
            <p:nvPr/>
          </p:nvSpPr>
          <p:spPr>
            <a:xfrm>
              <a:off x="4953275" y="16860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26"/>
            <p:cNvSpPr/>
            <p:nvPr/>
          </p:nvSpPr>
          <p:spPr>
            <a:xfrm>
              <a:off x="4938400" y="16892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95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26"/>
            <p:cNvSpPr/>
            <p:nvPr/>
          </p:nvSpPr>
          <p:spPr>
            <a:xfrm>
              <a:off x="4930700" y="16979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26"/>
            <p:cNvSpPr/>
            <p:nvPr/>
          </p:nvSpPr>
          <p:spPr>
            <a:xfrm>
              <a:off x="4957800" y="1702975"/>
              <a:ext cx="7950" cy="7175"/>
            </a:xfrm>
            <a:custGeom>
              <a:avLst/>
              <a:gdLst/>
              <a:ahLst/>
              <a:cxnLst/>
              <a:rect l="l" t="t" r="r" b="b"/>
              <a:pathLst>
                <a:path w="318" h="287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26"/>
            <p:cNvSpPr/>
            <p:nvPr/>
          </p:nvSpPr>
          <p:spPr>
            <a:xfrm>
              <a:off x="4939150" y="1677175"/>
              <a:ext cx="7950" cy="7175"/>
            </a:xfrm>
            <a:custGeom>
              <a:avLst/>
              <a:gdLst/>
              <a:ahLst/>
              <a:cxnLst/>
              <a:rect l="l" t="t" r="r" b="b"/>
              <a:pathLst>
                <a:path w="318" h="287" extrusionOk="0">
                  <a:moveTo>
                    <a:pt x="69" y="1"/>
                  </a:moveTo>
                  <a:lnTo>
                    <a:pt x="1" y="76"/>
                  </a:lnTo>
                  <a:lnTo>
                    <a:pt x="250" y="287"/>
                  </a:lnTo>
                  <a:lnTo>
                    <a:pt x="317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26"/>
            <p:cNvSpPr/>
            <p:nvPr/>
          </p:nvSpPr>
          <p:spPr>
            <a:xfrm>
              <a:off x="4958550" y="16741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26"/>
            <p:cNvSpPr/>
            <p:nvPr/>
          </p:nvSpPr>
          <p:spPr>
            <a:xfrm>
              <a:off x="4957425" y="1740275"/>
              <a:ext cx="7375" cy="7725"/>
            </a:xfrm>
            <a:custGeom>
              <a:avLst/>
              <a:gdLst/>
              <a:ahLst/>
              <a:cxnLst/>
              <a:rect l="l" t="t" r="r" b="b"/>
              <a:pathLst>
                <a:path w="295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249" y="121"/>
                  </a:lnTo>
                  <a:cubicBezTo>
                    <a:pt x="264" y="105"/>
                    <a:pt x="279" y="90"/>
                    <a:pt x="294" y="68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26"/>
            <p:cNvSpPr/>
            <p:nvPr/>
          </p:nvSpPr>
          <p:spPr>
            <a:xfrm>
              <a:off x="4942550" y="17436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26"/>
            <p:cNvSpPr/>
            <p:nvPr/>
          </p:nvSpPr>
          <p:spPr>
            <a:xfrm>
              <a:off x="4934650" y="17521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26"/>
            <p:cNvSpPr/>
            <p:nvPr/>
          </p:nvSpPr>
          <p:spPr>
            <a:xfrm>
              <a:off x="4943125" y="1731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26"/>
            <p:cNvSpPr/>
            <p:nvPr/>
          </p:nvSpPr>
          <p:spPr>
            <a:xfrm>
              <a:off x="4962700" y="17284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26"/>
            <p:cNvSpPr/>
            <p:nvPr/>
          </p:nvSpPr>
          <p:spPr>
            <a:xfrm>
              <a:off x="4947450" y="13862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09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26"/>
            <p:cNvSpPr/>
            <p:nvPr/>
          </p:nvSpPr>
          <p:spPr>
            <a:xfrm>
              <a:off x="4965900" y="1387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26"/>
            <p:cNvSpPr/>
            <p:nvPr/>
          </p:nvSpPr>
          <p:spPr>
            <a:xfrm>
              <a:off x="4952725" y="13743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0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26"/>
            <p:cNvSpPr/>
            <p:nvPr/>
          </p:nvSpPr>
          <p:spPr>
            <a:xfrm>
              <a:off x="4966475" y="1374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1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26"/>
            <p:cNvSpPr/>
            <p:nvPr/>
          </p:nvSpPr>
          <p:spPr>
            <a:xfrm>
              <a:off x="4951600" y="14406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26"/>
            <p:cNvSpPr/>
            <p:nvPr/>
          </p:nvSpPr>
          <p:spPr>
            <a:xfrm>
              <a:off x="4970050" y="1441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26"/>
            <p:cNvSpPr/>
            <p:nvPr/>
          </p:nvSpPr>
          <p:spPr>
            <a:xfrm>
              <a:off x="4962125" y="14499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26"/>
            <p:cNvSpPr/>
            <p:nvPr/>
          </p:nvSpPr>
          <p:spPr>
            <a:xfrm>
              <a:off x="4956875" y="14286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26"/>
            <p:cNvSpPr/>
            <p:nvPr/>
          </p:nvSpPr>
          <p:spPr>
            <a:xfrm>
              <a:off x="4966100" y="14122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0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26"/>
            <p:cNvSpPr/>
            <p:nvPr/>
          </p:nvSpPr>
          <p:spPr>
            <a:xfrm>
              <a:off x="4951400" y="14154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26"/>
            <p:cNvSpPr/>
            <p:nvPr/>
          </p:nvSpPr>
          <p:spPr>
            <a:xfrm>
              <a:off x="4943500" y="14239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26"/>
            <p:cNvSpPr/>
            <p:nvPr/>
          </p:nvSpPr>
          <p:spPr>
            <a:xfrm>
              <a:off x="4970600" y="14291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26"/>
            <p:cNvSpPr/>
            <p:nvPr/>
          </p:nvSpPr>
          <p:spPr>
            <a:xfrm>
              <a:off x="4938225" y="14028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26"/>
            <p:cNvSpPr/>
            <p:nvPr/>
          </p:nvSpPr>
          <p:spPr>
            <a:xfrm>
              <a:off x="4951975" y="1403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26"/>
            <p:cNvSpPr/>
            <p:nvPr/>
          </p:nvSpPr>
          <p:spPr>
            <a:xfrm>
              <a:off x="4958175" y="1395675"/>
              <a:ext cx="7950" cy="7175"/>
            </a:xfrm>
            <a:custGeom>
              <a:avLst/>
              <a:gdLst/>
              <a:ahLst/>
              <a:cxnLst/>
              <a:rect l="l" t="t" r="r" b="b"/>
              <a:pathLst>
                <a:path w="318" h="287" extrusionOk="0">
                  <a:moveTo>
                    <a:pt x="69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17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26"/>
            <p:cNvSpPr/>
            <p:nvPr/>
          </p:nvSpPr>
          <p:spPr>
            <a:xfrm>
              <a:off x="4955725" y="14949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26"/>
            <p:cNvSpPr/>
            <p:nvPr/>
          </p:nvSpPr>
          <p:spPr>
            <a:xfrm>
              <a:off x="4974000" y="14956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26"/>
            <p:cNvSpPr/>
            <p:nvPr/>
          </p:nvSpPr>
          <p:spPr>
            <a:xfrm>
              <a:off x="4966275" y="15041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26"/>
            <p:cNvSpPr/>
            <p:nvPr/>
          </p:nvSpPr>
          <p:spPr>
            <a:xfrm>
              <a:off x="4961000" y="1483050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26"/>
            <p:cNvSpPr/>
            <p:nvPr/>
          </p:nvSpPr>
          <p:spPr>
            <a:xfrm>
              <a:off x="4970225" y="14664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26"/>
            <p:cNvSpPr/>
            <p:nvPr/>
          </p:nvSpPr>
          <p:spPr>
            <a:xfrm>
              <a:off x="4955350" y="146967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26"/>
            <p:cNvSpPr/>
            <p:nvPr/>
          </p:nvSpPr>
          <p:spPr>
            <a:xfrm>
              <a:off x="4947625" y="14783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76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26"/>
            <p:cNvSpPr/>
            <p:nvPr/>
          </p:nvSpPr>
          <p:spPr>
            <a:xfrm>
              <a:off x="4974750" y="1483425"/>
              <a:ext cx="7925" cy="7175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17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26"/>
            <p:cNvSpPr/>
            <p:nvPr/>
          </p:nvSpPr>
          <p:spPr>
            <a:xfrm>
              <a:off x="4956100" y="1457425"/>
              <a:ext cx="7950" cy="7375"/>
            </a:xfrm>
            <a:custGeom>
              <a:avLst/>
              <a:gdLst/>
              <a:ahLst/>
              <a:cxnLst/>
              <a:rect l="l" t="t" r="r" b="b"/>
              <a:pathLst>
                <a:path w="318" h="295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94"/>
                  </a:lnTo>
                  <a:lnTo>
                    <a:pt x="317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26"/>
            <p:cNvSpPr/>
            <p:nvPr/>
          </p:nvSpPr>
          <p:spPr>
            <a:xfrm>
              <a:off x="4975500" y="14546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26"/>
            <p:cNvSpPr/>
            <p:nvPr/>
          </p:nvSpPr>
          <p:spPr>
            <a:xfrm>
              <a:off x="4959700" y="15491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26"/>
            <p:cNvSpPr/>
            <p:nvPr/>
          </p:nvSpPr>
          <p:spPr>
            <a:xfrm>
              <a:off x="4978150" y="15498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26"/>
            <p:cNvSpPr/>
            <p:nvPr/>
          </p:nvSpPr>
          <p:spPr>
            <a:xfrm>
              <a:off x="4970225" y="15583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26"/>
            <p:cNvSpPr/>
            <p:nvPr/>
          </p:nvSpPr>
          <p:spPr>
            <a:xfrm>
              <a:off x="4964950" y="15372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26"/>
            <p:cNvSpPr/>
            <p:nvPr/>
          </p:nvSpPr>
          <p:spPr>
            <a:xfrm>
              <a:off x="4974375" y="15207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26"/>
            <p:cNvSpPr/>
            <p:nvPr/>
          </p:nvSpPr>
          <p:spPr>
            <a:xfrm>
              <a:off x="4959500" y="15241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26"/>
            <p:cNvSpPr/>
            <p:nvPr/>
          </p:nvSpPr>
          <p:spPr>
            <a:xfrm>
              <a:off x="4951600" y="1532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26"/>
            <p:cNvSpPr/>
            <p:nvPr/>
          </p:nvSpPr>
          <p:spPr>
            <a:xfrm>
              <a:off x="4978700" y="15376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26"/>
            <p:cNvSpPr/>
            <p:nvPr/>
          </p:nvSpPr>
          <p:spPr>
            <a:xfrm>
              <a:off x="4960075" y="15118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26"/>
            <p:cNvSpPr/>
            <p:nvPr/>
          </p:nvSpPr>
          <p:spPr>
            <a:xfrm>
              <a:off x="4979650" y="15088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26"/>
            <p:cNvSpPr/>
            <p:nvPr/>
          </p:nvSpPr>
          <p:spPr>
            <a:xfrm>
              <a:off x="4963825" y="16033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26"/>
            <p:cNvSpPr/>
            <p:nvPr/>
          </p:nvSpPr>
          <p:spPr>
            <a:xfrm>
              <a:off x="4982275" y="1604125"/>
              <a:ext cx="7950" cy="7175"/>
            </a:xfrm>
            <a:custGeom>
              <a:avLst/>
              <a:gdLst/>
              <a:ahLst/>
              <a:cxnLst/>
              <a:rect l="l" t="t" r="r" b="b"/>
              <a:pathLst>
                <a:path w="318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17" y="21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26"/>
            <p:cNvSpPr/>
            <p:nvPr/>
          </p:nvSpPr>
          <p:spPr>
            <a:xfrm>
              <a:off x="4974375" y="161260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26"/>
            <p:cNvSpPr/>
            <p:nvPr/>
          </p:nvSpPr>
          <p:spPr>
            <a:xfrm>
              <a:off x="4969100" y="15915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26"/>
            <p:cNvSpPr/>
            <p:nvPr/>
          </p:nvSpPr>
          <p:spPr>
            <a:xfrm>
              <a:off x="4978325" y="157492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26"/>
            <p:cNvSpPr/>
            <p:nvPr/>
          </p:nvSpPr>
          <p:spPr>
            <a:xfrm>
              <a:off x="4963650" y="1578325"/>
              <a:ext cx="7925" cy="7175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26"/>
            <p:cNvSpPr/>
            <p:nvPr/>
          </p:nvSpPr>
          <p:spPr>
            <a:xfrm>
              <a:off x="4955725" y="1586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26"/>
            <p:cNvSpPr/>
            <p:nvPr/>
          </p:nvSpPr>
          <p:spPr>
            <a:xfrm>
              <a:off x="4982850" y="15918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26"/>
            <p:cNvSpPr/>
            <p:nvPr/>
          </p:nvSpPr>
          <p:spPr>
            <a:xfrm>
              <a:off x="4964200" y="1566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26"/>
            <p:cNvSpPr/>
            <p:nvPr/>
          </p:nvSpPr>
          <p:spPr>
            <a:xfrm>
              <a:off x="4983600" y="156307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26"/>
            <p:cNvSpPr/>
            <p:nvPr/>
          </p:nvSpPr>
          <p:spPr>
            <a:xfrm>
              <a:off x="4967775" y="1657600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26"/>
            <p:cNvSpPr/>
            <p:nvPr/>
          </p:nvSpPr>
          <p:spPr>
            <a:xfrm>
              <a:off x="4986250" y="16585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26"/>
            <p:cNvSpPr/>
            <p:nvPr/>
          </p:nvSpPr>
          <p:spPr>
            <a:xfrm>
              <a:off x="4978525" y="1667025"/>
              <a:ext cx="7925" cy="7175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17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26"/>
            <p:cNvSpPr/>
            <p:nvPr/>
          </p:nvSpPr>
          <p:spPr>
            <a:xfrm>
              <a:off x="4973050" y="16457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26"/>
            <p:cNvSpPr/>
            <p:nvPr/>
          </p:nvSpPr>
          <p:spPr>
            <a:xfrm>
              <a:off x="4982475" y="16293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26"/>
            <p:cNvSpPr/>
            <p:nvPr/>
          </p:nvSpPr>
          <p:spPr>
            <a:xfrm>
              <a:off x="4967600" y="16325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26"/>
            <p:cNvSpPr/>
            <p:nvPr/>
          </p:nvSpPr>
          <p:spPr>
            <a:xfrm>
              <a:off x="4959875" y="1641025"/>
              <a:ext cx="7925" cy="7175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26"/>
            <p:cNvSpPr/>
            <p:nvPr/>
          </p:nvSpPr>
          <p:spPr>
            <a:xfrm>
              <a:off x="4986800" y="1646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26"/>
            <p:cNvSpPr/>
            <p:nvPr/>
          </p:nvSpPr>
          <p:spPr>
            <a:xfrm>
              <a:off x="4968150" y="16203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26"/>
            <p:cNvSpPr/>
            <p:nvPr/>
          </p:nvSpPr>
          <p:spPr>
            <a:xfrm>
              <a:off x="4987750" y="161750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26"/>
            <p:cNvSpPr/>
            <p:nvPr/>
          </p:nvSpPr>
          <p:spPr>
            <a:xfrm>
              <a:off x="4971925" y="17120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26"/>
            <p:cNvSpPr/>
            <p:nvPr/>
          </p:nvSpPr>
          <p:spPr>
            <a:xfrm>
              <a:off x="4977200" y="17001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26"/>
            <p:cNvSpPr/>
            <p:nvPr/>
          </p:nvSpPr>
          <p:spPr>
            <a:xfrm>
              <a:off x="4986625" y="1683575"/>
              <a:ext cx="7350" cy="7750"/>
            </a:xfrm>
            <a:custGeom>
              <a:avLst/>
              <a:gdLst/>
              <a:ahLst/>
              <a:cxnLst/>
              <a:rect l="l" t="t" r="r" b="b"/>
              <a:pathLst>
                <a:path w="294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294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26"/>
            <p:cNvSpPr/>
            <p:nvPr/>
          </p:nvSpPr>
          <p:spPr>
            <a:xfrm>
              <a:off x="4971750" y="1686775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26"/>
            <p:cNvSpPr/>
            <p:nvPr/>
          </p:nvSpPr>
          <p:spPr>
            <a:xfrm>
              <a:off x="4963825" y="16952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26"/>
            <p:cNvSpPr/>
            <p:nvPr/>
          </p:nvSpPr>
          <p:spPr>
            <a:xfrm>
              <a:off x="4990950" y="1700525"/>
              <a:ext cx="2275" cy="2675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76" y="1"/>
                  </a:moveTo>
                  <a:lnTo>
                    <a:pt x="0" y="84"/>
                  </a:lnTo>
                  <a:lnTo>
                    <a:pt x="30" y="106"/>
                  </a:lnTo>
                  <a:cubicBezTo>
                    <a:pt x="53" y="76"/>
                    <a:pt x="68" y="46"/>
                    <a:pt x="91" y="16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26"/>
            <p:cNvSpPr/>
            <p:nvPr/>
          </p:nvSpPr>
          <p:spPr>
            <a:xfrm>
              <a:off x="4972300" y="16745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26"/>
            <p:cNvSpPr/>
            <p:nvPr/>
          </p:nvSpPr>
          <p:spPr>
            <a:xfrm>
              <a:off x="4991700" y="16717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26"/>
            <p:cNvSpPr/>
            <p:nvPr/>
          </p:nvSpPr>
          <p:spPr>
            <a:xfrm>
              <a:off x="4980775" y="13838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26"/>
            <p:cNvSpPr/>
            <p:nvPr/>
          </p:nvSpPr>
          <p:spPr>
            <a:xfrm>
              <a:off x="4999225" y="1385125"/>
              <a:ext cx="7950" cy="6600"/>
            </a:xfrm>
            <a:custGeom>
              <a:avLst/>
              <a:gdLst/>
              <a:ahLst/>
              <a:cxnLst/>
              <a:rect l="l" t="t" r="r" b="b"/>
              <a:pathLst>
                <a:path w="318" h="264" extrusionOk="0">
                  <a:moveTo>
                    <a:pt x="53" y="0"/>
                  </a:moveTo>
                  <a:lnTo>
                    <a:pt x="1" y="61"/>
                  </a:lnTo>
                  <a:lnTo>
                    <a:pt x="249" y="264"/>
                  </a:lnTo>
                  <a:lnTo>
                    <a:pt x="317" y="189"/>
                  </a:lnTo>
                  <a:lnTo>
                    <a:pt x="174" y="68"/>
                  </a:lnTo>
                  <a:cubicBezTo>
                    <a:pt x="136" y="46"/>
                    <a:pt x="91" y="23"/>
                    <a:pt x="5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26"/>
            <p:cNvSpPr/>
            <p:nvPr/>
          </p:nvSpPr>
          <p:spPr>
            <a:xfrm>
              <a:off x="4991325" y="1393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26"/>
            <p:cNvSpPr/>
            <p:nvPr/>
          </p:nvSpPr>
          <p:spPr>
            <a:xfrm>
              <a:off x="4984725" y="14380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26"/>
            <p:cNvSpPr/>
            <p:nvPr/>
          </p:nvSpPr>
          <p:spPr>
            <a:xfrm>
              <a:off x="5003175" y="1438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26"/>
            <p:cNvSpPr/>
            <p:nvPr/>
          </p:nvSpPr>
          <p:spPr>
            <a:xfrm>
              <a:off x="4995475" y="1447450"/>
              <a:ext cx="7925" cy="7175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16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26"/>
            <p:cNvSpPr/>
            <p:nvPr/>
          </p:nvSpPr>
          <p:spPr>
            <a:xfrm>
              <a:off x="4990000" y="14261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26"/>
            <p:cNvSpPr/>
            <p:nvPr/>
          </p:nvSpPr>
          <p:spPr>
            <a:xfrm>
              <a:off x="4999425" y="140980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26"/>
            <p:cNvSpPr/>
            <p:nvPr/>
          </p:nvSpPr>
          <p:spPr>
            <a:xfrm>
              <a:off x="4984550" y="14130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26"/>
            <p:cNvSpPr/>
            <p:nvPr/>
          </p:nvSpPr>
          <p:spPr>
            <a:xfrm>
              <a:off x="4976825" y="1421475"/>
              <a:ext cx="7925" cy="7175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17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26"/>
            <p:cNvSpPr/>
            <p:nvPr/>
          </p:nvSpPr>
          <p:spPr>
            <a:xfrm>
              <a:off x="5003750" y="14267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26"/>
            <p:cNvSpPr/>
            <p:nvPr/>
          </p:nvSpPr>
          <p:spPr>
            <a:xfrm>
              <a:off x="4971375" y="14003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1"/>
                  </a:lnTo>
                  <a:lnTo>
                    <a:pt x="90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26"/>
            <p:cNvSpPr/>
            <p:nvPr/>
          </p:nvSpPr>
          <p:spPr>
            <a:xfrm>
              <a:off x="4985100" y="1400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26"/>
            <p:cNvSpPr/>
            <p:nvPr/>
          </p:nvSpPr>
          <p:spPr>
            <a:xfrm>
              <a:off x="5004700" y="13979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26"/>
            <p:cNvSpPr/>
            <p:nvPr/>
          </p:nvSpPr>
          <p:spPr>
            <a:xfrm>
              <a:off x="4988875" y="14924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26"/>
            <p:cNvSpPr/>
            <p:nvPr/>
          </p:nvSpPr>
          <p:spPr>
            <a:xfrm>
              <a:off x="5007325" y="14932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26"/>
            <p:cNvSpPr/>
            <p:nvPr/>
          </p:nvSpPr>
          <p:spPr>
            <a:xfrm>
              <a:off x="4999425" y="15016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26"/>
            <p:cNvSpPr/>
            <p:nvPr/>
          </p:nvSpPr>
          <p:spPr>
            <a:xfrm>
              <a:off x="4994150" y="14804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26"/>
            <p:cNvSpPr/>
            <p:nvPr/>
          </p:nvSpPr>
          <p:spPr>
            <a:xfrm>
              <a:off x="5003575" y="1464025"/>
              <a:ext cx="7350" cy="7750"/>
            </a:xfrm>
            <a:custGeom>
              <a:avLst/>
              <a:gdLst/>
              <a:ahLst/>
              <a:cxnLst/>
              <a:rect l="l" t="t" r="r" b="b"/>
              <a:pathLst>
                <a:path w="294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294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26"/>
            <p:cNvSpPr/>
            <p:nvPr/>
          </p:nvSpPr>
          <p:spPr>
            <a:xfrm>
              <a:off x="4988675" y="14672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1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26"/>
            <p:cNvSpPr/>
            <p:nvPr/>
          </p:nvSpPr>
          <p:spPr>
            <a:xfrm>
              <a:off x="4980775" y="147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26"/>
            <p:cNvSpPr/>
            <p:nvPr/>
          </p:nvSpPr>
          <p:spPr>
            <a:xfrm>
              <a:off x="5007900" y="1480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26"/>
            <p:cNvSpPr/>
            <p:nvPr/>
          </p:nvSpPr>
          <p:spPr>
            <a:xfrm>
              <a:off x="4989250" y="1454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26"/>
            <p:cNvSpPr/>
            <p:nvPr/>
          </p:nvSpPr>
          <p:spPr>
            <a:xfrm>
              <a:off x="5008650" y="14521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26"/>
            <p:cNvSpPr/>
            <p:nvPr/>
          </p:nvSpPr>
          <p:spPr>
            <a:xfrm>
              <a:off x="4993025" y="15466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26"/>
            <p:cNvSpPr/>
            <p:nvPr/>
          </p:nvSpPr>
          <p:spPr>
            <a:xfrm>
              <a:off x="5011275" y="15474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26"/>
            <p:cNvSpPr/>
            <p:nvPr/>
          </p:nvSpPr>
          <p:spPr>
            <a:xfrm>
              <a:off x="5003575" y="15559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26"/>
            <p:cNvSpPr/>
            <p:nvPr/>
          </p:nvSpPr>
          <p:spPr>
            <a:xfrm>
              <a:off x="4998300" y="15348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26"/>
            <p:cNvSpPr/>
            <p:nvPr/>
          </p:nvSpPr>
          <p:spPr>
            <a:xfrm>
              <a:off x="5007525" y="15182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26"/>
            <p:cNvSpPr/>
            <p:nvPr/>
          </p:nvSpPr>
          <p:spPr>
            <a:xfrm>
              <a:off x="4992650" y="15214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5" y="1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26"/>
            <p:cNvSpPr/>
            <p:nvPr/>
          </p:nvSpPr>
          <p:spPr>
            <a:xfrm>
              <a:off x="4984925" y="15301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26"/>
            <p:cNvSpPr/>
            <p:nvPr/>
          </p:nvSpPr>
          <p:spPr>
            <a:xfrm>
              <a:off x="5012025" y="1535200"/>
              <a:ext cx="7950" cy="7175"/>
            </a:xfrm>
            <a:custGeom>
              <a:avLst/>
              <a:gdLst/>
              <a:ahLst/>
              <a:cxnLst/>
              <a:rect l="l" t="t" r="r" b="b"/>
              <a:pathLst>
                <a:path w="318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17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26"/>
            <p:cNvSpPr/>
            <p:nvPr/>
          </p:nvSpPr>
          <p:spPr>
            <a:xfrm>
              <a:off x="4993400" y="1509225"/>
              <a:ext cx="7925" cy="7350"/>
            </a:xfrm>
            <a:custGeom>
              <a:avLst/>
              <a:gdLst/>
              <a:ahLst/>
              <a:cxnLst/>
              <a:rect l="l" t="t" r="r" b="b"/>
              <a:pathLst>
                <a:path w="317" h="294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17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26"/>
            <p:cNvSpPr/>
            <p:nvPr/>
          </p:nvSpPr>
          <p:spPr>
            <a:xfrm>
              <a:off x="5012800" y="150640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26"/>
            <p:cNvSpPr/>
            <p:nvPr/>
          </p:nvSpPr>
          <p:spPr>
            <a:xfrm>
              <a:off x="4996975" y="16009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26"/>
            <p:cNvSpPr/>
            <p:nvPr/>
          </p:nvSpPr>
          <p:spPr>
            <a:xfrm>
              <a:off x="5015425" y="16016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26"/>
            <p:cNvSpPr/>
            <p:nvPr/>
          </p:nvSpPr>
          <p:spPr>
            <a:xfrm>
              <a:off x="5007525" y="16101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26"/>
            <p:cNvSpPr/>
            <p:nvPr/>
          </p:nvSpPr>
          <p:spPr>
            <a:xfrm>
              <a:off x="5002250" y="15890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26"/>
            <p:cNvSpPr/>
            <p:nvPr/>
          </p:nvSpPr>
          <p:spPr>
            <a:xfrm>
              <a:off x="5011650" y="15724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26"/>
            <p:cNvSpPr/>
            <p:nvPr/>
          </p:nvSpPr>
          <p:spPr>
            <a:xfrm>
              <a:off x="4996775" y="15758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26"/>
            <p:cNvSpPr/>
            <p:nvPr/>
          </p:nvSpPr>
          <p:spPr>
            <a:xfrm>
              <a:off x="4988875" y="15843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26"/>
            <p:cNvSpPr/>
            <p:nvPr/>
          </p:nvSpPr>
          <p:spPr>
            <a:xfrm>
              <a:off x="5016000" y="1589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26"/>
            <p:cNvSpPr/>
            <p:nvPr/>
          </p:nvSpPr>
          <p:spPr>
            <a:xfrm>
              <a:off x="4997350" y="15636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26"/>
            <p:cNvSpPr/>
            <p:nvPr/>
          </p:nvSpPr>
          <p:spPr>
            <a:xfrm>
              <a:off x="5016925" y="1560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26"/>
            <p:cNvSpPr/>
            <p:nvPr/>
          </p:nvSpPr>
          <p:spPr>
            <a:xfrm>
              <a:off x="5001125" y="16551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26"/>
            <p:cNvSpPr/>
            <p:nvPr/>
          </p:nvSpPr>
          <p:spPr>
            <a:xfrm>
              <a:off x="5011650" y="1664375"/>
              <a:ext cx="1925" cy="2675"/>
            </a:xfrm>
            <a:custGeom>
              <a:avLst/>
              <a:gdLst/>
              <a:ahLst/>
              <a:cxnLst/>
              <a:rect l="l" t="t" r="r" b="b"/>
              <a:pathLst>
                <a:path w="77" h="107" extrusionOk="0">
                  <a:moveTo>
                    <a:pt x="76" y="1"/>
                  </a:moveTo>
                  <a:lnTo>
                    <a:pt x="1" y="83"/>
                  </a:lnTo>
                  <a:lnTo>
                    <a:pt x="23" y="106"/>
                  </a:lnTo>
                  <a:cubicBezTo>
                    <a:pt x="39" y="68"/>
                    <a:pt x="61" y="38"/>
                    <a:pt x="76" y="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26"/>
            <p:cNvSpPr/>
            <p:nvPr/>
          </p:nvSpPr>
          <p:spPr>
            <a:xfrm>
              <a:off x="5006375" y="16432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26"/>
            <p:cNvSpPr/>
            <p:nvPr/>
          </p:nvSpPr>
          <p:spPr>
            <a:xfrm>
              <a:off x="5015625" y="16267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90" y="316"/>
                  </a:lnTo>
                  <a:lnTo>
                    <a:pt x="301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26"/>
            <p:cNvSpPr/>
            <p:nvPr/>
          </p:nvSpPr>
          <p:spPr>
            <a:xfrm>
              <a:off x="5000925" y="1630100"/>
              <a:ext cx="7925" cy="7175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26"/>
            <p:cNvSpPr/>
            <p:nvPr/>
          </p:nvSpPr>
          <p:spPr>
            <a:xfrm>
              <a:off x="4993025" y="16385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26"/>
            <p:cNvSpPr/>
            <p:nvPr/>
          </p:nvSpPr>
          <p:spPr>
            <a:xfrm>
              <a:off x="5020125" y="1643675"/>
              <a:ext cx="4000" cy="4150"/>
            </a:xfrm>
            <a:custGeom>
              <a:avLst/>
              <a:gdLst/>
              <a:ahLst/>
              <a:cxnLst/>
              <a:rect l="l" t="t" r="r" b="b"/>
              <a:pathLst>
                <a:path w="160" h="166" extrusionOk="0">
                  <a:moveTo>
                    <a:pt x="69" y="0"/>
                  </a:moveTo>
                  <a:lnTo>
                    <a:pt x="1" y="83"/>
                  </a:lnTo>
                  <a:lnTo>
                    <a:pt x="106" y="166"/>
                  </a:lnTo>
                  <a:cubicBezTo>
                    <a:pt x="121" y="136"/>
                    <a:pt x="136" y="105"/>
                    <a:pt x="159" y="75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26"/>
            <p:cNvSpPr/>
            <p:nvPr/>
          </p:nvSpPr>
          <p:spPr>
            <a:xfrm>
              <a:off x="5001500" y="16178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26"/>
            <p:cNvSpPr/>
            <p:nvPr/>
          </p:nvSpPr>
          <p:spPr>
            <a:xfrm>
              <a:off x="5020875" y="1614850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26"/>
            <p:cNvSpPr/>
            <p:nvPr/>
          </p:nvSpPr>
          <p:spPr>
            <a:xfrm>
              <a:off x="5005450" y="1672100"/>
              <a:ext cx="3225" cy="3600"/>
            </a:xfrm>
            <a:custGeom>
              <a:avLst/>
              <a:gdLst/>
              <a:ahLst/>
              <a:cxnLst/>
              <a:rect l="l" t="t" r="r" b="b"/>
              <a:pathLst>
                <a:path w="129" h="144" extrusionOk="0">
                  <a:moveTo>
                    <a:pt x="76" y="0"/>
                  </a:moveTo>
                  <a:lnTo>
                    <a:pt x="0" y="83"/>
                  </a:lnTo>
                  <a:lnTo>
                    <a:pt x="76" y="143"/>
                  </a:lnTo>
                  <a:cubicBezTo>
                    <a:pt x="98" y="113"/>
                    <a:pt x="113" y="76"/>
                    <a:pt x="128" y="46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26"/>
            <p:cNvSpPr/>
            <p:nvPr/>
          </p:nvSpPr>
          <p:spPr>
            <a:xfrm>
              <a:off x="5018050" y="14355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26"/>
            <p:cNvSpPr/>
            <p:nvPr/>
          </p:nvSpPr>
          <p:spPr>
            <a:xfrm>
              <a:off x="5036525" y="1436350"/>
              <a:ext cx="7925" cy="7175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17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26"/>
            <p:cNvSpPr/>
            <p:nvPr/>
          </p:nvSpPr>
          <p:spPr>
            <a:xfrm>
              <a:off x="5028600" y="144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26"/>
            <p:cNvSpPr/>
            <p:nvPr/>
          </p:nvSpPr>
          <p:spPr>
            <a:xfrm>
              <a:off x="5023325" y="14237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26"/>
            <p:cNvSpPr/>
            <p:nvPr/>
          </p:nvSpPr>
          <p:spPr>
            <a:xfrm>
              <a:off x="5032550" y="1409400"/>
              <a:ext cx="5500" cy="5675"/>
            </a:xfrm>
            <a:custGeom>
              <a:avLst/>
              <a:gdLst/>
              <a:ahLst/>
              <a:cxnLst/>
              <a:rect l="l" t="t" r="r" b="b"/>
              <a:pathLst>
                <a:path w="220" h="227" extrusionOk="0">
                  <a:moveTo>
                    <a:pt x="144" y="1"/>
                  </a:moveTo>
                  <a:lnTo>
                    <a:pt x="1" y="152"/>
                  </a:lnTo>
                  <a:lnTo>
                    <a:pt x="91" y="227"/>
                  </a:lnTo>
                  <a:lnTo>
                    <a:pt x="219" y="76"/>
                  </a:lnTo>
                  <a:cubicBezTo>
                    <a:pt x="197" y="54"/>
                    <a:pt x="167" y="24"/>
                    <a:pt x="144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26"/>
            <p:cNvSpPr/>
            <p:nvPr/>
          </p:nvSpPr>
          <p:spPr>
            <a:xfrm>
              <a:off x="5017875" y="1410550"/>
              <a:ext cx="7925" cy="7175"/>
            </a:xfrm>
            <a:custGeom>
              <a:avLst/>
              <a:gdLst/>
              <a:ahLst/>
              <a:cxnLst/>
              <a:rect l="l" t="t" r="r" b="b"/>
              <a:pathLst>
                <a:path w="317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17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26"/>
            <p:cNvSpPr/>
            <p:nvPr/>
          </p:nvSpPr>
          <p:spPr>
            <a:xfrm>
              <a:off x="5009975" y="14190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26"/>
            <p:cNvSpPr/>
            <p:nvPr/>
          </p:nvSpPr>
          <p:spPr>
            <a:xfrm>
              <a:off x="5037075" y="14241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26"/>
            <p:cNvSpPr/>
            <p:nvPr/>
          </p:nvSpPr>
          <p:spPr>
            <a:xfrm>
              <a:off x="5018450" y="13983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26"/>
            <p:cNvSpPr/>
            <p:nvPr/>
          </p:nvSpPr>
          <p:spPr>
            <a:xfrm>
              <a:off x="5022200" y="14898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76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26"/>
            <p:cNvSpPr/>
            <p:nvPr/>
          </p:nvSpPr>
          <p:spPr>
            <a:xfrm>
              <a:off x="5040475" y="149057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26"/>
            <p:cNvSpPr/>
            <p:nvPr/>
          </p:nvSpPr>
          <p:spPr>
            <a:xfrm>
              <a:off x="5032750" y="14992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26"/>
            <p:cNvSpPr/>
            <p:nvPr/>
          </p:nvSpPr>
          <p:spPr>
            <a:xfrm>
              <a:off x="5027300" y="14779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0" y="310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26"/>
            <p:cNvSpPr/>
            <p:nvPr/>
          </p:nvSpPr>
          <p:spPr>
            <a:xfrm>
              <a:off x="5036700" y="14615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26"/>
            <p:cNvSpPr/>
            <p:nvPr/>
          </p:nvSpPr>
          <p:spPr>
            <a:xfrm>
              <a:off x="5021825" y="14647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26"/>
            <p:cNvSpPr/>
            <p:nvPr/>
          </p:nvSpPr>
          <p:spPr>
            <a:xfrm>
              <a:off x="5014100" y="1473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6"/>
            <p:cNvSpPr/>
            <p:nvPr/>
          </p:nvSpPr>
          <p:spPr>
            <a:xfrm>
              <a:off x="5041025" y="1478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6"/>
            <p:cNvSpPr/>
            <p:nvPr/>
          </p:nvSpPr>
          <p:spPr>
            <a:xfrm>
              <a:off x="5022400" y="14525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6"/>
            <p:cNvSpPr/>
            <p:nvPr/>
          </p:nvSpPr>
          <p:spPr>
            <a:xfrm>
              <a:off x="5041975" y="14497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6"/>
            <p:cNvSpPr/>
            <p:nvPr/>
          </p:nvSpPr>
          <p:spPr>
            <a:xfrm>
              <a:off x="5026150" y="1544250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34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6"/>
            <p:cNvSpPr/>
            <p:nvPr/>
          </p:nvSpPr>
          <p:spPr>
            <a:xfrm>
              <a:off x="5044625" y="15450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6"/>
            <p:cNvSpPr/>
            <p:nvPr/>
          </p:nvSpPr>
          <p:spPr>
            <a:xfrm>
              <a:off x="5036700" y="1553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6"/>
            <p:cNvSpPr/>
            <p:nvPr/>
          </p:nvSpPr>
          <p:spPr>
            <a:xfrm>
              <a:off x="5031425" y="1532175"/>
              <a:ext cx="7575" cy="7950"/>
            </a:xfrm>
            <a:custGeom>
              <a:avLst/>
              <a:gdLst/>
              <a:ahLst/>
              <a:cxnLst/>
              <a:rect l="l" t="t" r="r" b="b"/>
              <a:pathLst>
                <a:path w="303" h="318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6"/>
            <p:cNvSpPr/>
            <p:nvPr/>
          </p:nvSpPr>
          <p:spPr>
            <a:xfrm>
              <a:off x="5040850" y="15158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6"/>
            <p:cNvSpPr/>
            <p:nvPr/>
          </p:nvSpPr>
          <p:spPr>
            <a:xfrm>
              <a:off x="5025975" y="15190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6"/>
            <p:cNvSpPr/>
            <p:nvPr/>
          </p:nvSpPr>
          <p:spPr>
            <a:xfrm>
              <a:off x="5018050" y="152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50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6"/>
            <p:cNvSpPr/>
            <p:nvPr/>
          </p:nvSpPr>
          <p:spPr>
            <a:xfrm>
              <a:off x="5045175" y="1532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6"/>
            <p:cNvSpPr/>
            <p:nvPr/>
          </p:nvSpPr>
          <p:spPr>
            <a:xfrm>
              <a:off x="5026525" y="15067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6"/>
            <p:cNvSpPr/>
            <p:nvPr/>
          </p:nvSpPr>
          <p:spPr>
            <a:xfrm>
              <a:off x="5030300" y="15984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6"/>
            <p:cNvSpPr/>
            <p:nvPr/>
          </p:nvSpPr>
          <p:spPr>
            <a:xfrm>
              <a:off x="5040850" y="1607700"/>
              <a:ext cx="3400" cy="3800"/>
            </a:xfrm>
            <a:custGeom>
              <a:avLst/>
              <a:gdLst/>
              <a:ahLst/>
              <a:cxnLst/>
              <a:rect l="l" t="t" r="r" b="b"/>
              <a:pathLst>
                <a:path w="136" h="152" extrusionOk="0">
                  <a:moveTo>
                    <a:pt x="68" y="0"/>
                  </a:moveTo>
                  <a:lnTo>
                    <a:pt x="0" y="83"/>
                  </a:lnTo>
                  <a:lnTo>
                    <a:pt x="83" y="151"/>
                  </a:lnTo>
                  <a:cubicBezTo>
                    <a:pt x="98" y="113"/>
                    <a:pt x="113" y="83"/>
                    <a:pt x="136" y="53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6"/>
            <p:cNvSpPr/>
            <p:nvPr/>
          </p:nvSpPr>
          <p:spPr>
            <a:xfrm>
              <a:off x="5035575" y="15866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6"/>
            <p:cNvSpPr/>
            <p:nvPr/>
          </p:nvSpPr>
          <p:spPr>
            <a:xfrm>
              <a:off x="5044800" y="15700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6"/>
            <p:cNvSpPr/>
            <p:nvPr/>
          </p:nvSpPr>
          <p:spPr>
            <a:xfrm>
              <a:off x="5029925" y="15732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95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6"/>
            <p:cNvSpPr/>
            <p:nvPr/>
          </p:nvSpPr>
          <p:spPr>
            <a:xfrm>
              <a:off x="5022200" y="15819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6"/>
            <p:cNvSpPr/>
            <p:nvPr/>
          </p:nvSpPr>
          <p:spPr>
            <a:xfrm>
              <a:off x="5049325" y="1586975"/>
              <a:ext cx="4725" cy="4925"/>
            </a:xfrm>
            <a:custGeom>
              <a:avLst/>
              <a:gdLst/>
              <a:ahLst/>
              <a:cxnLst/>
              <a:rect l="l" t="t" r="r" b="b"/>
              <a:pathLst>
                <a:path w="189" h="197" extrusionOk="0">
                  <a:moveTo>
                    <a:pt x="68" y="1"/>
                  </a:moveTo>
                  <a:lnTo>
                    <a:pt x="0" y="84"/>
                  </a:lnTo>
                  <a:lnTo>
                    <a:pt x="136" y="197"/>
                  </a:lnTo>
                  <a:cubicBezTo>
                    <a:pt x="151" y="167"/>
                    <a:pt x="174" y="129"/>
                    <a:pt x="189" y="99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6"/>
            <p:cNvSpPr/>
            <p:nvPr/>
          </p:nvSpPr>
          <p:spPr>
            <a:xfrm>
              <a:off x="5030675" y="156100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6"/>
            <p:cNvSpPr/>
            <p:nvPr/>
          </p:nvSpPr>
          <p:spPr>
            <a:xfrm>
              <a:off x="5026150" y="1636125"/>
              <a:ext cx="2850" cy="3050"/>
            </a:xfrm>
            <a:custGeom>
              <a:avLst/>
              <a:gdLst/>
              <a:ahLst/>
              <a:cxnLst/>
              <a:rect l="l" t="t" r="r" b="b"/>
              <a:pathLst>
                <a:path w="114" h="122" extrusionOk="0">
                  <a:moveTo>
                    <a:pt x="76" y="1"/>
                  </a:moveTo>
                  <a:lnTo>
                    <a:pt x="1" y="76"/>
                  </a:lnTo>
                  <a:lnTo>
                    <a:pt x="61" y="121"/>
                  </a:lnTo>
                  <a:cubicBezTo>
                    <a:pt x="76" y="91"/>
                    <a:pt x="91" y="61"/>
                    <a:pt x="114" y="31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6"/>
            <p:cNvSpPr/>
            <p:nvPr/>
          </p:nvSpPr>
          <p:spPr>
            <a:xfrm>
              <a:off x="5034625" y="1615425"/>
              <a:ext cx="4925" cy="4725"/>
            </a:xfrm>
            <a:custGeom>
              <a:avLst/>
              <a:gdLst/>
              <a:ahLst/>
              <a:cxnLst/>
              <a:rect l="l" t="t" r="r" b="b"/>
              <a:pathLst>
                <a:path w="197" h="189" extrusionOk="0">
                  <a:moveTo>
                    <a:pt x="76" y="0"/>
                  </a:moveTo>
                  <a:lnTo>
                    <a:pt x="1" y="76"/>
                  </a:lnTo>
                  <a:lnTo>
                    <a:pt x="144" y="188"/>
                  </a:lnTo>
                  <a:cubicBezTo>
                    <a:pt x="159" y="158"/>
                    <a:pt x="174" y="128"/>
                    <a:pt x="197" y="98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6"/>
            <p:cNvSpPr/>
            <p:nvPr/>
          </p:nvSpPr>
          <p:spPr>
            <a:xfrm>
              <a:off x="5051200" y="1433150"/>
              <a:ext cx="7175" cy="7725"/>
            </a:xfrm>
            <a:custGeom>
              <a:avLst/>
              <a:gdLst/>
              <a:ahLst/>
              <a:cxnLst/>
              <a:rect l="l" t="t" r="r" b="b"/>
              <a:pathLst>
                <a:path w="287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287" y="90"/>
                  </a:lnTo>
                  <a:cubicBezTo>
                    <a:pt x="272" y="60"/>
                    <a:pt x="257" y="38"/>
                    <a:pt x="234" y="15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6"/>
            <p:cNvSpPr/>
            <p:nvPr/>
          </p:nvSpPr>
          <p:spPr>
            <a:xfrm>
              <a:off x="5061750" y="1443125"/>
              <a:ext cx="3600" cy="4350"/>
            </a:xfrm>
            <a:custGeom>
              <a:avLst/>
              <a:gdLst/>
              <a:ahLst/>
              <a:cxnLst/>
              <a:rect l="l" t="t" r="r" b="b"/>
              <a:pathLst>
                <a:path w="144" h="174" extrusionOk="0">
                  <a:moveTo>
                    <a:pt x="53" y="0"/>
                  </a:moveTo>
                  <a:lnTo>
                    <a:pt x="0" y="53"/>
                  </a:lnTo>
                  <a:lnTo>
                    <a:pt x="144" y="173"/>
                  </a:lnTo>
                  <a:cubicBezTo>
                    <a:pt x="113" y="113"/>
                    <a:pt x="83" y="53"/>
                    <a:pt x="5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6"/>
            <p:cNvSpPr/>
            <p:nvPr/>
          </p:nvSpPr>
          <p:spPr>
            <a:xfrm>
              <a:off x="5043100" y="1417325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46" y="0"/>
                  </a:moveTo>
                  <a:lnTo>
                    <a:pt x="1" y="46"/>
                  </a:lnTo>
                  <a:lnTo>
                    <a:pt x="257" y="256"/>
                  </a:lnTo>
                  <a:lnTo>
                    <a:pt x="257" y="249"/>
                  </a:lnTo>
                  <a:cubicBezTo>
                    <a:pt x="189" y="166"/>
                    <a:pt x="121" y="83"/>
                    <a:pt x="4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6"/>
            <p:cNvSpPr/>
            <p:nvPr/>
          </p:nvSpPr>
          <p:spPr>
            <a:xfrm>
              <a:off x="5055350" y="14873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6"/>
            <p:cNvSpPr/>
            <p:nvPr/>
          </p:nvSpPr>
          <p:spPr>
            <a:xfrm>
              <a:off x="5073800" y="1488125"/>
              <a:ext cx="4725" cy="6050"/>
            </a:xfrm>
            <a:custGeom>
              <a:avLst/>
              <a:gdLst/>
              <a:ahLst/>
              <a:cxnLst/>
              <a:rect l="l" t="t" r="r" b="b"/>
              <a:pathLst>
                <a:path w="189" h="242" extrusionOk="0">
                  <a:moveTo>
                    <a:pt x="68" y="0"/>
                  </a:moveTo>
                  <a:lnTo>
                    <a:pt x="1" y="83"/>
                  </a:lnTo>
                  <a:lnTo>
                    <a:pt x="189" y="241"/>
                  </a:lnTo>
                  <a:cubicBezTo>
                    <a:pt x="189" y="196"/>
                    <a:pt x="189" y="144"/>
                    <a:pt x="181" y="91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6"/>
            <p:cNvSpPr/>
            <p:nvPr/>
          </p:nvSpPr>
          <p:spPr>
            <a:xfrm>
              <a:off x="5065900" y="1496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6"/>
            <p:cNvSpPr/>
            <p:nvPr/>
          </p:nvSpPr>
          <p:spPr>
            <a:xfrm>
              <a:off x="5060625" y="14755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6"/>
            <p:cNvSpPr/>
            <p:nvPr/>
          </p:nvSpPr>
          <p:spPr>
            <a:xfrm>
              <a:off x="5069850" y="1462700"/>
              <a:ext cx="3225" cy="4175"/>
            </a:xfrm>
            <a:custGeom>
              <a:avLst/>
              <a:gdLst/>
              <a:ahLst/>
              <a:cxnLst/>
              <a:rect l="l" t="t" r="r" b="b"/>
              <a:pathLst>
                <a:path w="129" h="167" extrusionOk="0">
                  <a:moveTo>
                    <a:pt x="91" y="1"/>
                  </a:moveTo>
                  <a:lnTo>
                    <a:pt x="0" y="91"/>
                  </a:lnTo>
                  <a:lnTo>
                    <a:pt x="91" y="166"/>
                  </a:lnTo>
                  <a:lnTo>
                    <a:pt x="128" y="114"/>
                  </a:lnTo>
                  <a:cubicBezTo>
                    <a:pt x="113" y="76"/>
                    <a:pt x="106" y="38"/>
                    <a:pt x="9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6"/>
            <p:cNvSpPr/>
            <p:nvPr/>
          </p:nvSpPr>
          <p:spPr>
            <a:xfrm>
              <a:off x="5055150" y="1462325"/>
              <a:ext cx="7950" cy="7175"/>
            </a:xfrm>
            <a:custGeom>
              <a:avLst/>
              <a:gdLst/>
              <a:ahLst/>
              <a:cxnLst/>
              <a:rect l="l" t="t" r="r" b="b"/>
              <a:pathLst>
                <a:path w="318" h="287" extrusionOk="0">
                  <a:moveTo>
                    <a:pt x="69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17" y="20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26"/>
            <p:cNvSpPr/>
            <p:nvPr/>
          </p:nvSpPr>
          <p:spPr>
            <a:xfrm>
              <a:off x="5047250" y="1470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26"/>
            <p:cNvSpPr/>
            <p:nvPr/>
          </p:nvSpPr>
          <p:spPr>
            <a:xfrm>
              <a:off x="5074375" y="1476075"/>
              <a:ext cx="2475" cy="3975"/>
            </a:xfrm>
            <a:custGeom>
              <a:avLst/>
              <a:gdLst/>
              <a:ahLst/>
              <a:cxnLst/>
              <a:rect l="l" t="t" r="r" b="b"/>
              <a:pathLst>
                <a:path w="99" h="159" extrusionOk="0">
                  <a:moveTo>
                    <a:pt x="68" y="0"/>
                  </a:moveTo>
                  <a:lnTo>
                    <a:pt x="0" y="76"/>
                  </a:lnTo>
                  <a:lnTo>
                    <a:pt x="98" y="159"/>
                  </a:lnTo>
                  <a:cubicBezTo>
                    <a:pt x="91" y="106"/>
                    <a:pt x="75" y="53"/>
                    <a:pt x="6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26"/>
            <p:cNvSpPr/>
            <p:nvPr/>
          </p:nvSpPr>
          <p:spPr>
            <a:xfrm>
              <a:off x="5055725" y="14500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26"/>
            <p:cNvSpPr/>
            <p:nvPr/>
          </p:nvSpPr>
          <p:spPr>
            <a:xfrm>
              <a:off x="5059500" y="15416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26"/>
            <p:cNvSpPr/>
            <p:nvPr/>
          </p:nvSpPr>
          <p:spPr>
            <a:xfrm>
              <a:off x="5064575" y="15297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26"/>
            <p:cNvSpPr/>
            <p:nvPr/>
          </p:nvSpPr>
          <p:spPr>
            <a:xfrm>
              <a:off x="5074000" y="1514875"/>
              <a:ext cx="3975" cy="6225"/>
            </a:xfrm>
            <a:custGeom>
              <a:avLst/>
              <a:gdLst/>
              <a:ahLst/>
              <a:cxnLst/>
              <a:rect l="l" t="t" r="r" b="b"/>
              <a:pathLst>
                <a:path w="159" h="249" extrusionOk="0">
                  <a:moveTo>
                    <a:pt x="158" y="0"/>
                  </a:moveTo>
                  <a:lnTo>
                    <a:pt x="0" y="181"/>
                  </a:lnTo>
                  <a:lnTo>
                    <a:pt x="83" y="249"/>
                  </a:lnTo>
                  <a:lnTo>
                    <a:pt x="136" y="188"/>
                  </a:lnTo>
                  <a:cubicBezTo>
                    <a:pt x="143" y="128"/>
                    <a:pt x="151" y="60"/>
                    <a:pt x="15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26"/>
            <p:cNvSpPr/>
            <p:nvPr/>
          </p:nvSpPr>
          <p:spPr>
            <a:xfrm>
              <a:off x="5059125" y="151655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26"/>
            <p:cNvSpPr/>
            <p:nvPr/>
          </p:nvSpPr>
          <p:spPr>
            <a:xfrm>
              <a:off x="5051400" y="1525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26"/>
            <p:cNvSpPr/>
            <p:nvPr/>
          </p:nvSpPr>
          <p:spPr>
            <a:xfrm>
              <a:off x="5045925" y="1503950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26"/>
            <p:cNvSpPr/>
            <p:nvPr/>
          </p:nvSpPr>
          <p:spPr>
            <a:xfrm>
              <a:off x="5059675" y="15043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26"/>
            <p:cNvSpPr/>
            <p:nvPr/>
          </p:nvSpPr>
          <p:spPr>
            <a:xfrm>
              <a:off x="5055350" y="1579275"/>
              <a:ext cx="2850" cy="3400"/>
            </a:xfrm>
            <a:custGeom>
              <a:avLst/>
              <a:gdLst/>
              <a:ahLst/>
              <a:cxnLst/>
              <a:rect l="l" t="t" r="r" b="b"/>
              <a:pathLst>
                <a:path w="114" h="136" extrusionOk="0">
                  <a:moveTo>
                    <a:pt x="76" y="0"/>
                  </a:moveTo>
                  <a:lnTo>
                    <a:pt x="0" y="83"/>
                  </a:lnTo>
                  <a:lnTo>
                    <a:pt x="68" y="136"/>
                  </a:lnTo>
                  <a:cubicBezTo>
                    <a:pt x="83" y="105"/>
                    <a:pt x="98" y="68"/>
                    <a:pt x="113" y="38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26"/>
            <p:cNvSpPr/>
            <p:nvPr/>
          </p:nvSpPr>
          <p:spPr>
            <a:xfrm>
              <a:off x="5050075" y="15581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26"/>
            <p:cNvSpPr/>
            <p:nvPr/>
          </p:nvSpPr>
          <p:spPr>
            <a:xfrm>
              <a:off x="5063825" y="1558550"/>
              <a:ext cx="2850" cy="3600"/>
            </a:xfrm>
            <a:custGeom>
              <a:avLst/>
              <a:gdLst/>
              <a:ahLst/>
              <a:cxnLst/>
              <a:rect l="l" t="t" r="r" b="b"/>
              <a:pathLst>
                <a:path w="114" h="144" extrusionOk="0">
                  <a:moveTo>
                    <a:pt x="76" y="0"/>
                  </a:moveTo>
                  <a:lnTo>
                    <a:pt x="0" y="83"/>
                  </a:lnTo>
                  <a:lnTo>
                    <a:pt x="76" y="144"/>
                  </a:lnTo>
                  <a:cubicBezTo>
                    <a:pt x="91" y="106"/>
                    <a:pt x="98" y="76"/>
                    <a:pt x="113" y="38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26"/>
            <p:cNvSpPr/>
            <p:nvPr/>
          </p:nvSpPr>
          <p:spPr>
            <a:xfrm>
              <a:off x="4555575" y="1349900"/>
              <a:ext cx="511450" cy="418250"/>
            </a:xfrm>
            <a:custGeom>
              <a:avLst/>
              <a:gdLst/>
              <a:ahLst/>
              <a:cxnLst/>
              <a:rect l="l" t="t" r="r" b="b"/>
              <a:pathLst>
                <a:path w="20458" h="16730" extrusionOk="0">
                  <a:moveTo>
                    <a:pt x="14544" y="1"/>
                  </a:moveTo>
                  <a:cubicBezTo>
                    <a:pt x="14539" y="1"/>
                    <a:pt x="14535" y="1"/>
                    <a:pt x="14531" y="1"/>
                  </a:cubicBezTo>
                  <a:cubicBezTo>
                    <a:pt x="12783" y="1"/>
                    <a:pt x="11246" y="792"/>
                    <a:pt x="10207" y="2004"/>
                  </a:cubicBezTo>
                  <a:cubicBezTo>
                    <a:pt x="9160" y="799"/>
                    <a:pt x="7616" y="16"/>
                    <a:pt x="5876" y="16"/>
                  </a:cubicBezTo>
                  <a:cubicBezTo>
                    <a:pt x="4053" y="23"/>
                    <a:pt x="2321" y="897"/>
                    <a:pt x="1266" y="2336"/>
                  </a:cubicBezTo>
                  <a:cubicBezTo>
                    <a:pt x="1" y="4068"/>
                    <a:pt x="99" y="6064"/>
                    <a:pt x="927" y="7962"/>
                  </a:cubicBezTo>
                  <a:cubicBezTo>
                    <a:pt x="1681" y="9695"/>
                    <a:pt x="2615" y="11397"/>
                    <a:pt x="3571" y="13024"/>
                  </a:cubicBezTo>
                  <a:cubicBezTo>
                    <a:pt x="4392" y="14417"/>
                    <a:pt x="5417" y="15962"/>
                    <a:pt x="7028" y="16549"/>
                  </a:cubicBezTo>
                  <a:cubicBezTo>
                    <a:pt x="7360" y="16670"/>
                    <a:pt x="7691" y="16730"/>
                    <a:pt x="8023" y="16730"/>
                  </a:cubicBezTo>
                  <a:cubicBezTo>
                    <a:pt x="8031" y="16730"/>
                    <a:pt x="8040" y="16730"/>
                    <a:pt x="8049" y="16730"/>
                  </a:cubicBezTo>
                  <a:cubicBezTo>
                    <a:pt x="8890" y="16730"/>
                    <a:pt x="9678" y="16370"/>
                    <a:pt x="10237" y="15788"/>
                  </a:cubicBezTo>
                  <a:cubicBezTo>
                    <a:pt x="10791" y="16364"/>
                    <a:pt x="11576" y="16723"/>
                    <a:pt x="12401" y="16723"/>
                  </a:cubicBezTo>
                  <a:cubicBezTo>
                    <a:pt x="12418" y="16723"/>
                    <a:pt x="12435" y="16723"/>
                    <a:pt x="12452" y="16722"/>
                  </a:cubicBezTo>
                  <a:cubicBezTo>
                    <a:pt x="12783" y="16715"/>
                    <a:pt x="13122" y="16654"/>
                    <a:pt x="13446" y="16534"/>
                  </a:cubicBezTo>
                  <a:cubicBezTo>
                    <a:pt x="15630" y="15728"/>
                    <a:pt x="16873" y="12986"/>
                    <a:pt x="17928" y="11111"/>
                  </a:cubicBezTo>
                  <a:cubicBezTo>
                    <a:pt x="18839" y="9506"/>
                    <a:pt x="19984" y="7510"/>
                    <a:pt x="20165" y="5665"/>
                  </a:cubicBezTo>
                  <a:cubicBezTo>
                    <a:pt x="20458" y="2596"/>
                    <a:pt x="17582" y="1"/>
                    <a:pt x="1454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26"/>
            <p:cNvSpPr/>
            <p:nvPr/>
          </p:nvSpPr>
          <p:spPr>
            <a:xfrm>
              <a:off x="4552200" y="1346700"/>
              <a:ext cx="513900" cy="424650"/>
            </a:xfrm>
            <a:custGeom>
              <a:avLst/>
              <a:gdLst/>
              <a:ahLst/>
              <a:cxnLst/>
              <a:rect l="l" t="t" r="r" b="b"/>
              <a:pathLst>
                <a:path w="20556" h="16986" extrusionOk="0">
                  <a:moveTo>
                    <a:pt x="14673" y="257"/>
                  </a:moveTo>
                  <a:cubicBezTo>
                    <a:pt x="16232" y="257"/>
                    <a:pt x="17806" y="957"/>
                    <a:pt x="18884" y="2147"/>
                  </a:cubicBezTo>
                  <a:cubicBezTo>
                    <a:pt x="19840" y="3194"/>
                    <a:pt x="20300" y="4482"/>
                    <a:pt x="20172" y="5778"/>
                  </a:cubicBezTo>
                  <a:cubicBezTo>
                    <a:pt x="20006" y="7548"/>
                    <a:pt x="18906" y="9491"/>
                    <a:pt x="18032" y="11050"/>
                  </a:cubicBezTo>
                  <a:lnTo>
                    <a:pt x="17957" y="11179"/>
                  </a:lnTo>
                  <a:cubicBezTo>
                    <a:pt x="17822" y="11420"/>
                    <a:pt x="17686" y="11668"/>
                    <a:pt x="17550" y="11924"/>
                  </a:cubicBezTo>
                  <a:cubicBezTo>
                    <a:pt x="16594" y="13672"/>
                    <a:pt x="15404" y="15856"/>
                    <a:pt x="13543" y="16541"/>
                  </a:cubicBezTo>
                  <a:cubicBezTo>
                    <a:pt x="13234" y="16662"/>
                    <a:pt x="12911" y="16722"/>
                    <a:pt x="12587" y="16722"/>
                  </a:cubicBezTo>
                  <a:cubicBezTo>
                    <a:pt x="12569" y="16723"/>
                    <a:pt x="12551" y="16723"/>
                    <a:pt x="12534" y="16723"/>
                  </a:cubicBezTo>
                  <a:cubicBezTo>
                    <a:pt x="11761" y="16723"/>
                    <a:pt x="11007" y="16400"/>
                    <a:pt x="10463" y="15833"/>
                  </a:cubicBezTo>
                  <a:cubicBezTo>
                    <a:pt x="10440" y="15803"/>
                    <a:pt x="10402" y="15796"/>
                    <a:pt x="10372" y="15796"/>
                  </a:cubicBezTo>
                  <a:cubicBezTo>
                    <a:pt x="10334" y="15796"/>
                    <a:pt x="10304" y="15803"/>
                    <a:pt x="10282" y="15833"/>
                  </a:cubicBezTo>
                  <a:cubicBezTo>
                    <a:pt x="9729" y="16401"/>
                    <a:pt x="8982" y="16730"/>
                    <a:pt x="8209" y="16730"/>
                  </a:cubicBezTo>
                  <a:cubicBezTo>
                    <a:pt x="8192" y="16730"/>
                    <a:pt x="8175" y="16730"/>
                    <a:pt x="8158" y="16730"/>
                  </a:cubicBezTo>
                  <a:cubicBezTo>
                    <a:pt x="7834" y="16730"/>
                    <a:pt x="7510" y="16669"/>
                    <a:pt x="7209" y="16557"/>
                  </a:cubicBezTo>
                  <a:cubicBezTo>
                    <a:pt x="5619" y="15977"/>
                    <a:pt x="4625" y="14463"/>
                    <a:pt x="3812" y="13084"/>
                  </a:cubicBezTo>
                  <a:cubicBezTo>
                    <a:pt x="2652" y="11118"/>
                    <a:pt x="1816" y="9514"/>
                    <a:pt x="1175" y="8045"/>
                  </a:cubicBezTo>
                  <a:cubicBezTo>
                    <a:pt x="271" y="5974"/>
                    <a:pt x="384" y="4068"/>
                    <a:pt x="1507" y="2539"/>
                  </a:cubicBezTo>
                  <a:cubicBezTo>
                    <a:pt x="2539" y="1123"/>
                    <a:pt x="4226" y="279"/>
                    <a:pt x="6011" y="272"/>
                  </a:cubicBezTo>
                  <a:lnTo>
                    <a:pt x="6019" y="272"/>
                  </a:lnTo>
                  <a:cubicBezTo>
                    <a:pt x="7638" y="272"/>
                    <a:pt x="9182" y="980"/>
                    <a:pt x="10244" y="2215"/>
                  </a:cubicBezTo>
                  <a:cubicBezTo>
                    <a:pt x="10267" y="2245"/>
                    <a:pt x="10304" y="2260"/>
                    <a:pt x="10342" y="2260"/>
                  </a:cubicBezTo>
                  <a:cubicBezTo>
                    <a:pt x="10380" y="2260"/>
                    <a:pt x="10410" y="2245"/>
                    <a:pt x="10432" y="2215"/>
                  </a:cubicBezTo>
                  <a:cubicBezTo>
                    <a:pt x="11502" y="972"/>
                    <a:pt x="13039" y="257"/>
                    <a:pt x="14666" y="257"/>
                  </a:cubicBezTo>
                  <a:close/>
                  <a:moveTo>
                    <a:pt x="14666" y="1"/>
                  </a:moveTo>
                  <a:cubicBezTo>
                    <a:pt x="13016" y="8"/>
                    <a:pt x="11449" y="709"/>
                    <a:pt x="10342" y="1944"/>
                  </a:cubicBezTo>
                  <a:cubicBezTo>
                    <a:pt x="9227" y="716"/>
                    <a:pt x="7668" y="23"/>
                    <a:pt x="6019" y="23"/>
                  </a:cubicBezTo>
                  <a:lnTo>
                    <a:pt x="6011" y="23"/>
                  </a:lnTo>
                  <a:cubicBezTo>
                    <a:pt x="4143" y="23"/>
                    <a:pt x="2388" y="912"/>
                    <a:pt x="1303" y="2396"/>
                  </a:cubicBezTo>
                  <a:cubicBezTo>
                    <a:pt x="128" y="3993"/>
                    <a:pt x="0" y="5981"/>
                    <a:pt x="942" y="8143"/>
                  </a:cubicBezTo>
                  <a:cubicBezTo>
                    <a:pt x="1590" y="9619"/>
                    <a:pt x="2433" y="11231"/>
                    <a:pt x="3601" y="13212"/>
                  </a:cubicBezTo>
                  <a:cubicBezTo>
                    <a:pt x="4429" y="14628"/>
                    <a:pt x="5454" y="16187"/>
                    <a:pt x="7118" y="16798"/>
                  </a:cubicBezTo>
                  <a:cubicBezTo>
                    <a:pt x="7457" y="16918"/>
                    <a:pt x="7804" y="16978"/>
                    <a:pt x="8158" y="16986"/>
                  </a:cubicBezTo>
                  <a:lnTo>
                    <a:pt x="8188" y="16986"/>
                  </a:lnTo>
                  <a:cubicBezTo>
                    <a:pt x="8994" y="16986"/>
                    <a:pt x="9777" y="16662"/>
                    <a:pt x="10372" y="16097"/>
                  </a:cubicBezTo>
                  <a:cubicBezTo>
                    <a:pt x="10961" y="16656"/>
                    <a:pt x="11737" y="16971"/>
                    <a:pt x="12538" y="16971"/>
                  </a:cubicBezTo>
                  <a:cubicBezTo>
                    <a:pt x="12557" y="16971"/>
                    <a:pt x="12575" y="16971"/>
                    <a:pt x="12594" y="16971"/>
                  </a:cubicBezTo>
                  <a:cubicBezTo>
                    <a:pt x="12941" y="16971"/>
                    <a:pt x="13295" y="16903"/>
                    <a:pt x="13626" y="16782"/>
                  </a:cubicBezTo>
                  <a:cubicBezTo>
                    <a:pt x="15584" y="16059"/>
                    <a:pt x="16797" y="13830"/>
                    <a:pt x="17769" y="12045"/>
                  </a:cubicBezTo>
                  <a:cubicBezTo>
                    <a:pt x="17904" y="11789"/>
                    <a:pt x="18040" y="11540"/>
                    <a:pt x="18176" y="11307"/>
                  </a:cubicBezTo>
                  <a:lnTo>
                    <a:pt x="18251" y="11171"/>
                  </a:lnTo>
                  <a:cubicBezTo>
                    <a:pt x="19140" y="9597"/>
                    <a:pt x="20247" y="7631"/>
                    <a:pt x="20420" y="5808"/>
                  </a:cubicBezTo>
                  <a:cubicBezTo>
                    <a:pt x="20556" y="4437"/>
                    <a:pt x="20074" y="3074"/>
                    <a:pt x="19072" y="1974"/>
                  </a:cubicBezTo>
                  <a:cubicBezTo>
                    <a:pt x="17942" y="739"/>
                    <a:pt x="16300" y="1"/>
                    <a:pt x="146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26"/>
            <p:cNvSpPr/>
            <p:nvPr/>
          </p:nvSpPr>
          <p:spPr>
            <a:xfrm>
              <a:off x="4539775" y="1335975"/>
              <a:ext cx="511450" cy="418250"/>
            </a:xfrm>
            <a:custGeom>
              <a:avLst/>
              <a:gdLst/>
              <a:ahLst/>
              <a:cxnLst/>
              <a:rect l="l" t="t" r="r" b="b"/>
              <a:pathLst>
                <a:path w="20458" h="16730" extrusionOk="0">
                  <a:moveTo>
                    <a:pt x="14543" y="0"/>
                  </a:moveTo>
                  <a:cubicBezTo>
                    <a:pt x="14539" y="0"/>
                    <a:pt x="14534" y="0"/>
                    <a:pt x="14530" y="0"/>
                  </a:cubicBezTo>
                  <a:cubicBezTo>
                    <a:pt x="12782" y="0"/>
                    <a:pt x="11246" y="791"/>
                    <a:pt x="10206" y="2004"/>
                  </a:cubicBezTo>
                  <a:cubicBezTo>
                    <a:pt x="9167" y="799"/>
                    <a:pt x="7623" y="15"/>
                    <a:pt x="5875" y="15"/>
                  </a:cubicBezTo>
                  <a:cubicBezTo>
                    <a:pt x="4060" y="23"/>
                    <a:pt x="2320" y="897"/>
                    <a:pt x="1266" y="2335"/>
                  </a:cubicBezTo>
                  <a:cubicBezTo>
                    <a:pt x="0" y="4068"/>
                    <a:pt x="98" y="6064"/>
                    <a:pt x="927" y="7962"/>
                  </a:cubicBezTo>
                  <a:cubicBezTo>
                    <a:pt x="1680" y="9694"/>
                    <a:pt x="2621" y="11397"/>
                    <a:pt x="3570" y="13024"/>
                  </a:cubicBezTo>
                  <a:cubicBezTo>
                    <a:pt x="4391" y="14417"/>
                    <a:pt x="5416" y="15961"/>
                    <a:pt x="7028" y="16549"/>
                  </a:cubicBezTo>
                  <a:cubicBezTo>
                    <a:pt x="7359" y="16669"/>
                    <a:pt x="7691" y="16729"/>
                    <a:pt x="8022" y="16729"/>
                  </a:cubicBezTo>
                  <a:cubicBezTo>
                    <a:pt x="8031" y="16729"/>
                    <a:pt x="8039" y="16730"/>
                    <a:pt x="8048" y="16730"/>
                  </a:cubicBezTo>
                  <a:cubicBezTo>
                    <a:pt x="8889" y="16730"/>
                    <a:pt x="9677" y="16369"/>
                    <a:pt x="10236" y="15788"/>
                  </a:cubicBezTo>
                  <a:cubicBezTo>
                    <a:pt x="10795" y="16369"/>
                    <a:pt x="11591" y="16722"/>
                    <a:pt x="12432" y="16722"/>
                  </a:cubicBezTo>
                  <a:cubicBezTo>
                    <a:pt x="12441" y="16722"/>
                    <a:pt x="12450" y="16722"/>
                    <a:pt x="12458" y="16722"/>
                  </a:cubicBezTo>
                  <a:cubicBezTo>
                    <a:pt x="12782" y="16714"/>
                    <a:pt x="13121" y="16654"/>
                    <a:pt x="13453" y="16534"/>
                  </a:cubicBezTo>
                  <a:cubicBezTo>
                    <a:pt x="15637" y="15728"/>
                    <a:pt x="16880" y="12986"/>
                    <a:pt x="17934" y="11110"/>
                  </a:cubicBezTo>
                  <a:cubicBezTo>
                    <a:pt x="18838" y="9506"/>
                    <a:pt x="19991" y="7510"/>
                    <a:pt x="20164" y="5665"/>
                  </a:cubicBezTo>
                  <a:cubicBezTo>
                    <a:pt x="20457" y="2596"/>
                    <a:pt x="17581" y="0"/>
                    <a:pt x="14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26"/>
            <p:cNvSpPr/>
            <p:nvPr/>
          </p:nvSpPr>
          <p:spPr>
            <a:xfrm>
              <a:off x="4536575" y="1332775"/>
              <a:ext cx="513700" cy="424650"/>
            </a:xfrm>
            <a:custGeom>
              <a:avLst/>
              <a:gdLst/>
              <a:ahLst/>
              <a:cxnLst/>
              <a:rect l="l" t="t" r="r" b="b"/>
              <a:pathLst>
                <a:path w="20548" h="16986" extrusionOk="0">
                  <a:moveTo>
                    <a:pt x="14673" y="249"/>
                  </a:moveTo>
                  <a:cubicBezTo>
                    <a:pt x="16225" y="249"/>
                    <a:pt x="17799" y="957"/>
                    <a:pt x="18876" y="2147"/>
                  </a:cubicBezTo>
                  <a:cubicBezTo>
                    <a:pt x="19832" y="3194"/>
                    <a:pt x="20292" y="4482"/>
                    <a:pt x="20164" y="5778"/>
                  </a:cubicBezTo>
                  <a:cubicBezTo>
                    <a:pt x="19998" y="7548"/>
                    <a:pt x="18906" y="9491"/>
                    <a:pt x="18025" y="11050"/>
                  </a:cubicBezTo>
                  <a:lnTo>
                    <a:pt x="17949" y="11178"/>
                  </a:lnTo>
                  <a:cubicBezTo>
                    <a:pt x="17821" y="11412"/>
                    <a:pt x="17678" y="11660"/>
                    <a:pt x="17543" y="11924"/>
                  </a:cubicBezTo>
                  <a:cubicBezTo>
                    <a:pt x="16586" y="13671"/>
                    <a:pt x="15403" y="15856"/>
                    <a:pt x="13536" y="16541"/>
                  </a:cubicBezTo>
                  <a:cubicBezTo>
                    <a:pt x="13227" y="16654"/>
                    <a:pt x="12903" y="16714"/>
                    <a:pt x="12579" y="16722"/>
                  </a:cubicBezTo>
                  <a:lnTo>
                    <a:pt x="12541" y="16722"/>
                  </a:lnTo>
                  <a:cubicBezTo>
                    <a:pt x="11765" y="16722"/>
                    <a:pt x="11005" y="16398"/>
                    <a:pt x="10455" y="15833"/>
                  </a:cubicBezTo>
                  <a:cubicBezTo>
                    <a:pt x="10432" y="15803"/>
                    <a:pt x="10402" y="15788"/>
                    <a:pt x="10364" y="15788"/>
                  </a:cubicBezTo>
                  <a:cubicBezTo>
                    <a:pt x="10327" y="15788"/>
                    <a:pt x="10297" y="15803"/>
                    <a:pt x="10274" y="15833"/>
                  </a:cubicBezTo>
                  <a:cubicBezTo>
                    <a:pt x="9723" y="16406"/>
                    <a:pt x="8958" y="16729"/>
                    <a:pt x="8177" y="16729"/>
                  </a:cubicBezTo>
                  <a:cubicBezTo>
                    <a:pt x="8168" y="16729"/>
                    <a:pt x="8159" y="16729"/>
                    <a:pt x="8150" y="16729"/>
                  </a:cubicBezTo>
                  <a:cubicBezTo>
                    <a:pt x="7826" y="16729"/>
                    <a:pt x="7510" y="16669"/>
                    <a:pt x="7201" y="16556"/>
                  </a:cubicBezTo>
                  <a:cubicBezTo>
                    <a:pt x="5612" y="15976"/>
                    <a:pt x="4617" y="14462"/>
                    <a:pt x="3811" y="13084"/>
                  </a:cubicBezTo>
                  <a:cubicBezTo>
                    <a:pt x="2651" y="11110"/>
                    <a:pt x="1808" y="9514"/>
                    <a:pt x="1168" y="8045"/>
                  </a:cubicBezTo>
                  <a:cubicBezTo>
                    <a:pt x="264" y="5966"/>
                    <a:pt x="377" y="4068"/>
                    <a:pt x="1499" y="2539"/>
                  </a:cubicBezTo>
                  <a:cubicBezTo>
                    <a:pt x="2538" y="1123"/>
                    <a:pt x="4218" y="272"/>
                    <a:pt x="6003" y="272"/>
                  </a:cubicBezTo>
                  <a:lnTo>
                    <a:pt x="6011" y="272"/>
                  </a:lnTo>
                  <a:cubicBezTo>
                    <a:pt x="7630" y="272"/>
                    <a:pt x="9174" y="980"/>
                    <a:pt x="10236" y="2215"/>
                  </a:cubicBezTo>
                  <a:cubicBezTo>
                    <a:pt x="10267" y="2245"/>
                    <a:pt x="10297" y="2260"/>
                    <a:pt x="10334" y="2260"/>
                  </a:cubicBezTo>
                  <a:cubicBezTo>
                    <a:pt x="10372" y="2260"/>
                    <a:pt x="10410" y="2245"/>
                    <a:pt x="10432" y="2215"/>
                  </a:cubicBezTo>
                  <a:cubicBezTo>
                    <a:pt x="11494" y="972"/>
                    <a:pt x="13038" y="256"/>
                    <a:pt x="14658" y="249"/>
                  </a:cubicBezTo>
                  <a:close/>
                  <a:moveTo>
                    <a:pt x="14658" y="0"/>
                  </a:moveTo>
                  <a:cubicBezTo>
                    <a:pt x="13008" y="8"/>
                    <a:pt x="11442" y="708"/>
                    <a:pt x="10334" y="1944"/>
                  </a:cubicBezTo>
                  <a:cubicBezTo>
                    <a:pt x="9227" y="716"/>
                    <a:pt x="7660" y="23"/>
                    <a:pt x="6011" y="23"/>
                  </a:cubicBezTo>
                  <a:lnTo>
                    <a:pt x="6003" y="23"/>
                  </a:lnTo>
                  <a:cubicBezTo>
                    <a:pt x="4135" y="23"/>
                    <a:pt x="2380" y="912"/>
                    <a:pt x="1296" y="2388"/>
                  </a:cubicBezTo>
                  <a:cubicBezTo>
                    <a:pt x="121" y="3992"/>
                    <a:pt x="0" y="5981"/>
                    <a:pt x="942" y="8143"/>
                  </a:cubicBezTo>
                  <a:cubicBezTo>
                    <a:pt x="1582" y="9619"/>
                    <a:pt x="2425" y="11231"/>
                    <a:pt x="3593" y="13212"/>
                  </a:cubicBezTo>
                  <a:cubicBezTo>
                    <a:pt x="4422" y="14628"/>
                    <a:pt x="5446" y="16187"/>
                    <a:pt x="7111" y="16790"/>
                  </a:cubicBezTo>
                  <a:cubicBezTo>
                    <a:pt x="7449" y="16918"/>
                    <a:pt x="7796" y="16978"/>
                    <a:pt x="8150" y="16985"/>
                  </a:cubicBezTo>
                  <a:lnTo>
                    <a:pt x="8180" y="16985"/>
                  </a:lnTo>
                  <a:cubicBezTo>
                    <a:pt x="8986" y="16985"/>
                    <a:pt x="9777" y="16662"/>
                    <a:pt x="10364" y="16097"/>
                  </a:cubicBezTo>
                  <a:cubicBezTo>
                    <a:pt x="10953" y="16656"/>
                    <a:pt x="11736" y="16971"/>
                    <a:pt x="12531" y="16971"/>
                  </a:cubicBezTo>
                  <a:cubicBezTo>
                    <a:pt x="12549" y="16971"/>
                    <a:pt x="12568" y="16971"/>
                    <a:pt x="12586" y="16970"/>
                  </a:cubicBezTo>
                  <a:cubicBezTo>
                    <a:pt x="12940" y="16970"/>
                    <a:pt x="13287" y="16903"/>
                    <a:pt x="13618" y="16782"/>
                  </a:cubicBezTo>
                  <a:cubicBezTo>
                    <a:pt x="15577" y="16059"/>
                    <a:pt x="16789" y="13829"/>
                    <a:pt x="17761" y="12044"/>
                  </a:cubicBezTo>
                  <a:cubicBezTo>
                    <a:pt x="17904" y="11788"/>
                    <a:pt x="18040" y="11540"/>
                    <a:pt x="18168" y="11299"/>
                  </a:cubicBezTo>
                  <a:lnTo>
                    <a:pt x="18243" y="11171"/>
                  </a:lnTo>
                  <a:cubicBezTo>
                    <a:pt x="19132" y="9589"/>
                    <a:pt x="20247" y="7630"/>
                    <a:pt x="20420" y="5800"/>
                  </a:cubicBezTo>
                  <a:cubicBezTo>
                    <a:pt x="20548" y="4437"/>
                    <a:pt x="20066" y="3074"/>
                    <a:pt x="19064" y="1974"/>
                  </a:cubicBezTo>
                  <a:cubicBezTo>
                    <a:pt x="17942" y="739"/>
                    <a:pt x="16300" y="0"/>
                    <a:pt x="1467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26"/>
            <p:cNvSpPr/>
            <p:nvPr/>
          </p:nvSpPr>
          <p:spPr>
            <a:xfrm>
              <a:off x="4789825" y="1288725"/>
              <a:ext cx="44100" cy="120900"/>
            </a:xfrm>
            <a:custGeom>
              <a:avLst/>
              <a:gdLst/>
              <a:ahLst/>
              <a:cxnLst/>
              <a:rect l="l" t="t" r="r" b="b"/>
              <a:pathLst>
                <a:path w="1764" h="4836" extrusionOk="0">
                  <a:moveTo>
                    <a:pt x="1619" y="0"/>
                  </a:moveTo>
                  <a:cubicBezTo>
                    <a:pt x="1590" y="0"/>
                    <a:pt x="1561" y="10"/>
                    <a:pt x="1538" y="30"/>
                  </a:cubicBezTo>
                  <a:cubicBezTo>
                    <a:pt x="641" y="806"/>
                    <a:pt x="114" y="1808"/>
                    <a:pt x="69" y="2855"/>
                  </a:cubicBezTo>
                  <a:lnTo>
                    <a:pt x="1" y="4707"/>
                  </a:lnTo>
                  <a:cubicBezTo>
                    <a:pt x="1" y="4775"/>
                    <a:pt x="54" y="4836"/>
                    <a:pt x="121" y="4836"/>
                  </a:cubicBezTo>
                  <a:lnTo>
                    <a:pt x="129" y="4836"/>
                  </a:lnTo>
                  <a:cubicBezTo>
                    <a:pt x="197" y="4836"/>
                    <a:pt x="250" y="4783"/>
                    <a:pt x="250" y="4715"/>
                  </a:cubicBezTo>
                  <a:lnTo>
                    <a:pt x="317" y="2862"/>
                  </a:lnTo>
                  <a:cubicBezTo>
                    <a:pt x="362" y="1890"/>
                    <a:pt x="860" y="949"/>
                    <a:pt x="1703" y="218"/>
                  </a:cubicBezTo>
                  <a:cubicBezTo>
                    <a:pt x="1756" y="173"/>
                    <a:pt x="1763" y="90"/>
                    <a:pt x="1718" y="45"/>
                  </a:cubicBezTo>
                  <a:cubicBezTo>
                    <a:pt x="1693" y="16"/>
                    <a:pt x="1656" y="0"/>
                    <a:pt x="161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26"/>
            <p:cNvSpPr/>
            <p:nvPr/>
          </p:nvSpPr>
          <p:spPr>
            <a:xfrm>
              <a:off x="4682125" y="1244450"/>
              <a:ext cx="116200" cy="123000"/>
            </a:xfrm>
            <a:custGeom>
              <a:avLst/>
              <a:gdLst/>
              <a:ahLst/>
              <a:cxnLst/>
              <a:rect l="l" t="t" r="r" b="b"/>
              <a:pathLst>
                <a:path w="4648" h="4920" extrusionOk="0">
                  <a:moveTo>
                    <a:pt x="166" y="1"/>
                  </a:moveTo>
                  <a:lnTo>
                    <a:pt x="166" y="1"/>
                  </a:lnTo>
                  <a:cubicBezTo>
                    <a:pt x="1" y="2547"/>
                    <a:pt x="1929" y="4754"/>
                    <a:pt x="4482" y="4919"/>
                  </a:cubicBezTo>
                  <a:cubicBezTo>
                    <a:pt x="4648" y="2366"/>
                    <a:pt x="2712" y="166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26"/>
            <p:cNvSpPr/>
            <p:nvPr/>
          </p:nvSpPr>
          <p:spPr>
            <a:xfrm>
              <a:off x="4678725" y="1241250"/>
              <a:ext cx="120750" cy="129200"/>
            </a:xfrm>
            <a:custGeom>
              <a:avLst/>
              <a:gdLst/>
              <a:ahLst/>
              <a:cxnLst/>
              <a:rect l="l" t="t" r="r" b="b"/>
              <a:pathLst>
                <a:path w="4830" h="5168" extrusionOk="0">
                  <a:moveTo>
                    <a:pt x="415" y="264"/>
                  </a:moveTo>
                  <a:lnTo>
                    <a:pt x="415" y="264"/>
                  </a:lnTo>
                  <a:cubicBezTo>
                    <a:pt x="1568" y="370"/>
                    <a:pt x="2615" y="905"/>
                    <a:pt x="3383" y="1771"/>
                  </a:cubicBezTo>
                  <a:cubicBezTo>
                    <a:pt x="4151" y="2645"/>
                    <a:pt x="4543" y="3759"/>
                    <a:pt x="4498" y="4912"/>
                  </a:cubicBezTo>
                  <a:cubicBezTo>
                    <a:pt x="3345" y="4806"/>
                    <a:pt x="2298" y="4271"/>
                    <a:pt x="1537" y="3398"/>
                  </a:cubicBezTo>
                  <a:cubicBezTo>
                    <a:pt x="769" y="2524"/>
                    <a:pt x="378" y="1417"/>
                    <a:pt x="415" y="264"/>
                  </a:cubicBezTo>
                  <a:close/>
                  <a:moveTo>
                    <a:pt x="310" y="1"/>
                  </a:moveTo>
                  <a:cubicBezTo>
                    <a:pt x="234" y="1"/>
                    <a:pt x="182" y="46"/>
                    <a:pt x="174" y="121"/>
                  </a:cubicBezTo>
                  <a:cubicBezTo>
                    <a:pt x="1" y="2735"/>
                    <a:pt x="1997" y="5002"/>
                    <a:pt x="4611" y="5168"/>
                  </a:cubicBezTo>
                  <a:lnTo>
                    <a:pt x="4618" y="5168"/>
                  </a:lnTo>
                  <a:cubicBezTo>
                    <a:pt x="4686" y="5168"/>
                    <a:pt x="4739" y="5123"/>
                    <a:pt x="4746" y="5055"/>
                  </a:cubicBezTo>
                  <a:cubicBezTo>
                    <a:pt x="4829" y="3789"/>
                    <a:pt x="4407" y="2562"/>
                    <a:pt x="3571" y="1605"/>
                  </a:cubicBezTo>
                  <a:cubicBezTo>
                    <a:pt x="2735" y="656"/>
                    <a:pt x="1575" y="84"/>
                    <a:pt x="31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26"/>
            <p:cNvSpPr/>
            <p:nvPr/>
          </p:nvSpPr>
          <p:spPr>
            <a:xfrm>
              <a:off x="4688150" y="1246525"/>
              <a:ext cx="104150" cy="118650"/>
            </a:xfrm>
            <a:custGeom>
              <a:avLst/>
              <a:gdLst/>
              <a:ahLst/>
              <a:cxnLst/>
              <a:rect l="l" t="t" r="r" b="b"/>
              <a:pathLst>
                <a:path w="4166" h="4746" extrusionOk="0">
                  <a:moveTo>
                    <a:pt x="1" y="1"/>
                  </a:moveTo>
                  <a:lnTo>
                    <a:pt x="4166" y="4746"/>
                  </a:lnTo>
                </a:path>
              </a:pathLst>
            </a:custGeom>
            <a:solidFill>
              <a:srgbClr val="708A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26"/>
            <p:cNvSpPr/>
            <p:nvPr/>
          </p:nvSpPr>
          <p:spPr>
            <a:xfrm>
              <a:off x="4684575" y="1243350"/>
              <a:ext cx="111300" cy="125025"/>
            </a:xfrm>
            <a:custGeom>
              <a:avLst/>
              <a:gdLst/>
              <a:ahLst/>
              <a:cxnLst/>
              <a:rect l="l" t="t" r="r" b="b"/>
              <a:pathLst>
                <a:path w="4452" h="5001" extrusionOk="0">
                  <a:moveTo>
                    <a:pt x="139" y="0"/>
                  </a:moveTo>
                  <a:cubicBezTo>
                    <a:pt x="112" y="0"/>
                    <a:pt x="84" y="10"/>
                    <a:pt x="61" y="30"/>
                  </a:cubicBezTo>
                  <a:cubicBezTo>
                    <a:pt x="8" y="75"/>
                    <a:pt x="0" y="158"/>
                    <a:pt x="46" y="210"/>
                  </a:cubicBezTo>
                  <a:lnTo>
                    <a:pt x="4218" y="4956"/>
                  </a:lnTo>
                  <a:cubicBezTo>
                    <a:pt x="4241" y="4986"/>
                    <a:pt x="4279" y="5001"/>
                    <a:pt x="4309" y="5001"/>
                  </a:cubicBezTo>
                  <a:cubicBezTo>
                    <a:pt x="4339" y="5001"/>
                    <a:pt x="4369" y="4986"/>
                    <a:pt x="4392" y="4971"/>
                  </a:cubicBezTo>
                  <a:cubicBezTo>
                    <a:pt x="4444" y="4926"/>
                    <a:pt x="4452" y="4843"/>
                    <a:pt x="4407" y="4790"/>
                  </a:cubicBezTo>
                  <a:lnTo>
                    <a:pt x="234" y="45"/>
                  </a:lnTo>
                  <a:cubicBezTo>
                    <a:pt x="209" y="15"/>
                    <a:pt x="174" y="0"/>
                    <a:pt x="13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26"/>
            <p:cNvSpPr/>
            <p:nvPr/>
          </p:nvSpPr>
          <p:spPr>
            <a:xfrm>
              <a:off x="4689850" y="1254825"/>
              <a:ext cx="68950" cy="71375"/>
            </a:xfrm>
            <a:custGeom>
              <a:avLst/>
              <a:gdLst/>
              <a:ahLst/>
              <a:cxnLst/>
              <a:rect l="l" t="t" r="r" b="b"/>
              <a:pathLst>
                <a:path w="2758" h="2855" extrusionOk="0">
                  <a:moveTo>
                    <a:pt x="1627" y="0"/>
                  </a:moveTo>
                  <a:cubicBezTo>
                    <a:pt x="1612" y="0"/>
                    <a:pt x="1597" y="3"/>
                    <a:pt x="1582" y="8"/>
                  </a:cubicBezTo>
                  <a:cubicBezTo>
                    <a:pt x="1522" y="30"/>
                    <a:pt x="1484" y="106"/>
                    <a:pt x="1514" y="173"/>
                  </a:cubicBezTo>
                  <a:lnTo>
                    <a:pt x="2388" y="2463"/>
                  </a:lnTo>
                  <a:lnTo>
                    <a:pt x="196" y="1311"/>
                  </a:lnTo>
                  <a:cubicBezTo>
                    <a:pt x="178" y="1302"/>
                    <a:pt x="159" y="1297"/>
                    <a:pt x="140" y="1297"/>
                  </a:cubicBezTo>
                  <a:cubicBezTo>
                    <a:pt x="95" y="1297"/>
                    <a:pt x="52" y="1321"/>
                    <a:pt x="30" y="1363"/>
                  </a:cubicBezTo>
                  <a:cubicBezTo>
                    <a:pt x="0" y="1424"/>
                    <a:pt x="23" y="1499"/>
                    <a:pt x="83" y="1529"/>
                  </a:cubicBezTo>
                  <a:lnTo>
                    <a:pt x="2561" y="2840"/>
                  </a:lnTo>
                  <a:cubicBezTo>
                    <a:pt x="2584" y="2855"/>
                    <a:pt x="2599" y="2855"/>
                    <a:pt x="2622" y="2855"/>
                  </a:cubicBezTo>
                  <a:cubicBezTo>
                    <a:pt x="2652" y="2855"/>
                    <a:pt x="2682" y="2847"/>
                    <a:pt x="2704" y="2825"/>
                  </a:cubicBezTo>
                  <a:cubicBezTo>
                    <a:pt x="2742" y="2787"/>
                    <a:pt x="2757" y="2734"/>
                    <a:pt x="2742" y="2689"/>
                  </a:cubicBezTo>
                  <a:lnTo>
                    <a:pt x="1748" y="83"/>
                  </a:lnTo>
                  <a:cubicBezTo>
                    <a:pt x="1724" y="30"/>
                    <a:pt x="1678" y="0"/>
                    <a:pt x="162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26"/>
            <p:cNvSpPr/>
            <p:nvPr/>
          </p:nvSpPr>
          <p:spPr>
            <a:xfrm>
              <a:off x="4765350" y="1394175"/>
              <a:ext cx="58600" cy="18075"/>
            </a:xfrm>
            <a:custGeom>
              <a:avLst/>
              <a:gdLst/>
              <a:ahLst/>
              <a:cxnLst/>
              <a:rect l="l" t="t" r="r" b="b"/>
              <a:pathLst>
                <a:path w="2344" h="723" extrusionOk="0">
                  <a:moveTo>
                    <a:pt x="141" y="1"/>
                  </a:moveTo>
                  <a:cubicBezTo>
                    <a:pt x="104" y="1"/>
                    <a:pt x="67" y="18"/>
                    <a:pt x="46" y="53"/>
                  </a:cubicBezTo>
                  <a:cubicBezTo>
                    <a:pt x="1" y="105"/>
                    <a:pt x="16" y="188"/>
                    <a:pt x="69" y="226"/>
                  </a:cubicBezTo>
                  <a:cubicBezTo>
                    <a:pt x="566" y="602"/>
                    <a:pt x="995" y="723"/>
                    <a:pt x="1349" y="723"/>
                  </a:cubicBezTo>
                  <a:cubicBezTo>
                    <a:pt x="1937" y="723"/>
                    <a:pt x="2291" y="376"/>
                    <a:pt x="2298" y="369"/>
                  </a:cubicBezTo>
                  <a:cubicBezTo>
                    <a:pt x="2343" y="324"/>
                    <a:pt x="2343" y="241"/>
                    <a:pt x="2298" y="196"/>
                  </a:cubicBezTo>
                  <a:cubicBezTo>
                    <a:pt x="2272" y="169"/>
                    <a:pt x="2238" y="156"/>
                    <a:pt x="2205" y="156"/>
                  </a:cubicBezTo>
                  <a:cubicBezTo>
                    <a:pt x="2172" y="156"/>
                    <a:pt x="2140" y="169"/>
                    <a:pt x="2117" y="196"/>
                  </a:cubicBezTo>
                  <a:cubicBezTo>
                    <a:pt x="2099" y="214"/>
                    <a:pt x="1827" y="478"/>
                    <a:pt x="1352" y="478"/>
                  </a:cubicBezTo>
                  <a:cubicBezTo>
                    <a:pt x="1051" y="478"/>
                    <a:pt x="669" y="372"/>
                    <a:pt x="219" y="30"/>
                  </a:cubicBezTo>
                  <a:cubicBezTo>
                    <a:pt x="197" y="11"/>
                    <a:pt x="168" y="1"/>
                    <a:pt x="14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26"/>
            <p:cNvSpPr/>
            <p:nvPr/>
          </p:nvSpPr>
          <p:spPr>
            <a:xfrm>
              <a:off x="4574600" y="1358475"/>
              <a:ext cx="121100" cy="117800"/>
            </a:xfrm>
            <a:custGeom>
              <a:avLst/>
              <a:gdLst/>
              <a:ahLst/>
              <a:cxnLst/>
              <a:rect l="l" t="t" r="r" b="b"/>
              <a:pathLst>
                <a:path w="4844" h="4712" extrusionOk="0">
                  <a:moveTo>
                    <a:pt x="4305" y="0"/>
                  </a:moveTo>
                  <a:cubicBezTo>
                    <a:pt x="3844" y="0"/>
                    <a:pt x="2585" y="81"/>
                    <a:pt x="1537" y="968"/>
                  </a:cubicBezTo>
                  <a:cubicBezTo>
                    <a:pt x="648" y="1722"/>
                    <a:pt x="136" y="2844"/>
                    <a:pt x="16" y="4305"/>
                  </a:cubicBezTo>
                  <a:cubicBezTo>
                    <a:pt x="1" y="4516"/>
                    <a:pt x="151" y="4697"/>
                    <a:pt x="362" y="4712"/>
                  </a:cubicBezTo>
                  <a:lnTo>
                    <a:pt x="392" y="4712"/>
                  </a:lnTo>
                  <a:cubicBezTo>
                    <a:pt x="588" y="4712"/>
                    <a:pt x="754" y="4569"/>
                    <a:pt x="769" y="4373"/>
                  </a:cubicBezTo>
                  <a:cubicBezTo>
                    <a:pt x="1050" y="967"/>
                    <a:pt x="3608" y="753"/>
                    <a:pt x="4270" y="753"/>
                  </a:cubicBezTo>
                  <a:cubicBezTo>
                    <a:pt x="4354" y="753"/>
                    <a:pt x="4407" y="757"/>
                    <a:pt x="4422" y="758"/>
                  </a:cubicBezTo>
                  <a:cubicBezTo>
                    <a:pt x="4432" y="758"/>
                    <a:pt x="4441" y="759"/>
                    <a:pt x="4451" y="759"/>
                  </a:cubicBezTo>
                  <a:cubicBezTo>
                    <a:pt x="4649" y="759"/>
                    <a:pt x="4814" y="612"/>
                    <a:pt x="4829" y="411"/>
                  </a:cubicBezTo>
                  <a:cubicBezTo>
                    <a:pt x="4844" y="208"/>
                    <a:pt x="4693" y="27"/>
                    <a:pt x="4482" y="4"/>
                  </a:cubicBezTo>
                  <a:cubicBezTo>
                    <a:pt x="4470" y="4"/>
                    <a:pt x="4407" y="0"/>
                    <a:pt x="4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26"/>
            <p:cNvSpPr/>
            <p:nvPr/>
          </p:nvSpPr>
          <p:spPr>
            <a:xfrm>
              <a:off x="4577625" y="1491175"/>
              <a:ext cx="22225" cy="25975"/>
            </a:xfrm>
            <a:custGeom>
              <a:avLst/>
              <a:gdLst/>
              <a:ahLst/>
              <a:cxnLst/>
              <a:rect l="l" t="t" r="r" b="b"/>
              <a:pathLst>
                <a:path w="889" h="1039" extrusionOk="0">
                  <a:moveTo>
                    <a:pt x="799" y="458"/>
                  </a:moveTo>
                  <a:cubicBezTo>
                    <a:pt x="814" y="504"/>
                    <a:pt x="814" y="549"/>
                    <a:pt x="806" y="594"/>
                  </a:cubicBezTo>
                  <a:cubicBezTo>
                    <a:pt x="806" y="549"/>
                    <a:pt x="806" y="504"/>
                    <a:pt x="799" y="458"/>
                  </a:cubicBezTo>
                  <a:close/>
                  <a:moveTo>
                    <a:pt x="409" y="0"/>
                  </a:moveTo>
                  <a:cubicBezTo>
                    <a:pt x="386" y="0"/>
                    <a:pt x="363" y="2"/>
                    <a:pt x="339" y="6"/>
                  </a:cubicBezTo>
                  <a:cubicBezTo>
                    <a:pt x="136" y="44"/>
                    <a:pt x="0" y="232"/>
                    <a:pt x="38" y="443"/>
                  </a:cubicBezTo>
                  <a:cubicBezTo>
                    <a:pt x="45" y="489"/>
                    <a:pt x="53" y="519"/>
                    <a:pt x="53" y="541"/>
                  </a:cubicBezTo>
                  <a:cubicBezTo>
                    <a:pt x="60" y="571"/>
                    <a:pt x="60" y="594"/>
                    <a:pt x="68" y="624"/>
                  </a:cubicBezTo>
                  <a:cubicBezTo>
                    <a:pt x="75" y="654"/>
                    <a:pt x="83" y="677"/>
                    <a:pt x="98" y="707"/>
                  </a:cubicBezTo>
                  <a:cubicBezTo>
                    <a:pt x="98" y="722"/>
                    <a:pt x="106" y="737"/>
                    <a:pt x="106" y="760"/>
                  </a:cubicBezTo>
                  <a:cubicBezTo>
                    <a:pt x="151" y="925"/>
                    <a:pt x="309" y="1038"/>
                    <a:pt x="475" y="1038"/>
                  </a:cubicBezTo>
                  <a:cubicBezTo>
                    <a:pt x="505" y="1038"/>
                    <a:pt x="535" y="1038"/>
                    <a:pt x="565" y="1031"/>
                  </a:cubicBezTo>
                  <a:cubicBezTo>
                    <a:pt x="768" y="978"/>
                    <a:pt x="889" y="767"/>
                    <a:pt x="836" y="571"/>
                  </a:cubicBezTo>
                  <a:cubicBezTo>
                    <a:pt x="829" y="541"/>
                    <a:pt x="821" y="496"/>
                    <a:pt x="799" y="443"/>
                  </a:cubicBezTo>
                  <a:cubicBezTo>
                    <a:pt x="799" y="398"/>
                    <a:pt x="783" y="345"/>
                    <a:pt x="776" y="308"/>
                  </a:cubicBezTo>
                  <a:cubicBezTo>
                    <a:pt x="749" y="127"/>
                    <a:pt x="592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26"/>
            <p:cNvSpPr/>
            <p:nvPr/>
          </p:nvSpPr>
          <p:spPr>
            <a:xfrm>
              <a:off x="4801700" y="1448950"/>
              <a:ext cx="62725" cy="121500"/>
            </a:xfrm>
            <a:custGeom>
              <a:avLst/>
              <a:gdLst/>
              <a:ahLst/>
              <a:cxnLst/>
              <a:rect l="l" t="t" r="r" b="b"/>
              <a:pathLst>
                <a:path w="2509" h="4860" extrusionOk="0">
                  <a:moveTo>
                    <a:pt x="1228" y="1"/>
                  </a:moveTo>
                  <a:cubicBezTo>
                    <a:pt x="550" y="8"/>
                    <a:pt x="0" y="566"/>
                    <a:pt x="8" y="1251"/>
                  </a:cubicBezTo>
                  <a:lnTo>
                    <a:pt x="31" y="3639"/>
                  </a:lnTo>
                  <a:cubicBezTo>
                    <a:pt x="38" y="4312"/>
                    <a:pt x="588" y="4859"/>
                    <a:pt x="1267" y="4859"/>
                  </a:cubicBezTo>
                  <a:cubicBezTo>
                    <a:pt x="1272" y="4859"/>
                    <a:pt x="1276" y="4859"/>
                    <a:pt x="1281" y="4859"/>
                  </a:cubicBezTo>
                  <a:cubicBezTo>
                    <a:pt x="1959" y="4851"/>
                    <a:pt x="2509" y="4294"/>
                    <a:pt x="2501" y="3609"/>
                  </a:cubicBezTo>
                  <a:lnTo>
                    <a:pt x="2479" y="1228"/>
                  </a:lnTo>
                  <a:cubicBezTo>
                    <a:pt x="2471" y="543"/>
                    <a:pt x="1914" y="1"/>
                    <a:pt x="1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26"/>
            <p:cNvSpPr/>
            <p:nvPr/>
          </p:nvSpPr>
          <p:spPr>
            <a:xfrm>
              <a:off x="4798675" y="1445950"/>
              <a:ext cx="68775" cy="127700"/>
            </a:xfrm>
            <a:custGeom>
              <a:avLst/>
              <a:gdLst/>
              <a:ahLst/>
              <a:cxnLst/>
              <a:rect l="l" t="t" r="r" b="b"/>
              <a:pathLst>
                <a:path w="2751" h="5108" extrusionOk="0">
                  <a:moveTo>
                    <a:pt x="1364" y="249"/>
                  </a:moveTo>
                  <a:cubicBezTo>
                    <a:pt x="1658" y="249"/>
                    <a:pt x="1929" y="362"/>
                    <a:pt x="2140" y="565"/>
                  </a:cubicBezTo>
                  <a:cubicBezTo>
                    <a:pt x="2351" y="776"/>
                    <a:pt x="2472" y="1055"/>
                    <a:pt x="2472" y="1348"/>
                  </a:cubicBezTo>
                  <a:lnTo>
                    <a:pt x="2494" y="3729"/>
                  </a:lnTo>
                  <a:cubicBezTo>
                    <a:pt x="2502" y="4030"/>
                    <a:pt x="2389" y="4309"/>
                    <a:pt x="2178" y="4520"/>
                  </a:cubicBezTo>
                  <a:cubicBezTo>
                    <a:pt x="1974" y="4730"/>
                    <a:pt x="1696" y="4851"/>
                    <a:pt x="1402" y="4851"/>
                  </a:cubicBezTo>
                  <a:lnTo>
                    <a:pt x="1387" y="4851"/>
                  </a:lnTo>
                  <a:cubicBezTo>
                    <a:pt x="784" y="4851"/>
                    <a:pt x="287" y="4361"/>
                    <a:pt x="280" y="3751"/>
                  </a:cubicBezTo>
                  <a:lnTo>
                    <a:pt x="257" y="1371"/>
                  </a:lnTo>
                  <a:cubicBezTo>
                    <a:pt x="250" y="1077"/>
                    <a:pt x="362" y="791"/>
                    <a:pt x="573" y="580"/>
                  </a:cubicBezTo>
                  <a:cubicBezTo>
                    <a:pt x="777" y="369"/>
                    <a:pt x="1055" y="249"/>
                    <a:pt x="1349" y="249"/>
                  </a:cubicBezTo>
                  <a:close/>
                  <a:moveTo>
                    <a:pt x="1349" y="0"/>
                  </a:moveTo>
                  <a:cubicBezTo>
                    <a:pt x="988" y="0"/>
                    <a:pt x="649" y="151"/>
                    <a:pt x="393" y="407"/>
                  </a:cubicBezTo>
                  <a:cubicBezTo>
                    <a:pt x="137" y="663"/>
                    <a:pt x="1" y="1010"/>
                    <a:pt x="1" y="1371"/>
                  </a:cubicBezTo>
                  <a:lnTo>
                    <a:pt x="24" y="3759"/>
                  </a:lnTo>
                  <a:cubicBezTo>
                    <a:pt x="31" y="4504"/>
                    <a:pt x="641" y="5107"/>
                    <a:pt x="1387" y="5107"/>
                  </a:cubicBezTo>
                  <a:lnTo>
                    <a:pt x="1402" y="5107"/>
                  </a:lnTo>
                  <a:cubicBezTo>
                    <a:pt x="1763" y="5100"/>
                    <a:pt x="2102" y="4956"/>
                    <a:pt x="2359" y="4693"/>
                  </a:cubicBezTo>
                  <a:cubicBezTo>
                    <a:pt x="2615" y="4437"/>
                    <a:pt x="2750" y="4090"/>
                    <a:pt x="2750" y="3729"/>
                  </a:cubicBezTo>
                  <a:lnTo>
                    <a:pt x="2728" y="1348"/>
                  </a:lnTo>
                  <a:cubicBezTo>
                    <a:pt x="2720" y="979"/>
                    <a:pt x="2577" y="640"/>
                    <a:pt x="2313" y="384"/>
                  </a:cubicBezTo>
                  <a:cubicBezTo>
                    <a:pt x="2057" y="136"/>
                    <a:pt x="1726" y="0"/>
                    <a:pt x="136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26"/>
            <p:cNvSpPr/>
            <p:nvPr/>
          </p:nvSpPr>
          <p:spPr>
            <a:xfrm>
              <a:off x="4718650" y="1476450"/>
              <a:ext cx="33750" cy="64250"/>
            </a:xfrm>
            <a:custGeom>
              <a:avLst/>
              <a:gdLst/>
              <a:ahLst/>
              <a:cxnLst/>
              <a:rect l="l" t="t" r="r" b="b"/>
              <a:pathLst>
                <a:path w="1350" h="2570" extrusionOk="0">
                  <a:moveTo>
                    <a:pt x="423" y="0"/>
                  </a:moveTo>
                  <a:cubicBezTo>
                    <a:pt x="174" y="106"/>
                    <a:pt x="1" y="347"/>
                    <a:pt x="1" y="626"/>
                  </a:cubicBezTo>
                  <a:lnTo>
                    <a:pt x="16" y="1914"/>
                  </a:lnTo>
                  <a:cubicBezTo>
                    <a:pt x="16" y="2278"/>
                    <a:pt x="310" y="2569"/>
                    <a:pt x="672" y="2569"/>
                  </a:cubicBezTo>
                  <a:cubicBezTo>
                    <a:pt x="677" y="2569"/>
                    <a:pt x="682" y="2569"/>
                    <a:pt x="686" y="2569"/>
                  </a:cubicBezTo>
                  <a:cubicBezTo>
                    <a:pt x="1055" y="2569"/>
                    <a:pt x="1349" y="2268"/>
                    <a:pt x="1349" y="1899"/>
                  </a:cubicBezTo>
                  <a:lnTo>
                    <a:pt x="1341" y="1183"/>
                  </a:lnTo>
                  <a:cubicBezTo>
                    <a:pt x="1334" y="618"/>
                    <a:pt x="942" y="144"/>
                    <a:pt x="42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26"/>
            <p:cNvSpPr/>
            <p:nvPr/>
          </p:nvSpPr>
          <p:spPr>
            <a:xfrm>
              <a:off x="4715450" y="1473350"/>
              <a:ext cx="40150" cy="70525"/>
            </a:xfrm>
            <a:custGeom>
              <a:avLst/>
              <a:gdLst/>
              <a:ahLst/>
              <a:cxnLst/>
              <a:rect l="l" t="t" r="r" b="b"/>
              <a:pathLst>
                <a:path w="1606" h="2821" extrusionOk="0">
                  <a:moveTo>
                    <a:pt x="558" y="260"/>
                  </a:moveTo>
                  <a:cubicBezTo>
                    <a:pt x="1018" y="403"/>
                    <a:pt x="1334" y="825"/>
                    <a:pt x="1341" y="1307"/>
                  </a:cubicBezTo>
                  <a:lnTo>
                    <a:pt x="1349" y="2023"/>
                  </a:lnTo>
                  <a:cubicBezTo>
                    <a:pt x="1349" y="2324"/>
                    <a:pt x="1108" y="2565"/>
                    <a:pt x="814" y="2572"/>
                  </a:cubicBezTo>
                  <a:lnTo>
                    <a:pt x="807" y="2572"/>
                  </a:lnTo>
                  <a:cubicBezTo>
                    <a:pt x="664" y="2572"/>
                    <a:pt x="535" y="2520"/>
                    <a:pt x="430" y="2414"/>
                  </a:cubicBezTo>
                  <a:cubicBezTo>
                    <a:pt x="325" y="2316"/>
                    <a:pt x="272" y="2181"/>
                    <a:pt x="264" y="2038"/>
                  </a:cubicBezTo>
                  <a:lnTo>
                    <a:pt x="257" y="750"/>
                  </a:lnTo>
                  <a:cubicBezTo>
                    <a:pt x="249" y="539"/>
                    <a:pt x="370" y="350"/>
                    <a:pt x="558" y="260"/>
                  </a:cubicBezTo>
                  <a:close/>
                  <a:moveTo>
                    <a:pt x="556" y="1"/>
                  </a:moveTo>
                  <a:cubicBezTo>
                    <a:pt x="537" y="1"/>
                    <a:pt x="519" y="6"/>
                    <a:pt x="498" y="11"/>
                  </a:cubicBezTo>
                  <a:cubicBezTo>
                    <a:pt x="197" y="132"/>
                    <a:pt x="1" y="426"/>
                    <a:pt x="1" y="750"/>
                  </a:cubicBezTo>
                  <a:lnTo>
                    <a:pt x="16" y="2038"/>
                  </a:lnTo>
                  <a:cubicBezTo>
                    <a:pt x="16" y="2249"/>
                    <a:pt x="106" y="2444"/>
                    <a:pt x="257" y="2595"/>
                  </a:cubicBezTo>
                  <a:cubicBezTo>
                    <a:pt x="400" y="2746"/>
                    <a:pt x="596" y="2821"/>
                    <a:pt x="807" y="2821"/>
                  </a:cubicBezTo>
                  <a:lnTo>
                    <a:pt x="814" y="2821"/>
                  </a:lnTo>
                  <a:cubicBezTo>
                    <a:pt x="1025" y="2821"/>
                    <a:pt x="1228" y="2738"/>
                    <a:pt x="1372" y="2587"/>
                  </a:cubicBezTo>
                  <a:cubicBezTo>
                    <a:pt x="1522" y="2437"/>
                    <a:pt x="1605" y="2233"/>
                    <a:pt x="1598" y="2023"/>
                  </a:cubicBezTo>
                  <a:lnTo>
                    <a:pt x="1590" y="1307"/>
                  </a:lnTo>
                  <a:cubicBezTo>
                    <a:pt x="1590" y="697"/>
                    <a:pt x="1168" y="162"/>
                    <a:pt x="581" y="4"/>
                  </a:cubicBezTo>
                  <a:cubicBezTo>
                    <a:pt x="572" y="2"/>
                    <a:pt x="564" y="1"/>
                    <a:pt x="55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26"/>
            <p:cNvSpPr/>
            <p:nvPr/>
          </p:nvSpPr>
          <p:spPr>
            <a:xfrm>
              <a:off x="4715825" y="1449900"/>
              <a:ext cx="62725" cy="121300"/>
            </a:xfrm>
            <a:custGeom>
              <a:avLst/>
              <a:gdLst/>
              <a:ahLst/>
              <a:cxnLst/>
              <a:rect l="l" t="t" r="r" b="b"/>
              <a:pathLst>
                <a:path w="2509" h="4852" extrusionOk="0">
                  <a:moveTo>
                    <a:pt x="1242" y="0"/>
                  </a:moveTo>
                  <a:cubicBezTo>
                    <a:pt x="1238" y="0"/>
                    <a:pt x="1233" y="0"/>
                    <a:pt x="1229" y="0"/>
                  </a:cubicBezTo>
                  <a:cubicBezTo>
                    <a:pt x="551" y="8"/>
                    <a:pt x="1" y="565"/>
                    <a:pt x="8" y="1251"/>
                  </a:cubicBezTo>
                  <a:lnTo>
                    <a:pt x="31" y="3631"/>
                  </a:lnTo>
                  <a:cubicBezTo>
                    <a:pt x="38" y="4312"/>
                    <a:pt x="588" y="4851"/>
                    <a:pt x="1267" y="4851"/>
                  </a:cubicBezTo>
                  <a:cubicBezTo>
                    <a:pt x="1272" y="4851"/>
                    <a:pt x="1277" y="4851"/>
                    <a:pt x="1281" y="4851"/>
                  </a:cubicBezTo>
                  <a:cubicBezTo>
                    <a:pt x="1959" y="4851"/>
                    <a:pt x="2509" y="4286"/>
                    <a:pt x="2501" y="3608"/>
                  </a:cubicBezTo>
                  <a:lnTo>
                    <a:pt x="2479" y="1221"/>
                  </a:lnTo>
                  <a:cubicBezTo>
                    <a:pt x="2471" y="547"/>
                    <a:pt x="1921" y="0"/>
                    <a:pt x="12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26"/>
            <p:cNvSpPr/>
            <p:nvPr/>
          </p:nvSpPr>
          <p:spPr>
            <a:xfrm>
              <a:off x="4712825" y="1446700"/>
              <a:ext cx="68750" cy="127700"/>
            </a:xfrm>
            <a:custGeom>
              <a:avLst/>
              <a:gdLst/>
              <a:ahLst/>
              <a:cxnLst/>
              <a:rect l="l" t="t" r="r" b="b"/>
              <a:pathLst>
                <a:path w="2750" h="5108" extrusionOk="0">
                  <a:moveTo>
                    <a:pt x="1362" y="256"/>
                  </a:moveTo>
                  <a:cubicBezTo>
                    <a:pt x="1966" y="256"/>
                    <a:pt x="2463" y="743"/>
                    <a:pt x="2471" y="1349"/>
                  </a:cubicBezTo>
                  <a:lnTo>
                    <a:pt x="2493" y="3736"/>
                  </a:lnTo>
                  <a:cubicBezTo>
                    <a:pt x="2501" y="4030"/>
                    <a:pt x="2388" y="4316"/>
                    <a:pt x="2177" y="4527"/>
                  </a:cubicBezTo>
                  <a:cubicBezTo>
                    <a:pt x="1974" y="4738"/>
                    <a:pt x="1695" y="4851"/>
                    <a:pt x="1394" y="4859"/>
                  </a:cubicBezTo>
                  <a:lnTo>
                    <a:pt x="1386" y="4859"/>
                  </a:lnTo>
                  <a:cubicBezTo>
                    <a:pt x="776" y="4859"/>
                    <a:pt x="279" y="4369"/>
                    <a:pt x="279" y="3759"/>
                  </a:cubicBezTo>
                  <a:lnTo>
                    <a:pt x="249" y="1371"/>
                  </a:lnTo>
                  <a:cubicBezTo>
                    <a:pt x="249" y="1077"/>
                    <a:pt x="362" y="799"/>
                    <a:pt x="573" y="588"/>
                  </a:cubicBezTo>
                  <a:cubicBezTo>
                    <a:pt x="776" y="377"/>
                    <a:pt x="1055" y="256"/>
                    <a:pt x="1349" y="256"/>
                  </a:cubicBezTo>
                  <a:cubicBezTo>
                    <a:pt x="1353" y="256"/>
                    <a:pt x="1358" y="256"/>
                    <a:pt x="1362" y="256"/>
                  </a:cubicBezTo>
                  <a:close/>
                  <a:moveTo>
                    <a:pt x="1349" y="0"/>
                  </a:moveTo>
                  <a:cubicBezTo>
                    <a:pt x="987" y="8"/>
                    <a:pt x="648" y="151"/>
                    <a:pt x="392" y="415"/>
                  </a:cubicBezTo>
                  <a:cubicBezTo>
                    <a:pt x="136" y="671"/>
                    <a:pt x="0" y="1017"/>
                    <a:pt x="0" y="1379"/>
                  </a:cubicBezTo>
                  <a:lnTo>
                    <a:pt x="23" y="3759"/>
                  </a:lnTo>
                  <a:cubicBezTo>
                    <a:pt x="30" y="4505"/>
                    <a:pt x="640" y="5107"/>
                    <a:pt x="1386" y="5107"/>
                  </a:cubicBezTo>
                  <a:lnTo>
                    <a:pt x="1401" y="5107"/>
                  </a:lnTo>
                  <a:cubicBezTo>
                    <a:pt x="1763" y="5107"/>
                    <a:pt x="2102" y="4957"/>
                    <a:pt x="2358" y="4700"/>
                  </a:cubicBezTo>
                  <a:cubicBezTo>
                    <a:pt x="2614" y="4444"/>
                    <a:pt x="2750" y="4098"/>
                    <a:pt x="2750" y="3736"/>
                  </a:cubicBezTo>
                  <a:lnTo>
                    <a:pt x="2719" y="1349"/>
                  </a:lnTo>
                  <a:cubicBezTo>
                    <a:pt x="2712" y="603"/>
                    <a:pt x="2094" y="0"/>
                    <a:pt x="134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26"/>
            <p:cNvSpPr/>
            <p:nvPr/>
          </p:nvSpPr>
          <p:spPr>
            <a:xfrm>
              <a:off x="4718650" y="1474550"/>
              <a:ext cx="33750" cy="66150"/>
            </a:xfrm>
            <a:custGeom>
              <a:avLst/>
              <a:gdLst/>
              <a:ahLst/>
              <a:cxnLst/>
              <a:rect l="l" t="t" r="r" b="b"/>
              <a:pathLst>
                <a:path w="1350" h="2646" extrusionOk="0">
                  <a:moveTo>
                    <a:pt x="677" y="1"/>
                  </a:moveTo>
                  <a:cubicBezTo>
                    <a:pt x="672" y="1"/>
                    <a:pt x="668" y="1"/>
                    <a:pt x="664" y="1"/>
                  </a:cubicBezTo>
                  <a:cubicBezTo>
                    <a:pt x="295" y="1"/>
                    <a:pt x="1" y="302"/>
                    <a:pt x="1" y="671"/>
                  </a:cubicBezTo>
                  <a:lnTo>
                    <a:pt x="1" y="702"/>
                  </a:lnTo>
                  <a:lnTo>
                    <a:pt x="16" y="1990"/>
                  </a:lnTo>
                  <a:cubicBezTo>
                    <a:pt x="16" y="2354"/>
                    <a:pt x="310" y="2645"/>
                    <a:pt x="672" y="2645"/>
                  </a:cubicBezTo>
                  <a:cubicBezTo>
                    <a:pt x="677" y="2645"/>
                    <a:pt x="682" y="2645"/>
                    <a:pt x="686" y="2645"/>
                  </a:cubicBezTo>
                  <a:cubicBezTo>
                    <a:pt x="1055" y="2645"/>
                    <a:pt x="1349" y="2344"/>
                    <a:pt x="1349" y="1975"/>
                  </a:cubicBezTo>
                  <a:lnTo>
                    <a:pt x="1341" y="1259"/>
                  </a:lnTo>
                  <a:lnTo>
                    <a:pt x="1334" y="656"/>
                  </a:lnTo>
                  <a:cubicBezTo>
                    <a:pt x="1327" y="299"/>
                    <a:pt x="1032" y="1"/>
                    <a:pt x="67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26"/>
            <p:cNvSpPr/>
            <p:nvPr/>
          </p:nvSpPr>
          <p:spPr>
            <a:xfrm>
              <a:off x="4715450" y="1471375"/>
              <a:ext cx="40150" cy="72500"/>
            </a:xfrm>
            <a:custGeom>
              <a:avLst/>
              <a:gdLst/>
              <a:ahLst/>
              <a:cxnLst/>
              <a:rect l="l" t="t" r="r" b="b"/>
              <a:pathLst>
                <a:path w="1606" h="2900" extrusionOk="0">
                  <a:moveTo>
                    <a:pt x="792" y="256"/>
                  </a:moveTo>
                  <a:cubicBezTo>
                    <a:pt x="1093" y="256"/>
                    <a:pt x="1334" y="490"/>
                    <a:pt x="1334" y="791"/>
                  </a:cubicBezTo>
                  <a:lnTo>
                    <a:pt x="1349" y="2102"/>
                  </a:lnTo>
                  <a:cubicBezTo>
                    <a:pt x="1349" y="2252"/>
                    <a:pt x="1296" y="2388"/>
                    <a:pt x="1191" y="2486"/>
                  </a:cubicBezTo>
                  <a:cubicBezTo>
                    <a:pt x="1093" y="2591"/>
                    <a:pt x="957" y="2651"/>
                    <a:pt x="814" y="2651"/>
                  </a:cubicBezTo>
                  <a:lnTo>
                    <a:pt x="807" y="2651"/>
                  </a:lnTo>
                  <a:cubicBezTo>
                    <a:pt x="664" y="2651"/>
                    <a:pt x="535" y="2599"/>
                    <a:pt x="430" y="2493"/>
                  </a:cubicBezTo>
                  <a:cubicBezTo>
                    <a:pt x="325" y="2395"/>
                    <a:pt x="272" y="2260"/>
                    <a:pt x="264" y="2117"/>
                  </a:cubicBezTo>
                  <a:lnTo>
                    <a:pt x="257" y="798"/>
                  </a:lnTo>
                  <a:cubicBezTo>
                    <a:pt x="249" y="505"/>
                    <a:pt x="490" y="256"/>
                    <a:pt x="792" y="256"/>
                  </a:cubicBezTo>
                  <a:close/>
                  <a:moveTo>
                    <a:pt x="784" y="0"/>
                  </a:moveTo>
                  <a:cubicBezTo>
                    <a:pt x="347" y="8"/>
                    <a:pt x="1" y="369"/>
                    <a:pt x="1" y="798"/>
                  </a:cubicBezTo>
                  <a:lnTo>
                    <a:pt x="16" y="2117"/>
                  </a:lnTo>
                  <a:cubicBezTo>
                    <a:pt x="16" y="2328"/>
                    <a:pt x="106" y="2523"/>
                    <a:pt x="257" y="2674"/>
                  </a:cubicBezTo>
                  <a:cubicBezTo>
                    <a:pt x="400" y="2825"/>
                    <a:pt x="596" y="2900"/>
                    <a:pt x="807" y="2900"/>
                  </a:cubicBezTo>
                  <a:lnTo>
                    <a:pt x="814" y="2900"/>
                  </a:lnTo>
                  <a:cubicBezTo>
                    <a:pt x="1025" y="2900"/>
                    <a:pt x="1228" y="2817"/>
                    <a:pt x="1372" y="2666"/>
                  </a:cubicBezTo>
                  <a:cubicBezTo>
                    <a:pt x="1522" y="2516"/>
                    <a:pt x="1605" y="2312"/>
                    <a:pt x="1598" y="2102"/>
                  </a:cubicBezTo>
                  <a:lnTo>
                    <a:pt x="1590" y="1386"/>
                  </a:lnTo>
                  <a:lnTo>
                    <a:pt x="1590" y="783"/>
                  </a:lnTo>
                  <a:cubicBezTo>
                    <a:pt x="1582" y="354"/>
                    <a:pt x="1228" y="0"/>
                    <a:pt x="79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26"/>
            <p:cNvSpPr/>
            <p:nvPr/>
          </p:nvSpPr>
          <p:spPr>
            <a:xfrm>
              <a:off x="4804325" y="1474750"/>
              <a:ext cx="33925" cy="65175"/>
            </a:xfrm>
            <a:custGeom>
              <a:avLst/>
              <a:gdLst/>
              <a:ahLst/>
              <a:cxnLst/>
              <a:rect l="l" t="t" r="r" b="b"/>
              <a:pathLst>
                <a:path w="1357" h="2607" extrusionOk="0">
                  <a:moveTo>
                    <a:pt x="678" y="1"/>
                  </a:moveTo>
                  <a:cubicBezTo>
                    <a:pt x="673" y="1"/>
                    <a:pt x="668" y="1"/>
                    <a:pt x="664" y="1"/>
                  </a:cubicBezTo>
                  <a:cubicBezTo>
                    <a:pt x="581" y="1"/>
                    <a:pt x="513" y="16"/>
                    <a:pt x="445" y="38"/>
                  </a:cubicBezTo>
                  <a:lnTo>
                    <a:pt x="430" y="38"/>
                  </a:lnTo>
                  <a:cubicBezTo>
                    <a:pt x="302" y="91"/>
                    <a:pt x="197" y="174"/>
                    <a:pt x="121" y="287"/>
                  </a:cubicBezTo>
                  <a:cubicBezTo>
                    <a:pt x="106" y="302"/>
                    <a:pt x="99" y="325"/>
                    <a:pt x="91" y="340"/>
                  </a:cubicBezTo>
                  <a:cubicBezTo>
                    <a:pt x="84" y="355"/>
                    <a:pt x="76" y="362"/>
                    <a:pt x="76" y="377"/>
                  </a:cubicBezTo>
                  <a:cubicBezTo>
                    <a:pt x="31" y="468"/>
                    <a:pt x="1" y="566"/>
                    <a:pt x="1" y="671"/>
                  </a:cubicBezTo>
                  <a:lnTo>
                    <a:pt x="8" y="1387"/>
                  </a:lnTo>
                  <a:cubicBezTo>
                    <a:pt x="8" y="1432"/>
                    <a:pt x="16" y="1469"/>
                    <a:pt x="16" y="1515"/>
                  </a:cubicBezTo>
                  <a:lnTo>
                    <a:pt x="24" y="1944"/>
                  </a:lnTo>
                  <a:cubicBezTo>
                    <a:pt x="24" y="2313"/>
                    <a:pt x="325" y="2607"/>
                    <a:pt x="694" y="2607"/>
                  </a:cubicBezTo>
                  <a:cubicBezTo>
                    <a:pt x="777" y="2607"/>
                    <a:pt x="845" y="2592"/>
                    <a:pt x="912" y="2562"/>
                  </a:cubicBezTo>
                  <a:cubicBezTo>
                    <a:pt x="920" y="2562"/>
                    <a:pt x="927" y="2569"/>
                    <a:pt x="927" y="2569"/>
                  </a:cubicBezTo>
                  <a:cubicBezTo>
                    <a:pt x="1055" y="2516"/>
                    <a:pt x="1161" y="2426"/>
                    <a:pt x="1236" y="2321"/>
                  </a:cubicBezTo>
                  <a:cubicBezTo>
                    <a:pt x="1251" y="2298"/>
                    <a:pt x="1259" y="2283"/>
                    <a:pt x="1266" y="2260"/>
                  </a:cubicBezTo>
                  <a:cubicBezTo>
                    <a:pt x="1274" y="2253"/>
                    <a:pt x="1281" y="2238"/>
                    <a:pt x="1281" y="2230"/>
                  </a:cubicBezTo>
                  <a:cubicBezTo>
                    <a:pt x="1327" y="2140"/>
                    <a:pt x="1357" y="2042"/>
                    <a:pt x="1357" y="1936"/>
                  </a:cubicBezTo>
                  <a:lnTo>
                    <a:pt x="1349" y="1221"/>
                  </a:lnTo>
                  <a:cubicBezTo>
                    <a:pt x="1349" y="1176"/>
                    <a:pt x="1342" y="1130"/>
                    <a:pt x="1342" y="1093"/>
                  </a:cubicBezTo>
                  <a:lnTo>
                    <a:pt x="1334" y="656"/>
                  </a:lnTo>
                  <a:cubicBezTo>
                    <a:pt x="1334" y="292"/>
                    <a:pt x="1040" y="1"/>
                    <a:pt x="67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26"/>
            <p:cNvSpPr/>
            <p:nvPr/>
          </p:nvSpPr>
          <p:spPr>
            <a:xfrm>
              <a:off x="4801125" y="1471550"/>
              <a:ext cx="40325" cy="71575"/>
            </a:xfrm>
            <a:custGeom>
              <a:avLst/>
              <a:gdLst/>
              <a:ahLst/>
              <a:cxnLst/>
              <a:rect l="l" t="t" r="r" b="b"/>
              <a:pathLst>
                <a:path w="1613" h="2863" extrusionOk="0">
                  <a:moveTo>
                    <a:pt x="799" y="249"/>
                  </a:moveTo>
                  <a:cubicBezTo>
                    <a:pt x="1093" y="249"/>
                    <a:pt x="1334" y="490"/>
                    <a:pt x="1334" y="784"/>
                  </a:cubicBezTo>
                  <a:lnTo>
                    <a:pt x="1342" y="1221"/>
                  </a:lnTo>
                  <a:cubicBezTo>
                    <a:pt x="1342" y="1228"/>
                    <a:pt x="1342" y="1228"/>
                    <a:pt x="1342" y="1236"/>
                  </a:cubicBezTo>
                  <a:cubicBezTo>
                    <a:pt x="1349" y="1274"/>
                    <a:pt x="1349" y="1311"/>
                    <a:pt x="1349" y="1349"/>
                  </a:cubicBezTo>
                  <a:lnTo>
                    <a:pt x="1357" y="2064"/>
                  </a:lnTo>
                  <a:cubicBezTo>
                    <a:pt x="1357" y="2147"/>
                    <a:pt x="1342" y="2223"/>
                    <a:pt x="1296" y="2305"/>
                  </a:cubicBezTo>
                  <a:lnTo>
                    <a:pt x="1289" y="2321"/>
                  </a:lnTo>
                  <a:cubicBezTo>
                    <a:pt x="1289" y="2321"/>
                    <a:pt x="1289" y="2328"/>
                    <a:pt x="1289" y="2328"/>
                  </a:cubicBezTo>
                  <a:lnTo>
                    <a:pt x="1281" y="2343"/>
                  </a:lnTo>
                  <a:cubicBezTo>
                    <a:pt x="1274" y="2351"/>
                    <a:pt x="1266" y="2366"/>
                    <a:pt x="1259" y="2373"/>
                  </a:cubicBezTo>
                  <a:cubicBezTo>
                    <a:pt x="1206" y="2456"/>
                    <a:pt x="1131" y="2524"/>
                    <a:pt x="1040" y="2569"/>
                  </a:cubicBezTo>
                  <a:cubicBezTo>
                    <a:pt x="1025" y="2569"/>
                    <a:pt x="1010" y="2569"/>
                    <a:pt x="1003" y="2577"/>
                  </a:cubicBezTo>
                  <a:cubicBezTo>
                    <a:pt x="935" y="2599"/>
                    <a:pt x="882" y="2607"/>
                    <a:pt x="822" y="2607"/>
                  </a:cubicBezTo>
                  <a:lnTo>
                    <a:pt x="814" y="2607"/>
                  </a:lnTo>
                  <a:cubicBezTo>
                    <a:pt x="671" y="2607"/>
                    <a:pt x="543" y="2554"/>
                    <a:pt x="438" y="2456"/>
                  </a:cubicBezTo>
                  <a:cubicBezTo>
                    <a:pt x="332" y="2351"/>
                    <a:pt x="280" y="2215"/>
                    <a:pt x="280" y="2072"/>
                  </a:cubicBezTo>
                  <a:lnTo>
                    <a:pt x="272" y="1628"/>
                  </a:lnTo>
                  <a:cubicBezTo>
                    <a:pt x="264" y="1590"/>
                    <a:pt x="264" y="1552"/>
                    <a:pt x="264" y="1515"/>
                  </a:cubicBezTo>
                  <a:lnTo>
                    <a:pt x="257" y="799"/>
                  </a:lnTo>
                  <a:cubicBezTo>
                    <a:pt x="257" y="716"/>
                    <a:pt x="272" y="633"/>
                    <a:pt x="317" y="558"/>
                  </a:cubicBezTo>
                  <a:lnTo>
                    <a:pt x="332" y="520"/>
                  </a:lnTo>
                  <a:cubicBezTo>
                    <a:pt x="340" y="505"/>
                    <a:pt x="347" y="498"/>
                    <a:pt x="355" y="483"/>
                  </a:cubicBezTo>
                  <a:cubicBezTo>
                    <a:pt x="408" y="400"/>
                    <a:pt x="483" y="340"/>
                    <a:pt x="573" y="294"/>
                  </a:cubicBezTo>
                  <a:cubicBezTo>
                    <a:pt x="588" y="294"/>
                    <a:pt x="603" y="294"/>
                    <a:pt x="611" y="287"/>
                  </a:cubicBezTo>
                  <a:cubicBezTo>
                    <a:pt x="679" y="264"/>
                    <a:pt x="731" y="249"/>
                    <a:pt x="792" y="249"/>
                  </a:cubicBezTo>
                  <a:close/>
                  <a:moveTo>
                    <a:pt x="792" y="1"/>
                  </a:moveTo>
                  <a:cubicBezTo>
                    <a:pt x="716" y="1"/>
                    <a:pt x="641" y="16"/>
                    <a:pt x="558" y="38"/>
                  </a:cubicBezTo>
                  <a:cubicBezTo>
                    <a:pt x="543" y="38"/>
                    <a:pt x="528" y="38"/>
                    <a:pt x="513" y="46"/>
                  </a:cubicBezTo>
                  <a:cubicBezTo>
                    <a:pt x="362" y="106"/>
                    <a:pt x="234" y="212"/>
                    <a:pt x="144" y="347"/>
                  </a:cubicBezTo>
                  <a:cubicBezTo>
                    <a:pt x="136" y="362"/>
                    <a:pt x="121" y="377"/>
                    <a:pt x="114" y="400"/>
                  </a:cubicBezTo>
                  <a:lnTo>
                    <a:pt x="99" y="422"/>
                  </a:lnTo>
                  <a:cubicBezTo>
                    <a:pt x="99" y="430"/>
                    <a:pt x="91" y="437"/>
                    <a:pt x="91" y="445"/>
                  </a:cubicBezTo>
                  <a:cubicBezTo>
                    <a:pt x="31" y="558"/>
                    <a:pt x="1" y="678"/>
                    <a:pt x="8" y="799"/>
                  </a:cubicBezTo>
                  <a:lnTo>
                    <a:pt x="16" y="1515"/>
                  </a:lnTo>
                  <a:cubicBezTo>
                    <a:pt x="16" y="1560"/>
                    <a:pt x="16" y="1605"/>
                    <a:pt x="23" y="1643"/>
                  </a:cubicBezTo>
                  <a:lnTo>
                    <a:pt x="23" y="2079"/>
                  </a:lnTo>
                  <a:cubicBezTo>
                    <a:pt x="31" y="2290"/>
                    <a:pt x="114" y="2486"/>
                    <a:pt x="264" y="2637"/>
                  </a:cubicBezTo>
                  <a:cubicBezTo>
                    <a:pt x="415" y="2780"/>
                    <a:pt x="611" y="2863"/>
                    <a:pt x="814" y="2863"/>
                  </a:cubicBezTo>
                  <a:lnTo>
                    <a:pt x="822" y="2863"/>
                  </a:lnTo>
                  <a:cubicBezTo>
                    <a:pt x="897" y="2855"/>
                    <a:pt x="973" y="2848"/>
                    <a:pt x="1055" y="2818"/>
                  </a:cubicBezTo>
                  <a:cubicBezTo>
                    <a:pt x="1060" y="2820"/>
                    <a:pt x="1064" y="2821"/>
                    <a:pt x="1069" y="2821"/>
                  </a:cubicBezTo>
                  <a:cubicBezTo>
                    <a:pt x="1079" y="2821"/>
                    <a:pt x="1090" y="2815"/>
                    <a:pt x="1101" y="2810"/>
                  </a:cubicBezTo>
                  <a:cubicBezTo>
                    <a:pt x="1251" y="2750"/>
                    <a:pt x="1379" y="2652"/>
                    <a:pt x="1470" y="2516"/>
                  </a:cubicBezTo>
                  <a:cubicBezTo>
                    <a:pt x="1477" y="2501"/>
                    <a:pt x="1492" y="2479"/>
                    <a:pt x="1500" y="2464"/>
                  </a:cubicBezTo>
                  <a:lnTo>
                    <a:pt x="1507" y="2449"/>
                  </a:lnTo>
                  <a:cubicBezTo>
                    <a:pt x="1507" y="2449"/>
                    <a:pt x="1515" y="2441"/>
                    <a:pt x="1515" y="2441"/>
                  </a:cubicBezTo>
                  <a:cubicBezTo>
                    <a:pt x="1515" y="2433"/>
                    <a:pt x="1522" y="2418"/>
                    <a:pt x="1522" y="2411"/>
                  </a:cubicBezTo>
                  <a:cubicBezTo>
                    <a:pt x="1583" y="2298"/>
                    <a:pt x="1613" y="2177"/>
                    <a:pt x="1605" y="2057"/>
                  </a:cubicBezTo>
                  <a:lnTo>
                    <a:pt x="1598" y="1341"/>
                  </a:lnTo>
                  <a:cubicBezTo>
                    <a:pt x="1598" y="1304"/>
                    <a:pt x="1598" y="1258"/>
                    <a:pt x="1590" y="1213"/>
                  </a:cubicBezTo>
                  <a:lnTo>
                    <a:pt x="1590" y="784"/>
                  </a:lnTo>
                  <a:cubicBezTo>
                    <a:pt x="1583" y="347"/>
                    <a:pt x="1229" y="1"/>
                    <a:pt x="79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26"/>
            <p:cNvSpPr/>
            <p:nvPr/>
          </p:nvSpPr>
          <p:spPr>
            <a:xfrm>
              <a:off x="4773450" y="1574550"/>
              <a:ext cx="34875" cy="18100"/>
            </a:xfrm>
            <a:custGeom>
              <a:avLst/>
              <a:gdLst/>
              <a:ahLst/>
              <a:cxnLst/>
              <a:rect l="l" t="t" r="r" b="b"/>
              <a:pathLst>
                <a:path w="1395" h="724" extrusionOk="0">
                  <a:moveTo>
                    <a:pt x="694" y="1"/>
                  </a:moveTo>
                  <a:cubicBezTo>
                    <a:pt x="309" y="8"/>
                    <a:pt x="1" y="166"/>
                    <a:pt x="1" y="370"/>
                  </a:cubicBezTo>
                  <a:cubicBezTo>
                    <a:pt x="1" y="566"/>
                    <a:pt x="317" y="724"/>
                    <a:pt x="701" y="724"/>
                  </a:cubicBezTo>
                  <a:cubicBezTo>
                    <a:pt x="1085" y="716"/>
                    <a:pt x="1394" y="551"/>
                    <a:pt x="1394" y="355"/>
                  </a:cubicBezTo>
                  <a:cubicBezTo>
                    <a:pt x="1387" y="159"/>
                    <a:pt x="1078" y="1"/>
                    <a:pt x="694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26"/>
            <p:cNvSpPr/>
            <p:nvPr/>
          </p:nvSpPr>
          <p:spPr>
            <a:xfrm>
              <a:off x="4770250" y="1571350"/>
              <a:ext cx="41275" cy="24325"/>
            </a:xfrm>
            <a:custGeom>
              <a:avLst/>
              <a:gdLst/>
              <a:ahLst/>
              <a:cxnLst/>
              <a:rect l="l" t="t" r="r" b="b"/>
              <a:pathLst>
                <a:path w="1651" h="973" extrusionOk="0">
                  <a:moveTo>
                    <a:pt x="837" y="257"/>
                  </a:moveTo>
                  <a:cubicBezTo>
                    <a:pt x="1168" y="257"/>
                    <a:pt x="1394" y="392"/>
                    <a:pt x="1394" y="483"/>
                  </a:cubicBezTo>
                  <a:cubicBezTo>
                    <a:pt x="1394" y="581"/>
                    <a:pt x="1176" y="716"/>
                    <a:pt x="829" y="724"/>
                  </a:cubicBezTo>
                  <a:lnTo>
                    <a:pt x="814" y="724"/>
                  </a:lnTo>
                  <a:cubicBezTo>
                    <a:pt x="475" y="724"/>
                    <a:pt x="257" y="588"/>
                    <a:pt x="257" y="498"/>
                  </a:cubicBezTo>
                  <a:cubicBezTo>
                    <a:pt x="249" y="400"/>
                    <a:pt x="483" y="257"/>
                    <a:pt x="822" y="257"/>
                  </a:cubicBezTo>
                  <a:close/>
                  <a:moveTo>
                    <a:pt x="822" y="1"/>
                  </a:moveTo>
                  <a:cubicBezTo>
                    <a:pt x="355" y="8"/>
                    <a:pt x="1" y="219"/>
                    <a:pt x="1" y="498"/>
                  </a:cubicBezTo>
                  <a:cubicBezTo>
                    <a:pt x="8" y="769"/>
                    <a:pt x="355" y="972"/>
                    <a:pt x="814" y="972"/>
                  </a:cubicBezTo>
                  <a:lnTo>
                    <a:pt x="829" y="972"/>
                  </a:lnTo>
                  <a:cubicBezTo>
                    <a:pt x="1296" y="972"/>
                    <a:pt x="1650" y="754"/>
                    <a:pt x="1643" y="483"/>
                  </a:cubicBezTo>
                  <a:cubicBezTo>
                    <a:pt x="1643" y="204"/>
                    <a:pt x="1289" y="8"/>
                    <a:pt x="82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26"/>
            <p:cNvSpPr/>
            <p:nvPr/>
          </p:nvSpPr>
          <p:spPr>
            <a:xfrm>
              <a:off x="4651800" y="1585275"/>
              <a:ext cx="81200" cy="45225"/>
            </a:xfrm>
            <a:custGeom>
              <a:avLst/>
              <a:gdLst/>
              <a:ahLst/>
              <a:cxnLst/>
              <a:rect l="l" t="t" r="r" b="b"/>
              <a:pathLst>
                <a:path w="3248" h="1809" extrusionOk="0">
                  <a:moveTo>
                    <a:pt x="1645" y="1"/>
                  </a:moveTo>
                  <a:cubicBezTo>
                    <a:pt x="1637" y="1"/>
                    <a:pt x="1629" y="1"/>
                    <a:pt x="1620" y="1"/>
                  </a:cubicBezTo>
                  <a:cubicBezTo>
                    <a:pt x="724" y="9"/>
                    <a:pt x="1" y="423"/>
                    <a:pt x="8" y="920"/>
                  </a:cubicBezTo>
                  <a:cubicBezTo>
                    <a:pt x="16" y="1412"/>
                    <a:pt x="726" y="1809"/>
                    <a:pt x="1610" y="1809"/>
                  </a:cubicBezTo>
                  <a:cubicBezTo>
                    <a:pt x="1619" y="1809"/>
                    <a:pt x="1627" y="1809"/>
                    <a:pt x="1635" y="1809"/>
                  </a:cubicBezTo>
                  <a:cubicBezTo>
                    <a:pt x="2532" y="1794"/>
                    <a:pt x="3247" y="1387"/>
                    <a:pt x="3247" y="890"/>
                  </a:cubicBezTo>
                  <a:cubicBezTo>
                    <a:pt x="3240" y="397"/>
                    <a:pt x="2523" y="1"/>
                    <a:pt x="16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26"/>
            <p:cNvSpPr/>
            <p:nvPr/>
          </p:nvSpPr>
          <p:spPr>
            <a:xfrm>
              <a:off x="4648800" y="1582075"/>
              <a:ext cx="87400" cy="51450"/>
            </a:xfrm>
            <a:custGeom>
              <a:avLst/>
              <a:gdLst/>
              <a:ahLst/>
              <a:cxnLst/>
              <a:rect l="l" t="t" r="r" b="b"/>
              <a:pathLst>
                <a:path w="3496" h="2058" extrusionOk="0">
                  <a:moveTo>
                    <a:pt x="1763" y="257"/>
                  </a:moveTo>
                  <a:cubicBezTo>
                    <a:pt x="2561" y="257"/>
                    <a:pt x="3232" y="604"/>
                    <a:pt x="3239" y="1018"/>
                  </a:cubicBezTo>
                  <a:cubicBezTo>
                    <a:pt x="3239" y="1440"/>
                    <a:pt x="2561" y="1801"/>
                    <a:pt x="1755" y="1809"/>
                  </a:cubicBezTo>
                  <a:lnTo>
                    <a:pt x="1725" y="1809"/>
                  </a:lnTo>
                  <a:cubicBezTo>
                    <a:pt x="927" y="1809"/>
                    <a:pt x="256" y="1462"/>
                    <a:pt x="256" y="1048"/>
                  </a:cubicBezTo>
                  <a:cubicBezTo>
                    <a:pt x="249" y="626"/>
                    <a:pt x="927" y="265"/>
                    <a:pt x="1740" y="257"/>
                  </a:cubicBezTo>
                  <a:close/>
                  <a:moveTo>
                    <a:pt x="1757" y="1"/>
                  </a:moveTo>
                  <a:cubicBezTo>
                    <a:pt x="1749" y="1"/>
                    <a:pt x="1741" y="1"/>
                    <a:pt x="1733" y="1"/>
                  </a:cubicBezTo>
                  <a:cubicBezTo>
                    <a:pt x="761" y="16"/>
                    <a:pt x="0" y="476"/>
                    <a:pt x="0" y="1048"/>
                  </a:cubicBezTo>
                  <a:cubicBezTo>
                    <a:pt x="8" y="1620"/>
                    <a:pt x="761" y="2057"/>
                    <a:pt x="1725" y="2057"/>
                  </a:cubicBezTo>
                  <a:lnTo>
                    <a:pt x="1755" y="2057"/>
                  </a:lnTo>
                  <a:cubicBezTo>
                    <a:pt x="2734" y="2050"/>
                    <a:pt x="3495" y="1590"/>
                    <a:pt x="3488" y="1018"/>
                  </a:cubicBezTo>
                  <a:cubicBezTo>
                    <a:pt x="3488" y="443"/>
                    <a:pt x="2732" y="1"/>
                    <a:pt x="175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26"/>
            <p:cNvSpPr/>
            <p:nvPr/>
          </p:nvSpPr>
          <p:spPr>
            <a:xfrm>
              <a:off x="4665925" y="1592625"/>
              <a:ext cx="26575" cy="14725"/>
            </a:xfrm>
            <a:custGeom>
              <a:avLst/>
              <a:gdLst/>
              <a:ahLst/>
              <a:cxnLst/>
              <a:rect l="l" t="t" r="r" b="b"/>
              <a:pathLst>
                <a:path w="1063" h="589" extrusionOk="0">
                  <a:moveTo>
                    <a:pt x="528" y="1"/>
                  </a:moveTo>
                  <a:cubicBezTo>
                    <a:pt x="234" y="8"/>
                    <a:pt x="1" y="136"/>
                    <a:pt x="1" y="302"/>
                  </a:cubicBezTo>
                  <a:cubicBezTo>
                    <a:pt x="1" y="463"/>
                    <a:pt x="228" y="589"/>
                    <a:pt x="511" y="589"/>
                  </a:cubicBezTo>
                  <a:cubicBezTo>
                    <a:pt x="519" y="589"/>
                    <a:pt x="527" y="589"/>
                    <a:pt x="536" y="588"/>
                  </a:cubicBezTo>
                  <a:cubicBezTo>
                    <a:pt x="822" y="588"/>
                    <a:pt x="1063" y="453"/>
                    <a:pt x="1055" y="295"/>
                  </a:cubicBezTo>
                  <a:cubicBezTo>
                    <a:pt x="1055" y="129"/>
                    <a:pt x="822" y="1"/>
                    <a:pt x="528" y="1"/>
                  </a:cubicBezTo>
                  <a:close/>
                </a:path>
              </a:pathLst>
            </a:custGeom>
            <a:solidFill>
              <a:srgbClr val="FF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26"/>
            <p:cNvSpPr/>
            <p:nvPr/>
          </p:nvSpPr>
          <p:spPr>
            <a:xfrm>
              <a:off x="4849150" y="1583400"/>
              <a:ext cx="81175" cy="45050"/>
            </a:xfrm>
            <a:custGeom>
              <a:avLst/>
              <a:gdLst/>
              <a:ahLst/>
              <a:cxnLst/>
              <a:rect l="l" t="t" r="r" b="b"/>
              <a:pathLst>
                <a:path w="3247" h="1802" extrusionOk="0">
                  <a:moveTo>
                    <a:pt x="1662" y="0"/>
                  </a:moveTo>
                  <a:cubicBezTo>
                    <a:pt x="1645" y="0"/>
                    <a:pt x="1629" y="0"/>
                    <a:pt x="1612" y="1"/>
                  </a:cubicBezTo>
                  <a:cubicBezTo>
                    <a:pt x="724" y="8"/>
                    <a:pt x="1" y="415"/>
                    <a:pt x="8" y="920"/>
                  </a:cubicBezTo>
                  <a:cubicBezTo>
                    <a:pt x="8" y="1412"/>
                    <a:pt x="725" y="1801"/>
                    <a:pt x="1610" y="1801"/>
                  </a:cubicBezTo>
                  <a:cubicBezTo>
                    <a:pt x="1618" y="1801"/>
                    <a:pt x="1627" y="1801"/>
                    <a:pt x="1635" y="1801"/>
                  </a:cubicBezTo>
                  <a:cubicBezTo>
                    <a:pt x="2524" y="1793"/>
                    <a:pt x="3247" y="1379"/>
                    <a:pt x="3239" y="882"/>
                  </a:cubicBezTo>
                  <a:cubicBezTo>
                    <a:pt x="3239" y="394"/>
                    <a:pt x="2535" y="0"/>
                    <a:pt x="1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26"/>
            <p:cNvSpPr/>
            <p:nvPr/>
          </p:nvSpPr>
          <p:spPr>
            <a:xfrm>
              <a:off x="4845950" y="1580200"/>
              <a:ext cx="87400" cy="51425"/>
            </a:xfrm>
            <a:custGeom>
              <a:avLst/>
              <a:gdLst/>
              <a:ahLst/>
              <a:cxnLst/>
              <a:rect l="l" t="t" r="r" b="b"/>
              <a:pathLst>
                <a:path w="3496" h="2057" extrusionOk="0">
                  <a:moveTo>
                    <a:pt x="1771" y="249"/>
                  </a:moveTo>
                  <a:cubicBezTo>
                    <a:pt x="2569" y="249"/>
                    <a:pt x="3239" y="596"/>
                    <a:pt x="3247" y="1010"/>
                  </a:cubicBezTo>
                  <a:cubicBezTo>
                    <a:pt x="3247" y="1206"/>
                    <a:pt x="3104" y="1394"/>
                    <a:pt x="2840" y="1545"/>
                  </a:cubicBezTo>
                  <a:cubicBezTo>
                    <a:pt x="2554" y="1710"/>
                    <a:pt x="2170" y="1801"/>
                    <a:pt x="1756" y="1801"/>
                  </a:cubicBezTo>
                  <a:lnTo>
                    <a:pt x="1733" y="1801"/>
                  </a:lnTo>
                  <a:cubicBezTo>
                    <a:pt x="935" y="1801"/>
                    <a:pt x="264" y="1462"/>
                    <a:pt x="257" y="1040"/>
                  </a:cubicBezTo>
                  <a:cubicBezTo>
                    <a:pt x="257" y="618"/>
                    <a:pt x="935" y="257"/>
                    <a:pt x="1740" y="249"/>
                  </a:cubicBezTo>
                  <a:close/>
                  <a:moveTo>
                    <a:pt x="1788" y="0"/>
                  </a:moveTo>
                  <a:cubicBezTo>
                    <a:pt x="1772" y="0"/>
                    <a:pt x="1756" y="0"/>
                    <a:pt x="1740" y="1"/>
                  </a:cubicBezTo>
                  <a:cubicBezTo>
                    <a:pt x="761" y="8"/>
                    <a:pt x="1" y="468"/>
                    <a:pt x="8" y="1048"/>
                  </a:cubicBezTo>
                  <a:cubicBezTo>
                    <a:pt x="16" y="1613"/>
                    <a:pt x="769" y="2057"/>
                    <a:pt x="1733" y="2057"/>
                  </a:cubicBezTo>
                  <a:lnTo>
                    <a:pt x="1763" y="2057"/>
                  </a:lnTo>
                  <a:cubicBezTo>
                    <a:pt x="2215" y="2049"/>
                    <a:pt x="2644" y="1944"/>
                    <a:pt x="2961" y="1763"/>
                  </a:cubicBezTo>
                  <a:cubicBezTo>
                    <a:pt x="3307" y="1567"/>
                    <a:pt x="3495" y="1296"/>
                    <a:pt x="3495" y="1010"/>
                  </a:cubicBezTo>
                  <a:cubicBezTo>
                    <a:pt x="3488" y="447"/>
                    <a:pt x="2744" y="0"/>
                    <a:pt x="178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26"/>
            <p:cNvSpPr/>
            <p:nvPr/>
          </p:nvSpPr>
          <p:spPr>
            <a:xfrm>
              <a:off x="4893025" y="1594325"/>
              <a:ext cx="26575" cy="14725"/>
            </a:xfrm>
            <a:custGeom>
              <a:avLst/>
              <a:gdLst/>
              <a:ahLst/>
              <a:cxnLst/>
              <a:rect l="l" t="t" r="r" b="b"/>
              <a:pathLst>
                <a:path w="1063" h="589" extrusionOk="0">
                  <a:moveTo>
                    <a:pt x="551" y="0"/>
                  </a:moveTo>
                  <a:cubicBezTo>
                    <a:pt x="543" y="0"/>
                    <a:pt x="536" y="0"/>
                    <a:pt x="528" y="1"/>
                  </a:cubicBezTo>
                  <a:cubicBezTo>
                    <a:pt x="234" y="1"/>
                    <a:pt x="1" y="136"/>
                    <a:pt x="1" y="302"/>
                  </a:cubicBezTo>
                  <a:cubicBezTo>
                    <a:pt x="8" y="460"/>
                    <a:pt x="242" y="588"/>
                    <a:pt x="535" y="588"/>
                  </a:cubicBezTo>
                  <a:cubicBezTo>
                    <a:pt x="829" y="588"/>
                    <a:pt x="1063" y="453"/>
                    <a:pt x="1063" y="287"/>
                  </a:cubicBezTo>
                  <a:cubicBezTo>
                    <a:pt x="1055" y="133"/>
                    <a:pt x="834" y="0"/>
                    <a:pt x="551" y="0"/>
                  </a:cubicBezTo>
                  <a:close/>
                </a:path>
              </a:pathLst>
            </a:custGeom>
            <a:solidFill>
              <a:srgbClr val="FF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26"/>
            <p:cNvSpPr/>
            <p:nvPr/>
          </p:nvSpPr>
          <p:spPr>
            <a:xfrm>
              <a:off x="4756875" y="1603975"/>
              <a:ext cx="66500" cy="30100"/>
            </a:xfrm>
            <a:custGeom>
              <a:avLst/>
              <a:gdLst/>
              <a:ahLst/>
              <a:cxnLst/>
              <a:rect l="l" t="t" r="r" b="b"/>
              <a:pathLst>
                <a:path w="2660" h="1204" extrusionOk="0">
                  <a:moveTo>
                    <a:pt x="2518" y="0"/>
                  </a:moveTo>
                  <a:cubicBezTo>
                    <a:pt x="2464" y="0"/>
                    <a:pt x="2416" y="41"/>
                    <a:pt x="2404" y="97"/>
                  </a:cubicBezTo>
                  <a:cubicBezTo>
                    <a:pt x="2306" y="503"/>
                    <a:pt x="1997" y="820"/>
                    <a:pt x="1590" y="918"/>
                  </a:cubicBezTo>
                  <a:cubicBezTo>
                    <a:pt x="1503" y="939"/>
                    <a:pt x="1416" y="949"/>
                    <a:pt x="1331" y="949"/>
                  </a:cubicBezTo>
                  <a:cubicBezTo>
                    <a:pt x="836" y="949"/>
                    <a:pt x="385" y="612"/>
                    <a:pt x="257" y="112"/>
                  </a:cubicBezTo>
                  <a:cubicBezTo>
                    <a:pt x="244" y="54"/>
                    <a:pt x="193" y="18"/>
                    <a:pt x="136" y="18"/>
                  </a:cubicBezTo>
                  <a:cubicBezTo>
                    <a:pt x="126" y="18"/>
                    <a:pt x="116" y="19"/>
                    <a:pt x="106" y="21"/>
                  </a:cubicBezTo>
                  <a:cubicBezTo>
                    <a:pt x="38" y="36"/>
                    <a:pt x="1" y="104"/>
                    <a:pt x="16" y="172"/>
                  </a:cubicBezTo>
                  <a:cubicBezTo>
                    <a:pt x="167" y="790"/>
                    <a:pt x="724" y="1204"/>
                    <a:pt x="1326" y="1204"/>
                  </a:cubicBezTo>
                  <a:cubicBezTo>
                    <a:pt x="1432" y="1204"/>
                    <a:pt x="1545" y="1189"/>
                    <a:pt x="1650" y="1159"/>
                  </a:cubicBezTo>
                  <a:cubicBezTo>
                    <a:pt x="2147" y="1038"/>
                    <a:pt x="2532" y="654"/>
                    <a:pt x="2645" y="157"/>
                  </a:cubicBezTo>
                  <a:cubicBezTo>
                    <a:pt x="2660" y="89"/>
                    <a:pt x="2622" y="21"/>
                    <a:pt x="2554" y="6"/>
                  </a:cubicBezTo>
                  <a:cubicBezTo>
                    <a:pt x="2542" y="2"/>
                    <a:pt x="2530" y="0"/>
                    <a:pt x="251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26"/>
            <p:cNvSpPr/>
            <p:nvPr/>
          </p:nvSpPr>
          <p:spPr>
            <a:xfrm>
              <a:off x="4816375" y="1590475"/>
              <a:ext cx="20000" cy="19125"/>
            </a:xfrm>
            <a:custGeom>
              <a:avLst/>
              <a:gdLst/>
              <a:ahLst/>
              <a:cxnLst/>
              <a:rect l="l" t="t" r="r" b="b"/>
              <a:pathLst>
                <a:path w="800" h="765" extrusionOk="0">
                  <a:moveTo>
                    <a:pt x="194" y="1"/>
                  </a:moveTo>
                  <a:cubicBezTo>
                    <a:pt x="151" y="1"/>
                    <a:pt x="109" y="24"/>
                    <a:pt x="84" y="64"/>
                  </a:cubicBezTo>
                  <a:cubicBezTo>
                    <a:pt x="24" y="170"/>
                    <a:pt x="1" y="290"/>
                    <a:pt x="31" y="411"/>
                  </a:cubicBezTo>
                  <a:cubicBezTo>
                    <a:pt x="61" y="531"/>
                    <a:pt x="137" y="637"/>
                    <a:pt x="242" y="697"/>
                  </a:cubicBezTo>
                  <a:cubicBezTo>
                    <a:pt x="317" y="742"/>
                    <a:pt x="400" y="765"/>
                    <a:pt x="483" y="765"/>
                  </a:cubicBezTo>
                  <a:cubicBezTo>
                    <a:pt x="566" y="765"/>
                    <a:pt x="649" y="742"/>
                    <a:pt x="724" y="697"/>
                  </a:cubicBezTo>
                  <a:cubicBezTo>
                    <a:pt x="784" y="659"/>
                    <a:pt x="799" y="576"/>
                    <a:pt x="769" y="524"/>
                  </a:cubicBezTo>
                  <a:cubicBezTo>
                    <a:pt x="744" y="483"/>
                    <a:pt x="699" y="460"/>
                    <a:pt x="656" y="460"/>
                  </a:cubicBezTo>
                  <a:cubicBezTo>
                    <a:pt x="635" y="460"/>
                    <a:pt x="614" y="466"/>
                    <a:pt x="596" y="478"/>
                  </a:cubicBezTo>
                  <a:cubicBezTo>
                    <a:pt x="558" y="501"/>
                    <a:pt x="519" y="512"/>
                    <a:pt x="480" y="512"/>
                  </a:cubicBezTo>
                  <a:cubicBezTo>
                    <a:pt x="442" y="512"/>
                    <a:pt x="404" y="501"/>
                    <a:pt x="370" y="478"/>
                  </a:cubicBezTo>
                  <a:cubicBezTo>
                    <a:pt x="272" y="418"/>
                    <a:pt x="242" y="290"/>
                    <a:pt x="302" y="192"/>
                  </a:cubicBezTo>
                  <a:cubicBezTo>
                    <a:pt x="332" y="132"/>
                    <a:pt x="317" y="57"/>
                    <a:pt x="257" y="19"/>
                  </a:cubicBezTo>
                  <a:cubicBezTo>
                    <a:pt x="237" y="6"/>
                    <a:pt x="215" y="1"/>
                    <a:pt x="19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26"/>
            <p:cNvSpPr/>
            <p:nvPr/>
          </p:nvSpPr>
          <p:spPr>
            <a:xfrm>
              <a:off x="4743900" y="1592875"/>
              <a:ext cx="20175" cy="19175"/>
            </a:xfrm>
            <a:custGeom>
              <a:avLst/>
              <a:gdLst/>
              <a:ahLst/>
              <a:cxnLst/>
              <a:rect l="l" t="t" r="r" b="b"/>
              <a:pathLst>
                <a:path w="807" h="767" extrusionOk="0">
                  <a:moveTo>
                    <a:pt x="605" y="0"/>
                  </a:moveTo>
                  <a:cubicBezTo>
                    <a:pt x="581" y="0"/>
                    <a:pt x="557" y="7"/>
                    <a:pt x="535" y="21"/>
                  </a:cubicBezTo>
                  <a:cubicBezTo>
                    <a:pt x="475" y="51"/>
                    <a:pt x="460" y="134"/>
                    <a:pt x="497" y="194"/>
                  </a:cubicBezTo>
                  <a:cubicBezTo>
                    <a:pt x="535" y="262"/>
                    <a:pt x="542" y="345"/>
                    <a:pt x="497" y="413"/>
                  </a:cubicBezTo>
                  <a:cubicBezTo>
                    <a:pt x="467" y="458"/>
                    <a:pt x="422" y="495"/>
                    <a:pt x="369" y="511"/>
                  </a:cubicBezTo>
                  <a:cubicBezTo>
                    <a:pt x="352" y="515"/>
                    <a:pt x="336" y="517"/>
                    <a:pt x="320" y="517"/>
                  </a:cubicBezTo>
                  <a:cubicBezTo>
                    <a:pt x="279" y="517"/>
                    <a:pt x="241" y="504"/>
                    <a:pt x="203" y="488"/>
                  </a:cubicBezTo>
                  <a:cubicBezTo>
                    <a:pt x="181" y="474"/>
                    <a:pt x="157" y="467"/>
                    <a:pt x="134" y="467"/>
                  </a:cubicBezTo>
                  <a:cubicBezTo>
                    <a:pt x="93" y="467"/>
                    <a:pt x="54" y="487"/>
                    <a:pt x="30" y="526"/>
                  </a:cubicBezTo>
                  <a:cubicBezTo>
                    <a:pt x="0" y="586"/>
                    <a:pt x="15" y="661"/>
                    <a:pt x="75" y="699"/>
                  </a:cubicBezTo>
                  <a:cubicBezTo>
                    <a:pt x="151" y="744"/>
                    <a:pt x="234" y="767"/>
                    <a:pt x="316" y="767"/>
                  </a:cubicBezTo>
                  <a:cubicBezTo>
                    <a:pt x="354" y="767"/>
                    <a:pt x="392" y="759"/>
                    <a:pt x="429" y="752"/>
                  </a:cubicBezTo>
                  <a:cubicBezTo>
                    <a:pt x="550" y="721"/>
                    <a:pt x="648" y="646"/>
                    <a:pt x="716" y="541"/>
                  </a:cubicBezTo>
                  <a:cubicBezTo>
                    <a:pt x="806" y="390"/>
                    <a:pt x="798" y="209"/>
                    <a:pt x="708" y="59"/>
                  </a:cubicBezTo>
                  <a:cubicBezTo>
                    <a:pt x="684" y="20"/>
                    <a:pt x="645" y="0"/>
                    <a:pt x="6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5" name="Google Shape;3195;p26"/>
          <p:cNvGrpSpPr/>
          <p:nvPr/>
        </p:nvGrpSpPr>
        <p:grpSpPr>
          <a:xfrm rot="-929889">
            <a:off x="7204549" y="291702"/>
            <a:ext cx="1588391" cy="1599895"/>
            <a:chOff x="3227100" y="1965025"/>
            <a:chExt cx="531600" cy="535450"/>
          </a:xfrm>
        </p:grpSpPr>
        <p:sp>
          <p:nvSpPr>
            <p:cNvPr id="3196" name="Google Shape;3196;p26"/>
            <p:cNvSpPr/>
            <p:nvPr/>
          </p:nvSpPr>
          <p:spPr>
            <a:xfrm>
              <a:off x="3227100" y="2089950"/>
              <a:ext cx="3025" cy="5675"/>
            </a:xfrm>
            <a:custGeom>
              <a:avLst/>
              <a:gdLst/>
              <a:ahLst/>
              <a:cxnLst/>
              <a:rect l="l" t="t" r="r" b="b"/>
              <a:pathLst>
                <a:path w="121" h="227" extrusionOk="0">
                  <a:moveTo>
                    <a:pt x="30" y="0"/>
                  </a:moveTo>
                  <a:lnTo>
                    <a:pt x="8" y="30"/>
                  </a:lnTo>
                  <a:cubicBezTo>
                    <a:pt x="0" y="98"/>
                    <a:pt x="0" y="158"/>
                    <a:pt x="8" y="226"/>
                  </a:cubicBezTo>
                  <a:lnTo>
                    <a:pt x="121" y="6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26"/>
            <p:cNvSpPr/>
            <p:nvPr/>
          </p:nvSpPr>
          <p:spPr>
            <a:xfrm>
              <a:off x="3241025" y="20888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26"/>
            <p:cNvSpPr/>
            <p:nvPr/>
          </p:nvSpPr>
          <p:spPr>
            <a:xfrm>
              <a:off x="3227650" y="2077525"/>
              <a:ext cx="6050" cy="8125"/>
            </a:xfrm>
            <a:custGeom>
              <a:avLst/>
              <a:gdLst/>
              <a:ahLst/>
              <a:cxnLst/>
              <a:rect l="l" t="t" r="r" b="b"/>
              <a:pathLst>
                <a:path w="242" h="325" extrusionOk="0">
                  <a:moveTo>
                    <a:pt x="151" y="0"/>
                  </a:moveTo>
                  <a:lnTo>
                    <a:pt x="8" y="211"/>
                  </a:lnTo>
                  <a:cubicBezTo>
                    <a:pt x="8" y="234"/>
                    <a:pt x="1" y="264"/>
                    <a:pt x="1" y="286"/>
                  </a:cubicBezTo>
                  <a:lnTo>
                    <a:pt x="61" y="324"/>
                  </a:lnTo>
                  <a:lnTo>
                    <a:pt x="242" y="6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26"/>
            <p:cNvSpPr/>
            <p:nvPr/>
          </p:nvSpPr>
          <p:spPr>
            <a:xfrm>
              <a:off x="3233875" y="2060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26"/>
            <p:cNvSpPr/>
            <p:nvPr/>
          </p:nvSpPr>
          <p:spPr>
            <a:xfrm>
              <a:off x="3239900" y="207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26"/>
            <p:cNvSpPr/>
            <p:nvPr/>
          </p:nvSpPr>
          <p:spPr>
            <a:xfrm>
              <a:off x="3252125" y="2142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26"/>
            <p:cNvSpPr/>
            <p:nvPr/>
          </p:nvSpPr>
          <p:spPr>
            <a:xfrm>
              <a:off x="3238000" y="21308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26"/>
            <p:cNvSpPr/>
            <p:nvPr/>
          </p:nvSpPr>
          <p:spPr>
            <a:xfrm>
              <a:off x="3244975" y="2113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26"/>
            <p:cNvSpPr/>
            <p:nvPr/>
          </p:nvSpPr>
          <p:spPr>
            <a:xfrm>
              <a:off x="3230850" y="2118950"/>
              <a:ext cx="7750" cy="6425"/>
            </a:xfrm>
            <a:custGeom>
              <a:avLst/>
              <a:gdLst/>
              <a:ahLst/>
              <a:cxnLst/>
              <a:rect l="l" t="t" r="r" b="b"/>
              <a:pathLst>
                <a:path w="310" h="257" extrusionOk="0">
                  <a:moveTo>
                    <a:pt x="38" y="0"/>
                  </a:moveTo>
                  <a:lnTo>
                    <a:pt x="1" y="53"/>
                  </a:lnTo>
                  <a:cubicBezTo>
                    <a:pt x="8" y="76"/>
                    <a:pt x="8" y="91"/>
                    <a:pt x="16" y="113"/>
                  </a:cubicBezTo>
                  <a:lnTo>
                    <a:pt x="249" y="256"/>
                  </a:lnTo>
                  <a:lnTo>
                    <a:pt x="309" y="16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26"/>
            <p:cNvSpPr/>
            <p:nvPr/>
          </p:nvSpPr>
          <p:spPr>
            <a:xfrm>
              <a:off x="3251000" y="2129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26"/>
            <p:cNvSpPr/>
            <p:nvPr/>
          </p:nvSpPr>
          <p:spPr>
            <a:xfrm>
              <a:off x="3229150" y="2106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26"/>
            <p:cNvSpPr/>
            <p:nvPr/>
          </p:nvSpPr>
          <p:spPr>
            <a:xfrm>
              <a:off x="3234250" y="2098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26"/>
            <p:cNvSpPr/>
            <p:nvPr/>
          </p:nvSpPr>
          <p:spPr>
            <a:xfrm>
              <a:off x="3260050" y="2166400"/>
              <a:ext cx="3025" cy="3225"/>
            </a:xfrm>
            <a:custGeom>
              <a:avLst/>
              <a:gdLst/>
              <a:ahLst/>
              <a:cxnLst/>
              <a:rect l="l" t="t" r="r" b="b"/>
              <a:pathLst>
                <a:path w="121" h="129" extrusionOk="0">
                  <a:moveTo>
                    <a:pt x="30" y="0"/>
                  </a:moveTo>
                  <a:lnTo>
                    <a:pt x="0" y="46"/>
                  </a:lnTo>
                  <a:lnTo>
                    <a:pt x="75" y="128"/>
                  </a:lnTo>
                  <a:lnTo>
                    <a:pt x="121" y="6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26"/>
            <p:cNvSpPr/>
            <p:nvPr/>
          </p:nvSpPr>
          <p:spPr>
            <a:xfrm>
              <a:off x="3246475" y="2151525"/>
              <a:ext cx="7375" cy="6600"/>
            </a:xfrm>
            <a:custGeom>
              <a:avLst/>
              <a:gdLst/>
              <a:ahLst/>
              <a:cxnLst/>
              <a:rect l="l" t="t" r="r" b="b"/>
              <a:pathLst>
                <a:path w="295" h="264" extrusionOk="0">
                  <a:moveTo>
                    <a:pt x="23" y="0"/>
                  </a:moveTo>
                  <a:lnTo>
                    <a:pt x="1" y="23"/>
                  </a:lnTo>
                  <a:cubicBezTo>
                    <a:pt x="54" y="91"/>
                    <a:pt x="99" y="151"/>
                    <a:pt x="151" y="211"/>
                  </a:cubicBezTo>
                  <a:lnTo>
                    <a:pt x="234" y="264"/>
                  </a:lnTo>
                  <a:lnTo>
                    <a:pt x="295" y="17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26"/>
            <p:cNvSpPr/>
            <p:nvPr/>
          </p:nvSpPr>
          <p:spPr>
            <a:xfrm>
              <a:off x="3245550" y="2030625"/>
              <a:ext cx="6050" cy="7375"/>
            </a:xfrm>
            <a:custGeom>
              <a:avLst/>
              <a:gdLst/>
              <a:ahLst/>
              <a:cxnLst/>
              <a:rect l="l" t="t" r="r" b="b"/>
              <a:pathLst>
                <a:path w="242" h="295" extrusionOk="0">
                  <a:moveTo>
                    <a:pt x="196" y="1"/>
                  </a:moveTo>
                  <a:cubicBezTo>
                    <a:pt x="128" y="84"/>
                    <a:pt x="60" y="174"/>
                    <a:pt x="0" y="257"/>
                  </a:cubicBezTo>
                  <a:lnTo>
                    <a:pt x="60" y="294"/>
                  </a:lnTo>
                  <a:lnTo>
                    <a:pt x="241" y="31"/>
                  </a:lnTo>
                  <a:lnTo>
                    <a:pt x="19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26"/>
            <p:cNvSpPr/>
            <p:nvPr/>
          </p:nvSpPr>
          <p:spPr>
            <a:xfrm>
              <a:off x="3262500" y="2028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26"/>
            <p:cNvSpPr/>
            <p:nvPr/>
          </p:nvSpPr>
          <p:spPr>
            <a:xfrm>
              <a:off x="3255900" y="20381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26"/>
            <p:cNvSpPr/>
            <p:nvPr/>
          </p:nvSpPr>
          <p:spPr>
            <a:xfrm>
              <a:off x="3262100" y="2017450"/>
              <a:ext cx="7750" cy="5675"/>
            </a:xfrm>
            <a:custGeom>
              <a:avLst/>
              <a:gdLst/>
              <a:ahLst/>
              <a:cxnLst/>
              <a:rect l="l" t="t" r="r" b="b"/>
              <a:pathLst>
                <a:path w="310" h="227" extrusionOk="0">
                  <a:moveTo>
                    <a:pt x="91" y="0"/>
                  </a:moveTo>
                  <a:cubicBezTo>
                    <a:pt x="61" y="23"/>
                    <a:pt x="31" y="46"/>
                    <a:pt x="1" y="68"/>
                  </a:cubicBezTo>
                  <a:lnTo>
                    <a:pt x="250" y="226"/>
                  </a:lnTo>
                  <a:lnTo>
                    <a:pt x="310" y="13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26"/>
            <p:cNvSpPr/>
            <p:nvPr/>
          </p:nvSpPr>
          <p:spPr>
            <a:xfrm>
              <a:off x="3255700" y="2083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26"/>
            <p:cNvSpPr/>
            <p:nvPr/>
          </p:nvSpPr>
          <p:spPr>
            <a:xfrm>
              <a:off x="3273600" y="2082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26"/>
            <p:cNvSpPr/>
            <p:nvPr/>
          </p:nvSpPr>
          <p:spPr>
            <a:xfrm>
              <a:off x="3259475" y="20707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26"/>
            <p:cNvSpPr/>
            <p:nvPr/>
          </p:nvSpPr>
          <p:spPr>
            <a:xfrm>
              <a:off x="3266450" y="2053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26"/>
            <p:cNvSpPr/>
            <p:nvPr/>
          </p:nvSpPr>
          <p:spPr>
            <a:xfrm>
              <a:off x="3251750" y="205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26"/>
            <p:cNvSpPr/>
            <p:nvPr/>
          </p:nvSpPr>
          <p:spPr>
            <a:xfrm>
              <a:off x="3244975" y="2068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26"/>
            <p:cNvSpPr/>
            <p:nvPr/>
          </p:nvSpPr>
          <p:spPr>
            <a:xfrm>
              <a:off x="3272650" y="20698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26"/>
            <p:cNvSpPr/>
            <p:nvPr/>
          </p:nvSpPr>
          <p:spPr>
            <a:xfrm>
              <a:off x="3237625" y="20474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26"/>
            <p:cNvSpPr/>
            <p:nvPr/>
          </p:nvSpPr>
          <p:spPr>
            <a:xfrm>
              <a:off x="3250825" y="20466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26"/>
            <p:cNvSpPr/>
            <p:nvPr/>
          </p:nvSpPr>
          <p:spPr>
            <a:xfrm>
              <a:off x="3266825" y="2136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26"/>
            <p:cNvSpPr/>
            <p:nvPr/>
          </p:nvSpPr>
          <p:spPr>
            <a:xfrm>
              <a:off x="3284700" y="2135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26"/>
            <p:cNvSpPr/>
            <p:nvPr/>
          </p:nvSpPr>
          <p:spPr>
            <a:xfrm>
              <a:off x="3270575" y="21240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26"/>
            <p:cNvSpPr/>
            <p:nvPr/>
          </p:nvSpPr>
          <p:spPr>
            <a:xfrm>
              <a:off x="3277550" y="21063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26"/>
            <p:cNvSpPr/>
            <p:nvPr/>
          </p:nvSpPr>
          <p:spPr>
            <a:xfrm>
              <a:off x="3262875" y="211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26"/>
            <p:cNvSpPr/>
            <p:nvPr/>
          </p:nvSpPr>
          <p:spPr>
            <a:xfrm>
              <a:off x="3256075" y="2121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26"/>
            <p:cNvSpPr/>
            <p:nvPr/>
          </p:nvSpPr>
          <p:spPr>
            <a:xfrm>
              <a:off x="3283775" y="2123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26"/>
            <p:cNvSpPr/>
            <p:nvPr/>
          </p:nvSpPr>
          <p:spPr>
            <a:xfrm>
              <a:off x="3248750" y="210067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26"/>
            <p:cNvSpPr/>
            <p:nvPr/>
          </p:nvSpPr>
          <p:spPr>
            <a:xfrm>
              <a:off x="3261925" y="20999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26"/>
            <p:cNvSpPr/>
            <p:nvPr/>
          </p:nvSpPr>
          <p:spPr>
            <a:xfrm>
              <a:off x="3267000" y="20914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26"/>
            <p:cNvSpPr/>
            <p:nvPr/>
          </p:nvSpPr>
          <p:spPr>
            <a:xfrm>
              <a:off x="3281700" y="2189750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38" y="0"/>
                  </a:moveTo>
                  <a:lnTo>
                    <a:pt x="0" y="46"/>
                  </a:lnTo>
                  <a:lnTo>
                    <a:pt x="83" y="128"/>
                  </a:lnTo>
                  <a:lnTo>
                    <a:pt x="128" y="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26"/>
            <p:cNvSpPr/>
            <p:nvPr/>
          </p:nvSpPr>
          <p:spPr>
            <a:xfrm>
              <a:off x="3295825" y="2188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26"/>
            <p:cNvSpPr/>
            <p:nvPr/>
          </p:nvSpPr>
          <p:spPr>
            <a:xfrm>
              <a:off x="3281700" y="2177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26"/>
            <p:cNvSpPr/>
            <p:nvPr/>
          </p:nvSpPr>
          <p:spPr>
            <a:xfrm>
              <a:off x="3288675" y="2159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26"/>
            <p:cNvSpPr/>
            <p:nvPr/>
          </p:nvSpPr>
          <p:spPr>
            <a:xfrm>
              <a:off x="3273975" y="2165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26"/>
            <p:cNvSpPr/>
            <p:nvPr/>
          </p:nvSpPr>
          <p:spPr>
            <a:xfrm>
              <a:off x="3267950" y="2174875"/>
              <a:ext cx="7750" cy="6425"/>
            </a:xfrm>
            <a:custGeom>
              <a:avLst/>
              <a:gdLst/>
              <a:ahLst/>
              <a:cxnLst/>
              <a:rect l="l" t="t" r="r" b="b"/>
              <a:pathLst>
                <a:path w="310" h="257" extrusionOk="0">
                  <a:moveTo>
                    <a:pt x="38" y="0"/>
                  </a:moveTo>
                  <a:lnTo>
                    <a:pt x="0" y="46"/>
                  </a:lnTo>
                  <a:lnTo>
                    <a:pt x="129" y="181"/>
                  </a:lnTo>
                  <a:lnTo>
                    <a:pt x="249" y="256"/>
                  </a:lnTo>
                  <a:lnTo>
                    <a:pt x="309" y="16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26"/>
            <p:cNvSpPr/>
            <p:nvPr/>
          </p:nvSpPr>
          <p:spPr>
            <a:xfrm>
              <a:off x="3294875" y="2176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26"/>
            <p:cNvSpPr/>
            <p:nvPr/>
          </p:nvSpPr>
          <p:spPr>
            <a:xfrm>
              <a:off x="3259850" y="2153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26"/>
            <p:cNvSpPr/>
            <p:nvPr/>
          </p:nvSpPr>
          <p:spPr>
            <a:xfrm>
              <a:off x="3273025" y="21532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26"/>
            <p:cNvSpPr/>
            <p:nvPr/>
          </p:nvSpPr>
          <p:spPr>
            <a:xfrm>
              <a:off x="3278125" y="2144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26"/>
            <p:cNvSpPr/>
            <p:nvPr/>
          </p:nvSpPr>
          <p:spPr>
            <a:xfrm>
              <a:off x="3303550" y="2212900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38" y="1"/>
                  </a:moveTo>
                  <a:lnTo>
                    <a:pt x="0" y="54"/>
                  </a:lnTo>
                  <a:lnTo>
                    <a:pt x="75" y="136"/>
                  </a:lnTo>
                  <a:lnTo>
                    <a:pt x="128" y="6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26"/>
            <p:cNvSpPr/>
            <p:nvPr/>
          </p:nvSpPr>
          <p:spPr>
            <a:xfrm>
              <a:off x="3289800" y="2198025"/>
              <a:ext cx="7750" cy="6625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38" y="1"/>
                  </a:moveTo>
                  <a:lnTo>
                    <a:pt x="0" y="54"/>
                  </a:lnTo>
                  <a:lnTo>
                    <a:pt x="106" y="174"/>
                  </a:lnTo>
                  <a:lnTo>
                    <a:pt x="249" y="264"/>
                  </a:lnTo>
                  <a:lnTo>
                    <a:pt x="309" y="17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26"/>
            <p:cNvSpPr/>
            <p:nvPr/>
          </p:nvSpPr>
          <p:spPr>
            <a:xfrm>
              <a:off x="3277375" y="2023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26"/>
            <p:cNvSpPr/>
            <p:nvPr/>
          </p:nvSpPr>
          <p:spPr>
            <a:xfrm>
              <a:off x="3295075" y="2021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26"/>
            <p:cNvSpPr/>
            <p:nvPr/>
          </p:nvSpPr>
          <p:spPr>
            <a:xfrm>
              <a:off x="3288475" y="20313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26"/>
            <p:cNvSpPr/>
            <p:nvPr/>
          </p:nvSpPr>
          <p:spPr>
            <a:xfrm>
              <a:off x="3280950" y="2010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26"/>
            <p:cNvSpPr/>
            <p:nvPr/>
          </p:nvSpPr>
          <p:spPr>
            <a:xfrm>
              <a:off x="3270575" y="2011225"/>
              <a:ext cx="4375" cy="3425"/>
            </a:xfrm>
            <a:custGeom>
              <a:avLst/>
              <a:gdLst/>
              <a:ahLst/>
              <a:cxnLst/>
              <a:rect l="l" t="t" r="r" b="b"/>
              <a:pathLst>
                <a:path w="175" h="137" extrusionOk="0">
                  <a:moveTo>
                    <a:pt x="106" y="1"/>
                  </a:moveTo>
                  <a:cubicBezTo>
                    <a:pt x="69" y="23"/>
                    <a:pt x="39" y="46"/>
                    <a:pt x="1" y="69"/>
                  </a:cubicBezTo>
                  <a:lnTo>
                    <a:pt x="114" y="136"/>
                  </a:lnTo>
                  <a:lnTo>
                    <a:pt x="174" y="46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26"/>
            <p:cNvSpPr/>
            <p:nvPr/>
          </p:nvSpPr>
          <p:spPr>
            <a:xfrm>
              <a:off x="3294125" y="2009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26"/>
            <p:cNvSpPr/>
            <p:nvPr/>
          </p:nvSpPr>
          <p:spPr>
            <a:xfrm>
              <a:off x="3288475" y="2076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26"/>
            <p:cNvSpPr/>
            <p:nvPr/>
          </p:nvSpPr>
          <p:spPr>
            <a:xfrm>
              <a:off x="3306175" y="2075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26"/>
            <p:cNvSpPr/>
            <p:nvPr/>
          </p:nvSpPr>
          <p:spPr>
            <a:xfrm>
              <a:off x="3292050" y="2063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26"/>
            <p:cNvSpPr/>
            <p:nvPr/>
          </p:nvSpPr>
          <p:spPr>
            <a:xfrm>
              <a:off x="3299200" y="20462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26"/>
            <p:cNvSpPr/>
            <p:nvPr/>
          </p:nvSpPr>
          <p:spPr>
            <a:xfrm>
              <a:off x="3284325" y="2051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26"/>
            <p:cNvSpPr/>
            <p:nvPr/>
          </p:nvSpPr>
          <p:spPr>
            <a:xfrm>
              <a:off x="3277750" y="206150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26"/>
            <p:cNvSpPr/>
            <p:nvPr/>
          </p:nvSpPr>
          <p:spPr>
            <a:xfrm>
              <a:off x="3305225" y="2063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26"/>
            <p:cNvSpPr/>
            <p:nvPr/>
          </p:nvSpPr>
          <p:spPr>
            <a:xfrm>
              <a:off x="3270200" y="2040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26"/>
            <p:cNvSpPr/>
            <p:nvPr/>
          </p:nvSpPr>
          <p:spPr>
            <a:xfrm>
              <a:off x="3283400" y="20398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26"/>
            <p:cNvSpPr/>
            <p:nvPr/>
          </p:nvSpPr>
          <p:spPr>
            <a:xfrm>
              <a:off x="3299575" y="21296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26"/>
            <p:cNvSpPr/>
            <p:nvPr/>
          </p:nvSpPr>
          <p:spPr>
            <a:xfrm>
              <a:off x="3317275" y="2128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26"/>
            <p:cNvSpPr/>
            <p:nvPr/>
          </p:nvSpPr>
          <p:spPr>
            <a:xfrm>
              <a:off x="3303175" y="2117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26"/>
            <p:cNvSpPr/>
            <p:nvPr/>
          </p:nvSpPr>
          <p:spPr>
            <a:xfrm>
              <a:off x="3310325" y="209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26"/>
            <p:cNvSpPr/>
            <p:nvPr/>
          </p:nvSpPr>
          <p:spPr>
            <a:xfrm>
              <a:off x="3295450" y="210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26"/>
            <p:cNvSpPr/>
            <p:nvPr/>
          </p:nvSpPr>
          <p:spPr>
            <a:xfrm>
              <a:off x="3288850" y="2114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26"/>
            <p:cNvSpPr/>
            <p:nvPr/>
          </p:nvSpPr>
          <p:spPr>
            <a:xfrm>
              <a:off x="3316350" y="2116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26"/>
            <p:cNvSpPr/>
            <p:nvPr/>
          </p:nvSpPr>
          <p:spPr>
            <a:xfrm>
              <a:off x="3281325" y="2093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26"/>
            <p:cNvSpPr/>
            <p:nvPr/>
          </p:nvSpPr>
          <p:spPr>
            <a:xfrm>
              <a:off x="3294500" y="20931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26"/>
            <p:cNvSpPr/>
            <p:nvPr/>
          </p:nvSpPr>
          <p:spPr>
            <a:xfrm>
              <a:off x="3299575" y="20846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26"/>
            <p:cNvSpPr/>
            <p:nvPr/>
          </p:nvSpPr>
          <p:spPr>
            <a:xfrm>
              <a:off x="3310700" y="218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26"/>
            <p:cNvSpPr/>
            <p:nvPr/>
          </p:nvSpPr>
          <p:spPr>
            <a:xfrm>
              <a:off x="3328400" y="2181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26"/>
            <p:cNvSpPr/>
            <p:nvPr/>
          </p:nvSpPr>
          <p:spPr>
            <a:xfrm>
              <a:off x="3314275" y="21705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26"/>
            <p:cNvSpPr/>
            <p:nvPr/>
          </p:nvSpPr>
          <p:spPr>
            <a:xfrm>
              <a:off x="3321425" y="2152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26"/>
            <p:cNvSpPr/>
            <p:nvPr/>
          </p:nvSpPr>
          <p:spPr>
            <a:xfrm>
              <a:off x="3306550" y="2158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26"/>
            <p:cNvSpPr/>
            <p:nvPr/>
          </p:nvSpPr>
          <p:spPr>
            <a:xfrm>
              <a:off x="3299950" y="2167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26"/>
            <p:cNvSpPr/>
            <p:nvPr/>
          </p:nvSpPr>
          <p:spPr>
            <a:xfrm>
              <a:off x="3327450" y="2169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26"/>
            <p:cNvSpPr/>
            <p:nvPr/>
          </p:nvSpPr>
          <p:spPr>
            <a:xfrm>
              <a:off x="3292425" y="21472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26"/>
            <p:cNvSpPr/>
            <p:nvPr/>
          </p:nvSpPr>
          <p:spPr>
            <a:xfrm>
              <a:off x="3305600" y="2146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26"/>
            <p:cNvSpPr/>
            <p:nvPr/>
          </p:nvSpPr>
          <p:spPr>
            <a:xfrm>
              <a:off x="3310700" y="21379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3325200" y="2236250"/>
              <a:ext cx="3400" cy="3425"/>
            </a:xfrm>
            <a:custGeom>
              <a:avLst/>
              <a:gdLst/>
              <a:ahLst/>
              <a:cxnLst/>
              <a:rect l="l" t="t" r="r" b="b"/>
              <a:pathLst>
                <a:path w="136" h="137" extrusionOk="0">
                  <a:moveTo>
                    <a:pt x="45" y="1"/>
                  </a:moveTo>
                  <a:lnTo>
                    <a:pt x="0" y="61"/>
                  </a:lnTo>
                  <a:lnTo>
                    <a:pt x="83" y="136"/>
                  </a:lnTo>
                  <a:lnTo>
                    <a:pt x="136" y="5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3339500" y="2235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26"/>
            <p:cNvSpPr/>
            <p:nvPr/>
          </p:nvSpPr>
          <p:spPr>
            <a:xfrm>
              <a:off x="3333300" y="2244550"/>
              <a:ext cx="7925" cy="6425"/>
            </a:xfrm>
            <a:custGeom>
              <a:avLst/>
              <a:gdLst/>
              <a:ahLst/>
              <a:cxnLst/>
              <a:rect l="l" t="t" r="r" b="b"/>
              <a:pathLst>
                <a:path w="317" h="257" extrusionOk="0">
                  <a:moveTo>
                    <a:pt x="45" y="0"/>
                  </a:moveTo>
                  <a:lnTo>
                    <a:pt x="0" y="68"/>
                  </a:lnTo>
                  <a:lnTo>
                    <a:pt x="60" y="136"/>
                  </a:lnTo>
                  <a:lnTo>
                    <a:pt x="256" y="256"/>
                  </a:lnTo>
                  <a:lnTo>
                    <a:pt x="317" y="17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26"/>
            <p:cNvSpPr/>
            <p:nvPr/>
          </p:nvSpPr>
          <p:spPr>
            <a:xfrm>
              <a:off x="3325375" y="2223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26"/>
            <p:cNvSpPr/>
            <p:nvPr/>
          </p:nvSpPr>
          <p:spPr>
            <a:xfrm>
              <a:off x="3332550" y="2206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26"/>
            <p:cNvSpPr/>
            <p:nvPr/>
          </p:nvSpPr>
          <p:spPr>
            <a:xfrm>
              <a:off x="3317675" y="22117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26"/>
            <p:cNvSpPr/>
            <p:nvPr/>
          </p:nvSpPr>
          <p:spPr>
            <a:xfrm>
              <a:off x="3311450" y="2221200"/>
              <a:ext cx="7925" cy="6600"/>
            </a:xfrm>
            <a:custGeom>
              <a:avLst/>
              <a:gdLst/>
              <a:ahLst/>
              <a:cxnLst/>
              <a:rect l="l" t="t" r="r" b="b"/>
              <a:pathLst>
                <a:path w="317" h="264" extrusionOk="0">
                  <a:moveTo>
                    <a:pt x="46" y="0"/>
                  </a:moveTo>
                  <a:lnTo>
                    <a:pt x="0" y="68"/>
                  </a:lnTo>
                  <a:lnTo>
                    <a:pt x="83" y="158"/>
                  </a:lnTo>
                  <a:lnTo>
                    <a:pt x="257" y="264"/>
                  </a:lnTo>
                  <a:lnTo>
                    <a:pt x="317" y="17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26"/>
            <p:cNvSpPr/>
            <p:nvPr/>
          </p:nvSpPr>
          <p:spPr>
            <a:xfrm>
              <a:off x="3338575" y="2222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26"/>
            <p:cNvSpPr/>
            <p:nvPr/>
          </p:nvSpPr>
          <p:spPr>
            <a:xfrm>
              <a:off x="3303550" y="2200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26"/>
            <p:cNvSpPr/>
            <p:nvPr/>
          </p:nvSpPr>
          <p:spPr>
            <a:xfrm>
              <a:off x="3316725" y="21995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26"/>
            <p:cNvSpPr/>
            <p:nvPr/>
          </p:nvSpPr>
          <p:spPr>
            <a:xfrm>
              <a:off x="3321800" y="2191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26"/>
            <p:cNvSpPr/>
            <p:nvPr/>
          </p:nvSpPr>
          <p:spPr>
            <a:xfrm>
              <a:off x="3347050" y="2259425"/>
              <a:ext cx="3400" cy="3775"/>
            </a:xfrm>
            <a:custGeom>
              <a:avLst/>
              <a:gdLst/>
              <a:ahLst/>
              <a:cxnLst/>
              <a:rect l="l" t="t" r="r" b="b"/>
              <a:pathLst>
                <a:path w="136" h="151" extrusionOk="0">
                  <a:moveTo>
                    <a:pt x="45" y="0"/>
                  </a:moveTo>
                  <a:lnTo>
                    <a:pt x="0" y="68"/>
                  </a:lnTo>
                  <a:lnTo>
                    <a:pt x="75" y="151"/>
                  </a:lnTo>
                  <a:lnTo>
                    <a:pt x="136" y="6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26"/>
            <p:cNvSpPr/>
            <p:nvPr/>
          </p:nvSpPr>
          <p:spPr>
            <a:xfrm>
              <a:off x="3354950" y="22677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53" y="1"/>
                  </a:moveTo>
                  <a:lnTo>
                    <a:pt x="0" y="76"/>
                  </a:lnTo>
                  <a:lnTo>
                    <a:pt x="46" y="129"/>
                  </a:lnTo>
                  <a:lnTo>
                    <a:pt x="264" y="264"/>
                  </a:lnTo>
                  <a:lnTo>
                    <a:pt x="332" y="174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26"/>
            <p:cNvSpPr/>
            <p:nvPr/>
          </p:nvSpPr>
          <p:spPr>
            <a:xfrm>
              <a:off x="3309950" y="2016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26"/>
            <p:cNvSpPr/>
            <p:nvPr/>
          </p:nvSpPr>
          <p:spPr>
            <a:xfrm>
              <a:off x="3327650" y="2015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26"/>
            <p:cNvSpPr/>
            <p:nvPr/>
          </p:nvSpPr>
          <p:spPr>
            <a:xfrm>
              <a:off x="3321050" y="2024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26"/>
            <p:cNvSpPr/>
            <p:nvPr/>
          </p:nvSpPr>
          <p:spPr>
            <a:xfrm>
              <a:off x="3313525" y="20039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26"/>
            <p:cNvSpPr/>
            <p:nvPr/>
          </p:nvSpPr>
          <p:spPr>
            <a:xfrm>
              <a:off x="3320675" y="1990900"/>
              <a:ext cx="4725" cy="3400"/>
            </a:xfrm>
            <a:custGeom>
              <a:avLst/>
              <a:gdLst/>
              <a:ahLst/>
              <a:cxnLst/>
              <a:rect l="l" t="t" r="r" b="b"/>
              <a:pathLst>
                <a:path w="189" h="136" extrusionOk="0">
                  <a:moveTo>
                    <a:pt x="189" y="0"/>
                  </a:moveTo>
                  <a:cubicBezTo>
                    <a:pt x="136" y="8"/>
                    <a:pt x="83" y="23"/>
                    <a:pt x="31" y="31"/>
                  </a:cubicBezTo>
                  <a:lnTo>
                    <a:pt x="1" y="83"/>
                  </a:lnTo>
                  <a:lnTo>
                    <a:pt x="91" y="136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26"/>
            <p:cNvSpPr/>
            <p:nvPr/>
          </p:nvSpPr>
          <p:spPr>
            <a:xfrm>
              <a:off x="3307875" y="1994275"/>
              <a:ext cx="6425" cy="4175"/>
            </a:xfrm>
            <a:custGeom>
              <a:avLst/>
              <a:gdLst/>
              <a:ahLst/>
              <a:cxnLst/>
              <a:rect l="l" t="t" r="r" b="b"/>
              <a:pathLst>
                <a:path w="257" h="167" extrusionOk="0">
                  <a:moveTo>
                    <a:pt x="136" y="1"/>
                  </a:moveTo>
                  <a:cubicBezTo>
                    <a:pt x="91" y="16"/>
                    <a:pt x="46" y="31"/>
                    <a:pt x="0" y="46"/>
                  </a:cubicBezTo>
                  <a:lnTo>
                    <a:pt x="196" y="167"/>
                  </a:lnTo>
                  <a:lnTo>
                    <a:pt x="256" y="76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26"/>
            <p:cNvSpPr/>
            <p:nvPr/>
          </p:nvSpPr>
          <p:spPr>
            <a:xfrm>
              <a:off x="3299200" y="2001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26"/>
            <p:cNvSpPr/>
            <p:nvPr/>
          </p:nvSpPr>
          <p:spPr>
            <a:xfrm>
              <a:off x="3326700" y="2002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26"/>
            <p:cNvSpPr/>
            <p:nvPr/>
          </p:nvSpPr>
          <p:spPr>
            <a:xfrm>
              <a:off x="3321050" y="2069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26"/>
            <p:cNvSpPr/>
            <p:nvPr/>
          </p:nvSpPr>
          <p:spPr>
            <a:xfrm>
              <a:off x="3338750" y="2068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26"/>
            <p:cNvSpPr/>
            <p:nvPr/>
          </p:nvSpPr>
          <p:spPr>
            <a:xfrm>
              <a:off x="3324625" y="2057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26"/>
            <p:cNvSpPr/>
            <p:nvPr/>
          </p:nvSpPr>
          <p:spPr>
            <a:xfrm>
              <a:off x="3331775" y="20394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26"/>
            <p:cNvSpPr/>
            <p:nvPr/>
          </p:nvSpPr>
          <p:spPr>
            <a:xfrm>
              <a:off x="3316900" y="2045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26"/>
            <p:cNvSpPr/>
            <p:nvPr/>
          </p:nvSpPr>
          <p:spPr>
            <a:xfrm>
              <a:off x="3310325" y="2054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26"/>
            <p:cNvSpPr/>
            <p:nvPr/>
          </p:nvSpPr>
          <p:spPr>
            <a:xfrm>
              <a:off x="3337800" y="2056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26"/>
            <p:cNvSpPr/>
            <p:nvPr/>
          </p:nvSpPr>
          <p:spPr>
            <a:xfrm>
              <a:off x="3302775" y="2033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26"/>
            <p:cNvSpPr/>
            <p:nvPr/>
          </p:nvSpPr>
          <p:spPr>
            <a:xfrm>
              <a:off x="3315975" y="2032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26"/>
            <p:cNvSpPr/>
            <p:nvPr/>
          </p:nvSpPr>
          <p:spPr>
            <a:xfrm>
              <a:off x="3332150" y="21229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26"/>
            <p:cNvSpPr/>
            <p:nvPr/>
          </p:nvSpPr>
          <p:spPr>
            <a:xfrm>
              <a:off x="3349875" y="21217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26"/>
            <p:cNvSpPr/>
            <p:nvPr/>
          </p:nvSpPr>
          <p:spPr>
            <a:xfrm>
              <a:off x="3335750" y="2110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26"/>
            <p:cNvSpPr/>
            <p:nvPr/>
          </p:nvSpPr>
          <p:spPr>
            <a:xfrm>
              <a:off x="3342900" y="2092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26"/>
            <p:cNvSpPr/>
            <p:nvPr/>
          </p:nvSpPr>
          <p:spPr>
            <a:xfrm>
              <a:off x="3328025" y="2098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26"/>
            <p:cNvSpPr/>
            <p:nvPr/>
          </p:nvSpPr>
          <p:spPr>
            <a:xfrm>
              <a:off x="3321425" y="210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26"/>
            <p:cNvSpPr/>
            <p:nvPr/>
          </p:nvSpPr>
          <p:spPr>
            <a:xfrm>
              <a:off x="3348925" y="2109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26"/>
            <p:cNvSpPr/>
            <p:nvPr/>
          </p:nvSpPr>
          <p:spPr>
            <a:xfrm>
              <a:off x="3313900" y="2087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26"/>
            <p:cNvSpPr/>
            <p:nvPr/>
          </p:nvSpPr>
          <p:spPr>
            <a:xfrm>
              <a:off x="3327075" y="2086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26"/>
            <p:cNvSpPr/>
            <p:nvPr/>
          </p:nvSpPr>
          <p:spPr>
            <a:xfrm>
              <a:off x="3332150" y="2077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26"/>
            <p:cNvSpPr/>
            <p:nvPr/>
          </p:nvSpPr>
          <p:spPr>
            <a:xfrm>
              <a:off x="3343275" y="21762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26"/>
            <p:cNvSpPr/>
            <p:nvPr/>
          </p:nvSpPr>
          <p:spPr>
            <a:xfrm>
              <a:off x="3360975" y="2175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26"/>
            <p:cNvSpPr/>
            <p:nvPr/>
          </p:nvSpPr>
          <p:spPr>
            <a:xfrm>
              <a:off x="3346850" y="2163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26"/>
            <p:cNvSpPr/>
            <p:nvPr/>
          </p:nvSpPr>
          <p:spPr>
            <a:xfrm>
              <a:off x="3354000" y="2146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26"/>
            <p:cNvSpPr/>
            <p:nvPr/>
          </p:nvSpPr>
          <p:spPr>
            <a:xfrm>
              <a:off x="3339125" y="2151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26"/>
            <p:cNvSpPr/>
            <p:nvPr/>
          </p:nvSpPr>
          <p:spPr>
            <a:xfrm>
              <a:off x="3332550" y="21611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26"/>
            <p:cNvSpPr/>
            <p:nvPr/>
          </p:nvSpPr>
          <p:spPr>
            <a:xfrm>
              <a:off x="3360025" y="2162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26"/>
            <p:cNvSpPr/>
            <p:nvPr/>
          </p:nvSpPr>
          <p:spPr>
            <a:xfrm>
              <a:off x="3325000" y="2140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26"/>
            <p:cNvSpPr/>
            <p:nvPr/>
          </p:nvSpPr>
          <p:spPr>
            <a:xfrm>
              <a:off x="3338200" y="21394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26"/>
            <p:cNvSpPr/>
            <p:nvPr/>
          </p:nvSpPr>
          <p:spPr>
            <a:xfrm>
              <a:off x="3343275" y="213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26"/>
            <p:cNvSpPr/>
            <p:nvPr/>
          </p:nvSpPr>
          <p:spPr>
            <a:xfrm>
              <a:off x="3354375" y="2229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3372075" y="22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3357950" y="22168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26"/>
            <p:cNvSpPr/>
            <p:nvPr/>
          </p:nvSpPr>
          <p:spPr>
            <a:xfrm>
              <a:off x="3365125" y="2199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26"/>
            <p:cNvSpPr/>
            <p:nvPr/>
          </p:nvSpPr>
          <p:spPr>
            <a:xfrm>
              <a:off x="3350250" y="2205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26"/>
            <p:cNvSpPr/>
            <p:nvPr/>
          </p:nvSpPr>
          <p:spPr>
            <a:xfrm>
              <a:off x="3343650" y="2214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26"/>
            <p:cNvSpPr/>
            <p:nvPr/>
          </p:nvSpPr>
          <p:spPr>
            <a:xfrm>
              <a:off x="3371150" y="2216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26"/>
            <p:cNvSpPr/>
            <p:nvPr/>
          </p:nvSpPr>
          <p:spPr>
            <a:xfrm>
              <a:off x="3336125" y="2193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26"/>
            <p:cNvSpPr/>
            <p:nvPr/>
          </p:nvSpPr>
          <p:spPr>
            <a:xfrm>
              <a:off x="3349300" y="2192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26"/>
            <p:cNvSpPr/>
            <p:nvPr/>
          </p:nvSpPr>
          <p:spPr>
            <a:xfrm>
              <a:off x="3354375" y="2184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26"/>
            <p:cNvSpPr/>
            <p:nvPr/>
          </p:nvSpPr>
          <p:spPr>
            <a:xfrm>
              <a:off x="3368700" y="2282775"/>
              <a:ext cx="3600" cy="3775"/>
            </a:xfrm>
            <a:custGeom>
              <a:avLst/>
              <a:gdLst/>
              <a:ahLst/>
              <a:cxnLst/>
              <a:rect l="l" t="t" r="r" b="b"/>
              <a:pathLst>
                <a:path w="144" h="151" extrusionOk="0">
                  <a:moveTo>
                    <a:pt x="53" y="0"/>
                  </a:moveTo>
                  <a:lnTo>
                    <a:pt x="0" y="68"/>
                  </a:lnTo>
                  <a:lnTo>
                    <a:pt x="83" y="151"/>
                  </a:lnTo>
                  <a:lnTo>
                    <a:pt x="143" y="53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26"/>
            <p:cNvSpPr/>
            <p:nvPr/>
          </p:nvSpPr>
          <p:spPr>
            <a:xfrm>
              <a:off x="3383200" y="2281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26"/>
            <p:cNvSpPr/>
            <p:nvPr/>
          </p:nvSpPr>
          <p:spPr>
            <a:xfrm>
              <a:off x="3376800" y="22910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53" y="1"/>
                  </a:moveTo>
                  <a:lnTo>
                    <a:pt x="0" y="84"/>
                  </a:lnTo>
                  <a:lnTo>
                    <a:pt x="23" y="106"/>
                  </a:lnTo>
                  <a:lnTo>
                    <a:pt x="264" y="257"/>
                  </a:lnTo>
                  <a:lnTo>
                    <a:pt x="332" y="166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26"/>
            <p:cNvSpPr/>
            <p:nvPr/>
          </p:nvSpPr>
          <p:spPr>
            <a:xfrm>
              <a:off x="3369075" y="227015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26"/>
            <p:cNvSpPr/>
            <p:nvPr/>
          </p:nvSpPr>
          <p:spPr>
            <a:xfrm>
              <a:off x="3376225" y="22526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26"/>
            <p:cNvSpPr/>
            <p:nvPr/>
          </p:nvSpPr>
          <p:spPr>
            <a:xfrm>
              <a:off x="3361350" y="2258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26"/>
            <p:cNvSpPr/>
            <p:nvPr/>
          </p:nvSpPr>
          <p:spPr>
            <a:xfrm>
              <a:off x="3382250" y="2269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26"/>
            <p:cNvSpPr/>
            <p:nvPr/>
          </p:nvSpPr>
          <p:spPr>
            <a:xfrm>
              <a:off x="3347225" y="2247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26"/>
            <p:cNvSpPr/>
            <p:nvPr/>
          </p:nvSpPr>
          <p:spPr>
            <a:xfrm>
              <a:off x="3360400" y="2246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26"/>
            <p:cNvSpPr/>
            <p:nvPr/>
          </p:nvSpPr>
          <p:spPr>
            <a:xfrm>
              <a:off x="3365500" y="2237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26"/>
            <p:cNvSpPr/>
            <p:nvPr/>
          </p:nvSpPr>
          <p:spPr>
            <a:xfrm>
              <a:off x="3390525" y="2305925"/>
              <a:ext cx="3625" cy="3975"/>
            </a:xfrm>
            <a:custGeom>
              <a:avLst/>
              <a:gdLst/>
              <a:ahLst/>
              <a:cxnLst/>
              <a:rect l="l" t="t" r="r" b="b"/>
              <a:pathLst>
                <a:path w="145" h="159" extrusionOk="0">
                  <a:moveTo>
                    <a:pt x="54" y="1"/>
                  </a:moveTo>
                  <a:lnTo>
                    <a:pt x="1" y="76"/>
                  </a:lnTo>
                  <a:lnTo>
                    <a:pt x="76" y="159"/>
                  </a:lnTo>
                  <a:lnTo>
                    <a:pt x="144" y="61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26"/>
            <p:cNvSpPr/>
            <p:nvPr/>
          </p:nvSpPr>
          <p:spPr>
            <a:xfrm>
              <a:off x="3398450" y="2314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8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26"/>
            <p:cNvSpPr/>
            <p:nvPr/>
          </p:nvSpPr>
          <p:spPr>
            <a:xfrm>
              <a:off x="3342525" y="20095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26"/>
            <p:cNvSpPr/>
            <p:nvPr/>
          </p:nvSpPr>
          <p:spPr>
            <a:xfrm>
              <a:off x="3360225" y="2008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26"/>
            <p:cNvSpPr/>
            <p:nvPr/>
          </p:nvSpPr>
          <p:spPr>
            <a:xfrm>
              <a:off x="3353625" y="201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26"/>
            <p:cNvSpPr/>
            <p:nvPr/>
          </p:nvSpPr>
          <p:spPr>
            <a:xfrm>
              <a:off x="3346100" y="1997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26"/>
            <p:cNvSpPr/>
            <p:nvPr/>
          </p:nvSpPr>
          <p:spPr>
            <a:xfrm>
              <a:off x="3342525" y="1989950"/>
              <a:ext cx="3975" cy="1725"/>
            </a:xfrm>
            <a:custGeom>
              <a:avLst/>
              <a:gdLst/>
              <a:ahLst/>
              <a:cxnLst/>
              <a:rect l="l" t="t" r="r" b="b"/>
              <a:pathLst>
                <a:path w="159" h="69" extrusionOk="0">
                  <a:moveTo>
                    <a:pt x="0" y="1"/>
                  </a:moveTo>
                  <a:lnTo>
                    <a:pt x="113" y="69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26"/>
            <p:cNvSpPr/>
            <p:nvPr/>
          </p:nvSpPr>
          <p:spPr>
            <a:xfrm>
              <a:off x="3331775" y="1994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26"/>
            <p:cNvSpPr/>
            <p:nvPr/>
          </p:nvSpPr>
          <p:spPr>
            <a:xfrm>
              <a:off x="3359275" y="1996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26"/>
            <p:cNvSpPr/>
            <p:nvPr/>
          </p:nvSpPr>
          <p:spPr>
            <a:xfrm>
              <a:off x="3353625" y="2062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26"/>
            <p:cNvSpPr/>
            <p:nvPr/>
          </p:nvSpPr>
          <p:spPr>
            <a:xfrm>
              <a:off x="3371325" y="2061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26"/>
            <p:cNvSpPr/>
            <p:nvPr/>
          </p:nvSpPr>
          <p:spPr>
            <a:xfrm>
              <a:off x="3357200" y="2050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26"/>
            <p:cNvSpPr/>
            <p:nvPr/>
          </p:nvSpPr>
          <p:spPr>
            <a:xfrm>
              <a:off x="3364350" y="2032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26"/>
            <p:cNvSpPr/>
            <p:nvPr/>
          </p:nvSpPr>
          <p:spPr>
            <a:xfrm>
              <a:off x="3349475" y="2038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26"/>
            <p:cNvSpPr/>
            <p:nvPr/>
          </p:nvSpPr>
          <p:spPr>
            <a:xfrm>
              <a:off x="3342900" y="2047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26"/>
            <p:cNvSpPr/>
            <p:nvPr/>
          </p:nvSpPr>
          <p:spPr>
            <a:xfrm>
              <a:off x="3370400" y="20494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26"/>
            <p:cNvSpPr/>
            <p:nvPr/>
          </p:nvSpPr>
          <p:spPr>
            <a:xfrm>
              <a:off x="3335375" y="2027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26"/>
            <p:cNvSpPr/>
            <p:nvPr/>
          </p:nvSpPr>
          <p:spPr>
            <a:xfrm>
              <a:off x="3348550" y="2026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26"/>
            <p:cNvSpPr/>
            <p:nvPr/>
          </p:nvSpPr>
          <p:spPr>
            <a:xfrm>
              <a:off x="3364750" y="2116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26"/>
            <p:cNvSpPr/>
            <p:nvPr/>
          </p:nvSpPr>
          <p:spPr>
            <a:xfrm>
              <a:off x="3382450" y="2115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26"/>
            <p:cNvSpPr/>
            <p:nvPr/>
          </p:nvSpPr>
          <p:spPr>
            <a:xfrm>
              <a:off x="3368325" y="2103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26"/>
            <p:cNvSpPr/>
            <p:nvPr/>
          </p:nvSpPr>
          <p:spPr>
            <a:xfrm>
              <a:off x="3375475" y="208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26"/>
            <p:cNvSpPr/>
            <p:nvPr/>
          </p:nvSpPr>
          <p:spPr>
            <a:xfrm>
              <a:off x="3360600" y="2091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26"/>
            <p:cNvSpPr/>
            <p:nvPr/>
          </p:nvSpPr>
          <p:spPr>
            <a:xfrm>
              <a:off x="3354000" y="2101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26"/>
            <p:cNvSpPr/>
            <p:nvPr/>
          </p:nvSpPr>
          <p:spPr>
            <a:xfrm>
              <a:off x="3381500" y="2102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26"/>
            <p:cNvSpPr/>
            <p:nvPr/>
          </p:nvSpPr>
          <p:spPr>
            <a:xfrm>
              <a:off x="3346475" y="2080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26"/>
            <p:cNvSpPr/>
            <p:nvPr/>
          </p:nvSpPr>
          <p:spPr>
            <a:xfrm>
              <a:off x="3359650" y="2079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26"/>
            <p:cNvSpPr/>
            <p:nvPr/>
          </p:nvSpPr>
          <p:spPr>
            <a:xfrm>
              <a:off x="3364750" y="20711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26"/>
            <p:cNvSpPr/>
            <p:nvPr/>
          </p:nvSpPr>
          <p:spPr>
            <a:xfrm>
              <a:off x="3375850" y="2169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3393550" y="2168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26"/>
            <p:cNvSpPr/>
            <p:nvPr/>
          </p:nvSpPr>
          <p:spPr>
            <a:xfrm>
              <a:off x="3379425" y="21568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26"/>
            <p:cNvSpPr/>
            <p:nvPr/>
          </p:nvSpPr>
          <p:spPr>
            <a:xfrm>
              <a:off x="3386575" y="2139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26"/>
            <p:cNvSpPr/>
            <p:nvPr/>
          </p:nvSpPr>
          <p:spPr>
            <a:xfrm>
              <a:off x="3371700" y="2144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26"/>
            <p:cNvSpPr/>
            <p:nvPr/>
          </p:nvSpPr>
          <p:spPr>
            <a:xfrm>
              <a:off x="3365125" y="2154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26"/>
            <p:cNvSpPr/>
            <p:nvPr/>
          </p:nvSpPr>
          <p:spPr>
            <a:xfrm>
              <a:off x="3392600" y="215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26"/>
            <p:cNvSpPr/>
            <p:nvPr/>
          </p:nvSpPr>
          <p:spPr>
            <a:xfrm>
              <a:off x="3357575" y="2133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26"/>
            <p:cNvSpPr/>
            <p:nvPr/>
          </p:nvSpPr>
          <p:spPr>
            <a:xfrm>
              <a:off x="3370775" y="2132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26"/>
            <p:cNvSpPr/>
            <p:nvPr/>
          </p:nvSpPr>
          <p:spPr>
            <a:xfrm>
              <a:off x="3375850" y="2124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26"/>
            <p:cNvSpPr/>
            <p:nvPr/>
          </p:nvSpPr>
          <p:spPr>
            <a:xfrm>
              <a:off x="3386950" y="2222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26"/>
            <p:cNvSpPr/>
            <p:nvPr/>
          </p:nvSpPr>
          <p:spPr>
            <a:xfrm>
              <a:off x="3404650" y="222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26"/>
            <p:cNvSpPr/>
            <p:nvPr/>
          </p:nvSpPr>
          <p:spPr>
            <a:xfrm>
              <a:off x="3398075" y="22309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26"/>
            <p:cNvSpPr/>
            <p:nvPr/>
          </p:nvSpPr>
          <p:spPr>
            <a:xfrm>
              <a:off x="3390525" y="2210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26"/>
            <p:cNvSpPr/>
            <p:nvPr/>
          </p:nvSpPr>
          <p:spPr>
            <a:xfrm>
              <a:off x="3397700" y="2192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26"/>
            <p:cNvSpPr/>
            <p:nvPr/>
          </p:nvSpPr>
          <p:spPr>
            <a:xfrm>
              <a:off x="3382825" y="2198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26"/>
            <p:cNvSpPr/>
            <p:nvPr/>
          </p:nvSpPr>
          <p:spPr>
            <a:xfrm>
              <a:off x="3376225" y="220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26"/>
            <p:cNvSpPr/>
            <p:nvPr/>
          </p:nvSpPr>
          <p:spPr>
            <a:xfrm>
              <a:off x="3403725" y="2209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26"/>
            <p:cNvSpPr/>
            <p:nvPr/>
          </p:nvSpPr>
          <p:spPr>
            <a:xfrm>
              <a:off x="3368700" y="2186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26"/>
            <p:cNvSpPr/>
            <p:nvPr/>
          </p:nvSpPr>
          <p:spPr>
            <a:xfrm>
              <a:off x="3381875" y="2185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26"/>
            <p:cNvSpPr/>
            <p:nvPr/>
          </p:nvSpPr>
          <p:spPr>
            <a:xfrm>
              <a:off x="3386950" y="2177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26"/>
            <p:cNvSpPr/>
            <p:nvPr/>
          </p:nvSpPr>
          <p:spPr>
            <a:xfrm>
              <a:off x="3398075" y="22758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26"/>
            <p:cNvSpPr/>
            <p:nvPr/>
          </p:nvSpPr>
          <p:spPr>
            <a:xfrm>
              <a:off x="3415775" y="2274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26"/>
            <p:cNvSpPr/>
            <p:nvPr/>
          </p:nvSpPr>
          <p:spPr>
            <a:xfrm>
              <a:off x="3409175" y="2284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26"/>
            <p:cNvSpPr/>
            <p:nvPr/>
          </p:nvSpPr>
          <p:spPr>
            <a:xfrm>
              <a:off x="3401650" y="2263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26"/>
            <p:cNvSpPr/>
            <p:nvPr/>
          </p:nvSpPr>
          <p:spPr>
            <a:xfrm>
              <a:off x="3408800" y="2245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26"/>
            <p:cNvSpPr/>
            <p:nvPr/>
          </p:nvSpPr>
          <p:spPr>
            <a:xfrm>
              <a:off x="3393925" y="2251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26"/>
            <p:cNvSpPr/>
            <p:nvPr/>
          </p:nvSpPr>
          <p:spPr>
            <a:xfrm>
              <a:off x="3387325" y="2260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26"/>
            <p:cNvSpPr/>
            <p:nvPr/>
          </p:nvSpPr>
          <p:spPr>
            <a:xfrm>
              <a:off x="3414825" y="2262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26"/>
            <p:cNvSpPr/>
            <p:nvPr/>
          </p:nvSpPr>
          <p:spPr>
            <a:xfrm>
              <a:off x="3379800" y="2240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26"/>
            <p:cNvSpPr/>
            <p:nvPr/>
          </p:nvSpPr>
          <p:spPr>
            <a:xfrm>
              <a:off x="3392975" y="2239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26"/>
            <p:cNvSpPr/>
            <p:nvPr/>
          </p:nvSpPr>
          <p:spPr>
            <a:xfrm>
              <a:off x="3412200" y="2329100"/>
              <a:ext cx="3975" cy="4350"/>
            </a:xfrm>
            <a:custGeom>
              <a:avLst/>
              <a:gdLst/>
              <a:ahLst/>
              <a:cxnLst/>
              <a:rect l="l" t="t" r="r" b="b"/>
              <a:pathLst>
                <a:path w="159" h="174" extrusionOk="0">
                  <a:moveTo>
                    <a:pt x="60" y="0"/>
                  </a:moveTo>
                  <a:lnTo>
                    <a:pt x="0" y="91"/>
                  </a:lnTo>
                  <a:lnTo>
                    <a:pt x="83" y="173"/>
                  </a:lnTo>
                  <a:lnTo>
                    <a:pt x="158" y="6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26"/>
            <p:cNvSpPr/>
            <p:nvPr/>
          </p:nvSpPr>
          <p:spPr>
            <a:xfrm>
              <a:off x="3426875" y="2327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26"/>
            <p:cNvSpPr/>
            <p:nvPr/>
          </p:nvSpPr>
          <p:spPr>
            <a:xfrm>
              <a:off x="3420300" y="2337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26"/>
            <p:cNvSpPr/>
            <p:nvPr/>
          </p:nvSpPr>
          <p:spPr>
            <a:xfrm>
              <a:off x="3412750" y="23166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26"/>
            <p:cNvSpPr/>
            <p:nvPr/>
          </p:nvSpPr>
          <p:spPr>
            <a:xfrm>
              <a:off x="3419925" y="2299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26"/>
            <p:cNvSpPr/>
            <p:nvPr/>
          </p:nvSpPr>
          <p:spPr>
            <a:xfrm>
              <a:off x="3405025" y="23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26"/>
            <p:cNvSpPr/>
            <p:nvPr/>
          </p:nvSpPr>
          <p:spPr>
            <a:xfrm>
              <a:off x="3425950" y="23157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26"/>
            <p:cNvSpPr/>
            <p:nvPr/>
          </p:nvSpPr>
          <p:spPr>
            <a:xfrm>
              <a:off x="3390925" y="2293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26"/>
            <p:cNvSpPr/>
            <p:nvPr/>
          </p:nvSpPr>
          <p:spPr>
            <a:xfrm>
              <a:off x="3404100" y="2292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26"/>
            <p:cNvSpPr/>
            <p:nvPr/>
          </p:nvSpPr>
          <p:spPr>
            <a:xfrm>
              <a:off x="3434025" y="2352450"/>
              <a:ext cx="4000" cy="4350"/>
            </a:xfrm>
            <a:custGeom>
              <a:avLst/>
              <a:gdLst/>
              <a:ahLst/>
              <a:cxnLst/>
              <a:rect l="l" t="t" r="r" b="b"/>
              <a:pathLst>
                <a:path w="160" h="174" extrusionOk="0">
                  <a:moveTo>
                    <a:pt x="61" y="0"/>
                  </a:moveTo>
                  <a:lnTo>
                    <a:pt x="1" y="91"/>
                  </a:lnTo>
                  <a:lnTo>
                    <a:pt x="76" y="173"/>
                  </a:lnTo>
                  <a:lnTo>
                    <a:pt x="159" y="5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26"/>
            <p:cNvSpPr/>
            <p:nvPr/>
          </p:nvSpPr>
          <p:spPr>
            <a:xfrm>
              <a:off x="3434600" y="23400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26"/>
            <p:cNvSpPr/>
            <p:nvPr/>
          </p:nvSpPr>
          <p:spPr>
            <a:xfrm>
              <a:off x="3375100" y="2002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26"/>
            <p:cNvSpPr/>
            <p:nvPr/>
          </p:nvSpPr>
          <p:spPr>
            <a:xfrm>
              <a:off x="3386200" y="2011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26"/>
            <p:cNvSpPr/>
            <p:nvPr/>
          </p:nvSpPr>
          <p:spPr>
            <a:xfrm>
              <a:off x="3386200" y="2056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26"/>
            <p:cNvSpPr/>
            <p:nvPr/>
          </p:nvSpPr>
          <p:spPr>
            <a:xfrm>
              <a:off x="3404100" y="20549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26"/>
            <p:cNvSpPr/>
            <p:nvPr/>
          </p:nvSpPr>
          <p:spPr>
            <a:xfrm>
              <a:off x="3397325" y="20643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26"/>
            <p:cNvSpPr/>
            <p:nvPr/>
          </p:nvSpPr>
          <p:spPr>
            <a:xfrm>
              <a:off x="3389775" y="20434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26"/>
            <p:cNvSpPr/>
            <p:nvPr/>
          </p:nvSpPr>
          <p:spPr>
            <a:xfrm>
              <a:off x="3396950" y="2025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26"/>
            <p:cNvSpPr/>
            <p:nvPr/>
          </p:nvSpPr>
          <p:spPr>
            <a:xfrm>
              <a:off x="3382250" y="20315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26"/>
            <p:cNvSpPr/>
            <p:nvPr/>
          </p:nvSpPr>
          <p:spPr>
            <a:xfrm>
              <a:off x="3375475" y="204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26"/>
            <p:cNvSpPr/>
            <p:nvPr/>
          </p:nvSpPr>
          <p:spPr>
            <a:xfrm>
              <a:off x="3402975" y="2042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26"/>
            <p:cNvSpPr/>
            <p:nvPr/>
          </p:nvSpPr>
          <p:spPr>
            <a:xfrm>
              <a:off x="3367950" y="2020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26"/>
            <p:cNvSpPr/>
            <p:nvPr/>
          </p:nvSpPr>
          <p:spPr>
            <a:xfrm>
              <a:off x="3381125" y="2019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26"/>
            <p:cNvSpPr/>
            <p:nvPr/>
          </p:nvSpPr>
          <p:spPr>
            <a:xfrm>
              <a:off x="3400700" y="2014250"/>
              <a:ext cx="6050" cy="7375"/>
            </a:xfrm>
            <a:custGeom>
              <a:avLst/>
              <a:gdLst/>
              <a:ahLst/>
              <a:cxnLst/>
              <a:rect l="l" t="t" r="r" b="b"/>
              <a:pathLst>
                <a:path w="242" h="295" extrusionOk="0">
                  <a:moveTo>
                    <a:pt x="159" y="0"/>
                  </a:moveTo>
                  <a:lnTo>
                    <a:pt x="1" y="234"/>
                  </a:lnTo>
                  <a:lnTo>
                    <a:pt x="91" y="294"/>
                  </a:lnTo>
                  <a:lnTo>
                    <a:pt x="242" y="76"/>
                  </a:lnTo>
                  <a:cubicBezTo>
                    <a:pt x="212" y="46"/>
                    <a:pt x="189" y="23"/>
                    <a:pt x="159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26"/>
            <p:cNvSpPr/>
            <p:nvPr/>
          </p:nvSpPr>
          <p:spPr>
            <a:xfrm>
              <a:off x="3397325" y="21093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26"/>
            <p:cNvSpPr/>
            <p:nvPr/>
          </p:nvSpPr>
          <p:spPr>
            <a:xfrm>
              <a:off x="3415200" y="2108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26"/>
            <p:cNvSpPr/>
            <p:nvPr/>
          </p:nvSpPr>
          <p:spPr>
            <a:xfrm>
              <a:off x="3400900" y="2096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26"/>
            <p:cNvSpPr/>
            <p:nvPr/>
          </p:nvSpPr>
          <p:spPr>
            <a:xfrm>
              <a:off x="3408050" y="2079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26"/>
            <p:cNvSpPr/>
            <p:nvPr/>
          </p:nvSpPr>
          <p:spPr>
            <a:xfrm>
              <a:off x="3393350" y="20848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26"/>
            <p:cNvSpPr/>
            <p:nvPr/>
          </p:nvSpPr>
          <p:spPr>
            <a:xfrm>
              <a:off x="3386575" y="209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26"/>
            <p:cNvSpPr/>
            <p:nvPr/>
          </p:nvSpPr>
          <p:spPr>
            <a:xfrm>
              <a:off x="3414075" y="2095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26"/>
            <p:cNvSpPr/>
            <p:nvPr/>
          </p:nvSpPr>
          <p:spPr>
            <a:xfrm>
              <a:off x="3379050" y="20735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26"/>
            <p:cNvSpPr/>
            <p:nvPr/>
          </p:nvSpPr>
          <p:spPr>
            <a:xfrm>
              <a:off x="3392225" y="2072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26"/>
            <p:cNvSpPr/>
            <p:nvPr/>
          </p:nvSpPr>
          <p:spPr>
            <a:xfrm>
              <a:off x="3408425" y="21624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26"/>
            <p:cNvSpPr/>
            <p:nvPr/>
          </p:nvSpPr>
          <p:spPr>
            <a:xfrm>
              <a:off x="3426325" y="21613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26"/>
            <p:cNvSpPr/>
            <p:nvPr/>
          </p:nvSpPr>
          <p:spPr>
            <a:xfrm>
              <a:off x="3412000" y="21500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26"/>
            <p:cNvSpPr/>
            <p:nvPr/>
          </p:nvSpPr>
          <p:spPr>
            <a:xfrm>
              <a:off x="3419150" y="2132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26"/>
            <p:cNvSpPr/>
            <p:nvPr/>
          </p:nvSpPr>
          <p:spPr>
            <a:xfrm>
              <a:off x="3404475" y="21381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26"/>
            <p:cNvSpPr/>
            <p:nvPr/>
          </p:nvSpPr>
          <p:spPr>
            <a:xfrm>
              <a:off x="3397700" y="2147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26"/>
            <p:cNvSpPr/>
            <p:nvPr/>
          </p:nvSpPr>
          <p:spPr>
            <a:xfrm>
              <a:off x="3425175" y="21492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9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26"/>
            <p:cNvSpPr/>
            <p:nvPr/>
          </p:nvSpPr>
          <p:spPr>
            <a:xfrm>
              <a:off x="3390150" y="2126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26"/>
            <p:cNvSpPr/>
            <p:nvPr/>
          </p:nvSpPr>
          <p:spPr>
            <a:xfrm>
              <a:off x="3403350" y="2125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26"/>
            <p:cNvSpPr/>
            <p:nvPr/>
          </p:nvSpPr>
          <p:spPr>
            <a:xfrm>
              <a:off x="3408425" y="2117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26"/>
            <p:cNvSpPr/>
            <p:nvPr/>
          </p:nvSpPr>
          <p:spPr>
            <a:xfrm>
              <a:off x="3419525" y="2215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26"/>
            <p:cNvSpPr/>
            <p:nvPr/>
          </p:nvSpPr>
          <p:spPr>
            <a:xfrm>
              <a:off x="3437425" y="2214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26"/>
            <p:cNvSpPr/>
            <p:nvPr/>
          </p:nvSpPr>
          <p:spPr>
            <a:xfrm>
              <a:off x="3430650" y="2224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26"/>
            <p:cNvSpPr/>
            <p:nvPr/>
          </p:nvSpPr>
          <p:spPr>
            <a:xfrm>
              <a:off x="3423125" y="2203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26"/>
            <p:cNvSpPr/>
            <p:nvPr/>
          </p:nvSpPr>
          <p:spPr>
            <a:xfrm>
              <a:off x="3430275" y="2185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26"/>
            <p:cNvSpPr/>
            <p:nvPr/>
          </p:nvSpPr>
          <p:spPr>
            <a:xfrm>
              <a:off x="3415575" y="21914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26"/>
            <p:cNvSpPr/>
            <p:nvPr/>
          </p:nvSpPr>
          <p:spPr>
            <a:xfrm>
              <a:off x="3408800" y="2200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26"/>
            <p:cNvSpPr/>
            <p:nvPr/>
          </p:nvSpPr>
          <p:spPr>
            <a:xfrm>
              <a:off x="3436300" y="2202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26"/>
            <p:cNvSpPr/>
            <p:nvPr/>
          </p:nvSpPr>
          <p:spPr>
            <a:xfrm>
              <a:off x="3401275" y="2180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26"/>
            <p:cNvSpPr/>
            <p:nvPr/>
          </p:nvSpPr>
          <p:spPr>
            <a:xfrm>
              <a:off x="3414450" y="217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26"/>
            <p:cNvSpPr/>
            <p:nvPr/>
          </p:nvSpPr>
          <p:spPr>
            <a:xfrm>
              <a:off x="3419525" y="2170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83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26"/>
            <p:cNvSpPr/>
            <p:nvPr/>
          </p:nvSpPr>
          <p:spPr>
            <a:xfrm>
              <a:off x="3430650" y="2269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26"/>
            <p:cNvSpPr/>
            <p:nvPr/>
          </p:nvSpPr>
          <p:spPr>
            <a:xfrm>
              <a:off x="3448525" y="22679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26"/>
            <p:cNvSpPr/>
            <p:nvPr/>
          </p:nvSpPr>
          <p:spPr>
            <a:xfrm>
              <a:off x="3441750" y="227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26"/>
            <p:cNvSpPr/>
            <p:nvPr/>
          </p:nvSpPr>
          <p:spPr>
            <a:xfrm>
              <a:off x="3434225" y="2256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26"/>
            <p:cNvSpPr/>
            <p:nvPr/>
          </p:nvSpPr>
          <p:spPr>
            <a:xfrm>
              <a:off x="3441375" y="2239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26"/>
            <p:cNvSpPr/>
            <p:nvPr/>
          </p:nvSpPr>
          <p:spPr>
            <a:xfrm>
              <a:off x="3426700" y="22447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26"/>
            <p:cNvSpPr/>
            <p:nvPr/>
          </p:nvSpPr>
          <p:spPr>
            <a:xfrm>
              <a:off x="3419925" y="22541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26"/>
            <p:cNvSpPr/>
            <p:nvPr/>
          </p:nvSpPr>
          <p:spPr>
            <a:xfrm>
              <a:off x="3447400" y="2255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26"/>
            <p:cNvSpPr/>
            <p:nvPr/>
          </p:nvSpPr>
          <p:spPr>
            <a:xfrm>
              <a:off x="3412375" y="2233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26"/>
            <p:cNvSpPr/>
            <p:nvPr/>
          </p:nvSpPr>
          <p:spPr>
            <a:xfrm>
              <a:off x="3425550" y="2232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26"/>
            <p:cNvSpPr/>
            <p:nvPr/>
          </p:nvSpPr>
          <p:spPr>
            <a:xfrm>
              <a:off x="3441750" y="2322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26"/>
            <p:cNvSpPr/>
            <p:nvPr/>
          </p:nvSpPr>
          <p:spPr>
            <a:xfrm>
              <a:off x="3459650" y="2321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26"/>
            <p:cNvSpPr/>
            <p:nvPr/>
          </p:nvSpPr>
          <p:spPr>
            <a:xfrm>
              <a:off x="3452875" y="23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26"/>
            <p:cNvSpPr/>
            <p:nvPr/>
          </p:nvSpPr>
          <p:spPr>
            <a:xfrm>
              <a:off x="3445325" y="2309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26"/>
            <p:cNvSpPr/>
            <p:nvPr/>
          </p:nvSpPr>
          <p:spPr>
            <a:xfrm>
              <a:off x="3452500" y="2292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26"/>
            <p:cNvSpPr/>
            <p:nvPr/>
          </p:nvSpPr>
          <p:spPr>
            <a:xfrm>
              <a:off x="3437800" y="22980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26"/>
            <p:cNvSpPr/>
            <p:nvPr/>
          </p:nvSpPr>
          <p:spPr>
            <a:xfrm>
              <a:off x="3431025" y="2307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26"/>
            <p:cNvSpPr/>
            <p:nvPr/>
          </p:nvSpPr>
          <p:spPr>
            <a:xfrm>
              <a:off x="3458525" y="2308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26"/>
            <p:cNvSpPr/>
            <p:nvPr/>
          </p:nvSpPr>
          <p:spPr>
            <a:xfrm>
              <a:off x="3423500" y="2286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26"/>
            <p:cNvSpPr/>
            <p:nvPr/>
          </p:nvSpPr>
          <p:spPr>
            <a:xfrm>
              <a:off x="3436675" y="2285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26"/>
            <p:cNvSpPr/>
            <p:nvPr/>
          </p:nvSpPr>
          <p:spPr>
            <a:xfrm>
              <a:off x="3455700" y="2375600"/>
              <a:ext cx="4150" cy="4550"/>
            </a:xfrm>
            <a:custGeom>
              <a:avLst/>
              <a:gdLst/>
              <a:ahLst/>
              <a:cxnLst/>
              <a:rect l="l" t="t" r="r" b="b"/>
              <a:pathLst>
                <a:path w="166" h="182" extrusionOk="0">
                  <a:moveTo>
                    <a:pt x="68" y="1"/>
                  </a:moveTo>
                  <a:lnTo>
                    <a:pt x="0" y="99"/>
                  </a:lnTo>
                  <a:lnTo>
                    <a:pt x="83" y="181"/>
                  </a:lnTo>
                  <a:lnTo>
                    <a:pt x="166" y="6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26"/>
            <p:cNvSpPr/>
            <p:nvPr/>
          </p:nvSpPr>
          <p:spPr>
            <a:xfrm>
              <a:off x="3470750" y="23744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26"/>
            <p:cNvSpPr/>
            <p:nvPr/>
          </p:nvSpPr>
          <p:spPr>
            <a:xfrm>
              <a:off x="3463975" y="2383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26"/>
            <p:cNvSpPr/>
            <p:nvPr/>
          </p:nvSpPr>
          <p:spPr>
            <a:xfrm>
              <a:off x="3456450" y="2363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26"/>
            <p:cNvSpPr/>
            <p:nvPr/>
          </p:nvSpPr>
          <p:spPr>
            <a:xfrm>
              <a:off x="3463600" y="23456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26"/>
            <p:cNvSpPr/>
            <p:nvPr/>
          </p:nvSpPr>
          <p:spPr>
            <a:xfrm>
              <a:off x="3448900" y="2351300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26"/>
            <p:cNvSpPr/>
            <p:nvPr/>
          </p:nvSpPr>
          <p:spPr>
            <a:xfrm>
              <a:off x="3442125" y="2360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26"/>
            <p:cNvSpPr/>
            <p:nvPr/>
          </p:nvSpPr>
          <p:spPr>
            <a:xfrm>
              <a:off x="3469625" y="2362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26"/>
            <p:cNvSpPr/>
            <p:nvPr/>
          </p:nvSpPr>
          <p:spPr>
            <a:xfrm>
              <a:off x="3447775" y="233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26"/>
            <p:cNvSpPr/>
            <p:nvPr/>
          </p:nvSpPr>
          <p:spPr>
            <a:xfrm>
              <a:off x="3477525" y="2398950"/>
              <a:ext cx="4175" cy="4550"/>
            </a:xfrm>
            <a:custGeom>
              <a:avLst/>
              <a:gdLst/>
              <a:ahLst/>
              <a:cxnLst/>
              <a:rect l="l" t="t" r="r" b="b"/>
              <a:pathLst>
                <a:path w="167" h="182" extrusionOk="0">
                  <a:moveTo>
                    <a:pt x="69" y="1"/>
                  </a:moveTo>
                  <a:lnTo>
                    <a:pt x="1" y="99"/>
                  </a:lnTo>
                  <a:lnTo>
                    <a:pt x="76" y="181"/>
                  </a:lnTo>
                  <a:lnTo>
                    <a:pt x="167" y="53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26"/>
            <p:cNvSpPr/>
            <p:nvPr/>
          </p:nvSpPr>
          <p:spPr>
            <a:xfrm>
              <a:off x="3478475" y="23863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26"/>
            <p:cNvSpPr/>
            <p:nvPr/>
          </p:nvSpPr>
          <p:spPr>
            <a:xfrm>
              <a:off x="3418775" y="20490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26"/>
            <p:cNvSpPr/>
            <p:nvPr/>
          </p:nvSpPr>
          <p:spPr>
            <a:xfrm>
              <a:off x="3436675" y="2048900"/>
              <a:ext cx="5300" cy="4725"/>
            </a:xfrm>
            <a:custGeom>
              <a:avLst/>
              <a:gdLst/>
              <a:ahLst/>
              <a:cxnLst/>
              <a:rect l="l" t="t" r="r" b="b"/>
              <a:pathLst>
                <a:path w="212" h="189" extrusionOk="0">
                  <a:moveTo>
                    <a:pt x="38" y="0"/>
                  </a:moveTo>
                  <a:lnTo>
                    <a:pt x="0" y="53"/>
                  </a:lnTo>
                  <a:lnTo>
                    <a:pt x="211" y="189"/>
                  </a:lnTo>
                  <a:lnTo>
                    <a:pt x="211" y="18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26"/>
            <p:cNvSpPr/>
            <p:nvPr/>
          </p:nvSpPr>
          <p:spPr>
            <a:xfrm>
              <a:off x="3422550" y="2037225"/>
              <a:ext cx="6050" cy="7550"/>
            </a:xfrm>
            <a:custGeom>
              <a:avLst/>
              <a:gdLst/>
              <a:ahLst/>
              <a:cxnLst/>
              <a:rect l="l" t="t" r="r" b="b"/>
              <a:pathLst>
                <a:path w="242" h="302" extrusionOk="0">
                  <a:moveTo>
                    <a:pt x="166" y="0"/>
                  </a:moveTo>
                  <a:lnTo>
                    <a:pt x="0" y="249"/>
                  </a:lnTo>
                  <a:lnTo>
                    <a:pt x="91" y="302"/>
                  </a:lnTo>
                  <a:lnTo>
                    <a:pt x="241" y="83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26"/>
            <p:cNvSpPr/>
            <p:nvPr/>
          </p:nvSpPr>
          <p:spPr>
            <a:xfrm>
              <a:off x="3414825" y="2025550"/>
              <a:ext cx="6050" cy="5300"/>
            </a:xfrm>
            <a:custGeom>
              <a:avLst/>
              <a:gdLst/>
              <a:ahLst/>
              <a:cxnLst/>
              <a:rect l="l" t="t" r="r" b="b"/>
              <a:pathLst>
                <a:path w="242" h="212" extrusionOk="0">
                  <a:moveTo>
                    <a:pt x="38" y="0"/>
                  </a:moveTo>
                  <a:lnTo>
                    <a:pt x="1" y="61"/>
                  </a:lnTo>
                  <a:lnTo>
                    <a:pt x="242" y="21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26"/>
            <p:cNvSpPr/>
            <p:nvPr/>
          </p:nvSpPr>
          <p:spPr>
            <a:xfrm>
              <a:off x="3408050" y="2034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26"/>
            <p:cNvSpPr/>
            <p:nvPr/>
          </p:nvSpPr>
          <p:spPr>
            <a:xfrm>
              <a:off x="3429900" y="21023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26"/>
            <p:cNvSpPr/>
            <p:nvPr/>
          </p:nvSpPr>
          <p:spPr>
            <a:xfrm>
              <a:off x="3447775" y="2101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26"/>
            <p:cNvSpPr/>
            <p:nvPr/>
          </p:nvSpPr>
          <p:spPr>
            <a:xfrm>
              <a:off x="3433650" y="20899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26"/>
            <p:cNvSpPr/>
            <p:nvPr/>
          </p:nvSpPr>
          <p:spPr>
            <a:xfrm>
              <a:off x="3440625" y="2072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26"/>
            <p:cNvSpPr/>
            <p:nvPr/>
          </p:nvSpPr>
          <p:spPr>
            <a:xfrm>
              <a:off x="3425950" y="2078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26"/>
            <p:cNvSpPr/>
            <p:nvPr/>
          </p:nvSpPr>
          <p:spPr>
            <a:xfrm>
              <a:off x="3419150" y="208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26"/>
            <p:cNvSpPr/>
            <p:nvPr/>
          </p:nvSpPr>
          <p:spPr>
            <a:xfrm>
              <a:off x="3446850" y="20890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26"/>
            <p:cNvSpPr/>
            <p:nvPr/>
          </p:nvSpPr>
          <p:spPr>
            <a:xfrm>
              <a:off x="3411825" y="2066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26"/>
            <p:cNvSpPr/>
            <p:nvPr/>
          </p:nvSpPr>
          <p:spPr>
            <a:xfrm>
              <a:off x="3425000" y="20658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26"/>
            <p:cNvSpPr/>
            <p:nvPr/>
          </p:nvSpPr>
          <p:spPr>
            <a:xfrm>
              <a:off x="3444400" y="2060575"/>
              <a:ext cx="6050" cy="7550"/>
            </a:xfrm>
            <a:custGeom>
              <a:avLst/>
              <a:gdLst/>
              <a:ahLst/>
              <a:cxnLst/>
              <a:rect l="l" t="t" r="r" b="b"/>
              <a:pathLst>
                <a:path w="242" h="302" extrusionOk="0">
                  <a:moveTo>
                    <a:pt x="166" y="0"/>
                  </a:moveTo>
                  <a:lnTo>
                    <a:pt x="0" y="241"/>
                  </a:lnTo>
                  <a:lnTo>
                    <a:pt x="91" y="302"/>
                  </a:lnTo>
                  <a:lnTo>
                    <a:pt x="241" y="83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26"/>
            <p:cNvSpPr/>
            <p:nvPr/>
          </p:nvSpPr>
          <p:spPr>
            <a:xfrm>
              <a:off x="3430075" y="20575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26"/>
            <p:cNvSpPr/>
            <p:nvPr/>
          </p:nvSpPr>
          <p:spPr>
            <a:xfrm>
              <a:off x="3441000" y="21556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26"/>
            <p:cNvSpPr/>
            <p:nvPr/>
          </p:nvSpPr>
          <p:spPr>
            <a:xfrm>
              <a:off x="3458900" y="2154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26"/>
            <p:cNvSpPr/>
            <p:nvPr/>
          </p:nvSpPr>
          <p:spPr>
            <a:xfrm>
              <a:off x="3444775" y="2143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26"/>
            <p:cNvSpPr/>
            <p:nvPr/>
          </p:nvSpPr>
          <p:spPr>
            <a:xfrm>
              <a:off x="3451725" y="2125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26"/>
            <p:cNvSpPr/>
            <p:nvPr/>
          </p:nvSpPr>
          <p:spPr>
            <a:xfrm>
              <a:off x="3437050" y="21313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26"/>
            <p:cNvSpPr/>
            <p:nvPr/>
          </p:nvSpPr>
          <p:spPr>
            <a:xfrm>
              <a:off x="3430275" y="2140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26"/>
            <p:cNvSpPr/>
            <p:nvPr/>
          </p:nvSpPr>
          <p:spPr>
            <a:xfrm>
              <a:off x="3457950" y="21423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26"/>
            <p:cNvSpPr/>
            <p:nvPr/>
          </p:nvSpPr>
          <p:spPr>
            <a:xfrm>
              <a:off x="3422925" y="2120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26"/>
            <p:cNvSpPr/>
            <p:nvPr/>
          </p:nvSpPr>
          <p:spPr>
            <a:xfrm>
              <a:off x="3435925" y="2119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26"/>
            <p:cNvSpPr/>
            <p:nvPr/>
          </p:nvSpPr>
          <p:spPr>
            <a:xfrm>
              <a:off x="3441200" y="2110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26"/>
            <p:cNvSpPr/>
            <p:nvPr/>
          </p:nvSpPr>
          <p:spPr>
            <a:xfrm>
              <a:off x="3452125" y="2208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26"/>
            <p:cNvSpPr/>
            <p:nvPr/>
          </p:nvSpPr>
          <p:spPr>
            <a:xfrm>
              <a:off x="3470000" y="220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26"/>
            <p:cNvSpPr/>
            <p:nvPr/>
          </p:nvSpPr>
          <p:spPr>
            <a:xfrm>
              <a:off x="3463225" y="2217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26"/>
            <p:cNvSpPr/>
            <p:nvPr/>
          </p:nvSpPr>
          <p:spPr>
            <a:xfrm>
              <a:off x="3455875" y="2196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26"/>
            <p:cNvSpPr/>
            <p:nvPr/>
          </p:nvSpPr>
          <p:spPr>
            <a:xfrm>
              <a:off x="3462850" y="21790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26"/>
            <p:cNvSpPr/>
            <p:nvPr/>
          </p:nvSpPr>
          <p:spPr>
            <a:xfrm>
              <a:off x="3448150" y="2184650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26"/>
            <p:cNvSpPr/>
            <p:nvPr/>
          </p:nvSpPr>
          <p:spPr>
            <a:xfrm>
              <a:off x="3441375" y="2194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26"/>
            <p:cNvSpPr/>
            <p:nvPr/>
          </p:nvSpPr>
          <p:spPr>
            <a:xfrm>
              <a:off x="3469050" y="21955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26"/>
            <p:cNvSpPr/>
            <p:nvPr/>
          </p:nvSpPr>
          <p:spPr>
            <a:xfrm>
              <a:off x="3434025" y="217337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26"/>
            <p:cNvSpPr/>
            <p:nvPr/>
          </p:nvSpPr>
          <p:spPr>
            <a:xfrm>
              <a:off x="3447025" y="217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26"/>
            <p:cNvSpPr/>
            <p:nvPr/>
          </p:nvSpPr>
          <p:spPr>
            <a:xfrm>
              <a:off x="3452125" y="21639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26"/>
            <p:cNvSpPr/>
            <p:nvPr/>
          </p:nvSpPr>
          <p:spPr>
            <a:xfrm>
              <a:off x="3463225" y="2262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26"/>
            <p:cNvSpPr/>
            <p:nvPr/>
          </p:nvSpPr>
          <p:spPr>
            <a:xfrm>
              <a:off x="3481100" y="2261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26"/>
            <p:cNvSpPr/>
            <p:nvPr/>
          </p:nvSpPr>
          <p:spPr>
            <a:xfrm>
              <a:off x="3474325" y="2270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26"/>
            <p:cNvSpPr/>
            <p:nvPr/>
          </p:nvSpPr>
          <p:spPr>
            <a:xfrm>
              <a:off x="3467000" y="224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26"/>
            <p:cNvSpPr/>
            <p:nvPr/>
          </p:nvSpPr>
          <p:spPr>
            <a:xfrm>
              <a:off x="3473950" y="2232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26"/>
            <p:cNvSpPr/>
            <p:nvPr/>
          </p:nvSpPr>
          <p:spPr>
            <a:xfrm>
              <a:off x="3459275" y="22379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26"/>
            <p:cNvSpPr/>
            <p:nvPr/>
          </p:nvSpPr>
          <p:spPr>
            <a:xfrm>
              <a:off x="3452500" y="2247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26"/>
            <p:cNvSpPr/>
            <p:nvPr/>
          </p:nvSpPr>
          <p:spPr>
            <a:xfrm>
              <a:off x="3480175" y="2248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26"/>
            <p:cNvSpPr/>
            <p:nvPr/>
          </p:nvSpPr>
          <p:spPr>
            <a:xfrm>
              <a:off x="3445150" y="2226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26"/>
            <p:cNvSpPr/>
            <p:nvPr/>
          </p:nvSpPr>
          <p:spPr>
            <a:xfrm>
              <a:off x="3458150" y="22257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26"/>
            <p:cNvSpPr/>
            <p:nvPr/>
          </p:nvSpPr>
          <p:spPr>
            <a:xfrm>
              <a:off x="3474325" y="2315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26"/>
            <p:cNvSpPr/>
            <p:nvPr/>
          </p:nvSpPr>
          <p:spPr>
            <a:xfrm>
              <a:off x="3492225" y="2314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26"/>
            <p:cNvSpPr/>
            <p:nvPr/>
          </p:nvSpPr>
          <p:spPr>
            <a:xfrm>
              <a:off x="3485450" y="2323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26"/>
            <p:cNvSpPr/>
            <p:nvPr/>
          </p:nvSpPr>
          <p:spPr>
            <a:xfrm>
              <a:off x="3478100" y="2303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26"/>
            <p:cNvSpPr/>
            <p:nvPr/>
          </p:nvSpPr>
          <p:spPr>
            <a:xfrm>
              <a:off x="3485075" y="2285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26"/>
            <p:cNvSpPr/>
            <p:nvPr/>
          </p:nvSpPr>
          <p:spPr>
            <a:xfrm>
              <a:off x="3470375" y="22912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26"/>
            <p:cNvSpPr/>
            <p:nvPr/>
          </p:nvSpPr>
          <p:spPr>
            <a:xfrm>
              <a:off x="3463600" y="2300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26"/>
            <p:cNvSpPr/>
            <p:nvPr/>
          </p:nvSpPr>
          <p:spPr>
            <a:xfrm>
              <a:off x="3491275" y="23021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26"/>
            <p:cNvSpPr/>
            <p:nvPr/>
          </p:nvSpPr>
          <p:spPr>
            <a:xfrm>
              <a:off x="3456250" y="2279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26"/>
            <p:cNvSpPr/>
            <p:nvPr/>
          </p:nvSpPr>
          <p:spPr>
            <a:xfrm>
              <a:off x="3469250" y="2279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26"/>
            <p:cNvSpPr/>
            <p:nvPr/>
          </p:nvSpPr>
          <p:spPr>
            <a:xfrm>
              <a:off x="3485450" y="2368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26"/>
            <p:cNvSpPr/>
            <p:nvPr/>
          </p:nvSpPr>
          <p:spPr>
            <a:xfrm>
              <a:off x="3503325" y="2367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26"/>
            <p:cNvSpPr/>
            <p:nvPr/>
          </p:nvSpPr>
          <p:spPr>
            <a:xfrm>
              <a:off x="3496550" y="2377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26"/>
            <p:cNvSpPr/>
            <p:nvPr/>
          </p:nvSpPr>
          <p:spPr>
            <a:xfrm>
              <a:off x="3489200" y="23564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26"/>
            <p:cNvSpPr/>
            <p:nvPr/>
          </p:nvSpPr>
          <p:spPr>
            <a:xfrm>
              <a:off x="3496175" y="2338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26"/>
            <p:cNvSpPr/>
            <p:nvPr/>
          </p:nvSpPr>
          <p:spPr>
            <a:xfrm>
              <a:off x="3481500" y="23445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26"/>
            <p:cNvSpPr/>
            <p:nvPr/>
          </p:nvSpPr>
          <p:spPr>
            <a:xfrm>
              <a:off x="3474700" y="23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26"/>
            <p:cNvSpPr/>
            <p:nvPr/>
          </p:nvSpPr>
          <p:spPr>
            <a:xfrm>
              <a:off x="3502400" y="2355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26"/>
            <p:cNvSpPr/>
            <p:nvPr/>
          </p:nvSpPr>
          <p:spPr>
            <a:xfrm>
              <a:off x="3467375" y="2333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26"/>
            <p:cNvSpPr/>
            <p:nvPr/>
          </p:nvSpPr>
          <p:spPr>
            <a:xfrm>
              <a:off x="3480350" y="2332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26"/>
            <p:cNvSpPr/>
            <p:nvPr/>
          </p:nvSpPr>
          <p:spPr>
            <a:xfrm>
              <a:off x="3499200" y="2422125"/>
              <a:ext cx="4350" cy="4900"/>
            </a:xfrm>
            <a:custGeom>
              <a:avLst/>
              <a:gdLst/>
              <a:ahLst/>
              <a:cxnLst/>
              <a:rect l="l" t="t" r="r" b="b"/>
              <a:pathLst>
                <a:path w="174" h="196" extrusionOk="0">
                  <a:moveTo>
                    <a:pt x="83" y="0"/>
                  </a:moveTo>
                  <a:lnTo>
                    <a:pt x="0" y="113"/>
                  </a:lnTo>
                  <a:lnTo>
                    <a:pt x="83" y="196"/>
                  </a:lnTo>
                  <a:lnTo>
                    <a:pt x="173" y="6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26"/>
            <p:cNvSpPr/>
            <p:nvPr/>
          </p:nvSpPr>
          <p:spPr>
            <a:xfrm>
              <a:off x="3514450" y="242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26"/>
            <p:cNvSpPr/>
            <p:nvPr/>
          </p:nvSpPr>
          <p:spPr>
            <a:xfrm>
              <a:off x="3507675" y="24304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26"/>
            <p:cNvSpPr/>
            <p:nvPr/>
          </p:nvSpPr>
          <p:spPr>
            <a:xfrm>
              <a:off x="3500325" y="2409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26"/>
            <p:cNvSpPr/>
            <p:nvPr/>
          </p:nvSpPr>
          <p:spPr>
            <a:xfrm>
              <a:off x="3507275" y="239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26"/>
            <p:cNvSpPr/>
            <p:nvPr/>
          </p:nvSpPr>
          <p:spPr>
            <a:xfrm>
              <a:off x="3492600" y="23978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26"/>
            <p:cNvSpPr/>
            <p:nvPr/>
          </p:nvSpPr>
          <p:spPr>
            <a:xfrm>
              <a:off x="3485825" y="2407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26"/>
            <p:cNvSpPr/>
            <p:nvPr/>
          </p:nvSpPr>
          <p:spPr>
            <a:xfrm>
              <a:off x="3513500" y="2408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26"/>
            <p:cNvSpPr/>
            <p:nvPr/>
          </p:nvSpPr>
          <p:spPr>
            <a:xfrm>
              <a:off x="3491475" y="2385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26"/>
            <p:cNvSpPr/>
            <p:nvPr/>
          </p:nvSpPr>
          <p:spPr>
            <a:xfrm>
              <a:off x="3521025" y="2445275"/>
              <a:ext cx="4375" cy="5100"/>
            </a:xfrm>
            <a:custGeom>
              <a:avLst/>
              <a:gdLst/>
              <a:ahLst/>
              <a:cxnLst/>
              <a:rect l="l" t="t" r="r" b="b"/>
              <a:pathLst>
                <a:path w="175" h="204" extrusionOk="0">
                  <a:moveTo>
                    <a:pt x="84" y="1"/>
                  </a:moveTo>
                  <a:lnTo>
                    <a:pt x="1" y="121"/>
                  </a:lnTo>
                  <a:lnTo>
                    <a:pt x="76" y="204"/>
                  </a:lnTo>
                  <a:lnTo>
                    <a:pt x="174" y="61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26"/>
            <p:cNvSpPr/>
            <p:nvPr/>
          </p:nvSpPr>
          <p:spPr>
            <a:xfrm>
              <a:off x="3522175" y="243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26"/>
            <p:cNvSpPr/>
            <p:nvPr/>
          </p:nvSpPr>
          <p:spPr>
            <a:xfrm>
              <a:off x="3462475" y="2095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26"/>
            <p:cNvSpPr/>
            <p:nvPr/>
          </p:nvSpPr>
          <p:spPr>
            <a:xfrm>
              <a:off x="3480350" y="2095600"/>
              <a:ext cx="4175" cy="3775"/>
            </a:xfrm>
            <a:custGeom>
              <a:avLst/>
              <a:gdLst/>
              <a:ahLst/>
              <a:cxnLst/>
              <a:rect l="l" t="t" r="r" b="b"/>
              <a:pathLst>
                <a:path w="167" h="151" extrusionOk="0">
                  <a:moveTo>
                    <a:pt x="31" y="0"/>
                  </a:moveTo>
                  <a:lnTo>
                    <a:pt x="1" y="45"/>
                  </a:lnTo>
                  <a:lnTo>
                    <a:pt x="167" y="15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26"/>
            <p:cNvSpPr/>
            <p:nvPr/>
          </p:nvSpPr>
          <p:spPr>
            <a:xfrm>
              <a:off x="3466225" y="2083925"/>
              <a:ext cx="5875" cy="7375"/>
            </a:xfrm>
            <a:custGeom>
              <a:avLst/>
              <a:gdLst/>
              <a:ahLst/>
              <a:cxnLst/>
              <a:rect l="l" t="t" r="r" b="b"/>
              <a:pathLst>
                <a:path w="235" h="295" extrusionOk="0">
                  <a:moveTo>
                    <a:pt x="159" y="0"/>
                  </a:moveTo>
                  <a:lnTo>
                    <a:pt x="1" y="241"/>
                  </a:lnTo>
                  <a:lnTo>
                    <a:pt x="91" y="294"/>
                  </a:lnTo>
                  <a:lnTo>
                    <a:pt x="234" y="83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26"/>
            <p:cNvSpPr/>
            <p:nvPr/>
          </p:nvSpPr>
          <p:spPr>
            <a:xfrm>
              <a:off x="3458525" y="2072250"/>
              <a:ext cx="4725" cy="4150"/>
            </a:xfrm>
            <a:custGeom>
              <a:avLst/>
              <a:gdLst/>
              <a:ahLst/>
              <a:cxnLst/>
              <a:rect l="l" t="t" r="r" b="b"/>
              <a:pathLst>
                <a:path w="189" h="166" extrusionOk="0">
                  <a:moveTo>
                    <a:pt x="30" y="0"/>
                  </a:moveTo>
                  <a:lnTo>
                    <a:pt x="0" y="53"/>
                  </a:lnTo>
                  <a:lnTo>
                    <a:pt x="188" y="16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26"/>
            <p:cNvSpPr/>
            <p:nvPr/>
          </p:nvSpPr>
          <p:spPr>
            <a:xfrm>
              <a:off x="3451925" y="20807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26"/>
            <p:cNvSpPr/>
            <p:nvPr/>
          </p:nvSpPr>
          <p:spPr>
            <a:xfrm>
              <a:off x="3473575" y="2148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26"/>
            <p:cNvSpPr/>
            <p:nvPr/>
          </p:nvSpPr>
          <p:spPr>
            <a:xfrm>
              <a:off x="3491475" y="2147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26"/>
            <p:cNvSpPr/>
            <p:nvPr/>
          </p:nvSpPr>
          <p:spPr>
            <a:xfrm>
              <a:off x="3484875" y="21571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26"/>
            <p:cNvSpPr/>
            <p:nvPr/>
          </p:nvSpPr>
          <p:spPr>
            <a:xfrm>
              <a:off x="3477350" y="2136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26"/>
            <p:cNvSpPr/>
            <p:nvPr/>
          </p:nvSpPr>
          <p:spPr>
            <a:xfrm>
              <a:off x="3484500" y="2118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26"/>
            <p:cNvSpPr/>
            <p:nvPr/>
          </p:nvSpPr>
          <p:spPr>
            <a:xfrm>
              <a:off x="3469625" y="2124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26"/>
            <p:cNvSpPr/>
            <p:nvPr/>
          </p:nvSpPr>
          <p:spPr>
            <a:xfrm>
              <a:off x="3463025" y="2134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26"/>
            <p:cNvSpPr/>
            <p:nvPr/>
          </p:nvSpPr>
          <p:spPr>
            <a:xfrm>
              <a:off x="3490525" y="2135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26"/>
            <p:cNvSpPr/>
            <p:nvPr/>
          </p:nvSpPr>
          <p:spPr>
            <a:xfrm>
              <a:off x="3455500" y="2113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26"/>
            <p:cNvSpPr/>
            <p:nvPr/>
          </p:nvSpPr>
          <p:spPr>
            <a:xfrm>
              <a:off x="3468675" y="21123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26"/>
            <p:cNvSpPr/>
            <p:nvPr/>
          </p:nvSpPr>
          <p:spPr>
            <a:xfrm>
              <a:off x="3488075" y="2107450"/>
              <a:ext cx="5875" cy="7200"/>
            </a:xfrm>
            <a:custGeom>
              <a:avLst/>
              <a:gdLst/>
              <a:ahLst/>
              <a:cxnLst/>
              <a:rect l="l" t="t" r="r" b="b"/>
              <a:pathLst>
                <a:path w="235" h="288" extrusionOk="0">
                  <a:moveTo>
                    <a:pt x="159" y="1"/>
                  </a:moveTo>
                  <a:lnTo>
                    <a:pt x="1" y="227"/>
                  </a:lnTo>
                  <a:lnTo>
                    <a:pt x="91" y="287"/>
                  </a:lnTo>
                  <a:lnTo>
                    <a:pt x="234" y="84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26"/>
            <p:cNvSpPr/>
            <p:nvPr/>
          </p:nvSpPr>
          <p:spPr>
            <a:xfrm>
              <a:off x="3473775" y="2103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15" y="76"/>
                  </a:ln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26"/>
            <p:cNvSpPr/>
            <p:nvPr/>
          </p:nvSpPr>
          <p:spPr>
            <a:xfrm>
              <a:off x="3484700" y="2202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26"/>
            <p:cNvSpPr/>
            <p:nvPr/>
          </p:nvSpPr>
          <p:spPr>
            <a:xfrm>
              <a:off x="3502575" y="2201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26"/>
            <p:cNvSpPr/>
            <p:nvPr/>
          </p:nvSpPr>
          <p:spPr>
            <a:xfrm>
              <a:off x="3488450" y="2189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26"/>
            <p:cNvSpPr/>
            <p:nvPr/>
          </p:nvSpPr>
          <p:spPr>
            <a:xfrm>
              <a:off x="3495600" y="21722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26"/>
            <p:cNvSpPr/>
            <p:nvPr/>
          </p:nvSpPr>
          <p:spPr>
            <a:xfrm>
              <a:off x="3480725" y="2177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26"/>
            <p:cNvSpPr/>
            <p:nvPr/>
          </p:nvSpPr>
          <p:spPr>
            <a:xfrm>
              <a:off x="3474150" y="2187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26"/>
            <p:cNvSpPr/>
            <p:nvPr/>
          </p:nvSpPr>
          <p:spPr>
            <a:xfrm>
              <a:off x="3501625" y="2188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26"/>
            <p:cNvSpPr/>
            <p:nvPr/>
          </p:nvSpPr>
          <p:spPr>
            <a:xfrm>
              <a:off x="3466600" y="21665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26"/>
            <p:cNvSpPr/>
            <p:nvPr/>
          </p:nvSpPr>
          <p:spPr>
            <a:xfrm>
              <a:off x="3479800" y="21656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26"/>
            <p:cNvSpPr/>
            <p:nvPr/>
          </p:nvSpPr>
          <p:spPr>
            <a:xfrm>
              <a:off x="3495800" y="22554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26"/>
            <p:cNvSpPr/>
            <p:nvPr/>
          </p:nvSpPr>
          <p:spPr>
            <a:xfrm>
              <a:off x="3513700" y="22543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26"/>
            <p:cNvSpPr/>
            <p:nvPr/>
          </p:nvSpPr>
          <p:spPr>
            <a:xfrm>
              <a:off x="3507100" y="2263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26"/>
            <p:cNvSpPr/>
            <p:nvPr/>
          </p:nvSpPr>
          <p:spPr>
            <a:xfrm>
              <a:off x="3499575" y="2243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26"/>
            <p:cNvSpPr/>
            <p:nvPr/>
          </p:nvSpPr>
          <p:spPr>
            <a:xfrm>
              <a:off x="3506725" y="2225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26"/>
            <p:cNvSpPr/>
            <p:nvPr/>
          </p:nvSpPr>
          <p:spPr>
            <a:xfrm>
              <a:off x="3491850" y="223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26"/>
            <p:cNvSpPr/>
            <p:nvPr/>
          </p:nvSpPr>
          <p:spPr>
            <a:xfrm>
              <a:off x="3485250" y="22406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26"/>
            <p:cNvSpPr/>
            <p:nvPr/>
          </p:nvSpPr>
          <p:spPr>
            <a:xfrm>
              <a:off x="3512750" y="2242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26"/>
            <p:cNvSpPr/>
            <p:nvPr/>
          </p:nvSpPr>
          <p:spPr>
            <a:xfrm>
              <a:off x="3477725" y="2219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26"/>
            <p:cNvSpPr/>
            <p:nvPr/>
          </p:nvSpPr>
          <p:spPr>
            <a:xfrm>
              <a:off x="3490900" y="22189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26"/>
            <p:cNvSpPr/>
            <p:nvPr/>
          </p:nvSpPr>
          <p:spPr>
            <a:xfrm>
              <a:off x="3496000" y="2210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26"/>
            <p:cNvSpPr/>
            <p:nvPr/>
          </p:nvSpPr>
          <p:spPr>
            <a:xfrm>
              <a:off x="3506900" y="2308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26"/>
            <p:cNvSpPr/>
            <p:nvPr/>
          </p:nvSpPr>
          <p:spPr>
            <a:xfrm>
              <a:off x="3524800" y="230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26"/>
            <p:cNvSpPr/>
            <p:nvPr/>
          </p:nvSpPr>
          <p:spPr>
            <a:xfrm>
              <a:off x="3518200" y="23170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26"/>
            <p:cNvSpPr/>
            <p:nvPr/>
          </p:nvSpPr>
          <p:spPr>
            <a:xfrm>
              <a:off x="3510675" y="229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26"/>
            <p:cNvSpPr/>
            <p:nvPr/>
          </p:nvSpPr>
          <p:spPr>
            <a:xfrm>
              <a:off x="3517825" y="22788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26"/>
            <p:cNvSpPr/>
            <p:nvPr/>
          </p:nvSpPr>
          <p:spPr>
            <a:xfrm>
              <a:off x="3502950" y="2284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26"/>
            <p:cNvSpPr/>
            <p:nvPr/>
          </p:nvSpPr>
          <p:spPr>
            <a:xfrm>
              <a:off x="3496375" y="22938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26"/>
            <p:cNvSpPr/>
            <p:nvPr/>
          </p:nvSpPr>
          <p:spPr>
            <a:xfrm>
              <a:off x="3523850" y="2295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26"/>
            <p:cNvSpPr/>
            <p:nvPr/>
          </p:nvSpPr>
          <p:spPr>
            <a:xfrm>
              <a:off x="3488825" y="227297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26"/>
            <p:cNvSpPr/>
            <p:nvPr/>
          </p:nvSpPr>
          <p:spPr>
            <a:xfrm>
              <a:off x="3502025" y="22722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26"/>
            <p:cNvSpPr/>
            <p:nvPr/>
          </p:nvSpPr>
          <p:spPr>
            <a:xfrm>
              <a:off x="3518025" y="2362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26"/>
            <p:cNvSpPr/>
            <p:nvPr/>
          </p:nvSpPr>
          <p:spPr>
            <a:xfrm>
              <a:off x="3535900" y="2360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26"/>
            <p:cNvSpPr/>
            <p:nvPr/>
          </p:nvSpPr>
          <p:spPr>
            <a:xfrm>
              <a:off x="3529325" y="2370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26"/>
            <p:cNvSpPr/>
            <p:nvPr/>
          </p:nvSpPr>
          <p:spPr>
            <a:xfrm>
              <a:off x="3521775" y="234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26"/>
            <p:cNvSpPr/>
            <p:nvPr/>
          </p:nvSpPr>
          <p:spPr>
            <a:xfrm>
              <a:off x="3528750" y="23319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26"/>
            <p:cNvSpPr/>
            <p:nvPr/>
          </p:nvSpPr>
          <p:spPr>
            <a:xfrm>
              <a:off x="3514075" y="2337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26"/>
            <p:cNvSpPr/>
            <p:nvPr/>
          </p:nvSpPr>
          <p:spPr>
            <a:xfrm>
              <a:off x="3507475" y="23471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26"/>
            <p:cNvSpPr/>
            <p:nvPr/>
          </p:nvSpPr>
          <p:spPr>
            <a:xfrm>
              <a:off x="3534975" y="2348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26"/>
            <p:cNvSpPr/>
            <p:nvPr/>
          </p:nvSpPr>
          <p:spPr>
            <a:xfrm>
              <a:off x="3499950" y="23262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26"/>
            <p:cNvSpPr/>
            <p:nvPr/>
          </p:nvSpPr>
          <p:spPr>
            <a:xfrm>
              <a:off x="3513125" y="23255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26"/>
            <p:cNvSpPr/>
            <p:nvPr/>
          </p:nvSpPr>
          <p:spPr>
            <a:xfrm>
              <a:off x="3529125" y="2415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26"/>
            <p:cNvSpPr/>
            <p:nvPr/>
          </p:nvSpPr>
          <p:spPr>
            <a:xfrm>
              <a:off x="3547025" y="2414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26"/>
            <p:cNvSpPr/>
            <p:nvPr/>
          </p:nvSpPr>
          <p:spPr>
            <a:xfrm>
              <a:off x="3540425" y="24236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26"/>
            <p:cNvSpPr/>
            <p:nvPr/>
          </p:nvSpPr>
          <p:spPr>
            <a:xfrm>
              <a:off x="3532900" y="2402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26"/>
            <p:cNvSpPr/>
            <p:nvPr/>
          </p:nvSpPr>
          <p:spPr>
            <a:xfrm>
              <a:off x="3539875" y="2385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26"/>
            <p:cNvSpPr/>
            <p:nvPr/>
          </p:nvSpPr>
          <p:spPr>
            <a:xfrm>
              <a:off x="3525175" y="2390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26"/>
            <p:cNvSpPr/>
            <p:nvPr/>
          </p:nvSpPr>
          <p:spPr>
            <a:xfrm>
              <a:off x="3518575" y="24004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26"/>
            <p:cNvSpPr/>
            <p:nvPr/>
          </p:nvSpPr>
          <p:spPr>
            <a:xfrm>
              <a:off x="3546075" y="24019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26"/>
            <p:cNvSpPr/>
            <p:nvPr/>
          </p:nvSpPr>
          <p:spPr>
            <a:xfrm>
              <a:off x="3511050" y="237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26"/>
            <p:cNvSpPr/>
            <p:nvPr/>
          </p:nvSpPr>
          <p:spPr>
            <a:xfrm>
              <a:off x="3524225" y="23788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26"/>
            <p:cNvSpPr/>
            <p:nvPr/>
          </p:nvSpPr>
          <p:spPr>
            <a:xfrm>
              <a:off x="3542875" y="2468625"/>
              <a:ext cx="4350" cy="4925"/>
            </a:xfrm>
            <a:custGeom>
              <a:avLst/>
              <a:gdLst/>
              <a:ahLst/>
              <a:cxnLst/>
              <a:rect l="l" t="t" r="r" b="b"/>
              <a:pathLst>
                <a:path w="174" h="197" extrusionOk="0">
                  <a:moveTo>
                    <a:pt x="83" y="1"/>
                  </a:moveTo>
                  <a:lnTo>
                    <a:pt x="1" y="121"/>
                  </a:lnTo>
                  <a:cubicBezTo>
                    <a:pt x="23" y="144"/>
                    <a:pt x="53" y="174"/>
                    <a:pt x="76" y="196"/>
                  </a:cubicBezTo>
                  <a:lnTo>
                    <a:pt x="174" y="61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26"/>
            <p:cNvSpPr/>
            <p:nvPr/>
          </p:nvSpPr>
          <p:spPr>
            <a:xfrm>
              <a:off x="3558125" y="2467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26"/>
            <p:cNvSpPr/>
            <p:nvPr/>
          </p:nvSpPr>
          <p:spPr>
            <a:xfrm>
              <a:off x="3551550" y="2476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26"/>
            <p:cNvSpPr/>
            <p:nvPr/>
          </p:nvSpPr>
          <p:spPr>
            <a:xfrm>
              <a:off x="3544000" y="2456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26"/>
            <p:cNvSpPr/>
            <p:nvPr/>
          </p:nvSpPr>
          <p:spPr>
            <a:xfrm>
              <a:off x="3550975" y="2438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26"/>
            <p:cNvSpPr/>
            <p:nvPr/>
          </p:nvSpPr>
          <p:spPr>
            <a:xfrm>
              <a:off x="3536275" y="2444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26"/>
            <p:cNvSpPr/>
            <p:nvPr/>
          </p:nvSpPr>
          <p:spPr>
            <a:xfrm>
              <a:off x="3529700" y="2453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26"/>
            <p:cNvSpPr/>
            <p:nvPr/>
          </p:nvSpPr>
          <p:spPr>
            <a:xfrm>
              <a:off x="3557175" y="2455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26"/>
            <p:cNvSpPr/>
            <p:nvPr/>
          </p:nvSpPr>
          <p:spPr>
            <a:xfrm>
              <a:off x="3535350" y="24321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26"/>
            <p:cNvSpPr/>
            <p:nvPr/>
          </p:nvSpPr>
          <p:spPr>
            <a:xfrm>
              <a:off x="3506350" y="2142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26"/>
            <p:cNvSpPr/>
            <p:nvPr/>
          </p:nvSpPr>
          <p:spPr>
            <a:xfrm>
              <a:off x="3524050" y="2142475"/>
              <a:ext cx="3025" cy="2675"/>
            </a:xfrm>
            <a:custGeom>
              <a:avLst/>
              <a:gdLst/>
              <a:ahLst/>
              <a:cxnLst/>
              <a:rect l="l" t="t" r="r" b="b"/>
              <a:pathLst>
                <a:path w="121" h="107" extrusionOk="0">
                  <a:moveTo>
                    <a:pt x="23" y="1"/>
                  </a:moveTo>
                  <a:lnTo>
                    <a:pt x="0" y="31"/>
                  </a:lnTo>
                  <a:lnTo>
                    <a:pt x="121" y="106"/>
                  </a:lnTo>
                  <a:lnTo>
                    <a:pt x="121" y="10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26"/>
            <p:cNvSpPr/>
            <p:nvPr/>
          </p:nvSpPr>
          <p:spPr>
            <a:xfrm>
              <a:off x="3517450" y="2150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26"/>
            <p:cNvSpPr/>
            <p:nvPr/>
          </p:nvSpPr>
          <p:spPr>
            <a:xfrm>
              <a:off x="3509925" y="2130800"/>
              <a:ext cx="5675" cy="7000"/>
            </a:xfrm>
            <a:custGeom>
              <a:avLst/>
              <a:gdLst/>
              <a:ahLst/>
              <a:cxnLst/>
              <a:rect l="l" t="t" r="r" b="b"/>
              <a:pathLst>
                <a:path w="227" h="280" extrusionOk="0">
                  <a:moveTo>
                    <a:pt x="151" y="1"/>
                  </a:moveTo>
                  <a:lnTo>
                    <a:pt x="0" y="219"/>
                  </a:lnTo>
                  <a:lnTo>
                    <a:pt x="91" y="279"/>
                  </a:lnTo>
                  <a:lnTo>
                    <a:pt x="226" y="84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26"/>
            <p:cNvSpPr/>
            <p:nvPr/>
          </p:nvSpPr>
          <p:spPr>
            <a:xfrm>
              <a:off x="3502200" y="2119125"/>
              <a:ext cx="3600" cy="3050"/>
            </a:xfrm>
            <a:custGeom>
              <a:avLst/>
              <a:gdLst/>
              <a:ahLst/>
              <a:cxnLst/>
              <a:rect l="l" t="t" r="r" b="b"/>
              <a:pathLst>
                <a:path w="144" h="122" extrusionOk="0">
                  <a:moveTo>
                    <a:pt x="23" y="1"/>
                  </a:moveTo>
                  <a:lnTo>
                    <a:pt x="1" y="38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26"/>
            <p:cNvSpPr/>
            <p:nvPr/>
          </p:nvSpPr>
          <p:spPr>
            <a:xfrm>
              <a:off x="3495600" y="21272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26"/>
            <p:cNvSpPr/>
            <p:nvPr/>
          </p:nvSpPr>
          <p:spPr>
            <a:xfrm>
              <a:off x="3517450" y="2195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26"/>
            <p:cNvSpPr/>
            <p:nvPr/>
          </p:nvSpPr>
          <p:spPr>
            <a:xfrm>
              <a:off x="3535150" y="2194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26"/>
            <p:cNvSpPr/>
            <p:nvPr/>
          </p:nvSpPr>
          <p:spPr>
            <a:xfrm>
              <a:off x="3521025" y="2182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26"/>
            <p:cNvSpPr/>
            <p:nvPr/>
          </p:nvSpPr>
          <p:spPr>
            <a:xfrm>
              <a:off x="3528200" y="2165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26"/>
            <p:cNvSpPr/>
            <p:nvPr/>
          </p:nvSpPr>
          <p:spPr>
            <a:xfrm>
              <a:off x="3513300" y="2171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26"/>
            <p:cNvSpPr/>
            <p:nvPr/>
          </p:nvSpPr>
          <p:spPr>
            <a:xfrm>
              <a:off x="3506725" y="21805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26"/>
            <p:cNvSpPr/>
            <p:nvPr/>
          </p:nvSpPr>
          <p:spPr>
            <a:xfrm>
              <a:off x="3534225" y="21820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26"/>
            <p:cNvSpPr/>
            <p:nvPr/>
          </p:nvSpPr>
          <p:spPr>
            <a:xfrm>
              <a:off x="3499200" y="2159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26"/>
            <p:cNvSpPr/>
            <p:nvPr/>
          </p:nvSpPr>
          <p:spPr>
            <a:xfrm>
              <a:off x="3512375" y="215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26"/>
            <p:cNvSpPr/>
            <p:nvPr/>
          </p:nvSpPr>
          <p:spPr>
            <a:xfrm>
              <a:off x="3531775" y="2154150"/>
              <a:ext cx="5675" cy="7000"/>
            </a:xfrm>
            <a:custGeom>
              <a:avLst/>
              <a:gdLst/>
              <a:ahLst/>
              <a:cxnLst/>
              <a:rect l="l" t="t" r="r" b="b"/>
              <a:pathLst>
                <a:path w="227" h="280" extrusionOk="0">
                  <a:moveTo>
                    <a:pt x="151" y="1"/>
                  </a:moveTo>
                  <a:lnTo>
                    <a:pt x="0" y="219"/>
                  </a:lnTo>
                  <a:lnTo>
                    <a:pt x="91" y="279"/>
                  </a:lnTo>
                  <a:lnTo>
                    <a:pt x="226" y="84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26"/>
            <p:cNvSpPr/>
            <p:nvPr/>
          </p:nvSpPr>
          <p:spPr>
            <a:xfrm>
              <a:off x="3528575" y="2248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26"/>
            <p:cNvSpPr/>
            <p:nvPr/>
          </p:nvSpPr>
          <p:spPr>
            <a:xfrm>
              <a:off x="3546275" y="2247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26"/>
            <p:cNvSpPr/>
            <p:nvPr/>
          </p:nvSpPr>
          <p:spPr>
            <a:xfrm>
              <a:off x="3539675" y="225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26"/>
            <p:cNvSpPr/>
            <p:nvPr/>
          </p:nvSpPr>
          <p:spPr>
            <a:xfrm>
              <a:off x="3532150" y="2236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26"/>
            <p:cNvSpPr/>
            <p:nvPr/>
          </p:nvSpPr>
          <p:spPr>
            <a:xfrm>
              <a:off x="3539300" y="22185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26"/>
            <p:cNvSpPr/>
            <p:nvPr/>
          </p:nvSpPr>
          <p:spPr>
            <a:xfrm>
              <a:off x="3524425" y="2224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26"/>
            <p:cNvSpPr/>
            <p:nvPr/>
          </p:nvSpPr>
          <p:spPr>
            <a:xfrm>
              <a:off x="3517825" y="22338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26"/>
            <p:cNvSpPr/>
            <p:nvPr/>
          </p:nvSpPr>
          <p:spPr>
            <a:xfrm>
              <a:off x="3545325" y="2235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26"/>
            <p:cNvSpPr/>
            <p:nvPr/>
          </p:nvSpPr>
          <p:spPr>
            <a:xfrm>
              <a:off x="3510300" y="22129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26"/>
            <p:cNvSpPr/>
            <p:nvPr/>
          </p:nvSpPr>
          <p:spPr>
            <a:xfrm>
              <a:off x="3523475" y="2212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26"/>
            <p:cNvSpPr/>
            <p:nvPr/>
          </p:nvSpPr>
          <p:spPr>
            <a:xfrm>
              <a:off x="3528575" y="220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26"/>
            <p:cNvSpPr/>
            <p:nvPr/>
          </p:nvSpPr>
          <p:spPr>
            <a:xfrm>
              <a:off x="3539675" y="2301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26"/>
            <p:cNvSpPr/>
            <p:nvPr/>
          </p:nvSpPr>
          <p:spPr>
            <a:xfrm>
              <a:off x="3557375" y="2300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26"/>
            <p:cNvSpPr/>
            <p:nvPr/>
          </p:nvSpPr>
          <p:spPr>
            <a:xfrm>
              <a:off x="3550775" y="2310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26"/>
            <p:cNvSpPr/>
            <p:nvPr/>
          </p:nvSpPr>
          <p:spPr>
            <a:xfrm>
              <a:off x="3543250" y="2289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26"/>
            <p:cNvSpPr/>
            <p:nvPr/>
          </p:nvSpPr>
          <p:spPr>
            <a:xfrm>
              <a:off x="3550400" y="22718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26"/>
            <p:cNvSpPr/>
            <p:nvPr/>
          </p:nvSpPr>
          <p:spPr>
            <a:xfrm>
              <a:off x="3535525" y="2277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26"/>
            <p:cNvSpPr/>
            <p:nvPr/>
          </p:nvSpPr>
          <p:spPr>
            <a:xfrm>
              <a:off x="3528950" y="22871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26"/>
            <p:cNvSpPr/>
            <p:nvPr/>
          </p:nvSpPr>
          <p:spPr>
            <a:xfrm>
              <a:off x="3556425" y="2288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26"/>
            <p:cNvSpPr/>
            <p:nvPr/>
          </p:nvSpPr>
          <p:spPr>
            <a:xfrm>
              <a:off x="3521400" y="226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26"/>
            <p:cNvSpPr/>
            <p:nvPr/>
          </p:nvSpPr>
          <p:spPr>
            <a:xfrm>
              <a:off x="3534600" y="2265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26"/>
            <p:cNvSpPr/>
            <p:nvPr/>
          </p:nvSpPr>
          <p:spPr>
            <a:xfrm>
              <a:off x="3550775" y="2355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26"/>
            <p:cNvSpPr/>
            <p:nvPr/>
          </p:nvSpPr>
          <p:spPr>
            <a:xfrm>
              <a:off x="3568475" y="23541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26"/>
            <p:cNvSpPr/>
            <p:nvPr/>
          </p:nvSpPr>
          <p:spPr>
            <a:xfrm>
              <a:off x="3561900" y="236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26"/>
            <p:cNvSpPr/>
            <p:nvPr/>
          </p:nvSpPr>
          <p:spPr>
            <a:xfrm>
              <a:off x="3554375" y="23428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26"/>
            <p:cNvSpPr/>
            <p:nvPr/>
          </p:nvSpPr>
          <p:spPr>
            <a:xfrm>
              <a:off x="3561525" y="2325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26"/>
            <p:cNvSpPr/>
            <p:nvPr/>
          </p:nvSpPr>
          <p:spPr>
            <a:xfrm>
              <a:off x="3546650" y="2330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26"/>
            <p:cNvSpPr/>
            <p:nvPr/>
          </p:nvSpPr>
          <p:spPr>
            <a:xfrm>
              <a:off x="3540050" y="2340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26"/>
            <p:cNvSpPr/>
            <p:nvPr/>
          </p:nvSpPr>
          <p:spPr>
            <a:xfrm>
              <a:off x="3567550" y="2341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26"/>
            <p:cNvSpPr/>
            <p:nvPr/>
          </p:nvSpPr>
          <p:spPr>
            <a:xfrm>
              <a:off x="3532525" y="2319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26"/>
            <p:cNvSpPr/>
            <p:nvPr/>
          </p:nvSpPr>
          <p:spPr>
            <a:xfrm>
              <a:off x="3545700" y="23187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26"/>
            <p:cNvSpPr/>
            <p:nvPr/>
          </p:nvSpPr>
          <p:spPr>
            <a:xfrm>
              <a:off x="3561900" y="2408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26"/>
            <p:cNvSpPr/>
            <p:nvPr/>
          </p:nvSpPr>
          <p:spPr>
            <a:xfrm>
              <a:off x="3579600" y="2407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26"/>
            <p:cNvSpPr/>
            <p:nvPr/>
          </p:nvSpPr>
          <p:spPr>
            <a:xfrm>
              <a:off x="3573000" y="241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26"/>
            <p:cNvSpPr/>
            <p:nvPr/>
          </p:nvSpPr>
          <p:spPr>
            <a:xfrm>
              <a:off x="3565475" y="2396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26"/>
            <p:cNvSpPr/>
            <p:nvPr/>
          </p:nvSpPr>
          <p:spPr>
            <a:xfrm>
              <a:off x="3572625" y="237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26"/>
            <p:cNvSpPr/>
            <p:nvPr/>
          </p:nvSpPr>
          <p:spPr>
            <a:xfrm>
              <a:off x="3557750" y="2384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26"/>
            <p:cNvSpPr/>
            <p:nvPr/>
          </p:nvSpPr>
          <p:spPr>
            <a:xfrm>
              <a:off x="3551150" y="2393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26"/>
            <p:cNvSpPr/>
            <p:nvPr/>
          </p:nvSpPr>
          <p:spPr>
            <a:xfrm>
              <a:off x="3578650" y="2395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26"/>
            <p:cNvSpPr/>
            <p:nvPr/>
          </p:nvSpPr>
          <p:spPr>
            <a:xfrm>
              <a:off x="3543625" y="237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26"/>
            <p:cNvSpPr/>
            <p:nvPr/>
          </p:nvSpPr>
          <p:spPr>
            <a:xfrm>
              <a:off x="3556800" y="2371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26"/>
            <p:cNvSpPr/>
            <p:nvPr/>
          </p:nvSpPr>
          <p:spPr>
            <a:xfrm>
              <a:off x="3573000" y="246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26"/>
            <p:cNvSpPr/>
            <p:nvPr/>
          </p:nvSpPr>
          <p:spPr>
            <a:xfrm>
              <a:off x="3590700" y="2460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26"/>
            <p:cNvSpPr/>
            <p:nvPr/>
          </p:nvSpPr>
          <p:spPr>
            <a:xfrm>
              <a:off x="3584125" y="2470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26"/>
            <p:cNvSpPr/>
            <p:nvPr/>
          </p:nvSpPr>
          <p:spPr>
            <a:xfrm>
              <a:off x="3576575" y="244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26"/>
            <p:cNvSpPr/>
            <p:nvPr/>
          </p:nvSpPr>
          <p:spPr>
            <a:xfrm>
              <a:off x="3583750" y="243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26"/>
            <p:cNvSpPr/>
            <p:nvPr/>
          </p:nvSpPr>
          <p:spPr>
            <a:xfrm>
              <a:off x="3568850" y="2437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26"/>
            <p:cNvSpPr/>
            <p:nvPr/>
          </p:nvSpPr>
          <p:spPr>
            <a:xfrm>
              <a:off x="3562275" y="2446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26"/>
            <p:cNvSpPr/>
            <p:nvPr/>
          </p:nvSpPr>
          <p:spPr>
            <a:xfrm>
              <a:off x="3589775" y="2448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26"/>
            <p:cNvSpPr/>
            <p:nvPr/>
          </p:nvSpPr>
          <p:spPr>
            <a:xfrm>
              <a:off x="3554750" y="2426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26"/>
            <p:cNvSpPr/>
            <p:nvPr/>
          </p:nvSpPr>
          <p:spPr>
            <a:xfrm>
              <a:off x="3567925" y="2425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26"/>
            <p:cNvSpPr/>
            <p:nvPr/>
          </p:nvSpPr>
          <p:spPr>
            <a:xfrm>
              <a:off x="3594850" y="248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26"/>
            <p:cNvSpPr/>
            <p:nvPr/>
          </p:nvSpPr>
          <p:spPr>
            <a:xfrm>
              <a:off x="3579975" y="249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26"/>
            <p:cNvSpPr/>
            <p:nvPr/>
          </p:nvSpPr>
          <p:spPr>
            <a:xfrm>
              <a:off x="3565850" y="247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26"/>
            <p:cNvSpPr/>
            <p:nvPr/>
          </p:nvSpPr>
          <p:spPr>
            <a:xfrm>
              <a:off x="3579025" y="2478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26"/>
            <p:cNvSpPr/>
            <p:nvPr/>
          </p:nvSpPr>
          <p:spPr>
            <a:xfrm>
              <a:off x="3550025" y="2188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26"/>
            <p:cNvSpPr/>
            <p:nvPr/>
          </p:nvSpPr>
          <p:spPr>
            <a:xfrm>
              <a:off x="3567725" y="2189375"/>
              <a:ext cx="1725" cy="1350"/>
            </a:xfrm>
            <a:custGeom>
              <a:avLst/>
              <a:gdLst/>
              <a:ahLst/>
              <a:cxnLst/>
              <a:rect l="l" t="t" r="r" b="b"/>
              <a:pathLst>
                <a:path w="69" h="54" extrusionOk="0">
                  <a:moveTo>
                    <a:pt x="16" y="0"/>
                  </a:moveTo>
                  <a:lnTo>
                    <a:pt x="1" y="15"/>
                  </a:lnTo>
                  <a:lnTo>
                    <a:pt x="69" y="5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26"/>
            <p:cNvSpPr/>
            <p:nvPr/>
          </p:nvSpPr>
          <p:spPr>
            <a:xfrm>
              <a:off x="3553600" y="2177500"/>
              <a:ext cx="5500" cy="6800"/>
            </a:xfrm>
            <a:custGeom>
              <a:avLst/>
              <a:gdLst/>
              <a:ahLst/>
              <a:cxnLst/>
              <a:rect l="l" t="t" r="r" b="b"/>
              <a:pathLst>
                <a:path w="220" h="272" extrusionOk="0">
                  <a:moveTo>
                    <a:pt x="144" y="1"/>
                  </a:moveTo>
                  <a:lnTo>
                    <a:pt x="1" y="212"/>
                  </a:lnTo>
                  <a:lnTo>
                    <a:pt x="99" y="272"/>
                  </a:lnTo>
                  <a:lnTo>
                    <a:pt x="219" y="84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26"/>
            <p:cNvSpPr/>
            <p:nvPr/>
          </p:nvSpPr>
          <p:spPr>
            <a:xfrm>
              <a:off x="3545900" y="2165825"/>
              <a:ext cx="2275" cy="2100"/>
            </a:xfrm>
            <a:custGeom>
              <a:avLst/>
              <a:gdLst/>
              <a:ahLst/>
              <a:cxnLst/>
              <a:rect l="l" t="t" r="r" b="b"/>
              <a:pathLst>
                <a:path w="91" h="84" extrusionOk="0">
                  <a:moveTo>
                    <a:pt x="15" y="1"/>
                  </a:moveTo>
                  <a:lnTo>
                    <a:pt x="0" y="23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26"/>
            <p:cNvSpPr/>
            <p:nvPr/>
          </p:nvSpPr>
          <p:spPr>
            <a:xfrm>
              <a:off x="3539300" y="2173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26"/>
            <p:cNvSpPr/>
            <p:nvPr/>
          </p:nvSpPr>
          <p:spPr>
            <a:xfrm>
              <a:off x="3561150" y="2241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26"/>
            <p:cNvSpPr/>
            <p:nvPr/>
          </p:nvSpPr>
          <p:spPr>
            <a:xfrm>
              <a:off x="3578850" y="2240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26"/>
            <p:cNvSpPr/>
            <p:nvPr/>
          </p:nvSpPr>
          <p:spPr>
            <a:xfrm>
              <a:off x="3572250" y="2250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26"/>
            <p:cNvSpPr/>
            <p:nvPr/>
          </p:nvSpPr>
          <p:spPr>
            <a:xfrm>
              <a:off x="3564725" y="2229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26"/>
            <p:cNvSpPr/>
            <p:nvPr/>
          </p:nvSpPr>
          <p:spPr>
            <a:xfrm>
              <a:off x="3571875" y="2211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26"/>
            <p:cNvSpPr/>
            <p:nvPr/>
          </p:nvSpPr>
          <p:spPr>
            <a:xfrm>
              <a:off x="3557000" y="2217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26"/>
            <p:cNvSpPr/>
            <p:nvPr/>
          </p:nvSpPr>
          <p:spPr>
            <a:xfrm>
              <a:off x="3550400" y="2227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26"/>
            <p:cNvSpPr/>
            <p:nvPr/>
          </p:nvSpPr>
          <p:spPr>
            <a:xfrm>
              <a:off x="3577900" y="2228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26"/>
            <p:cNvSpPr/>
            <p:nvPr/>
          </p:nvSpPr>
          <p:spPr>
            <a:xfrm>
              <a:off x="3542875" y="2206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26"/>
            <p:cNvSpPr/>
            <p:nvPr/>
          </p:nvSpPr>
          <p:spPr>
            <a:xfrm>
              <a:off x="3556050" y="2205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26"/>
            <p:cNvSpPr/>
            <p:nvPr/>
          </p:nvSpPr>
          <p:spPr>
            <a:xfrm>
              <a:off x="3575450" y="2201050"/>
              <a:ext cx="5500" cy="6425"/>
            </a:xfrm>
            <a:custGeom>
              <a:avLst/>
              <a:gdLst/>
              <a:ahLst/>
              <a:cxnLst/>
              <a:rect l="l" t="t" r="r" b="b"/>
              <a:pathLst>
                <a:path w="220" h="257" extrusionOk="0">
                  <a:moveTo>
                    <a:pt x="144" y="0"/>
                  </a:moveTo>
                  <a:lnTo>
                    <a:pt x="1" y="204"/>
                  </a:lnTo>
                  <a:lnTo>
                    <a:pt x="99" y="256"/>
                  </a:lnTo>
                  <a:lnTo>
                    <a:pt x="219" y="8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26"/>
            <p:cNvSpPr/>
            <p:nvPr/>
          </p:nvSpPr>
          <p:spPr>
            <a:xfrm>
              <a:off x="3561150" y="219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26"/>
            <p:cNvSpPr/>
            <p:nvPr/>
          </p:nvSpPr>
          <p:spPr>
            <a:xfrm>
              <a:off x="3572250" y="2295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26"/>
            <p:cNvSpPr/>
            <p:nvPr/>
          </p:nvSpPr>
          <p:spPr>
            <a:xfrm>
              <a:off x="3589950" y="229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26"/>
            <p:cNvSpPr/>
            <p:nvPr/>
          </p:nvSpPr>
          <p:spPr>
            <a:xfrm>
              <a:off x="3583350" y="230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26"/>
            <p:cNvSpPr/>
            <p:nvPr/>
          </p:nvSpPr>
          <p:spPr>
            <a:xfrm>
              <a:off x="3575825" y="228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26"/>
            <p:cNvSpPr/>
            <p:nvPr/>
          </p:nvSpPr>
          <p:spPr>
            <a:xfrm>
              <a:off x="3582975" y="226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26"/>
            <p:cNvSpPr/>
            <p:nvPr/>
          </p:nvSpPr>
          <p:spPr>
            <a:xfrm>
              <a:off x="3568100" y="2270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26"/>
            <p:cNvSpPr/>
            <p:nvPr/>
          </p:nvSpPr>
          <p:spPr>
            <a:xfrm>
              <a:off x="3561525" y="228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26"/>
            <p:cNvSpPr/>
            <p:nvPr/>
          </p:nvSpPr>
          <p:spPr>
            <a:xfrm>
              <a:off x="3589000" y="2281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26"/>
            <p:cNvSpPr/>
            <p:nvPr/>
          </p:nvSpPr>
          <p:spPr>
            <a:xfrm>
              <a:off x="3553975" y="225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26"/>
            <p:cNvSpPr/>
            <p:nvPr/>
          </p:nvSpPr>
          <p:spPr>
            <a:xfrm>
              <a:off x="3567175" y="2258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26"/>
            <p:cNvSpPr/>
            <p:nvPr/>
          </p:nvSpPr>
          <p:spPr>
            <a:xfrm>
              <a:off x="3583350" y="234850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26"/>
            <p:cNvSpPr/>
            <p:nvPr/>
          </p:nvSpPr>
          <p:spPr>
            <a:xfrm>
              <a:off x="3601075" y="23473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26"/>
            <p:cNvSpPr/>
            <p:nvPr/>
          </p:nvSpPr>
          <p:spPr>
            <a:xfrm>
              <a:off x="3594475" y="2356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26"/>
            <p:cNvSpPr/>
            <p:nvPr/>
          </p:nvSpPr>
          <p:spPr>
            <a:xfrm>
              <a:off x="3586950" y="2336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26"/>
            <p:cNvSpPr/>
            <p:nvPr/>
          </p:nvSpPr>
          <p:spPr>
            <a:xfrm>
              <a:off x="3594100" y="2318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26"/>
            <p:cNvSpPr/>
            <p:nvPr/>
          </p:nvSpPr>
          <p:spPr>
            <a:xfrm>
              <a:off x="3579225" y="2324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26"/>
            <p:cNvSpPr/>
            <p:nvPr/>
          </p:nvSpPr>
          <p:spPr>
            <a:xfrm>
              <a:off x="3572625" y="233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26"/>
            <p:cNvSpPr/>
            <p:nvPr/>
          </p:nvSpPr>
          <p:spPr>
            <a:xfrm>
              <a:off x="3600125" y="2335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26"/>
            <p:cNvSpPr/>
            <p:nvPr/>
          </p:nvSpPr>
          <p:spPr>
            <a:xfrm>
              <a:off x="3565100" y="2312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26"/>
            <p:cNvSpPr/>
            <p:nvPr/>
          </p:nvSpPr>
          <p:spPr>
            <a:xfrm>
              <a:off x="3578275" y="231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26"/>
            <p:cNvSpPr/>
            <p:nvPr/>
          </p:nvSpPr>
          <p:spPr>
            <a:xfrm>
              <a:off x="3594475" y="2401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26"/>
            <p:cNvSpPr/>
            <p:nvPr/>
          </p:nvSpPr>
          <p:spPr>
            <a:xfrm>
              <a:off x="3612175" y="2400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26"/>
            <p:cNvSpPr/>
            <p:nvPr/>
          </p:nvSpPr>
          <p:spPr>
            <a:xfrm>
              <a:off x="3605575" y="2410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26"/>
            <p:cNvSpPr/>
            <p:nvPr/>
          </p:nvSpPr>
          <p:spPr>
            <a:xfrm>
              <a:off x="3598050" y="238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26"/>
            <p:cNvSpPr/>
            <p:nvPr/>
          </p:nvSpPr>
          <p:spPr>
            <a:xfrm>
              <a:off x="3605200" y="2371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26"/>
            <p:cNvSpPr/>
            <p:nvPr/>
          </p:nvSpPr>
          <p:spPr>
            <a:xfrm>
              <a:off x="3590325" y="237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26"/>
            <p:cNvSpPr/>
            <p:nvPr/>
          </p:nvSpPr>
          <p:spPr>
            <a:xfrm>
              <a:off x="3583750" y="23867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26"/>
            <p:cNvSpPr/>
            <p:nvPr/>
          </p:nvSpPr>
          <p:spPr>
            <a:xfrm>
              <a:off x="3611225" y="2388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26"/>
            <p:cNvSpPr/>
            <p:nvPr/>
          </p:nvSpPr>
          <p:spPr>
            <a:xfrm>
              <a:off x="3576200" y="236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26"/>
            <p:cNvSpPr/>
            <p:nvPr/>
          </p:nvSpPr>
          <p:spPr>
            <a:xfrm>
              <a:off x="3589400" y="23650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26"/>
            <p:cNvSpPr/>
            <p:nvPr/>
          </p:nvSpPr>
          <p:spPr>
            <a:xfrm>
              <a:off x="3605575" y="2455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26"/>
            <p:cNvSpPr/>
            <p:nvPr/>
          </p:nvSpPr>
          <p:spPr>
            <a:xfrm>
              <a:off x="3623275" y="24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26"/>
            <p:cNvSpPr/>
            <p:nvPr/>
          </p:nvSpPr>
          <p:spPr>
            <a:xfrm>
              <a:off x="3616700" y="2463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26"/>
            <p:cNvSpPr/>
            <p:nvPr/>
          </p:nvSpPr>
          <p:spPr>
            <a:xfrm>
              <a:off x="3609150" y="24424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26"/>
            <p:cNvSpPr/>
            <p:nvPr/>
          </p:nvSpPr>
          <p:spPr>
            <a:xfrm>
              <a:off x="3616325" y="24249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26"/>
            <p:cNvSpPr/>
            <p:nvPr/>
          </p:nvSpPr>
          <p:spPr>
            <a:xfrm>
              <a:off x="3601450" y="2430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26"/>
            <p:cNvSpPr/>
            <p:nvPr/>
          </p:nvSpPr>
          <p:spPr>
            <a:xfrm>
              <a:off x="3594850" y="2440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26"/>
            <p:cNvSpPr/>
            <p:nvPr/>
          </p:nvSpPr>
          <p:spPr>
            <a:xfrm>
              <a:off x="3622350" y="2441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26"/>
            <p:cNvSpPr/>
            <p:nvPr/>
          </p:nvSpPr>
          <p:spPr>
            <a:xfrm>
              <a:off x="3587325" y="24193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26"/>
            <p:cNvSpPr/>
            <p:nvPr/>
          </p:nvSpPr>
          <p:spPr>
            <a:xfrm>
              <a:off x="3600500" y="2418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26"/>
            <p:cNvSpPr/>
            <p:nvPr/>
          </p:nvSpPr>
          <p:spPr>
            <a:xfrm>
              <a:off x="3621600" y="2495750"/>
              <a:ext cx="5650" cy="4725"/>
            </a:xfrm>
            <a:custGeom>
              <a:avLst/>
              <a:gdLst/>
              <a:ahLst/>
              <a:cxnLst/>
              <a:rect l="l" t="t" r="r" b="b"/>
              <a:pathLst>
                <a:path w="226" h="189" extrusionOk="0">
                  <a:moveTo>
                    <a:pt x="136" y="0"/>
                  </a:moveTo>
                  <a:lnTo>
                    <a:pt x="0" y="188"/>
                  </a:lnTo>
                  <a:cubicBezTo>
                    <a:pt x="53" y="188"/>
                    <a:pt x="98" y="181"/>
                    <a:pt x="151" y="173"/>
                  </a:cubicBezTo>
                  <a:lnTo>
                    <a:pt x="226" y="60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26"/>
            <p:cNvSpPr/>
            <p:nvPr/>
          </p:nvSpPr>
          <p:spPr>
            <a:xfrm>
              <a:off x="3627425" y="2478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26"/>
            <p:cNvSpPr/>
            <p:nvPr/>
          </p:nvSpPr>
          <p:spPr>
            <a:xfrm>
              <a:off x="3612550" y="2483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26"/>
            <p:cNvSpPr/>
            <p:nvPr/>
          </p:nvSpPr>
          <p:spPr>
            <a:xfrm>
              <a:off x="3605950" y="249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26"/>
            <p:cNvSpPr/>
            <p:nvPr/>
          </p:nvSpPr>
          <p:spPr>
            <a:xfrm>
              <a:off x="3633450" y="2495000"/>
              <a:ext cx="5300" cy="3225"/>
            </a:xfrm>
            <a:custGeom>
              <a:avLst/>
              <a:gdLst/>
              <a:ahLst/>
              <a:cxnLst/>
              <a:rect l="l" t="t" r="r" b="b"/>
              <a:pathLst>
                <a:path w="212" h="129" extrusionOk="0">
                  <a:moveTo>
                    <a:pt x="61" y="0"/>
                  </a:moveTo>
                  <a:lnTo>
                    <a:pt x="1" y="90"/>
                  </a:lnTo>
                  <a:lnTo>
                    <a:pt x="68" y="128"/>
                  </a:lnTo>
                  <a:cubicBezTo>
                    <a:pt x="114" y="121"/>
                    <a:pt x="166" y="105"/>
                    <a:pt x="211" y="90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26"/>
            <p:cNvSpPr/>
            <p:nvPr/>
          </p:nvSpPr>
          <p:spPr>
            <a:xfrm>
              <a:off x="3598425" y="2472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26"/>
            <p:cNvSpPr/>
            <p:nvPr/>
          </p:nvSpPr>
          <p:spPr>
            <a:xfrm>
              <a:off x="3611600" y="2471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26"/>
            <p:cNvSpPr/>
            <p:nvPr/>
          </p:nvSpPr>
          <p:spPr>
            <a:xfrm>
              <a:off x="3593725" y="2235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26"/>
            <p:cNvSpPr/>
            <p:nvPr/>
          </p:nvSpPr>
          <p:spPr>
            <a:xfrm>
              <a:off x="3611600" y="2236075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" y="0"/>
                  </a:moveTo>
                  <a:lnTo>
                    <a:pt x="1" y="8"/>
                  </a:lnTo>
                  <a:lnTo>
                    <a:pt x="16" y="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26"/>
            <p:cNvSpPr/>
            <p:nvPr/>
          </p:nvSpPr>
          <p:spPr>
            <a:xfrm>
              <a:off x="3604825" y="2243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26"/>
            <p:cNvSpPr/>
            <p:nvPr/>
          </p:nvSpPr>
          <p:spPr>
            <a:xfrm>
              <a:off x="3597300" y="2224400"/>
              <a:ext cx="5300" cy="6425"/>
            </a:xfrm>
            <a:custGeom>
              <a:avLst/>
              <a:gdLst/>
              <a:ahLst/>
              <a:cxnLst/>
              <a:rect l="l" t="t" r="r" b="b"/>
              <a:pathLst>
                <a:path w="212" h="257" extrusionOk="0">
                  <a:moveTo>
                    <a:pt x="136" y="0"/>
                  </a:moveTo>
                  <a:lnTo>
                    <a:pt x="0" y="196"/>
                  </a:lnTo>
                  <a:lnTo>
                    <a:pt x="98" y="256"/>
                  </a:lnTo>
                  <a:lnTo>
                    <a:pt x="211" y="8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26"/>
            <p:cNvSpPr/>
            <p:nvPr/>
          </p:nvSpPr>
          <p:spPr>
            <a:xfrm>
              <a:off x="3589575" y="221272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8" y="0"/>
                  </a:moveTo>
                  <a:lnTo>
                    <a:pt x="1" y="8"/>
                  </a:lnTo>
                  <a:lnTo>
                    <a:pt x="46" y="3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26"/>
            <p:cNvSpPr/>
            <p:nvPr/>
          </p:nvSpPr>
          <p:spPr>
            <a:xfrm>
              <a:off x="3582975" y="2220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26"/>
            <p:cNvSpPr/>
            <p:nvPr/>
          </p:nvSpPr>
          <p:spPr>
            <a:xfrm>
              <a:off x="3604825" y="2288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26"/>
            <p:cNvSpPr/>
            <p:nvPr/>
          </p:nvSpPr>
          <p:spPr>
            <a:xfrm>
              <a:off x="3622725" y="2287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26"/>
            <p:cNvSpPr/>
            <p:nvPr/>
          </p:nvSpPr>
          <p:spPr>
            <a:xfrm>
              <a:off x="3615950" y="22967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26"/>
            <p:cNvSpPr/>
            <p:nvPr/>
          </p:nvSpPr>
          <p:spPr>
            <a:xfrm>
              <a:off x="3608400" y="22760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26"/>
            <p:cNvSpPr/>
            <p:nvPr/>
          </p:nvSpPr>
          <p:spPr>
            <a:xfrm>
              <a:off x="3615550" y="22583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26"/>
            <p:cNvSpPr/>
            <p:nvPr/>
          </p:nvSpPr>
          <p:spPr>
            <a:xfrm>
              <a:off x="3600675" y="2263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26"/>
            <p:cNvSpPr/>
            <p:nvPr/>
          </p:nvSpPr>
          <p:spPr>
            <a:xfrm>
              <a:off x="3594100" y="2273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26"/>
            <p:cNvSpPr/>
            <p:nvPr/>
          </p:nvSpPr>
          <p:spPr>
            <a:xfrm>
              <a:off x="3621600" y="22750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26"/>
            <p:cNvSpPr/>
            <p:nvPr/>
          </p:nvSpPr>
          <p:spPr>
            <a:xfrm>
              <a:off x="3586575" y="22526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26"/>
            <p:cNvSpPr/>
            <p:nvPr/>
          </p:nvSpPr>
          <p:spPr>
            <a:xfrm>
              <a:off x="3599750" y="2251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26"/>
            <p:cNvSpPr/>
            <p:nvPr/>
          </p:nvSpPr>
          <p:spPr>
            <a:xfrm>
              <a:off x="3619150" y="2247750"/>
              <a:ext cx="5275" cy="6225"/>
            </a:xfrm>
            <a:custGeom>
              <a:avLst/>
              <a:gdLst/>
              <a:ahLst/>
              <a:cxnLst/>
              <a:rect l="l" t="t" r="r" b="b"/>
              <a:pathLst>
                <a:path w="211" h="249" extrusionOk="0">
                  <a:moveTo>
                    <a:pt x="136" y="0"/>
                  </a:moveTo>
                  <a:lnTo>
                    <a:pt x="0" y="189"/>
                  </a:lnTo>
                  <a:lnTo>
                    <a:pt x="98" y="249"/>
                  </a:lnTo>
                  <a:lnTo>
                    <a:pt x="211" y="8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26"/>
            <p:cNvSpPr/>
            <p:nvPr/>
          </p:nvSpPr>
          <p:spPr>
            <a:xfrm>
              <a:off x="3615950" y="2341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26"/>
            <p:cNvSpPr/>
            <p:nvPr/>
          </p:nvSpPr>
          <p:spPr>
            <a:xfrm>
              <a:off x="3633825" y="23405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26"/>
            <p:cNvSpPr/>
            <p:nvPr/>
          </p:nvSpPr>
          <p:spPr>
            <a:xfrm>
              <a:off x="3627050" y="2350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26"/>
            <p:cNvSpPr/>
            <p:nvPr/>
          </p:nvSpPr>
          <p:spPr>
            <a:xfrm>
              <a:off x="3619525" y="2329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26"/>
            <p:cNvSpPr/>
            <p:nvPr/>
          </p:nvSpPr>
          <p:spPr>
            <a:xfrm>
              <a:off x="3626675" y="231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26"/>
            <p:cNvSpPr/>
            <p:nvPr/>
          </p:nvSpPr>
          <p:spPr>
            <a:xfrm>
              <a:off x="3611800" y="2317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26"/>
            <p:cNvSpPr/>
            <p:nvPr/>
          </p:nvSpPr>
          <p:spPr>
            <a:xfrm>
              <a:off x="3605200" y="2326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26"/>
            <p:cNvSpPr/>
            <p:nvPr/>
          </p:nvSpPr>
          <p:spPr>
            <a:xfrm>
              <a:off x="3632700" y="23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26"/>
            <p:cNvSpPr/>
            <p:nvPr/>
          </p:nvSpPr>
          <p:spPr>
            <a:xfrm>
              <a:off x="3597675" y="2305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26"/>
            <p:cNvSpPr/>
            <p:nvPr/>
          </p:nvSpPr>
          <p:spPr>
            <a:xfrm>
              <a:off x="3610850" y="2305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26"/>
            <p:cNvSpPr/>
            <p:nvPr/>
          </p:nvSpPr>
          <p:spPr>
            <a:xfrm>
              <a:off x="3627050" y="239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26"/>
            <p:cNvSpPr/>
            <p:nvPr/>
          </p:nvSpPr>
          <p:spPr>
            <a:xfrm>
              <a:off x="3644950" y="2393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26"/>
            <p:cNvSpPr/>
            <p:nvPr/>
          </p:nvSpPr>
          <p:spPr>
            <a:xfrm>
              <a:off x="3638150" y="2403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26"/>
            <p:cNvSpPr/>
            <p:nvPr/>
          </p:nvSpPr>
          <p:spPr>
            <a:xfrm>
              <a:off x="3630625" y="23823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26"/>
            <p:cNvSpPr/>
            <p:nvPr/>
          </p:nvSpPr>
          <p:spPr>
            <a:xfrm>
              <a:off x="3637775" y="2364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26"/>
            <p:cNvSpPr/>
            <p:nvPr/>
          </p:nvSpPr>
          <p:spPr>
            <a:xfrm>
              <a:off x="3622900" y="2370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26"/>
            <p:cNvSpPr/>
            <p:nvPr/>
          </p:nvSpPr>
          <p:spPr>
            <a:xfrm>
              <a:off x="3616325" y="237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26"/>
            <p:cNvSpPr/>
            <p:nvPr/>
          </p:nvSpPr>
          <p:spPr>
            <a:xfrm>
              <a:off x="3643800" y="2381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26"/>
            <p:cNvSpPr/>
            <p:nvPr/>
          </p:nvSpPr>
          <p:spPr>
            <a:xfrm>
              <a:off x="3608775" y="23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26"/>
            <p:cNvSpPr/>
            <p:nvPr/>
          </p:nvSpPr>
          <p:spPr>
            <a:xfrm>
              <a:off x="3621975" y="2358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26"/>
            <p:cNvSpPr/>
            <p:nvPr/>
          </p:nvSpPr>
          <p:spPr>
            <a:xfrm>
              <a:off x="3638150" y="24483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26"/>
            <p:cNvSpPr/>
            <p:nvPr/>
          </p:nvSpPr>
          <p:spPr>
            <a:xfrm>
              <a:off x="3656050" y="24469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26"/>
            <p:cNvSpPr/>
            <p:nvPr/>
          </p:nvSpPr>
          <p:spPr>
            <a:xfrm>
              <a:off x="3649275" y="245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26"/>
            <p:cNvSpPr/>
            <p:nvPr/>
          </p:nvSpPr>
          <p:spPr>
            <a:xfrm>
              <a:off x="3641725" y="243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26"/>
            <p:cNvSpPr/>
            <p:nvPr/>
          </p:nvSpPr>
          <p:spPr>
            <a:xfrm>
              <a:off x="3648900" y="2418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26"/>
            <p:cNvSpPr/>
            <p:nvPr/>
          </p:nvSpPr>
          <p:spPr>
            <a:xfrm>
              <a:off x="3634025" y="2423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26"/>
            <p:cNvSpPr/>
            <p:nvPr/>
          </p:nvSpPr>
          <p:spPr>
            <a:xfrm>
              <a:off x="3627425" y="2433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26"/>
            <p:cNvSpPr/>
            <p:nvPr/>
          </p:nvSpPr>
          <p:spPr>
            <a:xfrm>
              <a:off x="3654925" y="243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26"/>
            <p:cNvSpPr/>
            <p:nvPr/>
          </p:nvSpPr>
          <p:spPr>
            <a:xfrm>
              <a:off x="3619900" y="2412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26"/>
            <p:cNvSpPr/>
            <p:nvPr/>
          </p:nvSpPr>
          <p:spPr>
            <a:xfrm>
              <a:off x="3633075" y="2411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26"/>
            <p:cNvSpPr/>
            <p:nvPr/>
          </p:nvSpPr>
          <p:spPr>
            <a:xfrm>
              <a:off x="3656625" y="2488975"/>
              <a:ext cx="1700" cy="1325"/>
            </a:xfrm>
            <a:custGeom>
              <a:avLst/>
              <a:gdLst/>
              <a:ahLst/>
              <a:cxnLst/>
              <a:rect l="l" t="t" r="r" b="b"/>
              <a:pathLst>
                <a:path w="68" h="53" extrusionOk="0">
                  <a:moveTo>
                    <a:pt x="38" y="0"/>
                  </a:moveTo>
                  <a:lnTo>
                    <a:pt x="0" y="53"/>
                  </a:lnTo>
                  <a:cubicBezTo>
                    <a:pt x="23" y="38"/>
                    <a:pt x="45" y="30"/>
                    <a:pt x="68" y="23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26"/>
            <p:cNvSpPr/>
            <p:nvPr/>
          </p:nvSpPr>
          <p:spPr>
            <a:xfrm>
              <a:off x="3660000" y="2471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26"/>
            <p:cNvSpPr/>
            <p:nvPr/>
          </p:nvSpPr>
          <p:spPr>
            <a:xfrm>
              <a:off x="3645125" y="2477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26"/>
            <p:cNvSpPr/>
            <p:nvPr/>
          </p:nvSpPr>
          <p:spPr>
            <a:xfrm>
              <a:off x="3638525" y="2486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26"/>
            <p:cNvSpPr/>
            <p:nvPr/>
          </p:nvSpPr>
          <p:spPr>
            <a:xfrm>
              <a:off x="3631000" y="24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26"/>
            <p:cNvSpPr/>
            <p:nvPr/>
          </p:nvSpPr>
          <p:spPr>
            <a:xfrm>
              <a:off x="3644175" y="2464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26"/>
            <p:cNvSpPr/>
            <p:nvPr/>
          </p:nvSpPr>
          <p:spPr>
            <a:xfrm>
              <a:off x="3637400" y="22816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26"/>
            <p:cNvSpPr/>
            <p:nvPr/>
          </p:nvSpPr>
          <p:spPr>
            <a:xfrm>
              <a:off x="3648525" y="2289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26"/>
            <p:cNvSpPr/>
            <p:nvPr/>
          </p:nvSpPr>
          <p:spPr>
            <a:xfrm>
              <a:off x="3641175" y="2271275"/>
              <a:ext cx="4925" cy="6050"/>
            </a:xfrm>
            <a:custGeom>
              <a:avLst/>
              <a:gdLst/>
              <a:ahLst/>
              <a:cxnLst/>
              <a:rect l="l" t="t" r="r" b="b"/>
              <a:pathLst>
                <a:path w="197" h="242" extrusionOk="0">
                  <a:moveTo>
                    <a:pt x="121" y="1"/>
                  </a:moveTo>
                  <a:lnTo>
                    <a:pt x="0" y="182"/>
                  </a:lnTo>
                  <a:lnTo>
                    <a:pt x="91" y="242"/>
                  </a:lnTo>
                  <a:lnTo>
                    <a:pt x="196" y="7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26"/>
            <p:cNvSpPr/>
            <p:nvPr/>
          </p:nvSpPr>
          <p:spPr>
            <a:xfrm>
              <a:off x="3626675" y="226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26"/>
            <p:cNvSpPr/>
            <p:nvPr/>
          </p:nvSpPr>
          <p:spPr>
            <a:xfrm>
              <a:off x="3648525" y="2334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26"/>
            <p:cNvSpPr/>
            <p:nvPr/>
          </p:nvSpPr>
          <p:spPr>
            <a:xfrm>
              <a:off x="3666400" y="23336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26"/>
            <p:cNvSpPr/>
            <p:nvPr/>
          </p:nvSpPr>
          <p:spPr>
            <a:xfrm>
              <a:off x="3659625" y="2343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26"/>
            <p:cNvSpPr/>
            <p:nvPr/>
          </p:nvSpPr>
          <p:spPr>
            <a:xfrm>
              <a:off x="3652275" y="2322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26"/>
            <p:cNvSpPr/>
            <p:nvPr/>
          </p:nvSpPr>
          <p:spPr>
            <a:xfrm>
              <a:off x="3659250" y="230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26"/>
            <p:cNvSpPr/>
            <p:nvPr/>
          </p:nvSpPr>
          <p:spPr>
            <a:xfrm>
              <a:off x="3644550" y="23104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26"/>
            <p:cNvSpPr/>
            <p:nvPr/>
          </p:nvSpPr>
          <p:spPr>
            <a:xfrm>
              <a:off x="3637775" y="2319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26"/>
            <p:cNvSpPr/>
            <p:nvPr/>
          </p:nvSpPr>
          <p:spPr>
            <a:xfrm>
              <a:off x="3665275" y="2321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26"/>
            <p:cNvSpPr/>
            <p:nvPr/>
          </p:nvSpPr>
          <p:spPr>
            <a:xfrm>
              <a:off x="3630250" y="2299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26"/>
            <p:cNvSpPr/>
            <p:nvPr/>
          </p:nvSpPr>
          <p:spPr>
            <a:xfrm>
              <a:off x="3643425" y="2298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26"/>
            <p:cNvSpPr/>
            <p:nvPr/>
          </p:nvSpPr>
          <p:spPr>
            <a:xfrm>
              <a:off x="3663025" y="2294625"/>
              <a:ext cx="4900" cy="5875"/>
            </a:xfrm>
            <a:custGeom>
              <a:avLst/>
              <a:gdLst/>
              <a:ahLst/>
              <a:cxnLst/>
              <a:rect l="l" t="t" r="r" b="b"/>
              <a:pathLst>
                <a:path w="196" h="235" extrusionOk="0">
                  <a:moveTo>
                    <a:pt x="121" y="1"/>
                  </a:moveTo>
                  <a:lnTo>
                    <a:pt x="0" y="174"/>
                  </a:lnTo>
                  <a:lnTo>
                    <a:pt x="90" y="234"/>
                  </a:lnTo>
                  <a:lnTo>
                    <a:pt x="196" y="8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26"/>
            <p:cNvSpPr/>
            <p:nvPr/>
          </p:nvSpPr>
          <p:spPr>
            <a:xfrm>
              <a:off x="3659625" y="23880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26"/>
            <p:cNvSpPr/>
            <p:nvPr/>
          </p:nvSpPr>
          <p:spPr>
            <a:xfrm>
              <a:off x="3677525" y="2386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26"/>
            <p:cNvSpPr/>
            <p:nvPr/>
          </p:nvSpPr>
          <p:spPr>
            <a:xfrm>
              <a:off x="3670725" y="2396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26"/>
            <p:cNvSpPr/>
            <p:nvPr/>
          </p:nvSpPr>
          <p:spPr>
            <a:xfrm>
              <a:off x="3663400" y="2375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26"/>
            <p:cNvSpPr/>
            <p:nvPr/>
          </p:nvSpPr>
          <p:spPr>
            <a:xfrm>
              <a:off x="3670350" y="2358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26"/>
            <p:cNvSpPr/>
            <p:nvPr/>
          </p:nvSpPr>
          <p:spPr>
            <a:xfrm>
              <a:off x="3655675" y="2363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26"/>
            <p:cNvSpPr/>
            <p:nvPr/>
          </p:nvSpPr>
          <p:spPr>
            <a:xfrm>
              <a:off x="3648900" y="2373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26"/>
            <p:cNvSpPr/>
            <p:nvPr/>
          </p:nvSpPr>
          <p:spPr>
            <a:xfrm>
              <a:off x="3676375" y="2374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26"/>
            <p:cNvSpPr/>
            <p:nvPr/>
          </p:nvSpPr>
          <p:spPr>
            <a:xfrm>
              <a:off x="3641350" y="2352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26"/>
            <p:cNvSpPr/>
            <p:nvPr/>
          </p:nvSpPr>
          <p:spPr>
            <a:xfrm>
              <a:off x="3654550" y="2351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26"/>
            <p:cNvSpPr/>
            <p:nvPr/>
          </p:nvSpPr>
          <p:spPr>
            <a:xfrm>
              <a:off x="3670725" y="24413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26"/>
            <p:cNvSpPr/>
            <p:nvPr/>
          </p:nvSpPr>
          <p:spPr>
            <a:xfrm>
              <a:off x="3688625" y="24402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26"/>
            <p:cNvSpPr/>
            <p:nvPr/>
          </p:nvSpPr>
          <p:spPr>
            <a:xfrm>
              <a:off x="3681850" y="2449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26"/>
            <p:cNvSpPr/>
            <p:nvPr/>
          </p:nvSpPr>
          <p:spPr>
            <a:xfrm>
              <a:off x="3674500" y="2428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26"/>
            <p:cNvSpPr/>
            <p:nvPr/>
          </p:nvSpPr>
          <p:spPr>
            <a:xfrm>
              <a:off x="3681475" y="2411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26"/>
            <p:cNvSpPr/>
            <p:nvPr/>
          </p:nvSpPr>
          <p:spPr>
            <a:xfrm>
              <a:off x="3666775" y="2417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26"/>
            <p:cNvSpPr/>
            <p:nvPr/>
          </p:nvSpPr>
          <p:spPr>
            <a:xfrm>
              <a:off x="3660000" y="2426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26"/>
            <p:cNvSpPr/>
            <p:nvPr/>
          </p:nvSpPr>
          <p:spPr>
            <a:xfrm>
              <a:off x="3687500" y="2427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26"/>
            <p:cNvSpPr/>
            <p:nvPr/>
          </p:nvSpPr>
          <p:spPr>
            <a:xfrm>
              <a:off x="3652475" y="2405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26"/>
            <p:cNvSpPr/>
            <p:nvPr/>
          </p:nvSpPr>
          <p:spPr>
            <a:xfrm>
              <a:off x="3665650" y="2404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26"/>
            <p:cNvSpPr/>
            <p:nvPr/>
          </p:nvSpPr>
          <p:spPr>
            <a:xfrm>
              <a:off x="3695775" y="2464675"/>
              <a:ext cx="1925" cy="2100"/>
            </a:xfrm>
            <a:custGeom>
              <a:avLst/>
              <a:gdLst/>
              <a:ahLst/>
              <a:cxnLst/>
              <a:rect l="l" t="t" r="r" b="b"/>
              <a:pathLst>
                <a:path w="77" h="84" extrusionOk="0">
                  <a:moveTo>
                    <a:pt x="61" y="0"/>
                  </a:moveTo>
                  <a:lnTo>
                    <a:pt x="1" y="83"/>
                  </a:lnTo>
                  <a:cubicBezTo>
                    <a:pt x="23" y="61"/>
                    <a:pt x="53" y="38"/>
                    <a:pt x="76" y="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26"/>
            <p:cNvSpPr/>
            <p:nvPr/>
          </p:nvSpPr>
          <p:spPr>
            <a:xfrm>
              <a:off x="3677900" y="2470325"/>
              <a:ext cx="8300" cy="6050"/>
            </a:xfrm>
            <a:custGeom>
              <a:avLst/>
              <a:gdLst/>
              <a:ahLst/>
              <a:cxnLst/>
              <a:rect l="l" t="t" r="r" b="b"/>
              <a:pathLst>
                <a:path w="332" h="242" extrusionOk="0">
                  <a:moveTo>
                    <a:pt x="60" y="0"/>
                  </a:moveTo>
                  <a:lnTo>
                    <a:pt x="0" y="91"/>
                  </a:lnTo>
                  <a:lnTo>
                    <a:pt x="249" y="241"/>
                  </a:lnTo>
                  <a:cubicBezTo>
                    <a:pt x="271" y="226"/>
                    <a:pt x="294" y="211"/>
                    <a:pt x="317" y="196"/>
                  </a:cubicBez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26"/>
            <p:cNvSpPr/>
            <p:nvPr/>
          </p:nvSpPr>
          <p:spPr>
            <a:xfrm>
              <a:off x="3671100" y="2479725"/>
              <a:ext cx="4750" cy="3425"/>
            </a:xfrm>
            <a:custGeom>
              <a:avLst/>
              <a:gdLst/>
              <a:ahLst/>
              <a:cxnLst/>
              <a:rect l="l" t="t" r="r" b="b"/>
              <a:pathLst>
                <a:path w="190" h="137" extrusionOk="0">
                  <a:moveTo>
                    <a:pt x="69" y="1"/>
                  </a:moveTo>
                  <a:lnTo>
                    <a:pt x="1" y="91"/>
                  </a:lnTo>
                  <a:lnTo>
                    <a:pt x="76" y="137"/>
                  </a:lnTo>
                  <a:cubicBezTo>
                    <a:pt x="114" y="121"/>
                    <a:pt x="152" y="99"/>
                    <a:pt x="189" y="76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26"/>
            <p:cNvSpPr/>
            <p:nvPr/>
          </p:nvSpPr>
          <p:spPr>
            <a:xfrm>
              <a:off x="3663575" y="2459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26"/>
            <p:cNvSpPr/>
            <p:nvPr/>
          </p:nvSpPr>
          <p:spPr>
            <a:xfrm>
              <a:off x="3676750" y="2458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26"/>
            <p:cNvSpPr/>
            <p:nvPr/>
          </p:nvSpPr>
          <p:spPr>
            <a:xfrm>
              <a:off x="3696350" y="245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26"/>
            <p:cNvSpPr/>
            <p:nvPr/>
          </p:nvSpPr>
          <p:spPr>
            <a:xfrm>
              <a:off x="3681100" y="232795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26"/>
            <p:cNvSpPr/>
            <p:nvPr/>
          </p:nvSpPr>
          <p:spPr>
            <a:xfrm>
              <a:off x="3692400" y="2336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26"/>
            <p:cNvSpPr/>
            <p:nvPr/>
          </p:nvSpPr>
          <p:spPr>
            <a:xfrm>
              <a:off x="3684850" y="2317975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14" y="1"/>
                  </a:moveTo>
                  <a:lnTo>
                    <a:pt x="1" y="174"/>
                  </a:lnTo>
                  <a:lnTo>
                    <a:pt x="91" y="227"/>
                  </a:lnTo>
                  <a:lnTo>
                    <a:pt x="189" y="84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26"/>
            <p:cNvSpPr/>
            <p:nvPr/>
          </p:nvSpPr>
          <p:spPr>
            <a:xfrm>
              <a:off x="3670350" y="2313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26"/>
            <p:cNvSpPr/>
            <p:nvPr/>
          </p:nvSpPr>
          <p:spPr>
            <a:xfrm>
              <a:off x="3692200" y="2381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26"/>
            <p:cNvSpPr/>
            <p:nvPr/>
          </p:nvSpPr>
          <p:spPr>
            <a:xfrm>
              <a:off x="3710100" y="238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26"/>
            <p:cNvSpPr/>
            <p:nvPr/>
          </p:nvSpPr>
          <p:spPr>
            <a:xfrm>
              <a:off x="3703500" y="23895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26"/>
            <p:cNvSpPr/>
            <p:nvPr/>
          </p:nvSpPr>
          <p:spPr>
            <a:xfrm>
              <a:off x="3695975" y="2368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26"/>
            <p:cNvSpPr/>
            <p:nvPr/>
          </p:nvSpPr>
          <p:spPr>
            <a:xfrm>
              <a:off x="3702925" y="2351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26"/>
            <p:cNvSpPr/>
            <p:nvPr/>
          </p:nvSpPr>
          <p:spPr>
            <a:xfrm>
              <a:off x="3688250" y="2356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26"/>
            <p:cNvSpPr/>
            <p:nvPr/>
          </p:nvSpPr>
          <p:spPr>
            <a:xfrm>
              <a:off x="3681475" y="2366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26"/>
            <p:cNvSpPr/>
            <p:nvPr/>
          </p:nvSpPr>
          <p:spPr>
            <a:xfrm>
              <a:off x="3709150" y="2367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26"/>
            <p:cNvSpPr/>
            <p:nvPr/>
          </p:nvSpPr>
          <p:spPr>
            <a:xfrm>
              <a:off x="3674125" y="2345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26"/>
            <p:cNvSpPr/>
            <p:nvPr/>
          </p:nvSpPr>
          <p:spPr>
            <a:xfrm>
              <a:off x="3687300" y="23447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26"/>
            <p:cNvSpPr/>
            <p:nvPr/>
          </p:nvSpPr>
          <p:spPr>
            <a:xfrm>
              <a:off x="3706700" y="2342450"/>
              <a:ext cx="3800" cy="4550"/>
            </a:xfrm>
            <a:custGeom>
              <a:avLst/>
              <a:gdLst/>
              <a:ahLst/>
              <a:cxnLst/>
              <a:rect l="l" t="t" r="r" b="b"/>
              <a:pathLst>
                <a:path w="152" h="182" extrusionOk="0">
                  <a:moveTo>
                    <a:pt x="83" y="1"/>
                  </a:moveTo>
                  <a:lnTo>
                    <a:pt x="1" y="121"/>
                  </a:lnTo>
                  <a:lnTo>
                    <a:pt x="91" y="182"/>
                  </a:lnTo>
                  <a:lnTo>
                    <a:pt x="151" y="99"/>
                  </a:lnTo>
                  <a:cubicBezTo>
                    <a:pt x="129" y="61"/>
                    <a:pt x="106" y="31"/>
                    <a:pt x="83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26"/>
            <p:cNvSpPr/>
            <p:nvPr/>
          </p:nvSpPr>
          <p:spPr>
            <a:xfrm>
              <a:off x="3703325" y="2434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26"/>
            <p:cNvSpPr/>
            <p:nvPr/>
          </p:nvSpPr>
          <p:spPr>
            <a:xfrm>
              <a:off x="3707075" y="24221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26"/>
            <p:cNvSpPr/>
            <p:nvPr/>
          </p:nvSpPr>
          <p:spPr>
            <a:xfrm>
              <a:off x="3714050" y="2404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26"/>
            <p:cNvSpPr/>
            <p:nvPr/>
          </p:nvSpPr>
          <p:spPr>
            <a:xfrm>
              <a:off x="3699350" y="2410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26"/>
            <p:cNvSpPr/>
            <p:nvPr/>
          </p:nvSpPr>
          <p:spPr>
            <a:xfrm>
              <a:off x="3692575" y="2419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26"/>
            <p:cNvSpPr/>
            <p:nvPr/>
          </p:nvSpPr>
          <p:spPr>
            <a:xfrm>
              <a:off x="3720250" y="2421175"/>
              <a:ext cx="2100" cy="3225"/>
            </a:xfrm>
            <a:custGeom>
              <a:avLst/>
              <a:gdLst/>
              <a:ahLst/>
              <a:cxnLst/>
              <a:rect l="l" t="t" r="r" b="b"/>
              <a:pathLst>
                <a:path w="84" h="129" extrusionOk="0">
                  <a:moveTo>
                    <a:pt x="61" y="0"/>
                  </a:moveTo>
                  <a:lnTo>
                    <a:pt x="1" y="91"/>
                  </a:lnTo>
                  <a:lnTo>
                    <a:pt x="54" y="128"/>
                  </a:lnTo>
                  <a:cubicBezTo>
                    <a:pt x="61" y="91"/>
                    <a:pt x="69" y="53"/>
                    <a:pt x="84" y="15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26"/>
            <p:cNvSpPr/>
            <p:nvPr/>
          </p:nvSpPr>
          <p:spPr>
            <a:xfrm>
              <a:off x="3685225" y="23989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26"/>
            <p:cNvSpPr/>
            <p:nvPr/>
          </p:nvSpPr>
          <p:spPr>
            <a:xfrm>
              <a:off x="3698425" y="23980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26"/>
            <p:cNvSpPr/>
            <p:nvPr/>
          </p:nvSpPr>
          <p:spPr>
            <a:xfrm>
              <a:off x="3714225" y="2359600"/>
              <a:ext cx="6050" cy="6050"/>
            </a:xfrm>
            <a:custGeom>
              <a:avLst/>
              <a:gdLst/>
              <a:ahLst/>
              <a:cxnLst/>
              <a:rect l="l" t="t" r="r" b="b"/>
              <a:pathLst>
                <a:path w="242" h="242" extrusionOk="0">
                  <a:moveTo>
                    <a:pt x="61" y="0"/>
                  </a:moveTo>
                  <a:lnTo>
                    <a:pt x="1" y="91"/>
                  </a:lnTo>
                  <a:lnTo>
                    <a:pt x="242" y="241"/>
                  </a:lnTo>
                  <a:cubicBezTo>
                    <a:pt x="227" y="189"/>
                    <a:pt x="204" y="128"/>
                    <a:pt x="182" y="76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26"/>
            <p:cNvSpPr/>
            <p:nvPr/>
          </p:nvSpPr>
          <p:spPr>
            <a:xfrm>
              <a:off x="3717800" y="239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26"/>
            <p:cNvSpPr/>
            <p:nvPr/>
          </p:nvSpPr>
          <p:spPr>
            <a:xfrm>
              <a:off x="3235750" y="1975075"/>
              <a:ext cx="503750" cy="504300"/>
            </a:xfrm>
            <a:custGeom>
              <a:avLst/>
              <a:gdLst/>
              <a:ahLst/>
              <a:cxnLst/>
              <a:rect l="l" t="t" r="r" b="b"/>
              <a:pathLst>
                <a:path w="20150" h="20172" extrusionOk="0">
                  <a:moveTo>
                    <a:pt x="4312" y="1"/>
                  </a:moveTo>
                  <a:cubicBezTo>
                    <a:pt x="3364" y="1"/>
                    <a:pt x="2414" y="345"/>
                    <a:pt x="1665" y="1040"/>
                  </a:cubicBezTo>
                  <a:cubicBezTo>
                    <a:pt x="91" y="2501"/>
                    <a:pt x="0" y="4964"/>
                    <a:pt x="1469" y="6539"/>
                  </a:cubicBezTo>
                  <a:lnTo>
                    <a:pt x="12986" y="18929"/>
                  </a:lnTo>
                  <a:cubicBezTo>
                    <a:pt x="13752" y="19754"/>
                    <a:pt x="14793" y="20172"/>
                    <a:pt x="15837" y="20172"/>
                  </a:cubicBezTo>
                  <a:cubicBezTo>
                    <a:pt x="16785" y="20172"/>
                    <a:pt x="17736" y="19828"/>
                    <a:pt x="18485" y="19132"/>
                  </a:cubicBezTo>
                  <a:cubicBezTo>
                    <a:pt x="20059" y="17671"/>
                    <a:pt x="20149" y="15208"/>
                    <a:pt x="18680" y="13634"/>
                  </a:cubicBezTo>
                  <a:lnTo>
                    <a:pt x="7164" y="1243"/>
                  </a:lnTo>
                  <a:cubicBezTo>
                    <a:pt x="6398" y="418"/>
                    <a:pt x="5356" y="1"/>
                    <a:pt x="431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26"/>
            <p:cNvSpPr/>
            <p:nvPr/>
          </p:nvSpPr>
          <p:spPr>
            <a:xfrm>
              <a:off x="3232350" y="1972000"/>
              <a:ext cx="500550" cy="510575"/>
            </a:xfrm>
            <a:custGeom>
              <a:avLst/>
              <a:gdLst/>
              <a:ahLst/>
              <a:cxnLst/>
              <a:rect l="l" t="t" r="r" b="b"/>
              <a:pathLst>
                <a:path w="20022" h="20423" extrusionOk="0">
                  <a:moveTo>
                    <a:pt x="4452" y="252"/>
                  </a:moveTo>
                  <a:cubicBezTo>
                    <a:pt x="5462" y="252"/>
                    <a:pt x="6471" y="651"/>
                    <a:pt x="7209" y="1449"/>
                  </a:cubicBezTo>
                  <a:lnTo>
                    <a:pt x="18726" y="13840"/>
                  </a:lnTo>
                  <a:cubicBezTo>
                    <a:pt x="19411" y="14578"/>
                    <a:pt x="19773" y="15542"/>
                    <a:pt x="19735" y="16544"/>
                  </a:cubicBezTo>
                  <a:cubicBezTo>
                    <a:pt x="19698" y="17546"/>
                    <a:pt x="19268" y="18480"/>
                    <a:pt x="18530" y="19165"/>
                  </a:cubicBezTo>
                  <a:cubicBezTo>
                    <a:pt x="17806" y="19839"/>
                    <a:pt x="16888" y="20171"/>
                    <a:pt x="15972" y="20171"/>
                  </a:cubicBezTo>
                  <a:cubicBezTo>
                    <a:pt x="14963" y="20171"/>
                    <a:pt x="13955" y="19767"/>
                    <a:pt x="13212" y="18969"/>
                  </a:cubicBezTo>
                  <a:lnTo>
                    <a:pt x="1696" y="6579"/>
                  </a:lnTo>
                  <a:cubicBezTo>
                    <a:pt x="280" y="5057"/>
                    <a:pt x="370" y="2670"/>
                    <a:pt x="1891" y="1254"/>
                  </a:cubicBezTo>
                  <a:cubicBezTo>
                    <a:pt x="2615" y="583"/>
                    <a:pt x="3534" y="252"/>
                    <a:pt x="4452" y="252"/>
                  </a:cubicBezTo>
                  <a:close/>
                  <a:moveTo>
                    <a:pt x="4449" y="0"/>
                  </a:moveTo>
                  <a:cubicBezTo>
                    <a:pt x="3470" y="0"/>
                    <a:pt x="2489" y="356"/>
                    <a:pt x="1718" y="1073"/>
                  </a:cubicBezTo>
                  <a:cubicBezTo>
                    <a:pt x="99" y="2579"/>
                    <a:pt x="1" y="5125"/>
                    <a:pt x="1507" y="6752"/>
                  </a:cubicBezTo>
                  <a:lnTo>
                    <a:pt x="13024" y="19142"/>
                  </a:lnTo>
                  <a:cubicBezTo>
                    <a:pt x="13755" y="19926"/>
                    <a:pt x="14749" y="20378"/>
                    <a:pt x="15826" y="20423"/>
                  </a:cubicBezTo>
                  <a:lnTo>
                    <a:pt x="15977" y="20423"/>
                  </a:lnTo>
                  <a:cubicBezTo>
                    <a:pt x="16994" y="20423"/>
                    <a:pt x="17958" y="20046"/>
                    <a:pt x="18703" y="19346"/>
                  </a:cubicBezTo>
                  <a:cubicBezTo>
                    <a:pt x="19487" y="18615"/>
                    <a:pt x="19946" y="17628"/>
                    <a:pt x="19984" y="16551"/>
                  </a:cubicBezTo>
                  <a:cubicBezTo>
                    <a:pt x="20022" y="15482"/>
                    <a:pt x="19645" y="14457"/>
                    <a:pt x="18914" y="13674"/>
                  </a:cubicBezTo>
                  <a:lnTo>
                    <a:pt x="7398" y="1284"/>
                  </a:lnTo>
                  <a:cubicBezTo>
                    <a:pt x="6604" y="431"/>
                    <a:pt x="5527" y="0"/>
                    <a:pt x="444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26"/>
            <p:cNvSpPr/>
            <p:nvPr/>
          </p:nvSpPr>
          <p:spPr>
            <a:xfrm>
              <a:off x="3251575" y="1968225"/>
              <a:ext cx="503725" cy="504375"/>
            </a:xfrm>
            <a:custGeom>
              <a:avLst/>
              <a:gdLst/>
              <a:ahLst/>
              <a:cxnLst/>
              <a:rect l="l" t="t" r="r" b="b"/>
              <a:pathLst>
                <a:path w="20149" h="20175" extrusionOk="0">
                  <a:moveTo>
                    <a:pt x="4319" y="0"/>
                  </a:moveTo>
                  <a:cubicBezTo>
                    <a:pt x="3369" y="0"/>
                    <a:pt x="2416" y="346"/>
                    <a:pt x="1665" y="1043"/>
                  </a:cubicBezTo>
                  <a:cubicBezTo>
                    <a:pt x="91" y="2504"/>
                    <a:pt x="0" y="4967"/>
                    <a:pt x="1469" y="6541"/>
                  </a:cubicBezTo>
                  <a:lnTo>
                    <a:pt x="12986" y="18932"/>
                  </a:lnTo>
                  <a:cubicBezTo>
                    <a:pt x="13752" y="19757"/>
                    <a:pt x="14793" y="20175"/>
                    <a:pt x="15837" y="20175"/>
                  </a:cubicBezTo>
                  <a:cubicBezTo>
                    <a:pt x="16785" y="20175"/>
                    <a:pt x="17735" y="19831"/>
                    <a:pt x="18484" y="19135"/>
                  </a:cubicBezTo>
                  <a:cubicBezTo>
                    <a:pt x="20059" y="17666"/>
                    <a:pt x="20149" y="15211"/>
                    <a:pt x="18680" y="13637"/>
                  </a:cubicBezTo>
                  <a:lnTo>
                    <a:pt x="7163" y="1239"/>
                  </a:lnTo>
                  <a:cubicBezTo>
                    <a:pt x="6399" y="416"/>
                    <a:pt x="5361" y="0"/>
                    <a:pt x="4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26"/>
            <p:cNvSpPr/>
            <p:nvPr/>
          </p:nvSpPr>
          <p:spPr>
            <a:xfrm>
              <a:off x="3248175" y="1965025"/>
              <a:ext cx="510525" cy="510600"/>
            </a:xfrm>
            <a:custGeom>
              <a:avLst/>
              <a:gdLst/>
              <a:ahLst/>
              <a:cxnLst/>
              <a:rect l="l" t="t" r="r" b="b"/>
              <a:pathLst>
                <a:path w="20421" h="20424" extrusionOk="0">
                  <a:moveTo>
                    <a:pt x="4452" y="252"/>
                  </a:moveTo>
                  <a:cubicBezTo>
                    <a:pt x="4497" y="252"/>
                    <a:pt x="4543" y="252"/>
                    <a:pt x="4588" y="260"/>
                  </a:cubicBezTo>
                  <a:cubicBezTo>
                    <a:pt x="5597" y="290"/>
                    <a:pt x="6524" y="719"/>
                    <a:pt x="7209" y="1457"/>
                  </a:cubicBezTo>
                  <a:lnTo>
                    <a:pt x="18726" y="13848"/>
                  </a:lnTo>
                  <a:cubicBezTo>
                    <a:pt x="20142" y="15369"/>
                    <a:pt x="20051" y="17757"/>
                    <a:pt x="18530" y="19165"/>
                  </a:cubicBezTo>
                  <a:cubicBezTo>
                    <a:pt x="17809" y="19840"/>
                    <a:pt x="16890" y="20172"/>
                    <a:pt x="15972" y="20172"/>
                  </a:cubicBezTo>
                  <a:cubicBezTo>
                    <a:pt x="14962" y="20172"/>
                    <a:pt x="13954" y="19770"/>
                    <a:pt x="13212" y="18977"/>
                  </a:cubicBezTo>
                  <a:lnTo>
                    <a:pt x="1695" y="6579"/>
                  </a:lnTo>
                  <a:cubicBezTo>
                    <a:pt x="279" y="5065"/>
                    <a:pt x="370" y="2677"/>
                    <a:pt x="1891" y="1261"/>
                  </a:cubicBezTo>
                  <a:cubicBezTo>
                    <a:pt x="2592" y="606"/>
                    <a:pt x="3496" y="252"/>
                    <a:pt x="4452" y="252"/>
                  </a:cubicBezTo>
                  <a:close/>
                  <a:moveTo>
                    <a:pt x="4458" y="1"/>
                  </a:moveTo>
                  <a:cubicBezTo>
                    <a:pt x="3434" y="1"/>
                    <a:pt x="2466" y="383"/>
                    <a:pt x="1718" y="1081"/>
                  </a:cubicBezTo>
                  <a:cubicBezTo>
                    <a:pt x="99" y="2587"/>
                    <a:pt x="1" y="5133"/>
                    <a:pt x="1507" y="6752"/>
                  </a:cubicBezTo>
                  <a:lnTo>
                    <a:pt x="13031" y="19143"/>
                  </a:lnTo>
                  <a:cubicBezTo>
                    <a:pt x="13815" y="19994"/>
                    <a:pt x="14892" y="20423"/>
                    <a:pt x="15969" y="20423"/>
                  </a:cubicBezTo>
                  <a:cubicBezTo>
                    <a:pt x="16948" y="20423"/>
                    <a:pt x="17935" y="20069"/>
                    <a:pt x="18703" y="19354"/>
                  </a:cubicBezTo>
                  <a:cubicBezTo>
                    <a:pt x="20330" y="17847"/>
                    <a:pt x="20420" y="15301"/>
                    <a:pt x="18914" y="13674"/>
                  </a:cubicBezTo>
                  <a:lnTo>
                    <a:pt x="7397" y="1284"/>
                  </a:lnTo>
                  <a:cubicBezTo>
                    <a:pt x="6667" y="501"/>
                    <a:pt x="5672" y="41"/>
                    <a:pt x="4603" y="3"/>
                  </a:cubicBezTo>
                  <a:cubicBezTo>
                    <a:pt x="4555" y="2"/>
                    <a:pt x="4506" y="1"/>
                    <a:pt x="445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26"/>
            <p:cNvSpPr/>
            <p:nvPr/>
          </p:nvSpPr>
          <p:spPr>
            <a:xfrm>
              <a:off x="3388100" y="2106725"/>
              <a:ext cx="233125" cy="231775"/>
            </a:xfrm>
            <a:custGeom>
              <a:avLst/>
              <a:gdLst/>
              <a:ahLst/>
              <a:cxnLst/>
              <a:rect l="l" t="t" r="r" b="b"/>
              <a:pathLst>
                <a:path w="9325" h="9271" extrusionOk="0">
                  <a:moveTo>
                    <a:pt x="4216" y="0"/>
                  </a:moveTo>
                  <a:cubicBezTo>
                    <a:pt x="4063" y="0"/>
                    <a:pt x="3910" y="55"/>
                    <a:pt x="3789" y="165"/>
                  </a:cubicBezTo>
                  <a:lnTo>
                    <a:pt x="271" y="3434"/>
                  </a:lnTo>
                  <a:cubicBezTo>
                    <a:pt x="15" y="3675"/>
                    <a:pt x="0" y="4075"/>
                    <a:pt x="241" y="4331"/>
                  </a:cubicBezTo>
                  <a:lnTo>
                    <a:pt x="4640" y="9068"/>
                  </a:lnTo>
                  <a:cubicBezTo>
                    <a:pt x="4766" y="9202"/>
                    <a:pt x="4935" y="9270"/>
                    <a:pt x="5105" y="9270"/>
                  </a:cubicBezTo>
                  <a:cubicBezTo>
                    <a:pt x="5259" y="9270"/>
                    <a:pt x="5414" y="9214"/>
                    <a:pt x="5536" y="9099"/>
                  </a:cubicBezTo>
                  <a:lnTo>
                    <a:pt x="9054" y="5837"/>
                  </a:lnTo>
                  <a:cubicBezTo>
                    <a:pt x="9310" y="5596"/>
                    <a:pt x="9325" y="5197"/>
                    <a:pt x="9084" y="4933"/>
                  </a:cubicBezTo>
                  <a:lnTo>
                    <a:pt x="4685" y="203"/>
                  </a:lnTo>
                  <a:cubicBezTo>
                    <a:pt x="4558" y="68"/>
                    <a:pt x="4387" y="0"/>
                    <a:pt x="4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26"/>
            <p:cNvSpPr/>
            <p:nvPr/>
          </p:nvSpPr>
          <p:spPr>
            <a:xfrm>
              <a:off x="3384700" y="2103525"/>
              <a:ext cx="239925" cy="238200"/>
            </a:xfrm>
            <a:custGeom>
              <a:avLst/>
              <a:gdLst/>
              <a:ahLst/>
              <a:cxnLst/>
              <a:rect l="l" t="t" r="r" b="b"/>
              <a:pathLst>
                <a:path w="9597" h="9528" extrusionOk="0">
                  <a:moveTo>
                    <a:pt x="4354" y="248"/>
                  </a:moveTo>
                  <a:cubicBezTo>
                    <a:pt x="4490" y="248"/>
                    <a:pt x="4625" y="308"/>
                    <a:pt x="4731" y="414"/>
                  </a:cubicBezTo>
                  <a:lnTo>
                    <a:pt x="9130" y="5152"/>
                  </a:lnTo>
                  <a:cubicBezTo>
                    <a:pt x="9325" y="5355"/>
                    <a:pt x="9310" y="5679"/>
                    <a:pt x="9107" y="5867"/>
                  </a:cubicBezTo>
                  <a:lnTo>
                    <a:pt x="5589" y="9136"/>
                  </a:lnTo>
                  <a:cubicBezTo>
                    <a:pt x="5498" y="9221"/>
                    <a:pt x="5373" y="9272"/>
                    <a:pt x="5246" y="9272"/>
                  </a:cubicBezTo>
                  <a:cubicBezTo>
                    <a:pt x="5237" y="9272"/>
                    <a:pt x="5229" y="9272"/>
                    <a:pt x="5220" y="9272"/>
                  </a:cubicBezTo>
                  <a:cubicBezTo>
                    <a:pt x="5085" y="9264"/>
                    <a:pt x="4964" y="9211"/>
                    <a:pt x="4866" y="9114"/>
                  </a:cubicBezTo>
                  <a:lnTo>
                    <a:pt x="467" y="4376"/>
                  </a:lnTo>
                  <a:cubicBezTo>
                    <a:pt x="279" y="4165"/>
                    <a:pt x="287" y="3849"/>
                    <a:pt x="490" y="3653"/>
                  </a:cubicBezTo>
                  <a:lnTo>
                    <a:pt x="4008" y="384"/>
                  </a:lnTo>
                  <a:cubicBezTo>
                    <a:pt x="4106" y="293"/>
                    <a:pt x="4234" y="248"/>
                    <a:pt x="4354" y="248"/>
                  </a:cubicBezTo>
                  <a:close/>
                  <a:moveTo>
                    <a:pt x="4351" y="1"/>
                  </a:moveTo>
                  <a:cubicBezTo>
                    <a:pt x="4166" y="1"/>
                    <a:pt x="3981" y="67"/>
                    <a:pt x="3834" y="203"/>
                  </a:cubicBezTo>
                  <a:lnTo>
                    <a:pt x="324" y="3472"/>
                  </a:lnTo>
                  <a:cubicBezTo>
                    <a:pt x="16" y="3758"/>
                    <a:pt x="0" y="4240"/>
                    <a:pt x="287" y="4542"/>
                  </a:cubicBezTo>
                  <a:lnTo>
                    <a:pt x="4686" y="9279"/>
                  </a:lnTo>
                  <a:cubicBezTo>
                    <a:pt x="4821" y="9430"/>
                    <a:pt x="5009" y="9513"/>
                    <a:pt x="5213" y="9520"/>
                  </a:cubicBezTo>
                  <a:cubicBezTo>
                    <a:pt x="5228" y="9520"/>
                    <a:pt x="5235" y="9528"/>
                    <a:pt x="5243" y="9528"/>
                  </a:cubicBezTo>
                  <a:cubicBezTo>
                    <a:pt x="5439" y="9528"/>
                    <a:pt x="5620" y="9453"/>
                    <a:pt x="5763" y="9324"/>
                  </a:cubicBezTo>
                  <a:lnTo>
                    <a:pt x="9273" y="6056"/>
                  </a:lnTo>
                  <a:cubicBezTo>
                    <a:pt x="9581" y="5769"/>
                    <a:pt x="9597" y="5287"/>
                    <a:pt x="9318" y="4978"/>
                  </a:cubicBezTo>
                  <a:lnTo>
                    <a:pt x="4911" y="241"/>
                  </a:lnTo>
                  <a:cubicBezTo>
                    <a:pt x="4761" y="82"/>
                    <a:pt x="4557" y="1"/>
                    <a:pt x="435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26"/>
            <p:cNvSpPr/>
            <p:nvPr/>
          </p:nvSpPr>
          <p:spPr>
            <a:xfrm>
              <a:off x="3374350" y="2129200"/>
              <a:ext cx="12075" cy="11900"/>
            </a:xfrm>
            <a:custGeom>
              <a:avLst/>
              <a:gdLst/>
              <a:ahLst/>
              <a:cxnLst/>
              <a:rect l="l" t="t" r="r" b="b"/>
              <a:pathLst>
                <a:path w="483" h="476" extrusionOk="0">
                  <a:moveTo>
                    <a:pt x="238" y="1"/>
                  </a:moveTo>
                  <a:cubicBezTo>
                    <a:pt x="184" y="1"/>
                    <a:pt x="130" y="21"/>
                    <a:pt x="91" y="65"/>
                  </a:cubicBezTo>
                  <a:cubicBezTo>
                    <a:pt x="0" y="155"/>
                    <a:pt x="0" y="306"/>
                    <a:pt x="83" y="404"/>
                  </a:cubicBezTo>
                  <a:cubicBezTo>
                    <a:pt x="126" y="451"/>
                    <a:pt x="186" y="475"/>
                    <a:pt x="245" y="475"/>
                  </a:cubicBezTo>
                  <a:cubicBezTo>
                    <a:pt x="299" y="475"/>
                    <a:pt x="352" y="455"/>
                    <a:pt x="392" y="411"/>
                  </a:cubicBezTo>
                  <a:cubicBezTo>
                    <a:pt x="482" y="321"/>
                    <a:pt x="482" y="170"/>
                    <a:pt x="399" y="72"/>
                  </a:cubicBezTo>
                  <a:cubicBezTo>
                    <a:pt x="356" y="25"/>
                    <a:pt x="297" y="1"/>
                    <a:pt x="238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26"/>
            <p:cNvSpPr/>
            <p:nvPr/>
          </p:nvSpPr>
          <p:spPr>
            <a:xfrm>
              <a:off x="3370950" y="2126075"/>
              <a:ext cx="18850" cy="18125"/>
            </a:xfrm>
            <a:custGeom>
              <a:avLst/>
              <a:gdLst/>
              <a:ahLst/>
              <a:cxnLst/>
              <a:rect l="l" t="t" r="r" b="b"/>
              <a:pathLst>
                <a:path w="754" h="725" extrusionOk="0">
                  <a:moveTo>
                    <a:pt x="377" y="250"/>
                  </a:moveTo>
                  <a:cubicBezTo>
                    <a:pt x="400" y="250"/>
                    <a:pt x="422" y="265"/>
                    <a:pt x="437" y="280"/>
                  </a:cubicBezTo>
                  <a:cubicBezTo>
                    <a:pt x="483" y="333"/>
                    <a:pt x="483" y="408"/>
                    <a:pt x="437" y="453"/>
                  </a:cubicBezTo>
                  <a:cubicBezTo>
                    <a:pt x="415" y="476"/>
                    <a:pt x="392" y="476"/>
                    <a:pt x="377" y="476"/>
                  </a:cubicBezTo>
                  <a:cubicBezTo>
                    <a:pt x="355" y="476"/>
                    <a:pt x="332" y="461"/>
                    <a:pt x="317" y="446"/>
                  </a:cubicBezTo>
                  <a:cubicBezTo>
                    <a:pt x="272" y="393"/>
                    <a:pt x="272" y="318"/>
                    <a:pt x="317" y="280"/>
                  </a:cubicBezTo>
                  <a:cubicBezTo>
                    <a:pt x="332" y="258"/>
                    <a:pt x="355" y="250"/>
                    <a:pt x="370" y="250"/>
                  </a:cubicBezTo>
                  <a:close/>
                  <a:moveTo>
                    <a:pt x="356" y="1"/>
                  </a:moveTo>
                  <a:cubicBezTo>
                    <a:pt x="278" y="1"/>
                    <a:pt x="191" y="37"/>
                    <a:pt x="136" y="99"/>
                  </a:cubicBezTo>
                  <a:cubicBezTo>
                    <a:pt x="1" y="243"/>
                    <a:pt x="1" y="461"/>
                    <a:pt x="129" y="612"/>
                  </a:cubicBezTo>
                  <a:cubicBezTo>
                    <a:pt x="189" y="679"/>
                    <a:pt x="279" y="725"/>
                    <a:pt x="370" y="725"/>
                  </a:cubicBezTo>
                  <a:lnTo>
                    <a:pt x="377" y="725"/>
                  </a:lnTo>
                  <a:cubicBezTo>
                    <a:pt x="468" y="725"/>
                    <a:pt x="558" y="694"/>
                    <a:pt x="618" y="627"/>
                  </a:cubicBezTo>
                  <a:cubicBezTo>
                    <a:pt x="754" y="484"/>
                    <a:pt x="754" y="265"/>
                    <a:pt x="626" y="114"/>
                  </a:cubicBezTo>
                  <a:cubicBezTo>
                    <a:pt x="566" y="47"/>
                    <a:pt x="475" y="1"/>
                    <a:pt x="377" y="1"/>
                  </a:cubicBezTo>
                  <a:cubicBezTo>
                    <a:pt x="370" y="1"/>
                    <a:pt x="363" y="1"/>
                    <a:pt x="35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26"/>
            <p:cNvSpPr/>
            <p:nvPr/>
          </p:nvSpPr>
          <p:spPr>
            <a:xfrm>
              <a:off x="3399200" y="2103400"/>
              <a:ext cx="12075" cy="11900"/>
            </a:xfrm>
            <a:custGeom>
              <a:avLst/>
              <a:gdLst/>
              <a:ahLst/>
              <a:cxnLst/>
              <a:rect l="l" t="t" r="r" b="b"/>
              <a:pathLst>
                <a:path w="483" h="476" extrusionOk="0">
                  <a:moveTo>
                    <a:pt x="238" y="1"/>
                  </a:moveTo>
                  <a:cubicBezTo>
                    <a:pt x="184" y="1"/>
                    <a:pt x="131" y="22"/>
                    <a:pt x="91" y="65"/>
                  </a:cubicBezTo>
                  <a:cubicBezTo>
                    <a:pt x="0" y="155"/>
                    <a:pt x="0" y="306"/>
                    <a:pt x="83" y="404"/>
                  </a:cubicBezTo>
                  <a:cubicBezTo>
                    <a:pt x="126" y="451"/>
                    <a:pt x="186" y="476"/>
                    <a:pt x="245" y="476"/>
                  </a:cubicBezTo>
                  <a:cubicBezTo>
                    <a:pt x="299" y="476"/>
                    <a:pt x="352" y="455"/>
                    <a:pt x="392" y="411"/>
                  </a:cubicBezTo>
                  <a:cubicBezTo>
                    <a:pt x="483" y="321"/>
                    <a:pt x="483" y="170"/>
                    <a:pt x="400" y="72"/>
                  </a:cubicBezTo>
                  <a:cubicBezTo>
                    <a:pt x="357" y="25"/>
                    <a:pt x="297" y="1"/>
                    <a:pt x="238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26"/>
            <p:cNvSpPr/>
            <p:nvPr/>
          </p:nvSpPr>
          <p:spPr>
            <a:xfrm>
              <a:off x="3395625" y="2100300"/>
              <a:ext cx="19050" cy="18100"/>
            </a:xfrm>
            <a:custGeom>
              <a:avLst/>
              <a:gdLst/>
              <a:ahLst/>
              <a:cxnLst/>
              <a:rect l="l" t="t" r="r" b="b"/>
              <a:pathLst>
                <a:path w="762" h="724" extrusionOk="0">
                  <a:moveTo>
                    <a:pt x="384" y="249"/>
                  </a:moveTo>
                  <a:cubicBezTo>
                    <a:pt x="407" y="249"/>
                    <a:pt x="430" y="264"/>
                    <a:pt x="445" y="279"/>
                  </a:cubicBezTo>
                  <a:cubicBezTo>
                    <a:pt x="490" y="332"/>
                    <a:pt x="490" y="407"/>
                    <a:pt x="445" y="453"/>
                  </a:cubicBezTo>
                  <a:cubicBezTo>
                    <a:pt x="422" y="468"/>
                    <a:pt x="400" y="475"/>
                    <a:pt x="384" y="475"/>
                  </a:cubicBezTo>
                  <a:cubicBezTo>
                    <a:pt x="362" y="475"/>
                    <a:pt x="339" y="460"/>
                    <a:pt x="324" y="445"/>
                  </a:cubicBezTo>
                  <a:cubicBezTo>
                    <a:pt x="279" y="392"/>
                    <a:pt x="279" y="317"/>
                    <a:pt x="324" y="272"/>
                  </a:cubicBezTo>
                  <a:cubicBezTo>
                    <a:pt x="339" y="257"/>
                    <a:pt x="362" y="249"/>
                    <a:pt x="377" y="249"/>
                  </a:cubicBezTo>
                  <a:close/>
                  <a:moveTo>
                    <a:pt x="384" y="1"/>
                  </a:moveTo>
                  <a:cubicBezTo>
                    <a:pt x="302" y="1"/>
                    <a:pt x="204" y="31"/>
                    <a:pt x="143" y="98"/>
                  </a:cubicBezTo>
                  <a:cubicBezTo>
                    <a:pt x="8" y="242"/>
                    <a:pt x="0" y="460"/>
                    <a:pt x="136" y="611"/>
                  </a:cubicBezTo>
                  <a:cubicBezTo>
                    <a:pt x="196" y="678"/>
                    <a:pt x="287" y="724"/>
                    <a:pt x="377" y="724"/>
                  </a:cubicBezTo>
                  <a:lnTo>
                    <a:pt x="384" y="724"/>
                  </a:lnTo>
                  <a:cubicBezTo>
                    <a:pt x="475" y="724"/>
                    <a:pt x="565" y="686"/>
                    <a:pt x="626" y="626"/>
                  </a:cubicBezTo>
                  <a:cubicBezTo>
                    <a:pt x="761" y="483"/>
                    <a:pt x="761" y="264"/>
                    <a:pt x="633" y="114"/>
                  </a:cubicBezTo>
                  <a:cubicBezTo>
                    <a:pt x="573" y="46"/>
                    <a:pt x="482" y="1"/>
                    <a:pt x="38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26"/>
            <p:cNvSpPr/>
            <p:nvPr/>
          </p:nvSpPr>
          <p:spPr>
            <a:xfrm>
              <a:off x="3421600" y="2080075"/>
              <a:ext cx="12075" cy="11950"/>
            </a:xfrm>
            <a:custGeom>
              <a:avLst/>
              <a:gdLst/>
              <a:ahLst/>
              <a:cxnLst/>
              <a:rect l="l" t="t" r="r" b="b"/>
              <a:pathLst>
                <a:path w="483" h="478" extrusionOk="0">
                  <a:moveTo>
                    <a:pt x="235" y="1"/>
                  </a:moveTo>
                  <a:cubicBezTo>
                    <a:pt x="182" y="1"/>
                    <a:pt x="130" y="21"/>
                    <a:pt x="91" y="64"/>
                  </a:cubicBezTo>
                  <a:cubicBezTo>
                    <a:pt x="1" y="154"/>
                    <a:pt x="1" y="305"/>
                    <a:pt x="84" y="403"/>
                  </a:cubicBezTo>
                  <a:cubicBezTo>
                    <a:pt x="126" y="453"/>
                    <a:pt x="184" y="477"/>
                    <a:pt x="241" y="477"/>
                  </a:cubicBezTo>
                  <a:cubicBezTo>
                    <a:pt x="297" y="477"/>
                    <a:pt x="352" y="455"/>
                    <a:pt x="392" y="410"/>
                  </a:cubicBezTo>
                  <a:cubicBezTo>
                    <a:pt x="483" y="320"/>
                    <a:pt x="483" y="169"/>
                    <a:pt x="400" y="79"/>
                  </a:cubicBezTo>
                  <a:cubicBezTo>
                    <a:pt x="356" y="27"/>
                    <a:pt x="295" y="1"/>
                    <a:pt x="235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26"/>
            <p:cNvSpPr/>
            <p:nvPr/>
          </p:nvSpPr>
          <p:spPr>
            <a:xfrm>
              <a:off x="3418225" y="2076950"/>
              <a:ext cx="18850" cy="18300"/>
            </a:xfrm>
            <a:custGeom>
              <a:avLst/>
              <a:gdLst/>
              <a:ahLst/>
              <a:cxnLst/>
              <a:rect l="l" t="t" r="r" b="b"/>
              <a:pathLst>
                <a:path w="754" h="732" extrusionOk="0">
                  <a:moveTo>
                    <a:pt x="377" y="249"/>
                  </a:moveTo>
                  <a:cubicBezTo>
                    <a:pt x="399" y="249"/>
                    <a:pt x="422" y="264"/>
                    <a:pt x="437" y="287"/>
                  </a:cubicBezTo>
                  <a:cubicBezTo>
                    <a:pt x="482" y="332"/>
                    <a:pt x="482" y="407"/>
                    <a:pt x="437" y="453"/>
                  </a:cubicBezTo>
                  <a:cubicBezTo>
                    <a:pt x="420" y="469"/>
                    <a:pt x="403" y="478"/>
                    <a:pt x="389" y="478"/>
                  </a:cubicBezTo>
                  <a:cubicBezTo>
                    <a:pt x="385" y="478"/>
                    <a:pt x="381" y="477"/>
                    <a:pt x="377" y="475"/>
                  </a:cubicBezTo>
                  <a:cubicBezTo>
                    <a:pt x="354" y="475"/>
                    <a:pt x="332" y="468"/>
                    <a:pt x="317" y="445"/>
                  </a:cubicBezTo>
                  <a:cubicBezTo>
                    <a:pt x="271" y="400"/>
                    <a:pt x="271" y="324"/>
                    <a:pt x="317" y="279"/>
                  </a:cubicBezTo>
                  <a:cubicBezTo>
                    <a:pt x="332" y="257"/>
                    <a:pt x="354" y="249"/>
                    <a:pt x="369" y="249"/>
                  </a:cubicBezTo>
                  <a:close/>
                  <a:moveTo>
                    <a:pt x="377" y="1"/>
                  </a:moveTo>
                  <a:cubicBezTo>
                    <a:pt x="279" y="1"/>
                    <a:pt x="196" y="38"/>
                    <a:pt x="136" y="106"/>
                  </a:cubicBezTo>
                  <a:cubicBezTo>
                    <a:pt x="0" y="242"/>
                    <a:pt x="0" y="468"/>
                    <a:pt x="128" y="611"/>
                  </a:cubicBezTo>
                  <a:cubicBezTo>
                    <a:pt x="189" y="686"/>
                    <a:pt x="279" y="724"/>
                    <a:pt x="377" y="731"/>
                  </a:cubicBezTo>
                  <a:lnTo>
                    <a:pt x="384" y="731"/>
                  </a:lnTo>
                  <a:cubicBezTo>
                    <a:pt x="475" y="731"/>
                    <a:pt x="558" y="694"/>
                    <a:pt x="618" y="626"/>
                  </a:cubicBezTo>
                  <a:cubicBezTo>
                    <a:pt x="753" y="490"/>
                    <a:pt x="753" y="264"/>
                    <a:pt x="625" y="121"/>
                  </a:cubicBezTo>
                  <a:cubicBezTo>
                    <a:pt x="565" y="46"/>
                    <a:pt x="475" y="1"/>
                    <a:pt x="37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26"/>
            <p:cNvSpPr/>
            <p:nvPr/>
          </p:nvSpPr>
          <p:spPr>
            <a:xfrm>
              <a:off x="3323125" y="2070950"/>
              <a:ext cx="12075" cy="11950"/>
            </a:xfrm>
            <a:custGeom>
              <a:avLst/>
              <a:gdLst/>
              <a:ahLst/>
              <a:cxnLst/>
              <a:rect l="l" t="t" r="r" b="b"/>
              <a:pathLst>
                <a:path w="483" h="478" extrusionOk="0">
                  <a:moveTo>
                    <a:pt x="245" y="0"/>
                  </a:moveTo>
                  <a:cubicBezTo>
                    <a:pt x="190" y="0"/>
                    <a:pt x="135" y="23"/>
                    <a:pt x="91" y="67"/>
                  </a:cubicBezTo>
                  <a:cubicBezTo>
                    <a:pt x="8" y="158"/>
                    <a:pt x="0" y="308"/>
                    <a:pt x="83" y="399"/>
                  </a:cubicBezTo>
                  <a:cubicBezTo>
                    <a:pt x="131" y="451"/>
                    <a:pt x="192" y="477"/>
                    <a:pt x="252" y="477"/>
                  </a:cubicBezTo>
                  <a:cubicBezTo>
                    <a:pt x="305" y="477"/>
                    <a:pt x="357" y="456"/>
                    <a:pt x="400" y="414"/>
                  </a:cubicBezTo>
                  <a:cubicBezTo>
                    <a:pt x="483" y="323"/>
                    <a:pt x="483" y="173"/>
                    <a:pt x="400" y="75"/>
                  </a:cubicBezTo>
                  <a:cubicBezTo>
                    <a:pt x="357" y="25"/>
                    <a:pt x="301" y="0"/>
                    <a:pt x="245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26"/>
            <p:cNvSpPr/>
            <p:nvPr/>
          </p:nvSpPr>
          <p:spPr>
            <a:xfrm>
              <a:off x="3319725" y="2067900"/>
              <a:ext cx="19050" cy="18125"/>
            </a:xfrm>
            <a:custGeom>
              <a:avLst/>
              <a:gdLst/>
              <a:ahLst/>
              <a:cxnLst/>
              <a:rect l="l" t="t" r="r" b="b"/>
              <a:pathLst>
                <a:path w="762" h="725" extrusionOk="0">
                  <a:moveTo>
                    <a:pt x="377" y="250"/>
                  </a:moveTo>
                  <a:cubicBezTo>
                    <a:pt x="400" y="250"/>
                    <a:pt x="423" y="257"/>
                    <a:pt x="445" y="280"/>
                  </a:cubicBezTo>
                  <a:cubicBezTo>
                    <a:pt x="483" y="325"/>
                    <a:pt x="483" y="408"/>
                    <a:pt x="445" y="445"/>
                  </a:cubicBezTo>
                  <a:cubicBezTo>
                    <a:pt x="423" y="468"/>
                    <a:pt x="400" y="476"/>
                    <a:pt x="385" y="476"/>
                  </a:cubicBezTo>
                  <a:cubicBezTo>
                    <a:pt x="355" y="476"/>
                    <a:pt x="332" y="461"/>
                    <a:pt x="317" y="438"/>
                  </a:cubicBezTo>
                  <a:cubicBezTo>
                    <a:pt x="272" y="393"/>
                    <a:pt x="272" y="317"/>
                    <a:pt x="317" y="272"/>
                  </a:cubicBezTo>
                  <a:cubicBezTo>
                    <a:pt x="340" y="250"/>
                    <a:pt x="362" y="250"/>
                    <a:pt x="377" y="250"/>
                  </a:cubicBezTo>
                  <a:close/>
                  <a:moveTo>
                    <a:pt x="362" y="0"/>
                  </a:moveTo>
                  <a:cubicBezTo>
                    <a:pt x="279" y="0"/>
                    <a:pt x="199" y="37"/>
                    <a:pt x="136" y="99"/>
                  </a:cubicBezTo>
                  <a:cubicBezTo>
                    <a:pt x="1" y="235"/>
                    <a:pt x="1" y="461"/>
                    <a:pt x="129" y="604"/>
                  </a:cubicBezTo>
                  <a:cubicBezTo>
                    <a:pt x="197" y="679"/>
                    <a:pt x="280" y="724"/>
                    <a:pt x="377" y="724"/>
                  </a:cubicBezTo>
                  <a:lnTo>
                    <a:pt x="385" y="724"/>
                  </a:lnTo>
                  <a:cubicBezTo>
                    <a:pt x="475" y="724"/>
                    <a:pt x="558" y="686"/>
                    <a:pt x="626" y="619"/>
                  </a:cubicBezTo>
                  <a:cubicBezTo>
                    <a:pt x="754" y="483"/>
                    <a:pt x="762" y="265"/>
                    <a:pt x="634" y="114"/>
                  </a:cubicBezTo>
                  <a:cubicBezTo>
                    <a:pt x="566" y="39"/>
                    <a:pt x="475" y="1"/>
                    <a:pt x="385" y="1"/>
                  </a:cubicBezTo>
                  <a:cubicBezTo>
                    <a:pt x="377" y="0"/>
                    <a:pt x="370" y="0"/>
                    <a:pt x="3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26"/>
            <p:cNvSpPr/>
            <p:nvPr/>
          </p:nvSpPr>
          <p:spPr>
            <a:xfrm>
              <a:off x="3347975" y="2045150"/>
              <a:ext cx="12075" cy="11950"/>
            </a:xfrm>
            <a:custGeom>
              <a:avLst/>
              <a:gdLst/>
              <a:ahLst/>
              <a:cxnLst/>
              <a:rect l="l" t="t" r="r" b="b"/>
              <a:pathLst>
                <a:path w="483" h="478" extrusionOk="0">
                  <a:moveTo>
                    <a:pt x="245" y="1"/>
                  </a:moveTo>
                  <a:cubicBezTo>
                    <a:pt x="191" y="1"/>
                    <a:pt x="135" y="23"/>
                    <a:pt x="91" y="67"/>
                  </a:cubicBezTo>
                  <a:cubicBezTo>
                    <a:pt x="1" y="158"/>
                    <a:pt x="1" y="308"/>
                    <a:pt x="84" y="399"/>
                  </a:cubicBezTo>
                  <a:cubicBezTo>
                    <a:pt x="131" y="451"/>
                    <a:pt x="192" y="477"/>
                    <a:pt x="252" y="477"/>
                  </a:cubicBezTo>
                  <a:cubicBezTo>
                    <a:pt x="305" y="477"/>
                    <a:pt x="357" y="456"/>
                    <a:pt x="400" y="414"/>
                  </a:cubicBezTo>
                  <a:cubicBezTo>
                    <a:pt x="483" y="324"/>
                    <a:pt x="483" y="173"/>
                    <a:pt x="400" y="75"/>
                  </a:cubicBezTo>
                  <a:cubicBezTo>
                    <a:pt x="358" y="25"/>
                    <a:pt x="302" y="1"/>
                    <a:pt x="245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26"/>
            <p:cNvSpPr/>
            <p:nvPr/>
          </p:nvSpPr>
          <p:spPr>
            <a:xfrm>
              <a:off x="3344600" y="2041925"/>
              <a:ext cx="19025" cy="18300"/>
            </a:xfrm>
            <a:custGeom>
              <a:avLst/>
              <a:gdLst/>
              <a:ahLst/>
              <a:cxnLst/>
              <a:rect l="l" t="t" r="r" b="b"/>
              <a:pathLst>
                <a:path w="761" h="732" extrusionOk="0">
                  <a:moveTo>
                    <a:pt x="377" y="257"/>
                  </a:moveTo>
                  <a:cubicBezTo>
                    <a:pt x="399" y="257"/>
                    <a:pt x="422" y="264"/>
                    <a:pt x="445" y="287"/>
                  </a:cubicBezTo>
                  <a:cubicBezTo>
                    <a:pt x="482" y="332"/>
                    <a:pt x="482" y="415"/>
                    <a:pt x="445" y="453"/>
                  </a:cubicBezTo>
                  <a:cubicBezTo>
                    <a:pt x="422" y="475"/>
                    <a:pt x="399" y="483"/>
                    <a:pt x="384" y="483"/>
                  </a:cubicBezTo>
                  <a:cubicBezTo>
                    <a:pt x="354" y="483"/>
                    <a:pt x="332" y="468"/>
                    <a:pt x="316" y="445"/>
                  </a:cubicBezTo>
                  <a:cubicBezTo>
                    <a:pt x="271" y="400"/>
                    <a:pt x="271" y="324"/>
                    <a:pt x="316" y="279"/>
                  </a:cubicBezTo>
                  <a:cubicBezTo>
                    <a:pt x="339" y="257"/>
                    <a:pt x="362" y="257"/>
                    <a:pt x="377" y="257"/>
                  </a:cubicBezTo>
                  <a:close/>
                  <a:moveTo>
                    <a:pt x="384" y="1"/>
                  </a:moveTo>
                  <a:cubicBezTo>
                    <a:pt x="294" y="1"/>
                    <a:pt x="203" y="38"/>
                    <a:pt x="136" y="106"/>
                  </a:cubicBezTo>
                  <a:cubicBezTo>
                    <a:pt x="0" y="242"/>
                    <a:pt x="0" y="468"/>
                    <a:pt x="128" y="611"/>
                  </a:cubicBezTo>
                  <a:cubicBezTo>
                    <a:pt x="196" y="686"/>
                    <a:pt x="279" y="731"/>
                    <a:pt x="377" y="731"/>
                  </a:cubicBezTo>
                  <a:lnTo>
                    <a:pt x="384" y="731"/>
                  </a:lnTo>
                  <a:cubicBezTo>
                    <a:pt x="475" y="731"/>
                    <a:pt x="557" y="694"/>
                    <a:pt x="625" y="626"/>
                  </a:cubicBezTo>
                  <a:cubicBezTo>
                    <a:pt x="753" y="490"/>
                    <a:pt x="761" y="264"/>
                    <a:pt x="633" y="121"/>
                  </a:cubicBezTo>
                  <a:cubicBezTo>
                    <a:pt x="565" y="46"/>
                    <a:pt x="475" y="8"/>
                    <a:pt x="38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26"/>
            <p:cNvSpPr/>
            <p:nvPr/>
          </p:nvSpPr>
          <p:spPr>
            <a:xfrm>
              <a:off x="3370400" y="2021875"/>
              <a:ext cx="12075" cy="11900"/>
            </a:xfrm>
            <a:custGeom>
              <a:avLst/>
              <a:gdLst/>
              <a:ahLst/>
              <a:cxnLst/>
              <a:rect l="l" t="t" r="r" b="b"/>
              <a:pathLst>
                <a:path w="483" h="476" extrusionOk="0">
                  <a:moveTo>
                    <a:pt x="241" y="0"/>
                  </a:moveTo>
                  <a:cubicBezTo>
                    <a:pt x="187" y="0"/>
                    <a:pt x="134" y="21"/>
                    <a:pt x="90" y="64"/>
                  </a:cubicBezTo>
                  <a:cubicBezTo>
                    <a:pt x="8" y="155"/>
                    <a:pt x="0" y="305"/>
                    <a:pt x="90" y="403"/>
                  </a:cubicBezTo>
                  <a:cubicBezTo>
                    <a:pt x="134" y="450"/>
                    <a:pt x="191" y="475"/>
                    <a:pt x="249" y="475"/>
                  </a:cubicBezTo>
                  <a:cubicBezTo>
                    <a:pt x="302" y="475"/>
                    <a:pt x="356" y="454"/>
                    <a:pt x="399" y="411"/>
                  </a:cubicBezTo>
                  <a:cubicBezTo>
                    <a:pt x="482" y="321"/>
                    <a:pt x="482" y="170"/>
                    <a:pt x="399" y="72"/>
                  </a:cubicBezTo>
                  <a:cubicBezTo>
                    <a:pt x="356" y="25"/>
                    <a:pt x="299" y="0"/>
                    <a:pt x="241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26"/>
            <p:cNvSpPr/>
            <p:nvPr/>
          </p:nvSpPr>
          <p:spPr>
            <a:xfrm>
              <a:off x="3367000" y="2018750"/>
              <a:ext cx="19050" cy="18125"/>
            </a:xfrm>
            <a:custGeom>
              <a:avLst/>
              <a:gdLst/>
              <a:ahLst/>
              <a:cxnLst/>
              <a:rect l="l" t="t" r="r" b="b"/>
              <a:pathLst>
                <a:path w="762" h="725" extrusionOk="0">
                  <a:moveTo>
                    <a:pt x="377" y="250"/>
                  </a:moveTo>
                  <a:cubicBezTo>
                    <a:pt x="400" y="250"/>
                    <a:pt x="422" y="265"/>
                    <a:pt x="445" y="280"/>
                  </a:cubicBezTo>
                  <a:cubicBezTo>
                    <a:pt x="483" y="333"/>
                    <a:pt x="483" y="408"/>
                    <a:pt x="445" y="453"/>
                  </a:cubicBezTo>
                  <a:cubicBezTo>
                    <a:pt x="422" y="476"/>
                    <a:pt x="400" y="476"/>
                    <a:pt x="385" y="476"/>
                  </a:cubicBezTo>
                  <a:cubicBezTo>
                    <a:pt x="354" y="476"/>
                    <a:pt x="332" y="461"/>
                    <a:pt x="317" y="446"/>
                  </a:cubicBezTo>
                  <a:cubicBezTo>
                    <a:pt x="279" y="393"/>
                    <a:pt x="279" y="317"/>
                    <a:pt x="317" y="280"/>
                  </a:cubicBezTo>
                  <a:cubicBezTo>
                    <a:pt x="339" y="257"/>
                    <a:pt x="362" y="250"/>
                    <a:pt x="377" y="250"/>
                  </a:cubicBezTo>
                  <a:close/>
                  <a:moveTo>
                    <a:pt x="360" y="0"/>
                  </a:moveTo>
                  <a:cubicBezTo>
                    <a:pt x="273" y="0"/>
                    <a:pt x="198" y="37"/>
                    <a:pt x="136" y="99"/>
                  </a:cubicBezTo>
                  <a:cubicBezTo>
                    <a:pt x="0" y="242"/>
                    <a:pt x="0" y="461"/>
                    <a:pt x="128" y="611"/>
                  </a:cubicBezTo>
                  <a:cubicBezTo>
                    <a:pt x="189" y="679"/>
                    <a:pt x="279" y="724"/>
                    <a:pt x="377" y="724"/>
                  </a:cubicBezTo>
                  <a:lnTo>
                    <a:pt x="385" y="724"/>
                  </a:lnTo>
                  <a:cubicBezTo>
                    <a:pt x="475" y="724"/>
                    <a:pt x="558" y="694"/>
                    <a:pt x="626" y="626"/>
                  </a:cubicBezTo>
                  <a:cubicBezTo>
                    <a:pt x="754" y="483"/>
                    <a:pt x="761" y="265"/>
                    <a:pt x="633" y="114"/>
                  </a:cubicBezTo>
                  <a:cubicBezTo>
                    <a:pt x="565" y="46"/>
                    <a:pt x="475" y="1"/>
                    <a:pt x="385" y="1"/>
                  </a:cubicBezTo>
                  <a:cubicBezTo>
                    <a:pt x="376" y="1"/>
                    <a:pt x="368" y="0"/>
                    <a:pt x="36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26"/>
            <p:cNvSpPr/>
            <p:nvPr/>
          </p:nvSpPr>
          <p:spPr>
            <a:xfrm>
              <a:off x="3621025" y="2410050"/>
              <a:ext cx="12075" cy="11975"/>
            </a:xfrm>
            <a:custGeom>
              <a:avLst/>
              <a:gdLst/>
              <a:ahLst/>
              <a:cxnLst/>
              <a:rect l="l" t="t" r="r" b="b"/>
              <a:pathLst>
                <a:path w="483" h="479" extrusionOk="0">
                  <a:moveTo>
                    <a:pt x="238" y="1"/>
                  </a:moveTo>
                  <a:cubicBezTo>
                    <a:pt x="184" y="1"/>
                    <a:pt x="131" y="22"/>
                    <a:pt x="91" y="61"/>
                  </a:cubicBezTo>
                  <a:cubicBezTo>
                    <a:pt x="0" y="152"/>
                    <a:pt x="0" y="302"/>
                    <a:pt x="83" y="400"/>
                  </a:cubicBezTo>
                  <a:cubicBezTo>
                    <a:pt x="127" y="452"/>
                    <a:pt x="188" y="479"/>
                    <a:pt x="248" y="479"/>
                  </a:cubicBezTo>
                  <a:cubicBezTo>
                    <a:pt x="301" y="479"/>
                    <a:pt x="353" y="458"/>
                    <a:pt x="392" y="415"/>
                  </a:cubicBezTo>
                  <a:cubicBezTo>
                    <a:pt x="482" y="325"/>
                    <a:pt x="482" y="174"/>
                    <a:pt x="400" y="76"/>
                  </a:cubicBezTo>
                  <a:cubicBezTo>
                    <a:pt x="356" y="25"/>
                    <a:pt x="297" y="1"/>
                    <a:pt x="238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26"/>
            <p:cNvSpPr/>
            <p:nvPr/>
          </p:nvSpPr>
          <p:spPr>
            <a:xfrm>
              <a:off x="3617625" y="2406850"/>
              <a:ext cx="18875" cy="18300"/>
            </a:xfrm>
            <a:custGeom>
              <a:avLst/>
              <a:gdLst/>
              <a:ahLst/>
              <a:cxnLst/>
              <a:rect l="l" t="t" r="r" b="b"/>
              <a:pathLst>
                <a:path w="755" h="732" extrusionOk="0">
                  <a:moveTo>
                    <a:pt x="377" y="257"/>
                  </a:moveTo>
                  <a:cubicBezTo>
                    <a:pt x="400" y="257"/>
                    <a:pt x="423" y="265"/>
                    <a:pt x="438" y="287"/>
                  </a:cubicBezTo>
                  <a:cubicBezTo>
                    <a:pt x="483" y="332"/>
                    <a:pt x="483" y="408"/>
                    <a:pt x="438" y="453"/>
                  </a:cubicBezTo>
                  <a:cubicBezTo>
                    <a:pt x="415" y="476"/>
                    <a:pt x="393" y="483"/>
                    <a:pt x="377" y="483"/>
                  </a:cubicBezTo>
                  <a:cubicBezTo>
                    <a:pt x="355" y="476"/>
                    <a:pt x="332" y="468"/>
                    <a:pt x="317" y="445"/>
                  </a:cubicBezTo>
                  <a:cubicBezTo>
                    <a:pt x="272" y="400"/>
                    <a:pt x="272" y="325"/>
                    <a:pt x="317" y="280"/>
                  </a:cubicBezTo>
                  <a:cubicBezTo>
                    <a:pt x="332" y="257"/>
                    <a:pt x="355" y="257"/>
                    <a:pt x="370" y="257"/>
                  </a:cubicBezTo>
                  <a:close/>
                  <a:moveTo>
                    <a:pt x="377" y="1"/>
                  </a:moveTo>
                  <a:cubicBezTo>
                    <a:pt x="287" y="1"/>
                    <a:pt x="197" y="39"/>
                    <a:pt x="136" y="106"/>
                  </a:cubicBezTo>
                  <a:cubicBezTo>
                    <a:pt x="1" y="242"/>
                    <a:pt x="1" y="468"/>
                    <a:pt x="129" y="611"/>
                  </a:cubicBezTo>
                  <a:cubicBezTo>
                    <a:pt x="189" y="686"/>
                    <a:pt x="280" y="732"/>
                    <a:pt x="370" y="732"/>
                  </a:cubicBezTo>
                  <a:lnTo>
                    <a:pt x="377" y="732"/>
                  </a:lnTo>
                  <a:cubicBezTo>
                    <a:pt x="468" y="732"/>
                    <a:pt x="558" y="694"/>
                    <a:pt x="618" y="626"/>
                  </a:cubicBezTo>
                  <a:cubicBezTo>
                    <a:pt x="754" y="491"/>
                    <a:pt x="754" y="265"/>
                    <a:pt x="626" y="121"/>
                  </a:cubicBezTo>
                  <a:cubicBezTo>
                    <a:pt x="566" y="46"/>
                    <a:pt x="475" y="9"/>
                    <a:pt x="37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26"/>
            <p:cNvSpPr/>
            <p:nvPr/>
          </p:nvSpPr>
          <p:spPr>
            <a:xfrm>
              <a:off x="3645875" y="2384200"/>
              <a:ext cx="12075" cy="12025"/>
            </a:xfrm>
            <a:custGeom>
              <a:avLst/>
              <a:gdLst/>
              <a:ahLst/>
              <a:cxnLst/>
              <a:rect l="l" t="t" r="r" b="b"/>
              <a:pathLst>
                <a:path w="483" h="481" extrusionOk="0">
                  <a:moveTo>
                    <a:pt x="235" y="0"/>
                  </a:moveTo>
                  <a:cubicBezTo>
                    <a:pt x="182" y="0"/>
                    <a:pt x="130" y="21"/>
                    <a:pt x="91" y="63"/>
                  </a:cubicBezTo>
                  <a:cubicBezTo>
                    <a:pt x="1" y="154"/>
                    <a:pt x="1" y="304"/>
                    <a:pt x="84" y="402"/>
                  </a:cubicBezTo>
                  <a:cubicBezTo>
                    <a:pt x="127" y="454"/>
                    <a:pt x="188" y="481"/>
                    <a:pt x="248" y="481"/>
                  </a:cubicBezTo>
                  <a:cubicBezTo>
                    <a:pt x="301" y="481"/>
                    <a:pt x="353" y="460"/>
                    <a:pt x="392" y="417"/>
                  </a:cubicBezTo>
                  <a:cubicBezTo>
                    <a:pt x="483" y="327"/>
                    <a:pt x="483" y="176"/>
                    <a:pt x="400" y="78"/>
                  </a:cubicBezTo>
                  <a:cubicBezTo>
                    <a:pt x="356" y="27"/>
                    <a:pt x="295" y="0"/>
                    <a:pt x="235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26"/>
            <p:cNvSpPr/>
            <p:nvPr/>
          </p:nvSpPr>
          <p:spPr>
            <a:xfrm>
              <a:off x="3642500" y="2381075"/>
              <a:ext cx="18850" cy="18275"/>
            </a:xfrm>
            <a:custGeom>
              <a:avLst/>
              <a:gdLst/>
              <a:ahLst/>
              <a:cxnLst/>
              <a:rect l="l" t="t" r="r" b="b"/>
              <a:pathLst>
                <a:path w="754" h="731" extrusionOk="0">
                  <a:moveTo>
                    <a:pt x="377" y="256"/>
                  </a:moveTo>
                  <a:cubicBezTo>
                    <a:pt x="399" y="256"/>
                    <a:pt x="422" y="264"/>
                    <a:pt x="437" y="286"/>
                  </a:cubicBezTo>
                  <a:cubicBezTo>
                    <a:pt x="482" y="331"/>
                    <a:pt x="482" y="407"/>
                    <a:pt x="437" y="452"/>
                  </a:cubicBezTo>
                  <a:cubicBezTo>
                    <a:pt x="420" y="469"/>
                    <a:pt x="407" y="477"/>
                    <a:pt x="392" y="477"/>
                  </a:cubicBezTo>
                  <a:cubicBezTo>
                    <a:pt x="388" y="477"/>
                    <a:pt x="382" y="476"/>
                    <a:pt x="377" y="475"/>
                  </a:cubicBezTo>
                  <a:cubicBezTo>
                    <a:pt x="354" y="475"/>
                    <a:pt x="332" y="467"/>
                    <a:pt x="316" y="444"/>
                  </a:cubicBezTo>
                  <a:cubicBezTo>
                    <a:pt x="271" y="399"/>
                    <a:pt x="271" y="324"/>
                    <a:pt x="316" y="279"/>
                  </a:cubicBezTo>
                  <a:cubicBezTo>
                    <a:pt x="332" y="256"/>
                    <a:pt x="354" y="256"/>
                    <a:pt x="369" y="256"/>
                  </a:cubicBezTo>
                  <a:close/>
                  <a:moveTo>
                    <a:pt x="377" y="0"/>
                  </a:moveTo>
                  <a:cubicBezTo>
                    <a:pt x="286" y="0"/>
                    <a:pt x="196" y="38"/>
                    <a:pt x="136" y="106"/>
                  </a:cubicBezTo>
                  <a:cubicBezTo>
                    <a:pt x="0" y="241"/>
                    <a:pt x="0" y="467"/>
                    <a:pt x="128" y="610"/>
                  </a:cubicBezTo>
                  <a:cubicBezTo>
                    <a:pt x="188" y="685"/>
                    <a:pt x="279" y="731"/>
                    <a:pt x="369" y="731"/>
                  </a:cubicBezTo>
                  <a:lnTo>
                    <a:pt x="377" y="731"/>
                  </a:lnTo>
                  <a:cubicBezTo>
                    <a:pt x="467" y="731"/>
                    <a:pt x="557" y="693"/>
                    <a:pt x="618" y="625"/>
                  </a:cubicBezTo>
                  <a:cubicBezTo>
                    <a:pt x="753" y="490"/>
                    <a:pt x="753" y="264"/>
                    <a:pt x="625" y="121"/>
                  </a:cubicBezTo>
                  <a:cubicBezTo>
                    <a:pt x="565" y="45"/>
                    <a:pt x="475" y="8"/>
                    <a:pt x="37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26"/>
            <p:cNvSpPr/>
            <p:nvPr/>
          </p:nvSpPr>
          <p:spPr>
            <a:xfrm>
              <a:off x="3668300" y="2360950"/>
              <a:ext cx="12075" cy="11925"/>
            </a:xfrm>
            <a:custGeom>
              <a:avLst/>
              <a:gdLst/>
              <a:ahLst/>
              <a:cxnLst/>
              <a:rect l="l" t="t" r="r" b="b"/>
              <a:pathLst>
                <a:path w="483" h="477" extrusionOk="0">
                  <a:moveTo>
                    <a:pt x="241" y="0"/>
                  </a:moveTo>
                  <a:cubicBezTo>
                    <a:pt x="186" y="0"/>
                    <a:pt x="131" y="23"/>
                    <a:pt x="90" y="67"/>
                  </a:cubicBezTo>
                  <a:cubicBezTo>
                    <a:pt x="0" y="157"/>
                    <a:pt x="0" y="308"/>
                    <a:pt x="83" y="398"/>
                  </a:cubicBezTo>
                  <a:cubicBezTo>
                    <a:pt x="127" y="450"/>
                    <a:pt x="188" y="477"/>
                    <a:pt x="247" y="477"/>
                  </a:cubicBezTo>
                  <a:cubicBezTo>
                    <a:pt x="300" y="477"/>
                    <a:pt x="353" y="456"/>
                    <a:pt x="392" y="413"/>
                  </a:cubicBezTo>
                  <a:cubicBezTo>
                    <a:pt x="482" y="323"/>
                    <a:pt x="482" y="172"/>
                    <a:pt x="399" y="74"/>
                  </a:cubicBezTo>
                  <a:cubicBezTo>
                    <a:pt x="357" y="25"/>
                    <a:pt x="299" y="0"/>
                    <a:pt x="241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26"/>
            <p:cNvSpPr/>
            <p:nvPr/>
          </p:nvSpPr>
          <p:spPr>
            <a:xfrm>
              <a:off x="3664900" y="2357875"/>
              <a:ext cx="18850" cy="18125"/>
            </a:xfrm>
            <a:custGeom>
              <a:avLst/>
              <a:gdLst/>
              <a:ahLst/>
              <a:cxnLst/>
              <a:rect l="l" t="t" r="r" b="b"/>
              <a:pathLst>
                <a:path w="754" h="725" extrusionOk="0">
                  <a:moveTo>
                    <a:pt x="377" y="250"/>
                  </a:moveTo>
                  <a:cubicBezTo>
                    <a:pt x="400" y="250"/>
                    <a:pt x="422" y="258"/>
                    <a:pt x="437" y="280"/>
                  </a:cubicBezTo>
                  <a:cubicBezTo>
                    <a:pt x="482" y="325"/>
                    <a:pt x="482" y="408"/>
                    <a:pt x="437" y="446"/>
                  </a:cubicBezTo>
                  <a:cubicBezTo>
                    <a:pt x="415" y="469"/>
                    <a:pt x="400" y="476"/>
                    <a:pt x="377" y="476"/>
                  </a:cubicBezTo>
                  <a:cubicBezTo>
                    <a:pt x="354" y="476"/>
                    <a:pt x="332" y="461"/>
                    <a:pt x="317" y="438"/>
                  </a:cubicBezTo>
                  <a:cubicBezTo>
                    <a:pt x="272" y="393"/>
                    <a:pt x="272" y="318"/>
                    <a:pt x="317" y="273"/>
                  </a:cubicBezTo>
                  <a:cubicBezTo>
                    <a:pt x="332" y="250"/>
                    <a:pt x="354" y="250"/>
                    <a:pt x="370" y="250"/>
                  </a:cubicBezTo>
                  <a:close/>
                  <a:moveTo>
                    <a:pt x="354" y="1"/>
                  </a:moveTo>
                  <a:cubicBezTo>
                    <a:pt x="272" y="1"/>
                    <a:pt x="191" y="37"/>
                    <a:pt x="136" y="100"/>
                  </a:cubicBezTo>
                  <a:cubicBezTo>
                    <a:pt x="0" y="243"/>
                    <a:pt x="0" y="461"/>
                    <a:pt x="128" y="604"/>
                  </a:cubicBezTo>
                  <a:cubicBezTo>
                    <a:pt x="189" y="680"/>
                    <a:pt x="279" y="725"/>
                    <a:pt x="377" y="725"/>
                  </a:cubicBezTo>
                  <a:lnTo>
                    <a:pt x="385" y="725"/>
                  </a:lnTo>
                  <a:cubicBezTo>
                    <a:pt x="475" y="725"/>
                    <a:pt x="558" y="687"/>
                    <a:pt x="618" y="619"/>
                  </a:cubicBezTo>
                  <a:cubicBezTo>
                    <a:pt x="754" y="484"/>
                    <a:pt x="754" y="265"/>
                    <a:pt x="626" y="115"/>
                  </a:cubicBezTo>
                  <a:cubicBezTo>
                    <a:pt x="565" y="39"/>
                    <a:pt x="475" y="2"/>
                    <a:pt x="377" y="2"/>
                  </a:cubicBezTo>
                  <a:cubicBezTo>
                    <a:pt x="369" y="1"/>
                    <a:pt x="362" y="1"/>
                    <a:pt x="3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26"/>
            <p:cNvSpPr/>
            <p:nvPr/>
          </p:nvSpPr>
          <p:spPr>
            <a:xfrm>
              <a:off x="3569800" y="2351800"/>
              <a:ext cx="12075" cy="11950"/>
            </a:xfrm>
            <a:custGeom>
              <a:avLst/>
              <a:gdLst/>
              <a:ahLst/>
              <a:cxnLst/>
              <a:rect l="l" t="t" r="r" b="b"/>
              <a:pathLst>
                <a:path w="483" h="478" extrusionOk="0">
                  <a:moveTo>
                    <a:pt x="238" y="1"/>
                  </a:moveTo>
                  <a:cubicBezTo>
                    <a:pt x="186" y="1"/>
                    <a:pt x="134" y="21"/>
                    <a:pt x="91" y="64"/>
                  </a:cubicBezTo>
                  <a:cubicBezTo>
                    <a:pt x="8" y="154"/>
                    <a:pt x="1" y="305"/>
                    <a:pt x="84" y="403"/>
                  </a:cubicBezTo>
                  <a:cubicBezTo>
                    <a:pt x="130" y="453"/>
                    <a:pt x="187" y="477"/>
                    <a:pt x="245" y="477"/>
                  </a:cubicBezTo>
                  <a:cubicBezTo>
                    <a:pt x="300" y="477"/>
                    <a:pt x="356" y="455"/>
                    <a:pt x="400" y="410"/>
                  </a:cubicBezTo>
                  <a:cubicBezTo>
                    <a:pt x="483" y="320"/>
                    <a:pt x="483" y="169"/>
                    <a:pt x="400" y="79"/>
                  </a:cubicBezTo>
                  <a:cubicBezTo>
                    <a:pt x="356" y="27"/>
                    <a:pt x="297" y="1"/>
                    <a:pt x="238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26"/>
            <p:cNvSpPr/>
            <p:nvPr/>
          </p:nvSpPr>
          <p:spPr>
            <a:xfrm>
              <a:off x="3566425" y="2348675"/>
              <a:ext cx="19025" cy="18300"/>
            </a:xfrm>
            <a:custGeom>
              <a:avLst/>
              <a:gdLst/>
              <a:ahLst/>
              <a:cxnLst/>
              <a:rect l="l" t="t" r="r" b="b"/>
              <a:pathLst>
                <a:path w="761" h="732" extrusionOk="0">
                  <a:moveTo>
                    <a:pt x="377" y="249"/>
                  </a:moveTo>
                  <a:cubicBezTo>
                    <a:pt x="399" y="249"/>
                    <a:pt x="422" y="264"/>
                    <a:pt x="444" y="287"/>
                  </a:cubicBezTo>
                  <a:cubicBezTo>
                    <a:pt x="482" y="332"/>
                    <a:pt x="482" y="407"/>
                    <a:pt x="444" y="452"/>
                  </a:cubicBezTo>
                  <a:cubicBezTo>
                    <a:pt x="428" y="469"/>
                    <a:pt x="406" y="478"/>
                    <a:pt x="394" y="478"/>
                  </a:cubicBezTo>
                  <a:cubicBezTo>
                    <a:pt x="389" y="478"/>
                    <a:pt x="386" y="477"/>
                    <a:pt x="384" y="475"/>
                  </a:cubicBezTo>
                  <a:cubicBezTo>
                    <a:pt x="354" y="475"/>
                    <a:pt x="331" y="468"/>
                    <a:pt x="316" y="445"/>
                  </a:cubicBezTo>
                  <a:cubicBezTo>
                    <a:pt x="271" y="400"/>
                    <a:pt x="271" y="324"/>
                    <a:pt x="316" y="279"/>
                  </a:cubicBezTo>
                  <a:cubicBezTo>
                    <a:pt x="339" y="257"/>
                    <a:pt x="362" y="249"/>
                    <a:pt x="377" y="249"/>
                  </a:cubicBezTo>
                  <a:close/>
                  <a:moveTo>
                    <a:pt x="384" y="1"/>
                  </a:moveTo>
                  <a:cubicBezTo>
                    <a:pt x="294" y="1"/>
                    <a:pt x="203" y="38"/>
                    <a:pt x="136" y="106"/>
                  </a:cubicBezTo>
                  <a:cubicBezTo>
                    <a:pt x="0" y="242"/>
                    <a:pt x="0" y="468"/>
                    <a:pt x="128" y="611"/>
                  </a:cubicBezTo>
                  <a:cubicBezTo>
                    <a:pt x="188" y="686"/>
                    <a:pt x="279" y="724"/>
                    <a:pt x="377" y="731"/>
                  </a:cubicBezTo>
                  <a:lnTo>
                    <a:pt x="384" y="731"/>
                  </a:lnTo>
                  <a:cubicBezTo>
                    <a:pt x="475" y="731"/>
                    <a:pt x="557" y="693"/>
                    <a:pt x="625" y="626"/>
                  </a:cubicBezTo>
                  <a:cubicBezTo>
                    <a:pt x="753" y="490"/>
                    <a:pt x="761" y="264"/>
                    <a:pt x="633" y="121"/>
                  </a:cubicBezTo>
                  <a:cubicBezTo>
                    <a:pt x="565" y="46"/>
                    <a:pt x="475" y="1"/>
                    <a:pt x="38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26"/>
            <p:cNvSpPr/>
            <p:nvPr/>
          </p:nvSpPr>
          <p:spPr>
            <a:xfrm>
              <a:off x="3594650" y="2326000"/>
              <a:ext cx="12075" cy="11950"/>
            </a:xfrm>
            <a:custGeom>
              <a:avLst/>
              <a:gdLst/>
              <a:ahLst/>
              <a:cxnLst/>
              <a:rect l="l" t="t" r="r" b="b"/>
              <a:pathLst>
                <a:path w="483" h="478" extrusionOk="0">
                  <a:moveTo>
                    <a:pt x="239" y="1"/>
                  </a:moveTo>
                  <a:cubicBezTo>
                    <a:pt x="186" y="1"/>
                    <a:pt x="134" y="21"/>
                    <a:pt x="91" y="64"/>
                  </a:cubicBezTo>
                  <a:cubicBezTo>
                    <a:pt x="1" y="154"/>
                    <a:pt x="1" y="305"/>
                    <a:pt x="84" y="403"/>
                  </a:cubicBezTo>
                  <a:cubicBezTo>
                    <a:pt x="130" y="453"/>
                    <a:pt x="188" y="477"/>
                    <a:pt x="245" y="477"/>
                  </a:cubicBezTo>
                  <a:cubicBezTo>
                    <a:pt x="301" y="477"/>
                    <a:pt x="356" y="455"/>
                    <a:pt x="400" y="410"/>
                  </a:cubicBezTo>
                  <a:cubicBezTo>
                    <a:pt x="483" y="320"/>
                    <a:pt x="483" y="169"/>
                    <a:pt x="400" y="79"/>
                  </a:cubicBezTo>
                  <a:cubicBezTo>
                    <a:pt x="356" y="27"/>
                    <a:pt x="297" y="1"/>
                    <a:pt x="239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26"/>
            <p:cNvSpPr/>
            <p:nvPr/>
          </p:nvSpPr>
          <p:spPr>
            <a:xfrm>
              <a:off x="3591275" y="2322875"/>
              <a:ext cx="19050" cy="18300"/>
            </a:xfrm>
            <a:custGeom>
              <a:avLst/>
              <a:gdLst/>
              <a:ahLst/>
              <a:cxnLst/>
              <a:rect l="l" t="t" r="r" b="b"/>
              <a:pathLst>
                <a:path w="762" h="732" extrusionOk="0">
                  <a:moveTo>
                    <a:pt x="377" y="249"/>
                  </a:moveTo>
                  <a:cubicBezTo>
                    <a:pt x="400" y="249"/>
                    <a:pt x="422" y="264"/>
                    <a:pt x="445" y="287"/>
                  </a:cubicBezTo>
                  <a:cubicBezTo>
                    <a:pt x="482" y="332"/>
                    <a:pt x="482" y="407"/>
                    <a:pt x="445" y="453"/>
                  </a:cubicBezTo>
                  <a:cubicBezTo>
                    <a:pt x="422" y="475"/>
                    <a:pt x="392" y="475"/>
                    <a:pt x="384" y="475"/>
                  </a:cubicBezTo>
                  <a:cubicBezTo>
                    <a:pt x="354" y="475"/>
                    <a:pt x="332" y="468"/>
                    <a:pt x="317" y="445"/>
                  </a:cubicBezTo>
                  <a:cubicBezTo>
                    <a:pt x="271" y="400"/>
                    <a:pt x="271" y="317"/>
                    <a:pt x="317" y="279"/>
                  </a:cubicBezTo>
                  <a:cubicBezTo>
                    <a:pt x="339" y="257"/>
                    <a:pt x="362" y="249"/>
                    <a:pt x="377" y="249"/>
                  </a:cubicBezTo>
                  <a:close/>
                  <a:moveTo>
                    <a:pt x="384" y="1"/>
                  </a:moveTo>
                  <a:cubicBezTo>
                    <a:pt x="287" y="1"/>
                    <a:pt x="204" y="38"/>
                    <a:pt x="136" y="106"/>
                  </a:cubicBezTo>
                  <a:cubicBezTo>
                    <a:pt x="0" y="242"/>
                    <a:pt x="0" y="460"/>
                    <a:pt x="128" y="611"/>
                  </a:cubicBezTo>
                  <a:cubicBezTo>
                    <a:pt x="189" y="686"/>
                    <a:pt x="279" y="724"/>
                    <a:pt x="377" y="731"/>
                  </a:cubicBezTo>
                  <a:lnTo>
                    <a:pt x="384" y="731"/>
                  </a:lnTo>
                  <a:cubicBezTo>
                    <a:pt x="475" y="731"/>
                    <a:pt x="558" y="694"/>
                    <a:pt x="626" y="626"/>
                  </a:cubicBezTo>
                  <a:cubicBezTo>
                    <a:pt x="754" y="490"/>
                    <a:pt x="761" y="264"/>
                    <a:pt x="633" y="121"/>
                  </a:cubicBezTo>
                  <a:cubicBezTo>
                    <a:pt x="565" y="46"/>
                    <a:pt x="475" y="1"/>
                    <a:pt x="38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26"/>
            <p:cNvSpPr/>
            <p:nvPr/>
          </p:nvSpPr>
          <p:spPr>
            <a:xfrm>
              <a:off x="3617075" y="2302750"/>
              <a:ext cx="12075" cy="11950"/>
            </a:xfrm>
            <a:custGeom>
              <a:avLst/>
              <a:gdLst/>
              <a:ahLst/>
              <a:cxnLst/>
              <a:rect l="l" t="t" r="r" b="b"/>
              <a:pathLst>
                <a:path w="483" h="478" extrusionOk="0">
                  <a:moveTo>
                    <a:pt x="245" y="1"/>
                  </a:moveTo>
                  <a:cubicBezTo>
                    <a:pt x="190" y="1"/>
                    <a:pt x="135" y="23"/>
                    <a:pt x="91" y="67"/>
                  </a:cubicBezTo>
                  <a:cubicBezTo>
                    <a:pt x="8" y="150"/>
                    <a:pt x="0" y="301"/>
                    <a:pt x="91" y="399"/>
                  </a:cubicBezTo>
                  <a:cubicBezTo>
                    <a:pt x="135" y="451"/>
                    <a:pt x="193" y="477"/>
                    <a:pt x="252" y="477"/>
                  </a:cubicBezTo>
                  <a:cubicBezTo>
                    <a:pt x="304" y="477"/>
                    <a:pt x="357" y="456"/>
                    <a:pt x="399" y="414"/>
                  </a:cubicBezTo>
                  <a:cubicBezTo>
                    <a:pt x="482" y="324"/>
                    <a:pt x="482" y="173"/>
                    <a:pt x="399" y="75"/>
                  </a:cubicBezTo>
                  <a:cubicBezTo>
                    <a:pt x="357" y="25"/>
                    <a:pt x="301" y="1"/>
                    <a:pt x="245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26"/>
            <p:cNvSpPr/>
            <p:nvPr/>
          </p:nvSpPr>
          <p:spPr>
            <a:xfrm>
              <a:off x="3613675" y="2299525"/>
              <a:ext cx="19050" cy="18300"/>
            </a:xfrm>
            <a:custGeom>
              <a:avLst/>
              <a:gdLst/>
              <a:ahLst/>
              <a:cxnLst/>
              <a:rect l="l" t="t" r="r" b="b"/>
              <a:pathLst>
                <a:path w="762" h="732" extrusionOk="0">
                  <a:moveTo>
                    <a:pt x="377" y="257"/>
                  </a:moveTo>
                  <a:cubicBezTo>
                    <a:pt x="400" y="257"/>
                    <a:pt x="422" y="264"/>
                    <a:pt x="445" y="287"/>
                  </a:cubicBezTo>
                  <a:cubicBezTo>
                    <a:pt x="483" y="332"/>
                    <a:pt x="483" y="407"/>
                    <a:pt x="445" y="453"/>
                  </a:cubicBezTo>
                  <a:cubicBezTo>
                    <a:pt x="422" y="475"/>
                    <a:pt x="400" y="483"/>
                    <a:pt x="385" y="483"/>
                  </a:cubicBezTo>
                  <a:cubicBezTo>
                    <a:pt x="355" y="475"/>
                    <a:pt x="332" y="468"/>
                    <a:pt x="317" y="445"/>
                  </a:cubicBezTo>
                  <a:cubicBezTo>
                    <a:pt x="279" y="400"/>
                    <a:pt x="279" y="325"/>
                    <a:pt x="317" y="279"/>
                  </a:cubicBezTo>
                  <a:cubicBezTo>
                    <a:pt x="340" y="257"/>
                    <a:pt x="362" y="257"/>
                    <a:pt x="377" y="257"/>
                  </a:cubicBezTo>
                  <a:close/>
                  <a:moveTo>
                    <a:pt x="385" y="1"/>
                  </a:moveTo>
                  <a:cubicBezTo>
                    <a:pt x="294" y="1"/>
                    <a:pt x="204" y="38"/>
                    <a:pt x="136" y="106"/>
                  </a:cubicBezTo>
                  <a:cubicBezTo>
                    <a:pt x="1" y="242"/>
                    <a:pt x="1" y="468"/>
                    <a:pt x="129" y="611"/>
                  </a:cubicBezTo>
                  <a:cubicBezTo>
                    <a:pt x="189" y="686"/>
                    <a:pt x="279" y="731"/>
                    <a:pt x="377" y="731"/>
                  </a:cubicBezTo>
                  <a:lnTo>
                    <a:pt x="385" y="731"/>
                  </a:lnTo>
                  <a:cubicBezTo>
                    <a:pt x="475" y="731"/>
                    <a:pt x="558" y="694"/>
                    <a:pt x="626" y="626"/>
                  </a:cubicBezTo>
                  <a:cubicBezTo>
                    <a:pt x="754" y="490"/>
                    <a:pt x="761" y="264"/>
                    <a:pt x="633" y="121"/>
                  </a:cubicBezTo>
                  <a:cubicBezTo>
                    <a:pt x="566" y="46"/>
                    <a:pt x="475" y="8"/>
                    <a:pt x="38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26"/>
            <p:cNvSpPr/>
            <p:nvPr/>
          </p:nvSpPr>
          <p:spPr>
            <a:xfrm>
              <a:off x="3502950" y="2199750"/>
              <a:ext cx="65375" cy="59575"/>
            </a:xfrm>
            <a:custGeom>
              <a:avLst/>
              <a:gdLst/>
              <a:ahLst/>
              <a:cxnLst/>
              <a:rect l="l" t="t" r="r" b="b"/>
              <a:pathLst>
                <a:path w="2615" h="2383" extrusionOk="0">
                  <a:moveTo>
                    <a:pt x="1817" y="0"/>
                  </a:moveTo>
                  <a:cubicBezTo>
                    <a:pt x="1642" y="0"/>
                    <a:pt x="1466" y="62"/>
                    <a:pt x="1326" y="188"/>
                  </a:cubicBezTo>
                  <a:lnTo>
                    <a:pt x="310" y="1137"/>
                  </a:lnTo>
                  <a:cubicBezTo>
                    <a:pt x="23" y="1408"/>
                    <a:pt x="1" y="1860"/>
                    <a:pt x="272" y="2154"/>
                  </a:cubicBezTo>
                  <a:cubicBezTo>
                    <a:pt x="415" y="2305"/>
                    <a:pt x="610" y="2382"/>
                    <a:pt x="805" y="2382"/>
                  </a:cubicBezTo>
                  <a:cubicBezTo>
                    <a:pt x="979" y="2382"/>
                    <a:pt x="1153" y="2320"/>
                    <a:pt x="1289" y="2191"/>
                  </a:cubicBezTo>
                  <a:lnTo>
                    <a:pt x="2306" y="1242"/>
                  </a:lnTo>
                  <a:cubicBezTo>
                    <a:pt x="2599" y="971"/>
                    <a:pt x="2614" y="519"/>
                    <a:pt x="2343" y="226"/>
                  </a:cubicBezTo>
                  <a:cubicBezTo>
                    <a:pt x="2201" y="76"/>
                    <a:pt x="2009" y="0"/>
                    <a:pt x="18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26"/>
            <p:cNvSpPr/>
            <p:nvPr/>
          </p:nvSpPr>
          <p:spPr>
            <a:xfrm>
              <a:off x="3501625" y="2196525"/>
              <a:ext cx="70075" cy="65925"/>
            </a:xfrm>
            <a:custGeom>
              <a:avLst/>
              <a:gdLst/>
              <a:ahLst/>
              <a:cxnLst/>
              <a:rect l="l" t="t" r="r" b="b"/>
              <a:pathLst>
                <a:path w="2803" h="2637" extrusionOk="0">
                  <a:moveTo>
                    <a:pt x="1892" y="257"/>
                  </a:moveTo>
                  <a:cubicBezTo>
                    <a:pt x="2050" y="257"/>
                    <a:pt x="2200" y="324"/>
                    <a:pt x="2306" y="445"/>
                  </a:cubicBezTo>
                  <a:cubicBezTo>
                    <a:pt x="2524" y="686"/>
                    <a:pt x="2517" y="1055"/>
                    <a:pt x="2276" y="1281"/>
                  </a:cubicBezTo>
                  <a:lnTo>
                    <a:pt x="1259" y="2230"/>
                  </a:lnTo>
                  <a:cubicBezTo>
                    <a:pt x="1145" y="2333"/>
                    <a:pt x="1002" y="2384"/>
                    <a:pt x="858" y="2384"/>
                  </a:cubicBezTo>
                  <a:cubicBezTo>
                    <a:pt x="698" y="2384"/>
                    <a:pt x="538" y="2320"/>
                    <a:pt x="423" y="2192"/>
                  </a:cubicBezTo>
                  <a:cubicBezTo>
                    <a:pt x="310" y="2079"/>
                    <a:pt x="257" y="1929"/>
                    <a:pt x="257" y="1771"/>
                  </a:cubicBezTo>
                  <a:cubicBezTo>
                    <a:pt x="265" y="1612"/>
                    <a:pt x="332" y="1462"/>
                    <a:pt x="453" y="1356"/>
                  </a:cubicBezTo>
                  <a:lnTo>
                    <a:pt x="1470" y="415"/>
                  </a:lnTo>
                  <a:cubicBezTo>
                    <a:pt x="1575" y="309"/>
                    <a:pt x="1718" y="257"/>
                    <a:pt x="1869" y="257"/>
                  </a:cubicBezTo>
                  <a:close/>
                  <a:moveTo>
                    <a:pt x="1871" y="0"/>
                  </a:moveTo>
                  <a:cubicBezTo>
                    <a:pt x="1656" y="0"/>
                    <a:pt x="1455" y="82"/>
                    <a:pt x="1297" y="226"/>
                  </a:cubicBezTo>
                  <a:lnTo>
                    <a:pt x="280" y="1176"/>
                  </a:lnTo>
                  <a:cubicBezTo>
                    <a:pt x="114" y="1326"/>
                    <a:pt x="16" y="1537"/>
                    <a:pt x="9" y="1763"/>
                  </a:cubicBezTo>
                  <a:cubicBezTo>
                    <a:pt x="1" y="1989"/>
                    <a:pt x="84" y="2200"/>
                    <a:pt x="234" y="2366"/>
                  </a:cubicBezTo>
                  <a:cubicBezTo>
                    <a:pt x="400" y="2546"/>
                    <a:pt x="626" y="2637"/>
                    <a:pt x="852" y="2637"/>
                  </a:cubicBezTo>
                  <a:cubicBezTo>
                    <a:pt x="1063" y="2637"/>
                    <a:pt x="1266" y="2561"/>
                    <a:pt x="1432" y="2411"/>
                  </a:cubicBezTo>
                  <a:lnTo>
                    <a:pt x="2449" y="1462"/>
                  </a:lnTo>
                  <a:cubicBezTo>
                    <a:pt x="2788" y="1145"/>
                    <a:pt x="2803" y="611"/>
                    <a:pt x="2487" y="272"/>
                  </a:cubicBezTo>
                  <a:cubicBezTo>
                    <a:pt x="2336" y="106"/>
                    <a:pt x="2125" y="8"/>
                    <a:pt x="1899" y="1"/>
                  </a:cubicBezTo>
                  <a:cubicBezTo>
                    <a:pt x="1890" y="0"/>
                    <a:pt x="1880" y="0"/>
                    <a:pt x="187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26"/>
            <p:cNvSpPr/>
            <p:nvPr/>
          </p:nvSpPr>
          <p:spPr>
            <a:xfrm>
              <a:off x="3480550" y="2170850"/>
              <a:ext cx="32400" cy="32025"/>
            </a:xfrm>
            <a:custGeom>
              <a:avLst/>
              <a:gdLst/>
              <a:ahLst/>
              <a:cxnLst/>
              <a:rect l="l" t="t" r="r" b="b"/>
              <a:pathLst>
                <a:path w="1296" h="1281" extrusionOk="0">
                  <a:moveTo>
                    <a:pt x="973" y="0"/>
                  </a:moveTo>
                  <a:cubicBezTo>
                    <a:pt x="881" y="0"/>
                    <a:pt x="789" y="33"/>
                    <a:pt x="716" y="101"/>
                  </a:cubicBezTo>
                  <a:lnTo>
                    <a:pt x="166" y="613"/>
                  </a:lnTo>
                  <a:cubicBezTo>
                    <a:pt x="8" y="756"/>
                    <a:pt x="0" y="1005"/>
                    <a:pt x="143" y="1156"/>
                  </a:cubicBezTo>
                  <a:cubicBezTo>
                    <a:pt x="223" y="1239"/>
                    <a:pt x="327" y="1280"/>
                    <a:pt x="430" y="1280"/>
                  </a:cubicBezTo>
                  <a:cubicBezTo>
                    <a:pt x="524" y="1280"/>
                    <a:pt x="618" y="1246"/>
                    <a:pt x="693" y="1178"/>
                  </a:cubicBezTo>
                  <a:lnTo>
                    <a:pt x="1002" y="892"/>
                  </a:lnTo>
                  <a:cubicBezTo>
                    <a:pt x="1243" y="674"/>
                    <a:pt x="1296" y="319"/>
                    <a:pt x="1145" y="41"/>
                  </a:cubicBezTo>
                  <a:cubicBezTo>
                    <a:pt x="1092" y="14"/>
                    <a:pt x="1032" y="0"/>
                    <a:pt x="97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26"/>
            <p:cNvSpPr/>
            <p:nvPr/>
          </p:nvSpPr>
          <p:spPr>
            <a:xfrm>
              <a:off x="3478275" y="2167675"/>
              <a:ext cx="38075" cy="38475"/>
            </a:xfrm>
            <a:custGeom>
              <a:avLst/>
              <a:gdLst/>
              <a:ahLst/>
              <a:cxnLst/>
              <a:rect l="l" t="t" r="r" b="b"/>
              <a:pathLst>
                <a:path w="1523" h="1539" extrusionOk="0">
                  <a:moveTo>
                    <a:pt x="1071" y="251"/>
                  </a:moveTo>
                  <a:cubicBezTo>
                    <a:pt x="1093" y="251"/>
                    <a:pt x="1123" y="258"/>
                    <a:pt x="1146" y="266"/>
                  </a:cubicBezTo>
                  <a:cubicBezTo>
                    <a:pt x="1244" y="492"/>
                    <a:pt x="1191" y="763"/>
                    <a:pt x="1003" y="929"/>
                  </a:cubicBezTo>
                  <a:lnTo>
                    <a:pt x="701" y="1215"/>
                  </a:lnTo>
                  <a:cubicBezTo>
                    <a:pt x="654" y="1255"/>
                    <a:pt x="595" y="1284"/>
                    <a:pt x="534" y="1284"/>
                  </a:cubicBezTo>
                  <a:cubicBezTo>
                    <a:pt x="527" y="1284"/>
                    <a:pt x="520" y="1283"/>
                    <a:pt x="513" y="1283"/>
                  </a:cubicBezTo>
                  <a:cubicBezTo>
                    <a:pt x="445" y="1283"/>
                    <a:pt x="378" y="1252"/>
                    <a:pt x="332" y="1200"/>
                  </a:cubicBezTo>
                  <a:cubicBezTo>
                    <a:pt x="280" y="1147"/>
                    <a:pt x="257" y="1079"/>
                    <a:pt x="257" y="1011"/>
                  </a:cubicBezTo>
                  <a:cubicBezTo>
                    <a:pt x="265" y="944"/>
                    <a:pt x="295" y="876"/>
                    <a:pt x="340" y="831"/>
                  </a:cubicBezTo>
                  <a:lnTo>
                    <a:pt x="890" y="318"/>
                  </a:lnTo>
                  <a:cubicBezTo>
                    <a:pt x="943" y="273"/>
                    <a:pt x="1003" y="251"/>
                    <a:pt x="1071" y="251"/>
                  </a:cubicBezTo>
                  <a:close/>
                  <a:moveTo>
                    <a:pt x="1068" y="0"/>
                  </a:moveTo>
                  <a:cubicBezTo>
                    <a:pt x="940" y="0"/>
                    <a:pt x="815" y="49"/>
                    <a:pt x="717" y="138"/>
                  </a:cubicBezTo>
                  <a:lnTo>
                    <a:pt x="174" y="650"/>
                  </a:lnTo>
                  <a:cubicBezTo>
                    <a:pt x="69" y="740"/>
                    <a:pt x="16" y="868"/>
                    <a:pt x="9" y="1004"/>
                  </a:cubicBezTo>
                  <a:cubicBezTo>
                    <a:pt x="1" y="1139"/>
                    <a:pt x="54" y="1268"/>
                    <a:pt x="144" y="1373"/>
                  </a:cubicBezTo>
                  <a:cubicBezTo>
                    <a:pt x="242" y="1471"/>
                    <a:pt x="363" y="1531"/>
                    <a:pt x="506" y="1539"/>
                  </a:cubicBezTo>
                  <a:lnTo>
                    <a:pt x="521" y="1539"/>
                  </a:lnTo>
                  <a:cubicBezTo>
                    <a:pt x="649" y="1539"/>
                    <a:pt x="777" y="1486"/>
                    <a:pt x="867" y="1396"/>
                  </a:cubicBezTo>
                  <a:lnTo>
                    <a:pt x="1176" y="1117"/>
                  </a:lnTo>
                  <a:cubicBezTo>
                    <a:pt x="1455" y="853"/>
                    <a:pt x="1523" y="439"/>
                    <a:pt x="1349" y="108"/>
                  </a:cubicBezTo>
                  <a:cubicBezTo>
                    <a:pt x="1334" y="85"/>
                    <a:pt x="1319" y="62"/>
                    <a:pt x="1297" y="55"/>
                  </a:cubicBezTo>
                  <a:cubicBezTo>
                    <a:pt x="1223" y="18"/>
                    <a:pt x="1145" y="0"/>
                    <a:pt x="106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26"/>
            <p:cNvSpPr/>
            <p:nvPr/>
          </p:nvSpPr>
          <p:spPr>
            <a:xfrm>
              <a:off x="3469050" y="2163075"/>
              <a:ext cx="65200" cy="59600"/>
            </a:xfrm>
            <a:custGeom>
              <a:avLst/>
              <a:gdLst/>
              <a:ahLst/>
              <a:cxnLst/>
              <a:rect l="l" t="t" r="r" b="b"/>
              <a:pathLst>
                <a:path w="2608" h="2384" extrusionOk="0">
                  <a:moveTo>
                    <a:pt x="1810" y="0"/>
                  </a:moveTo>
                  <a:cubicBezTo>
                    <a:pt x="1635" y="0"/>
                    <a:pt x="1459" y="64"/>
                    <a:pt x="1319" y="194"/>
                  </a:cubicBezTo>
                  <a:lnTo>
                    <a:pt x="302" y="1135"/>
                  </a:lnTo>
                  <a:cubicBezTo>
                    <a:pt x="16" y="1406"/>
                    <a:pt x="1" y="1866"/>
                    <a:pt x="272" y="2152"/>
                  </a:cubicBezTo>
                  <a:cubicBezTo>
                    <a:pt x="410" y="2306"/>
                    <a:pt x="602" y="2383"/>
                    <a:pt x="794" y="2383"/>
                  </a:cubicBezTo>
                  <a:cubicBezTo>
                    <a:pt x="969" y="2383"/>
                    <a:pt x="1145" y="2319"/>
                    <a:pt x="1281" y="2190"/>
                  </a:cubicBezTo>
                  <a:lnTo>
                    <a:pt x="2298" y="1248"/>
                  </a:lnTo>
                  <a:cubicBezTo>
                    <a:pt x="2592" y="977"/>
                    <a:pt x="2607" y="525"/>
                    <a:pt x="2336" y="231"/>
                  </a:cubicBezTo>
                  <a:cubicBezTo>
                    <a:pt x="2194" y="78"/>
                    <a:pt x="2003" y="0"/>
                    <a:pt x="18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26"/>
            <p:cNvSpPr/>
            <p:nvPr/>
          </p:nvSpPr>
          <p:spPr>
            <a:xfrm>
              <a:off x="3465475" y="2159975"/>
              <a:ext cx="72350" cy="65775"/>
            </a:xfrm>
            <a:custGeom>
              <a:avLst/>
              <a:gdLst/>
              <a:ahLst/>
              <a:cxnLst/>
              <a:rect l="l" t="t" r="r" b="b"/>
              <a:pathLst>
                <a:path w="2894" h="2631" extrusionOk="0">
                  <a:moveTo>
                    <a:pt x="1952" y="250"/>
                  </a:moveTo>
                  <a:cubicBezTo>
                    <a:pt x="2117" y="250"/>
                    <a:pt x="2276" y="318"/>
                    <a:pt x="2389" y="438"/>
                  </a:cubicBezTo>
                  <a:cubicBezTo>
                    <a:pt x="2614" y="679"/>
                    <a:pt x="2599" y="1056"/>
                    <a:pt x="2358" y="1282"/>
                  </a:cubicBezTo>
                  <a:lnTo>
                    <a:pt x="1342" y="2223"/>
                  </a:lnTo>
                  <a:cubicBezTo>
                    <a:pt x="1235" y="2323"/>
                    <a:pt x="1095" y="2382"/>
                    <a:pt x="946" y="2382"/>
                  </a:cubicBezTo>
                  <a:cubicBezTo>
                    <a:pt x="937" y="2382"/>
                    <a:pt x="929" y="2382"/>
                    <a:pt x="920" y="2381"/>
                  </a:cubicBezTo>
                  <a:cubicBezTo>
                    <a:pt x="762" y="2374"/>
                    <a:pt x="611" y="2306"/>
                    <a:pt x="505" y="2193"/>
                  </a:cubicBezTo>
                  <a:cubicBezTo>
                    <a:pt x="279" y="1952"/>
                    <a:pt x="295" y="1576"/>
                    <a:pt x="536" y="1357"/>
                  </a:cubicBezTo>
                  <a:lnTo>
                    <a:pt x="1552" y="408"/>
                  </a:lnTo>
                  <a:cubicBezTo>
                    <a:pt x="1665" y="303"/>
                    <a:pt x="1809" y="250"/>
                    <a:pt x="1952" y="250"/>
                  </a:cubicBezTo>
                  <a:close/>
                  <a:moveTo>
                    <a:pt x="1954" y="1"/>
                  </a:moveTo>
                  <a:cubicBezTo>
                    <a:pt x="1747" y="1"/>
                    <a:pt x="1541" y="76"/>
                    <a:pt x="1379" y="227"/>
                  </a:cubicBezTo>
                  <a:lnTo>
                    <a:pt x="362" y="1169"/>
                  </a:lnTo>
                  <a:cubicBezTo>
                    <a:pt x="23" y="1485"/>
                    <a:pt x="1" y="2020"/>
                    <a:pt x="317" y="2366"/>
                  </a:cubicBezTo>
                  <a:cubicBezTo>
                    <a:pt x="475" y="2532"/>
                    <a:pt x="679" y="2622"/>
                    <a:pt x="905" y="2630"/>
                  </a:cubicBezTo>
                  <a:lnTo>
                    <a:pt x="942" y="2630"/>
                  </a:lnTo>
                  <a:cubicBezTo>
                    <a:pt x="1153" y="2630"/>
                    <a:pt x="1357" y="2555"/>
                    <a:pt x="1515" y="2404"/>
                  </a:cubicBezTo>
                  <a:lnTo>
                    <a:pt x="2532" y="1463"/>
                  </a:lnTo>
                  <a:cubicBezTo>
                    <a:pt x="2871" y="1146"/>
                    <a:pt x="2893" y="611"/>
                    <a:pt x="2577" y="272"/>
                  </a:cubicBezTo>
                  <a:cubicBezTo>
                    <a:pt x="2408" y="91"/>
                    <a:pt x="2181" y="1"/>
                    <a:pt x="19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26"/>
            <p:cNvSpPr/>
            <p:nvPr/>
          </p:nvSpPr>
          <p:spPr>
            <a:xfrm>
              <a:off x="3480550" y="2170475"/>
              <a:ext cx="35600" cy="32400"/>
            </a:xfrm>
            <a:custGeom>
              <a:avLst/>
              <a:gdLst/>
              <a:ahLst/>
              <a:cxnLst/>
              <a:rect l="l" t="t" r="r" b="b"/>
              <a:pathLst>
                <a:path w="1424" h="1296" extrusionOk="0">
                  <a:moveTo>
                    <a:pt x="994" y="0"/>
                  </a:moveTo>
                  <a:cubicBezTo>
                    <a:pt x="899" y="0"/>
                    <a:pt x="804" y="36"/>
                    <a:pt x="731" y="109"/>
                  </a:cubicBezTo>
                  <a:lnTo>
                    <a:pt x="716" y="116"/>
                  </a:lnTo>
                  <a:lnTo>
                    <a:pt x="452" y="357"/>
                  </a:lnTo>
                  <a:lnTo>
                    <a:pt x="422" y="387"/>
                  </a:lnTo>
                  <a:lnTo>
                    <a:pt x="166" y="628"/>
                  </a:lnTo>
                  <a:cubicBezTo>
                    <a:pt x="8" y="771"/>
                    <a:pt x="0" y="1020"/>
                    <a:pt x="143" y="1171"/>
                  </a:cubicBezTo>
                  <a:cubicBezTo>
                    <a:pt x="223" y="1254"/>
                    <a:pt x="327" y="1295"/>
                    <a:pt x="430" y="1295"/>
                  </a:cubicBezTo>
                  <a:cubicBezTo>
                    <a:pt x="524" y="1295"/>
                    <a:pt x="618" y="1261"/>
                    <a:pt x="693" y="1193"/>
                  </a:cubicBezTo>
                  <a:lnTo>
                    <a:pt x="708" y="1186"/>
                  </a:lnTo>
                  <a:lnTo>
                    <a:pt x="1258" y="673"/>
                  </a:lnTo>
                  <a:cubicBezTo>
                    <a:pt x="1409" y="530"/>
                    <a:pt x="1424" y="282"/>
                    <a:pt x="1273" y="124"/>
                  </a:cubicBezTo>
                  <a:cubicBezTo>
                    <a:pt x="1199" y="42"/>
                    <a:pt x="1097" y="0"/>
                    <a:pt x="9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26"/>
            <p:cNvSpPr/>
            <p:nvPr/>
          </p:nvSpPr>
          <p:spPr>
            <a:xfrm>
              <a:off x="3478275" y="2167350"/>
              <a:ext cx="39950" cy="38800"/>
            </a:xfrm>
            <a:custGeom>
              <a:avLst/>
              <a:gdLst/>
              <a:ahLst/>
              <a:cxnLst/>
              <a:rect l="l" t="t" r="r" b="b"/>
              <a:pathLst>
                <a:path w="1598" h="1552" extrusionOk="0">
                  <a:moveTo>
                    <a:pt x="1093" y="249"/>
                  </a:moveTo>
                  <a:cubicBezTo>
                    <a:pt x="1161" y="256"/>
                    <a:pt x="1229" y="286"/>
                    <a:pt x="1274" y="331"/>
                  </a:cubicBezTo>
                  <a:cubicBezTo>
                    <a:pt x="1319" y="384"/>
                    <a:pt x="1349" y="452"/>
                    <a:pt x="1342" y="520"/>
                  </a:cubicBezTo>
                  <a:cubicBezTo>
                    <a:pt x="1342" y="595"/>
                    <a:pt x="1312" y="655"/>
                    <a:pt x="1259" y="708"/>
                  </a:cubicBezTo>
                  <a:lnTo>
                    <a:pt x="701" y="1228"/>
                  </a:lnTo>
                  <a:cubicBezTo>
                    <a:pt x="654" y="1268"/>
                    <a:pt x="595" y="1297"/>
                    <a:pt x="534" y="1297"/>
                  </a:cubicBezTo>
                  <a:cubicBezTo>
                    <a:pt x="527" y="1297"/>
                    <a:pt x="520" y="1296"/>
                    <a:pt x="513" y="1296"/>
                  </a:cubicBezTo>
                  <a:cubicBezTo>
                    <a:pt x="438" y="1296"/>
                    <a:pt x="378" y="1265"/>
                    <a:pt x="332" y="1213"/>
                  </a:cubicBezTo>
                  <a:cubicBezTo>
                    <a:pt x="280" y="1160"/>
                    <a:pt x="257" y="1092"/>
                    <a:pt x="257" y="1024"/>
                  </a:cubicBezTo>
                  <a:cubicBezTo>
                    <a:pt x="265" y="957"/>
                    <a:pt x="295" y="889"/>
                    <a:pt x="340" y="844"/>
                  </a:cubicBezTo>
                  <a:lnTo>
                    <a:pt x="905" y="324"/>
                  </a:lnTo>
                  <a:cubicBezTo>
                    <a:pt x="950" y="279"/>
                    <a:pt x="1018" y="249"/>
                    <a:pt x="1086" y="249"/>
                  </a:cubicBezTo>
                  <a:close/>
                  <a:moveTo>
                    <a:pt x="1101" y="0"/>
                  </a:moveTo>
                  <a:cubicBezTo>
                    <a:pt x="965" y="0"/>
                    <a:pt x="830" y="45"/>
                    <a:pt x="732" y="136"/>
                  </a:cubicBezTo>
                  <a:lnTo>
                    <a:pt x="174" y="663"/>
                  </a:lnTo>
                  <a:cubicBezTo>
                    <a:pt x="69" y="753"/>
                    <a:pt x="16" y="881"/>
                    <a:pt x="9" y="1017"/>
                  </a:cubicBezTo>
                  <a:cubicBezTo>
                    <a:pt x="1" y="1152"/>
                    <a:pt x="54" y="1281"/>
                    <a:pt x="144" y="1386"/>
                  </a:cubicBezTo>
                  <a:cubicBezTo>
                    <a:pt x="242" y="1484"/>
                    <a:pt x="363" y="1544"/>
                    <a:pt x="506" y="1552"/>
                  </a:cubicBezTo>
                  <a:lnTo>
                    <a:pt x="521" y="1552"/>
                  </a:lnTo>
                  <a:cubicBezTo>
                    <a:pt x="649" y="1552"/>
                    <a:pt x="777" y="1499"/>
                    <a:pt x="867" y="1409"/>
                  </a:cubicBezTo>
                  <a:lnTo>
                    <a:pt x="1432" y="889"/>
                  </a:lnTo>
                  <a:cubicBezTo>
                    <a:pt x="1530" y="798"/>
                    <a:pt x="1590" y="670"/>
                    <a:pt x="1598" y="535"/>
                  </a:cubicBezTo>
                  <a:cubicBezTo>
                    <a:pt x="1598" y="392"/>
                    <a:pt x="1553" y="264"/>
                    <a:pt x="1455" y="166"/>
                  </a:cubicBezTo>
                  <a:cubicBezTo>
                    <a:pt x="1364" y="60"/>
                    <a:pt x="1236" y="8"/>
                    <a:pt x="110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26"/>
            <p:cNvSpPr/>
            <p:nvPr/>
          </p:nvSpPr>
          <p:spPr>
            <a:xfrm>
              <a:off x="3514625" y="2207375"/>
              <a:ext cx="35050" cy="32175"/>
            </a:xfrm>
            <a:custGeom>
              <a:avLst/>
              <a:gdLst/>
              <a:ahLst/>
              <a:cxnLst/>
              <a:rect l="l" t="t" r="r" b="b"/>
              <a:pathLst>
                <a:path w="1402" h="1287" extrusionOk="0">
                  <a:moveTo>
                    <a:pt x="971" y="1"/>
                  </a:moveTo>
                  <a:cubicBezTo>
                    <a:pt x="954" y="1"/>
                    <a:pt x="937" y="2"/>
                    <a:pt x="920" y="3"/>
                  </a:cubicBezTo>
                  <a:cubicBezTo>
                    <a:pt x="905" y="11"/>
                    <a:pt x="890" y="11"/>
                    <a:pt x="882" y="18"/>
                  </a:cubicBezTo>
                  <a:lnTo>
                    <a:pt x="859" y="18"/>
                  </a:lnTo>
                  <a:cubicBezTo>
                    <a:pt x="807" y="34"/>
                    <a:pt x="754" y="64"/>
                    <a:pt x="709" y="109"/>
                  </a:cubicBezTo>
                  <a:lnTo>
                    <a:pt x="400" y="388"/>
                  </a:lnTo>
                  <a:cubicBezTo>
                    <a:pt x="392" y="403"/>
                    <a:pt x="377" y="410"/>
                    <a:pt x="370" y="425"/>
                  </a:cubicBezTo>
                  <a:lnTo>
                    <a:pt x="166" y="613"/>
                  </a:lnTo>
                  <a:cubicBezTo>
                    <a:pt x="8" y="764"/>
                    <a:pt x="1" y="1005"/>
                    <a:pt x="144" y="1163"/>
                  </a:cubicBezTo>
                  <a:cubicBezTo>
                    <a:pt x="174" y="1193"/>
                    <a:pt x="212" y="1224"/>
                    <a:pt x="249" y="1239"/>
                  </a:cubicBezTo>
                  <a:cubicBezTo>
                    <a:pt x="249" y="1246"/>
                    <a:pt x="249" y="1246"/>
                    <a:pt x="249" y="1246"/>
                  </a:cubicBezTo>
                  <a:cubicBezTo>
                    <a:pt x="308" y="1275"/>
                    <a:pt x="371" y="1286"/>
                    <a:pt x="431" y="1286"/>
                  </a:cubicBezTo>
                  <a:cubicBezTo>
                    <a:pt x="449" y="1286"/>
                    <a:pt x="466" y="1286"/>
                    <a:pt x="483" y="1284"/>
                  </a:cubicBezTo>
                  <a:cubicBezTo>
                    <a:pt x="490" y="1284"/>
                    <a:pt x="505" y="1276"/>
                    <a:pt x="520" y="1276"/>
                  </a:cubicBezTo>
                  <a:cubicBezTo>
                    <a:pt x="528" y="1276"/>
                    <a:pt x="528" y="1269"/>
                    <a:pt x="536" y="1269"/>
                  </a:cubicBezTo>
                  <a:cubicBezTo>
                    <a:pt x="596" y="1254"/>
                    <a:pt x="648" y="1224"/>
                    <a:pt x="694" y="1186"/>
                  </a:cubicBezTo>
                  <a:lnTo>
                    <a:pt x="995" y="900"/>
                  </a:lnTo>
                  <a:cubicBezTo>
                    <a:pt x="1010" y="885"/>
                    <a:pt x="1018" y="877"/>
                    <a:pt x="1033" y="862"/>
                  </a:cubicBezTo>
                  <a:lnTo>
                    <a:pt x="1236" y="674"/>
                  </a:lnTo>
                  <a:cubicBezTo>
                    <a:pt x="1394" y="531"/>
                    <a:pt x="1402" y="282"/>
                    <a:pt x="1251" y="124"/>
                  </a:cubicBezTo>
                  <a:cubicBezTo>
                    <a:pt x="1221" y="94"/>
                    <a:pt x="1183" y="71"/>
                    <a:pt x="1146" y="49"/>
                  </a:cubicBezTo>
                  <a:cubicBezTo>
                    <a:pt x="1146" y="49"/>
                    <a:pt x="1146" y="41"/>
                    <a:pt x="1146" y="41"/>
                  </a:cubicBezTo>
                  <a:cubicBezTo>
                    <a:pt x="1093" y="12"/>
                    <a:pt x="1031" y="1"/>
                    <a:pt x="97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26"/>
            <p:cNvSpPr/>
            <p:nvPr/>
          </p:nvSpPr>
          <p:spPr>
            <a:xfrm>
              <a:off x="3512375" y="2204300"/>
              <a:ext cx="39375" cy="38375"/>
            </a:xfrm>
            <a:custGeom>
              <a:avLst/>
              <a:gdLst/>
              <a:ahLst/>
              <a:cxnLst/>
              <a:rect l="l" t="t" r="r" b="b"/>
              <a:pathLst>
                <a:path w="1575" h="1535" extrusionOk="0">
                  <a:moveTo>
                    <a:pt x="1061" y="251"/>
                  </a:moveTo>
                  <a:cubicBezTo>
                    <a:pt x="1094" y="251"/>
                    <a:pt x="1127" y="258"/>
                    <a:pt x="1160" y="270"/>
                  </a:cubicBezTo>
                  <a:cubicBezTo>
                    <a:pt x="1168" y="270"/>
                    <a:pt x="1175" y="277"/>
                    <a:pt x="1183" y="285"/>
                  </a:cubicBezTo>
                  <a:cubicBezTo>
                    <a:pt x="1213" y="300"/>
                    <a:pt x="1236" y="315"/>
                    <a:pt x="1251" y="337"/>
                  </a:cubicBezTo>
                  <a:cubicBezTo>
                    <a:pt x="1296" y="390"/>
                    <a:pt x="1326" y="450"/>
                    <a:pt x="1318" y="526"/>
                  </a:cubicBezTo>
                  <a:cubicBezTo>
                    <a:pt x="1318" y="593"/>
                    <a:pt x="1288" y="661"/>
                    <a:pt x="1236" y="706"/>
                  </a:cubicBezTo>
                  <a:lnTo>
                    <a:pt x="1025" y="902"/>
                  </a:lnTo>
                  <a:lnTo>
                    <a:pt x="1010" y="917"/>
                  </a:lnTo>
                  <a:cubicBezTo>
                    <a:pt x="1010" y="925"/>
                    <a:pt x="1010" y="925"/>
                    <a:pt x="1002" y="932"/>
                  </a:cubicBezTo>
                  <a:lnTo>
                    <a:pt x="693" y="1211"/>
                  </a:lnTo>
                  <a:cubicBezTo>
                    <a:pt x="671" y="1241"/>
                    <a:pt x="633" y="1256"/>
                    <a:pt x="588" y="1271"/>
                  </a:cubicBezTo>
                  <a:cubicBezTo>
                    <a:pt x="588" y="1271"/>
                    <a:pt x="573" y="1279"/>
                    <a:pt x="573" y="1279"/>
                  </a:cubicBezTo>
                  <a:lnTo>
                    <a:pt x="550" y="1279"/>
                  </a:lnTo>
                  <a:cubicBezTo>
                    <a:pt x="531" y="1282"/>
                    <a:pt x="513" y="1284"/>
                    <a:pt x="495" y="1284"/>
                  </a:cubicBezTo>
                  <a:cubicBezTo>
                    <a:pt x="469" y="1284"/>
                    <a:pt x="444" y="1280"/>
                    <a:pt x="422" y="1271"/>
                  </a:cubicBezTo>
                  <a:cubicBezTo>
                    <a:pt x="415" y="1264"/>
                    <a:pt x="407" y="1256"/>
                    <a:pt x="400" y="1256"/>
                  </a:cubicBezTo>
                  <a:cubicBezTo>
                    <a:pt x="369" y="1241"/>
                    <a:pt x="347" y="1219"/>
                    <a:pt x="324" y="1203"/>
                  </a:cubicBezTo>
                  <a:cubicBezTo>
                    <a:pt x="279" y="1151"/>
                    <a:pt x="256" y="1083"/>
                    <a:pt x="256" y="1015"/>
                  </a:cubicBezTo>
                  <a:cubicBezTo>
                    <a:pt x="256" y="940"/>
                    <a:pt x="287" y="880"/>
                    <a:pt x="339" y="827"/>
                  </a:cubicBezTo>
                  <a:lnTo>
                    <a:pt x="550" y="631"/>
                  </a:lnTo>
                  <a:cubicBezTo>
                    <a:pt x="558" y="631"/>
                    <a:pt x="558" y="624"/>
                    <a:pt x="565" y="616"/>
                  </a:cubicBezTo>
                  <a:cubicBezTo>
                    <a:pt x="573" y="608"/>
                    <a:pt x="573" y="608"/>
                    <a:pt x="573" y="608"/>
                  </a:cubicBezTo>
                  <a:lnTo>
                    <a:pt x="882" y="322"/>
                  </a:lnTo>
                  <a:cubicBezTo>
                    <a:pt x="912" y="292"/>
                    <a:pt x="942" y="277"/>
                    <a:pt x="995" y="262"/>
                  </a:cubicBezTo>
                  <a:cubicBezTo>
                    <a:pt x="995" y="262"/>
                    <a:pt x="1010" y="254"/>
                    <a:pt x="1010" y="254"/>
                  </a:cubicBezTo>
                  <a:lnTo>
                    <a:pt x="1025" y="254"/>
                  </a:lnTo>
                  <a:cubicBezTo>
                    <a:pt x="1037" y="252"/>
                    <a:pt x="1049" y="251"/>
                    <a:pt x="1061" y="251"/>
                  </a:cubicBezTo>
                  <a:close/>
                  <a:moveTo>
                    <a:pt x="1066" y="0"/>
                  </a:moveTo>
                  <a:cubicBezTo>
                    <a:pt x="1040" y="0"/>
                    <a:pt x="1013" y="2"/>
                    <a:pt x="987" y="6"/>
                  </a:cubicBezTo>
                  <a:cubicBezTo>
                    <a:pt x="980" y="6"/>
                    <a:pt x="964" y="13"/>
                    <a:pt x="949" y="13"/>
                  </a:cubicBezTo>
                  <a:lnTo>
                    <a:pt x="980" y="134"/>
                  </a:lnTo>
                  <a:lnTo>
                    <a:pt x="934" y="21"/>
                  </a:lnTo>
                  <a:lnTo>
                    <a:pt x="919" y="21"/>
                  </a:lnTo>
                  <a:cubicBezTo>
                    <a:pt x="836" y="44"/>
                    <a:pt x="769" y="81"/>
                    <a:pt x="708" y="134"/>
                  </a:cubicBezTo>
                  <a:lnTo>
                    <a:pt x="407" y="420"/>
                  </a:lnTo>
                  <a:cubicBezTo>
                    <a:pt x="392" y="428"/>
                    <a:pt x="384" y="443"/>
                    <a:pt x="377" y="458"/>
                  </a:cubicBezTo>
                  <a:lnTo>
                    <a:pt x="166" y="646"/>
                  </a:lnTo>
                  <a:cubicBezTo>
                    <a:pt x="68" y="736"/>
                    <a:pt x="8" y="865"/>
                    <a:pt x="8" y="1000"/>
                  </a:cubicBezTo>
                  <a:cubicBezTo>
                    <a:pt x="0" y="1143"/>
                    <a:pt x="53" y="1271"/>
                    <a:pt x="143" y="1369"/>
                  </a:cubicBezTo>
                  <a:cubicBezTo>
                    <a:pt x="174" y="1407"/>
                    <a:pt x="211" y="1437"/>
                    <a:pt x="256" y="1460"/>
                  </a:cubicBezTo>
                  <a:cubicBezTo>
                    <a:pt x="264" y="1467"/>
                    <a:pt x="279" y="1475"/>
                    <a:pt x="287" y="1482"/>
                  </a:cubicBezTo>
                  <a:cubicBezTo>
                    <a:pt x="362" y="1520"/>
                    <a:pt x="437" y="1535"/>
                    <a:pt x="513" y="1535"/>
                  </a:cubicBezTo>
                  <a:cubicBezTo>
                    <a:pt x="535" y="1535"/>
                    <a:pt x="565" y="1535"/>
                    <a:pt x="588" y="1527"/>
                  </a:cubicBezTo>
                  <a:cubicBezTo>
                    <a:pt x="603" y="1527"/>
                    <a:pt x="618" y="1527"/>
                    <a:pt x="633" y="1520"/>
                  </a:cubicBezTo>
                  <a:lnTo>
                    <a:pt x="603" y="1399"/>
                  </a:lnTo>
                  <a:lnTo>
                    <a:pt x="641" y="1520"/>
                  </a:lnTo>
                  <a:cubicBezTo>
                    <a:pt x="648" y="1520"/>
                    <a:pt x="656" y="1512"/>
                    <a:pt x="663" y="1512"/>
                  </a:cubicBezTo>
                  <a:cubicBezTo>
                    <a:pt x="738" y="1490"/>
                    <a:pt x="814" y="1452"/>
                    <a:pt x="867" y="1399"/>
                  </a:cubicBezTo>
                  <a:lnTo>
                    <a:pt x="1175" y="1113"/>
                  </a:lnTo>
                  <a:cubicBezTo>
                    <a:pt x="1183" y="1106"/>
                    <a:pt x="1190" y="1091"/>
                    <a:pt x="1205" y="1075"/>
                  </a:cubicBezTo>
                  <a:lnTo>
                    <a:pt x="1409" y="887"/>
                  </a:lnTo>
                  <a:cubicBezTo>
                    <a:pt x="1507" y="797"/>
                    <a:pt x="1567" y="669"/>
                    <a:pt x="1575" y="533"/>
                  </a:cubicBezTo>
                  <a:cubicBezTo>
                    <a:pt x="1575" y="398"/>
                    <a:pt x="1529" y="262"/>
                    <a:pt x="1439" y="164"/>
                  </a:cubicBezTo>
                  <a:cubicBezTo>
                    <a:pt x="1401" y="126"/>
                    <a:pt x="1371" y="104"/>
                    <a:pt x="1326" y="74"/>
                  </a:cubicBezTo>
                  <a:cubicBezTo>
                    <a:pt x="1311" y="66"/>
                    <a:pt x="1303" y="59"/>
                    <a:pt x="1288" y="51"/>
                  </a:cubicBezTo>
                  <a:cubicBezTo>
                    <a:pt x="1221" y="17"/>
                    <a:pt x="1144" y="0"/>
                    <a:pt x="106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26"/>
            <p:cNvSpPr/>
            <p:nvPr/>
          </p:nvSpPr>
          <p:spPr>
            <a:xfrm>
              <a:off x="3478275" y="2232100"/>
              <a:ext cx="18125" cy="16425"/>
            </a:xfrm>
            <a:custGeom>
              <a:avLst/>
              <a:gdLst/>
              <a:ahLst/>
              <a:cxnLst/>
              <a:rect l="l" t="t" r="r" b="b"/>
              <a:pathLst>
                <a:path w="725" h="657" extrusionOk="0">
                  <a:moveTo>
                    <a:pt x="179" y="0"/>
                  </a:moveTo>
                  <a:cubicBezTo>
                    <a:pt x="142" y="0"/>
                    <a:pt x="109" y="10"/>
                    <a:pt x="84" y="31"/>
                  </a:cubicBezTo>
                  <a:cubicBezTo>
                    <a:pt x="1" y="107"/>
                    <a:pt x="61" y="302"/>
                    <a:pt x="212" y="468"/>
                  </a:cubicBezTo>
                  <a:cubicBezTo>
                    <a:pt x="321" y="588"/>
                    <a:pt x="450" y="657"/>
                    <a:pt x="547" y="657"/>
                  </a:cubicBezTo>
                  <a:cubicBezTo>
                    <a:pt x="584" y="657"/>
                    <a:pt x="616" y="647"/>
                    <a:pt x="641" y="626"/>
                  </a:cubicBezTo>
                  <a:cubicBezTo>
                    <a:pt x="724" y="543"/>
                    <a:pt x="671" y="348"/>
                    <a:pt x="513" y="182"/>
                  </a:cubicBezTo>
                  <a:cubicBezTo>
                    <a:pt x="404" y="68"/>
                    <a:pt x="276" y="0"/>
                    <a:pt x="179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26"/>
            <p:cNvSpPr/>
            <p:nvPr/>
          </p:nvSpPr>
          <p:spPr>
            <a:xfrm>
              <a:off x="3475850" y="2229000"/>
              <a:ext cx="22975" cy="22725"/>
            </a:xfrm>
            <a:custGeom>
              <a:avLst/>
              <a:gdLst/>
              <a:ahLst/>
              <a:cxnLst/>
              <a:rect l="l" t="t" r="r" b="b"/>
              <a:pathLst>
                <a:path w="919" h="909" extrusionOk="0">
                  <a:moveTo>
                    <a:pt x="279" y="246"/>
                  </a:moveTo>
                  <a:cubicBezTo>
                    <a:pt x="316" y="246"/>
                    <a:pt x="414" y="283"/>
                    <a:pt x="520" y="396"/>
                  </a:cubicBezTo>
                  <a:cubicBezTo>
                    <a:pt x="633" y="517"/>
                    <a:pt x="655" y="622"/>
                    <a:pt x="648" y="652"/>
                  </a:cubicBezTo>
                  <a:cubicBezTo>
                    <a:pt x="645" y="653"/>
                    <a:pt x="642" y="653"/>
                    <a:pt x="637" y="653"/>
                  </a:cubicBezTo>
                  <a:cubicBezTo>
                    <a:pt x="598" y="653"/>
                    <a:pt x="502" y="618"/>
                    <a:pt x="399" y="509"/>
                  </a:cubicBezTo>
                  <a:cubicBezTo>
                    <a:pt x="279" y="381"/>
                    <a:pt x="264" y="268"/>
                    <a:pt x="264" y="253"/>
                  </a:cubicBezTo>
                  <a:cubicBezTo>
                    <a:pt x="271" y="246"/>
                    <a:pt x="271" y="246"/>
                    <a:pt x="279" y="246"/>
                  </a:cubicBezTo>
                  <a:close/>
                  <a:moveTo>
                    <a:pt x="277" y="0"/>
                  </a:moveTo>
                  <a:cubicBezTo>
                    <a:pt x="208" y="0"/>
                    <a:pt x="147" y="21"/>
                    <a:pt x="98" y="65"/>
                  </a:cubicBezTo>
                  <a:cubicBezTo>
                    <a:pt x="23" y="133"/>
                    <a:pt x="0" y="246"/>
                    <a:pt x="38" y="374"/>
                  </a:cubicBezTo>
                  <a:cubicBezTo>
                    <a:pt x="68" y="479"/>
                    <a:pt x="128" y="585"/>
                    <a:pt x="219" y="682"/>
                  </a:cubicBezTo>
                  <a:cubicBezTo>
                    <a:pt x="354" y="826"/>
                    <a:pt x="512" y="908"/>
                    <a:pt x="640" y="908"/>
                  </a:cubicBezTo>
                  <a:cubicBezTo>
                    <a:pt x="716" y="908"/>
                    <a:pt x="776" y="886"/>
                    <a:pt x="821" y="841"/>
                  </a:cubicBezTo>
                  <a:cubicBezTo>
                    <a:pt x="896" y="773"/>
                    <a:pt x="919" y="652"/>
                    <a:pt x="881" y="524"/>
                  </a:cubicBezTo>
                  <a:cubicBezTo>
                    <a:pt x="859" y="426"/>
                    <a:pt x="791" y="321"/>
                    <a:pt x="708" y="223"/>
                  </a:cubicBezTo>
                  <a:cubicBezTo>
                    <a:pt x="569" y="79"/>
                    <a:pt x="410" y="0"/>
                    <a:pt x="27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26"/>
            <p:cNvSpPr/>
            <p:nvPr/>
          </p:nvSpPr>
          <p:spPr>
            <a:xfrm>
              <a:off x="3416900" y="2187975"/>
              <a:ext cx="42775" cy="38975"/>
            </a:xfrm>
            <a:custGeom>
              <a:avLst/>
              <a:gdLst/>
              <a:ahLst/>
              <a:cxnLst/>
              <a:rect l="l" t="t" r="r" b="b"/>
              <a:pathLst>
                <a:path w="1711" h="1559" extrusionOk="0">
                  <a:moveTo>
                    <a:pt x="463" y="1"/>
                  </a:moveTo>
                  <a:cubicBezTo>
                    <a:pt x="366" y="1"/>
                    <a:pt x="282" y="28"/>
                    <a:pt x="219" y="86"/>
                  </a:cubicBezTo>
                  <a:cubicBezTo>
                    <a:pt x="0" y="290"/>
                    <a:pt x="121" y="757"/>
                    <a:pt x="475" y="1141"/>
                  </a:cubicBezTo>
                  <a:cubicBezTo>
                    <a:pt x="724" y="1405"/>
                    <a:pt x="1024" y="1558"/>
                    <a:pt x="1254" y="1558"/>
                  </a:cubicBezTo>
                  <a:cubicBezTo>
                    <a:pt x="1352" y="1558"/>
                    <a:pt x="1437" y="1531"/>
                    <a:pt x="1499" y="1472"/>
                  </a:cubicBezTo>
                  <a:cubicBezTo>
                    <a:pt x="1710" y="1269"/>
                    <a:pt x="1597" y="802"/>
                    <a:pt x="1243" y="425"/>
                  </a:cubicBezTo>
                  <a:cubicBezTo>
                    <a:pt x="994" y="155"/>
                    <a:pt x="693" y="1"/>
                    <a:pt x="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26"/>
            <p:cNvSpPr/>
            <p:nvPr/>
          </p:nvSpPr>
          <p:spPr>
            <a:xfrm>
              <a:off x="3413500" y="2184875"/>
              <a:ext cx="47500" cy="45200"/>
            </a:xfrm>
            <a:custGeom>
              <a:avLst/>
              <a:gdLst/>
              <a:ahLst/>
              <a:cxnLst/>
              <a:rect l="l" t="t" r="r" b="b"/>
              <a:pathLst>
                <a:path w="1900" h="1808" extrusionOk="0">
                  <a:moveTo>
                    <a:pt x="603" y="256"/>
                  </a:moveTo>
                  <a:cubicBezTo>
                    <a:pt x="784" y="256"/>
                    <a:pt x="1048" y="376"/>
                    <a:pt x="1289" y="632"/>
                  </a:cubicBezTo>
                  <a:cubicBezTo>
                    <a:pt x="1440" y="798"/>
                    <a:pt x="1553" y="994"/>
                    <a:pt x="1598" y="1167"/>
                  </a:cubicBezTo>
                  <a:cubicBezTo>
                    <a:pt x="1635" y="1318"/>
                    <a:pt x="1613" y="1438"/>
                    <a:pt x="1553" y="1498"/>
                  </a:cubicBezTo>
                  <a:cubicBezTo>
                    <a:pt x="1513" y="1538"/>
                    <a:pt x="1453" y="1557"/>
                    <a:pt x="1381" y="1557"/>
                  </a:cubicBezTo>
                  <a:cubicBezTo>
                    <a:pt x="1330" y="1557"/>
                    <a:pt x="1273" y="1547"/>
                    <a:pt x="1214" y="1529"/>
                  </a:cubicBezTo>
                  <a:cubicBezTo>
                    <a:pt x="1040" y="1468"/>
                    <a:pt x="860" y="1348"/>
                    <a:pt x="701" y="1175"/>
                  </a:cubicBezTo>
                  <a:cubicBezTo>
                    <a:pt x="370" y="821"/>
                    <a:pt x="302" y="436"/>
                    <a:pt x="438" y="308"/>
                  </a:cubicBezTo>
                  <a:cubicBezTo>
                    <a:pt x="475" y="271"/>
                    <a:pt x="528" y="256"/>
                    <a:pt x="603" y="256"/>
                  </a:cubicBezTo>
                  <a:close/>
                  <a:moveTo>
                    <a:pt x="599" y="0"/>
                  </a:moveTo>
                  <a:cubicBezTo>
                    <a:pt x="469" y="0"/>
                    <a:pt x="353" y="39"/>
                    <a:pt x="265" y="120"/>
                  </a:cubicBezTo>
                  <a:cubicBezTo>
                    <a:pt x="1" y="369"/>
                    <a:pt x="106" y="911"/>
                    <a:pt x="513" y="1348"/>
                  </a:cubicBezTo>
                  <a:cubicBezTo>
                    <a:pt x="701" y="1544"/>
                    <a:pt x="920" y="1694"/>
                    <a:pt x="1138" y="1762"/>
                  </a:cubicBezTo>
                  <a:cubicBezTo>
                    <a:pt x="1221" y="1792"/>
                    <a:pt x="1312" y="1807"/>
                    <a:pt x="1387" y="1807"/>
                  </a:cubicBezTo>
                  <a:cubicBezTo>
                    <a:pt x="1522" y="1807"/>
                    <a:pt x="1635" y="1770"/>
                    <a:pt x="1718" y="1687"/>
                  </a:cubicBezTo>
                  <a:cubicBezTo>
                    <a:pt x="1854" y="1559"/>
                    <a:pt x="1899" y="1355"/>
                    <a:pt x="1839" y="1107"/>
                  </a:cubicBezTo>
                  <a:cubicBezTo>
                    <a:pt x="1786" y="888"/>
                    <a:pt x="1658" y="662"/>
                    <a:pt x="1470" y="459"/>
                  </a:cubicBezTo>
                  <a:cubicBezTo>
                    <a:pt x="1196" y="165"/>
                    <a:pt x="867" y="0"/>
                    <a:pt x="59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26"/>
            <p:cNvSpPr/>
            <p:nvPr/>
          </p:nvSpPr>
          <p:spPr>
            <a:xfrm>
              <a:off x="3430275" y="2194050"/>
              <a:ext cx="8875" cy="8175"/>
            </a:xfrm>
            <a:custGeom>
              <a:avLst/>
              <a:gdLst/>
              <a:ahLst/>
              <a:cxnLst/>
              <a:rect l="l" t="t" r="r" b="b"/>
              <a:pathLst>
                <a:path w="355" h="327" extrusionOk="0">
                  <a:moveTo>
                    <a:pt x="95" y="1"/>
                  </a:moveTo>
                  <a:cubicBezTo>
                    <a:pt x="76" y="1"/>
                    <a:pt x="58" y="6"/>
                    <a:pt x="45" y="17"/>
                  </a:cubicBezTo>
                  <a:cubicBezTo>
                    <a:pt x="0" y="62"/>
                    <a:pt x="23" y="160"/>
                    <a:pt x="98" y="235"/>
                  </a:cubicBezTo>
                  <a:cubicBezTo>
                    <a:pt x="152" y="294"/>
                    <a:pt x="217" y="326"/>
                    <a:pt x="264" y="326"/>
                  </a:cubicBezTo>
                  <a:cubicBezTo>
                    <a:pt x="283" y="326"/>
                    <a:pt x="298" y="321"/>
                    <a:pt x="309" y="310"/>
                  </a:cubicBezTo>
                  <a:cubicBezTo>
                    <a:pt x="354" y="265"/>
                    <a:pt x="332" y="167"/>
                    <a:pt x="256" y="92"/>
                  </a:cubicBezTo>
                  <a:cubicBezTo>
                    <a:pt x="208" y="33"/>
                    <a:pt x="144" y="1"/>
                    <a:pt x="95" y="1"/>
                  </a:cubicBezTo>
                  <a:close/>
                </a:path>
              </a:pathLst>
            </a:custGeom>
            <a:solidFill>
              <a:srgbClr val="FF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26"/>
            <p:cNvSpPr/>
            <p:nvPr/>
          </p:nvSpPr>
          <p:spPr>
            <a:xfrm>
              <a:off x="3495225" y="2272150"/>
              <a:ext cx="42600" cy="38900"/>
            </a:xfrm>
            <a:custGeom>
              <a:avLst/>
              <a:gdLst/>
              <a:ahLst/>
              <a:cxnLst/>
              <a:rect l="l" t="t" r="r" b="b"/>
              <a:pathLst>
                <a:path w="1704" h="1556" extrusionOk="0">
                  <a:moveTo>
                    <a:pt x="457" y="0"/>
                  </a:moveTo>
                  <a:cubicBezTo>
                    <a:pt x="360" y="0"/>
                    <a:pt x="275" y="28"/>
                    <a:pt x="212" y="86"/>
                  </a:cubicBezTo>
                  <a:cubicBezTo>
                    <a:pt x="1" y="282"/>
                    <a:pt x="114" y="757"/>
                    <a:pt x="468" y="1133"/>
                  </a:cubicBezTo>
                  <a:cubicBezTo>
                    <a:pt x="715" y="1401"/>
                    <a:pt x="1013" y="1555"/>
                    <a:pt x="1242" y="1555"/>
                  </a:cubicBezTo>
                  <a:cubicBezTo>
                    <a:pt x="1342" y="1555"/>
                    <a:pt x="1428" y="1526"/>
                    <a:pt x="1492" y="1465"/>
                  </a:cubicBezTo>
                  <a:cubicBezTo>
                    <a:pt x="1703" y="1269"/>
                    <a:pt x="1590" y="802"/>
                    <a:pt x="1236" y="418"/>
                  </a:cubicBezTo>
                  <a:cubicBezTo>
                    <a:pt x="988" y="153"/>
                    <a:pt x="687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26"/>
            <p:cNvSpPr/>
            <p:nvPr/>
          </p:nvSpPr>
          <p:spPr>
            <a:xfrm>
              <a:off x="3493725" y="2269050"/>
              <a:ext cx="47675" cy="45000"/>
            </a:xfrm>
            <a:custGeom>
              <a:avLst/>
              <a:gdLst/>
              <a:ahLst/>
              <a:cxnLst/>
              <a:rect l="l" t="t" r="r" b="b"/>
              <a:pathLst>
                <a:path w="1907" h="1800" extrusionOk="0">
                  <a:moveTo>
                    <a:pt x="520" y="248"/>
                  </a:moveTo>
                  <a:cubicBezTo>
                    <a:pt x="701" y="248"/>
                    <a:pt x="965" y="376"/>
                    <a:pt x="1206" y="632"/>
                  </a:cubicBezTo>
                  <a:cubicBezTo>
                    <a:pt x="1530" y="979"/>
                    <a:pt x="1605" y="1370"/>
                    <a:pt x="1469" y="1498"/>
                  </a:cubicBezTo>
                  <a:cubicBezTo>
                    <a:pt x="1430" y="1534"/>
                    <a:pt x="1372" y="1552"/>
                    <a:pt x="1302" y="1552"/>
                  </a:cubicBezTo>
                  <a:cubicBezTo>
                    <a:pt x="1120" y="1552"/>
                    <a:pt x="858" y="1430"/>
                    <a:pt x="618" y="1174"/>
                  </a:cubicBezTo>
                  <a:cubicBezTo>
                    <a:pt x="460" y="1001"/>
                    <a:pt x="355" y="813"/>
                    <a:pt x="309" y="640"/>
                  </a:cubicBezTo>
                  <a:cubicBezTo>
                    <a:pt x="272" y="489"/>
                    <a:pt x="287" y="368"/>
                    <a:pt x="355" y="301"/>
                  </a:cubicBezTo>
                  <a:cubicBezTo>
                    <a:pt x="392" y="271"/>
                    <a:pt x="453" y="248"/>
                    <a:pt x="520" y="248"/>
                  </a:cubicBezTo>
                  <a:close/>
                  <a:moveTo>
                    <a:pt x="516" y="0"/>
                  </a:moveTo>
                  <a:cubicBezTo>
                    <a:pt x="386" y="0"/>
                    <a:pt x="270" y="39"/>
                    <a:pt x="181" y="120"/>
                  </a:cubicBezTo>
                  <a:cubicBezTo>
                    <a:pt x="46" y="248"/>
                    <a:pt x="1" y="451"/>
                    <a:pt x="61" y="700"/>
                  </a:cubicBezTo>
                  <a:cubicBezTo>
                    <a:pt x="114" y="911"/>
                    <a:pt x="249" y="1144"/>
                    <a:pt x="438" y="1348"/>
                  </a:cubicBezTo>
                  <a:cubicBezTo>
                    <a:pt x="709" y="1641"/>
                    <a:pt x="1040" y="1800"/>
                    <a:pt x="1304" y="1800"/>
                  </a:cubicBezTo>
                  <a:cubicBezTo>
                    <a:pt x="1432" y="1800"/>
                    <a:pt x="1552" y="1762"/>
                    <a:pt x="1635" y="1687"/>
                  </a:cubicBezTo>
                  <a:cubicBezTo>
                    <a:pt x="1906" y="1438"/>
                    <a:pt x="1793" y="896"/>
                    <a:pt x="1387" y="459"/>
                  </a:cubicBezTo>
                  <a:cubicBezTo>
                    <a:pt x="1113" y="165"/>
                    <a:pt x="784" y="0"/>
                    <a:pt x="51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26"/>
            <p:cNvSpPr/>
            <p:nvPr/>
          </p:nvSpPr>
          <p:spPr>
            <a:xfrm>
              <a:off x="3520100" y="2290750"/>
              <a:ext cx="9050" cy="8150"/>
            </a:xfrm>
            <a:custGeom>
              <a:avLst/>
              <a:gdLst/>
              <a:ahLst/>
              <a:cxnLst/>
              <a:rect l="l" t="t" r="r" b="b"/>
              <a:pathLst>
                <a:path w="362" h="326" extrusionOk="0">
                  <a:moveTo>
                    <a:pt x="98" y="1"/>
                  </a:moveTo>
                  <a:cubicBezTo>
                    <a:pt x="77" y="1"/>
                    <a:pt x="59" y="7"/>
                    <a:pt x="45" y="20"/>
                  </a:cubicBezTo>
                  <a:cubicBezTo>
                    <a:pt x="0" y="58"/>
                    <a:pt x="30" y="156"/>
                    <a:pt x="98" y="239"/>
                  </a:cubicBezTo>
                  <a:cubicBezTo>
                    <a:pt x="151" y="292"/>
                    <a:pt x="215" y="326"/>
                    <a:pt x="264" y="326"/>
                  </a:cubicBezTo>
                  <a:cubicBezTo>
                    <a:pt x="285" y="326"/>
                    <a:pt x="303" y="320"/>
                    <a:pt x="317" y="306"/>
                  </a:cubicBezTo>
                  <a:cubicBezTo>
                    <a:pt x="362" y="269"/>
                    <a:pt x="339" y="171"/>
                    <a:pt x="264" y="88"/>
                  </a:cubicBezTo>
                  <a:cubicBezTo>
                    <a:pt x="211" y="35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FF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26"/>
            <p:cNvSpPr/>
            <p:nvPr/>
          </p:nvSpPr>
          <p:spPr>
            <a:xfrm>
              <a:off x="3456075" y="2233400"/>
              <a:ext cx="36175" cy="34150"/>
            </a:xfrm>
            <a:custGeom>
              <a:avLst/>
              <a:gdLst/>
              <a:ahLst/>
              <a:cxnLst/>
              <a:rect l="l" t="t" r="r" b="b"/>
              <a:pathLst>
                <a:path w="1447" h="1366" extrusionOk="0">
                  <a:moveTo>
                    <a:pt x="359" y="0"/>
                  </a:moveTo>
                  <a:cubicBezTo>
                    <a:pt x="318" y="0"/>
                    <a:pt x="280" y="21"/>
                    <a:pt x="256" y="55"/>
                  </a:cubicBezTo>
                  <a:cubicBezTo>
                    <a:pt x="0" y="439"/>
                    <a:pt x="98" y="966"/>
                    <a:pt x="482" y="1222"/>
                  </a:cubicBezTo>
                  <a:cubicBezTo>
                    <a:pt x="625" y="1312"/>
                    <a:pt x="791" y="1365"/>
                    <a:pt x="949" y="1365"/>
                  </a:cubicBezTo>
                  <a:cubicBezTo>
                    <a:pt x="1092" y="1365"/>
                    <a:pt x="1235" y="1327"/>
                    <a:pt x="1364" y="1252"/>
                  </a:cubicBezTo>
                  <a:cubicBezTo>
                    <a:pt x="1424" y="1222"/>
                    <a:pt x="1446" y="1147"/>
                    <a:pt x="1409" y="1086"/>
                  </a:cubicBezTo>
                  <a:cubicBezTo>
                    <a:pt x="1388" y="1044"/>
                    <a:pt x="1344" y="1020"/>
                    <a:pt x="1299" y="1020"/>
                  </a:cubicBezTo>
                  <a:cubicBezTo>
                    <a:pt x="1280" y="1020"/>
                    <a:pt x="1261" y="1025"/>
                    <a:pt x="1243" y="1034"/>
                  </a:cubicBezTo>
                  <a:cubicBezTo>
                    <a:pt x="1153" y="1086"/>
                    <a:pt x="1055" y="1111"/>
                    <a:pt x="957" y="1111"/>
                  </a:cubicBezTo>
                  <a:cubicBezTo>
                    <a:pt x="842" y="1111"/>
                    <a:pt x="727" y="1076"/>
                    <a:pt x="625" y="1011"/>
                  </a:cubicBezTo>
                  <a:cubicBezTo>
                    <a:pt x="497" y="921"/>
                    <a:pt x="407" y="793"/>
                    <a:pt x="377" y="635"/>
                  </a:cubicBezTo>
                  <a:cubicBezTo>
                    <a:pt x="347" y="484"/>
                    <a:pt x="377" y="326"/>
                    <a:pt x="467" y="198"/>
                  </a:cubicBezTo>
                  <a:cubicBezTo>
                    <a:pt x="505" y="137"/>
                    <a:pt x="490" y="62"/>
                    <a:pt x="430" y="24"/>
                  </a:cubicBezTo>
                  <a:cubicBezTo>
                    <a:pt x="407" y="8"/>
                    <a:pt x="383" y="0"/>
                    <a:pt x="35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26"/>
            <p:cNvSpPr/>
            <p:nvPr/>
          </p:nvSpPr>
          <p:spPr>
            <a:xfrm>
              <a:off x="3487525" y="2254075"/>
              <a:ext cx="10750" cy="15925"/>
            </a:xfrm>
            <a:custGeom>
              <a:avLst/>
              <a:gdLst/>
              <a:ahLst/>
              <a:cxnLst/>
              <a:rect l="l" t="t" r="r" b="b"/>
              <a:pathLst>
                <a:path w="430" h="637" extrusionOk="0">
                  <a:moveTo>
                    <a:pt x="298" y="0"/>
                  </a:moveTo>
                  <a:cubicBezTo>
                    <a:pt x="289" y="0"/>
                    <a:pt x="280" y="1"/>
                    <a:pt x="271" y="3"/>
                  </a:cubicBezTo>
                  <a:cubicBezTo>
                    <a:pt x="188" y="18"/>
                    <a:pt x="113" y="71"/>
                    <a:pt x="68" y="139"/>
                  </a:cubicBezTo>
                  <a:cubicBezTo>
                    <a:pt x="15" y="214"/>
                    <a:pt x="0" y="297"/>
                    <a:pt x="15" y="380"/>
                  </a:cubicBezTo>
                  <a:cubicBezTo>
                    <a:pt x="38" y="500"/>
                    <a:pt x="128" y="598"/>
                    <a:pt x="249" y="629"/>
                  </a:cubicBezTo>
                  <a:cubicBezTo>
                    <a:pt x="256" y="636"/>
                    <a:pt x="271" y="636"/>
                    <a:pt x="279" y="636"/>
                  </a:cubicBezTo>
                  <a:cubicBezTo>
                    <a:pt x="331" y="636"/>
                    <a:pt x="384" y="598"/>
                    <a:pt x="399" y="546"/>
                  </a:cubicBezTo>
                  <a:cubicBezTo>
                    <a:pt x="422" y="478"/>
                    <a:pt x="384" y="410"/>
                    <a:pt x="316" y="388"/>
                  </a:cubicBezTo>
                  <a:cubicBezTo>
                    <a:pt x="286" y="380"/>
                    <a:pt x="271" y="357"/>
                    <a:pt x="264" y="335"/>
                  </a:cubicBezTo>
                  <a:cubicBezTo>
                    <a:pt x="264" y="312"/>
                    <a:pt x="264" y="297"/>
                    <a:pt x="271" y="282"/>
                  </a:cubicBezTo>
                  <a:cubicBezTo>
                    <a:pt x="286" y="267"/>
                    <a:pt x="301" y="252"/>
                    <a:pt x="316" y="252"/>
                  </a:cubicBezTo>
                  <a:cubicBezTo>
                    <a:pt x="384" y="237"/>
                    <a:pt x="429" y="169"/>
                    <a:pt x="422" y="101"/>
                  </a:cubicBezTo>
                  <a:cubicBezTo>
                    <a:pt x="409" y="42"/>
                    <a:pt x="356" y="0"/>
                    <a:pt x="29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26"/>
            <p:cNvSpPr/>
            <p:nvPr/>
          </p:nvSpPr>
          <p:spPr>
            <a:xfrm>
              <a:off x="3456625" y="2227900"/>
              <a:ext cx="16425" cy="10275"/>
            </a:xfrm>
            <a:custGeom>
              <a:avLst/>
              <a:gdLst/>
              <a:ahLst/>
              <a:cxnLst/>
              <a:rect l="l" t="t" r="r" b="b"/>
              <a:pathLst>
                <a:path w="657" h="411" extrusionOk="0">
                  <a:moveTo>
                    <a:pt x="133" y="0"/>
                  </a:moveTo>
                  <a:cubicBezTo>
                    <a:pt x="124" y="0"/>
                    <a:pt x="115" y="1"/>
                    <a:pt x="106" y="3"/>
                  </a:cubicBezTo>
                  <a:cubicBezTo>
                    <a:pt x="38" y="18"/>
                    <a:pt x="1" y="79"/>
                    <a:pt x="8" y="154"/>
                  </a:cubicBezTo>
                  <a:cubicBezTo>
                    <a:pt x="38" y="305"/>
                    <a:pt x="174" y="410"/>
                    <a:pt x="325" y="410"/>
                  </a:cubicBezTo>
                  <a:cubicBezTo>
                    <a:pt x="347" y="410"/>
                    <a:pt x="370" y="410"/>
                    <a:pt x="385" y="403"/>
                  </a:cubicBezTo>
                  <a:cubicBezTo>
                    <a:pt x="505" y="380"/>
                    <a:pt x="603" y="290"/>
                    <a:pt x="633" y="177"/>
                  </a:cubicBezTo>
                  <a:cubicBezTo>
                    <a:pt x="656" y="109"/>
                    <a:pt x="618" y="41"/>
                    <a:pt x="551" y="18"/>
                  </a:cubicBezTo>
                  <a:cubicBezTo>
                    <a:pt x="541" y="16"/>
                    <a:pt x="531" y="15"/>
                    <a:pt x="521" y="15"/>
                  </a:cubicBezTo>
                  <a:cubicBezTo>
                    <a:pt x="464" y="15"/>
                    <a:pt x="412" y="51"/>
                    <a:pt x="392" y="109"/>
                  </a:cubicBezTo>
                  <a:cubicBezTo>
                    <a:pt x="392" y="124"/>
                    <a:pt x="370" y="154"/>
                    <a:pt x="340" y="154"/>
                  </a:cubicBezTo>
                  <a:cubicBezTo>
                    <a:pt x="335" y="156"/>
                    <a:pt x="330" y="157"/>
                    <a:pt x="325" y="157"/>
                  </a:cubicBezTo>
                  <a:cubicBezTo>
                    <a:pt x="312" y="157"/>
                    <a:pt x="298" y="152"/>
                    <a:pt x="287" y="147"/>
                  </a:cubicBezTo>
                  <a:cubicBezTo>
                    <a:pt x="272" y="139"/>
                    <a:pt x="257" y="124"/>
                    <a:pt x="257" y="101"/>
                  </a:cubicBezTo>
                  <a:cubicBezTo>
                    <a:pt x="244" y="42"/>
                    <a:pt x="191" y="0"/>
                    <a:pt x="13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53" name="Google Shape;3953;p26"/>
          <p:cNvGrpSpPr/>
          <p:nvPr/>
        </p:nvGrpSpPr>
        <p:grpSpPr>
          <a:xfrm rot="-2388770" flipH="1">
            <a:off x="350469" y="3425522"/>
            <a:ext cx="1154517" cy="1047546"/>
            <a:chOff x="1225975" y="1863375"/>
            <a:chExt cx="233125" cy="211525"/>
          </a:xfrm>
        </p:grpSpPr>
        <p:sp>
          <p:nvSpPr>
            <p:cNvPr id="3954" name="Google Shape;3954;p26"/>
            <p:cNvSpPr/>
            <p:nvPr/>
          </p:nvSpPr>
          <p:spPr>
            <a:xfrm>
              <a:off x="1273800" y="1963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26"/>
            <p:cNvSpPr/>
            <p:nvPr/>
          </p:nvSpPr>
          <p:spPr>
            <a:xfrm>
              <a:off x="1266250" y="1955500"/>
              <a:ext cx="1925" cy="4175"/>
            </a:xfrm>
            <a:custGeom>
              <a:avLst/>
              <a:gdLst/>
              <a:ahLst/>
              <a:cxnLst/>
              <a:rect l="l" t="t" r="r" b="b"/>
              <a:pathLst>
                <a:path w="77" h="167" extrusionOk="0">
                  <a:moveTo>
                    <a:pt x="8" y="0"/>
                  </a:moveTo>
                  <a:lnTo>
                    <a:pt x="1" y="8"/>
                  </a:lnTo>
                  <a:cubicBezTo>
                    <a:pt x="1" y="61"/>
                    <a:pt x="1" y="113"/>
                    <a:pt x="1" y="166"/>
                  </a:cubicBezTo>
                  <a:lnTo>
                    <a:pt x="76" y="3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26"/>
            <p:cNvSpPr/>
            <p:nvPr/>
          </p:nvSpPr>
          <p:spPr>
            <a:xfrm>
              <a:off x="1267575" y="194270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26"/>
            <p:cNvSpPr/>
            <p:nvPr/>
          </p:nvSpPr>
          <p:spPr>
            <a:xfrm>
              <a:off x="1272475" y="1954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26"/>
            <p:cNvSpPr/>
            <p:nvPr/>
          </p:nvSpPr>
          <p:spPr>
            <a:xfrm>
              <a:off x="1270225" y="1933850"/>
              <a:ext cx="4150" cy="5850"/>
            </a:xfrm>
            <a:custGeom>
              <a:avLst/>
              <a:gdLst/>
              <a:ahLst/>
              <a:cxnLst/>
              <a:rect l="l" t="t" r="r" b="b"/>
              <a:pathLst>
                <a:path w="166" h="234" extrusionOk="0">
                  <a:moveTo>
                    <a:pt x="106" y="0"/>
                  </a:moveTo>
                  <a:cubicBezTo>
                    <a:pt x="68" y="68"/>
                    <a:pt x="30" y="136"/>
                    <a:pt x="0" y="203"/>
                  </a:cubicBezTo>
                  <a:lnTo>
                    <a:pt x="45" y="234"/>
                  </a:lnTo>
                  <a:lnTo>
                    <a:pt x="166" y="3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26"/>
            <p:cNvSpPr/>
            <p:nvPr/>
          </p:nvSpPr>
          <p:spPr>
            <a:xfrm>
              <a:off x="1278125" y="19797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26"/>
            <p:cNvSpPr/>
            <p:nvPr/>
          </p:nvSpPr>
          <p:spPr>
            <a:xfrm>
              <a:off x="1282825" y="19914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26"/>
            <p:cNvSpPr/>
            <p:nvPr/>
          </p:nvSpPr>
          <p:spPr>
            <a:xfrm>
              <a:off x="1270225" y="1977525"/>
              <a:ext cx="2275" cy="285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1"/>
                  </a:moveTo>
                  <a:lnTo>
                    <a:pt x="0" y="1"/>
                  </a:lnTo>
                  <a:cubicBezTo>
                    <a:pt x="15" y="38"/>
                    <a:pt x="30" y="76"/>
                    <a:pt x="53" y="114"/>
                  </a:cubicBezTo>
                  <a:lnTo>
                    <a:pt x="91" y="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26"/>
            <p:cNvSpPr/>
            <p:nvPr/>
          </p:nvSpPr>
          <p:spPr>
            <a:xfrm>
              <a:off x="1280000" y="19707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26"/>
            <p:cNvSpPr/>
            <p:nvPr/>
          </p:nvSpPr>
          <p:spPr>
            <a:xfrm>
              <a:off x="1269650" y="1970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26"/>
            <p:cNvSpPr/>
            <p:nvPr/>
          </p:nvSpPr>
          <p:spPr>
            <a:xfrm>
              <a:off x="1295250" y="2037025"/>
              <a:ext cx="5300" cy="4350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8" y="1"/>
                  </a:moveTo>
                  <a:lnTo>
                    <a:pt x="1" y="16"/>
                  </a:lnTo>
                  <a:cubicBezTo>
                    <a:pt x="8" y="38"/>
                    <a:pt x="16" y="69"/>
                    <a:pt x="24" y="91"/>
                  </a:cubicBezTo>
                  <a:lnTo>
                    <a:pt x="174" y="174"/>
                  </a:lnTo>
                  <a:lnTo>
                    <a:pt x="212" y="10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26"/>
            <p:cNvSpPr/>
            <p:nvPr/>
          </p:nvSpPr>
          <p:spPr>
            <a:xfrm>
              <a:off x="1293950" y="2028375"/>
              <a:ext cx="5300" cy="4550"/>
            </a:xfrm>
            <a:custGeom>
              <a:avLst/>
              <a:gdLst/>
              <a:ahLst/>
              <a:cxnLst/>
              <a:rect l="l" t="t" r="r" b="b"/>
              <a:pathLst>
                <a:path w="212" h="182" extrusionOk="0">
                  <a:moveTo>
                    <a:pt x="15" y="0"/>
                  </a:moveTo>
                  <a:lnTo>
                    <a:pt x="0" y="23"/>
                  </a:lnTo>
                  <a:cubicBezTo>
                    <a:pt x="8" y="45"/>
                    <a:pt x="8" y="68"/>
                    <a:pt x="8" y="91"/>
                  </a:cubicBezTo>
                  <a:lnTo>
                    <a:pt x="173" y="181"/>
                  </a:lnTo>
                  <a:lnTo>
                    <a:pt x="211" y="1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26"/>
            <p:cNvSpPr/>
            <p:nvPr/>
          </p:nvSpPr>
          <p:spPr>
            <a:xfrm>
              <a:off x="1303350" y="2054725"/>
              <a:ext cx="25" cy="225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1"/>
                  </a:moveTo>
                  <a:cubicBezTo>
                    <a:pt x="1" y="1"/>
                    <a:pt x="1" y="1"/>
                    <a:pt x="1" y="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26"/>
            <p:cNvSpPr/>
            <p:nvPr/>
          </p:nvSpPr>
          <p:spPr>
            <a:xfrm>
              <a:off x="1286025" y="1919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26"/>
            <p:cNvSpPr/>
            <p:nvPr/>
          </p:nvSpPr>
          <p:spPr>
            <a:xfrm>
              <a:off x="1281900" y="19265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26"/>
            <p:cNvSpPr/>
            <p:nvPr/>
          </p:nvSpPr>
          <p:spPr>
            <a:xfrm>
              <a:off x="1284150" y="1958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26"/>
            <p:cNvSpPr/>
            <p:nvPr/>
          </p:nvSpPr>
          <p:spPr>
            <a:xfrm>
              <a:off x="1296400" y="19566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26"/>
            <p:cNvSpPr/>
            <p:nvPr/>
          </p:nvSpPr>
          <p:spPr>
            <a:xfrm>
              <a:off x="1292250" y="1963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26"/>
            <p:cNvSpPr/>
            <p:nvPr/>
          </p:nvSpPr>
          <p:spPr>
            <a:xfrm>
              <a:off x="1286225" y="1949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26"/>
            <p:cNvSpPr/>
            <p:nvPr/>
          </p:nvSpPr>
          <p:spPr>
            <a:xfrm>
              <a:off x="1290375" y="19364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26"/>
            <p:cNvSpPr/>
            <p:nvPr/>
          </p:nvSpPr>
          <p:spPr>
            <a:xfrm>
              <a:off x="1280000" y="19411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26"/>
            <p:cNvSpPr/>
            <p:nvPr/>
          </p:nvSpPr>
          <p:spPr>
            <a:xfrm>
              <a:off x="1275675" y="1948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26"/>
            <p:cNvSpPr/>
            <p:nvPr/>
          </p:nvSpPr>
          <p:spPr>
            <a:xfrm>
              <a:off x="1295250" y="1947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26"/>
            <p:cNvSpPr/>
            <p:nvPr/>
          </p:nvSpPr>
          <p:spPr>
            <a:xfrm>
              <a:off x="1278700" y="19327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26"/>
            <p:cNvSpPr/>
            <p:nvPr/>
          </p:nvSpPr>
          <p:spPr>
            <a:xfrm>
              <a:off x="1294500" y="1995225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26"/>
            <p:cNvSpPr/>
            <p:nvPr/>
          </p:nvSpPr>
          <p:spPr>
            <a:xfrm>
              <a:off x="1306925" y="1993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26"/>
            <p:cNvSpPr/>
            <p:nvPr/>
          </p:nvSpPr>
          <p:spPr>
            <a:xfrm>
              <a:off x="1302600" y="2000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26"/>
            <p:cNvSpPr/>
            <p:nvPr/>
          </p:nvSpPr>
          <p:spPr>
            <a:xfrm>
              <a:off x="1296575" y="19862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26"/>
            <p:cNvSpPr/>
            <p:nvPr/>
          </p:nvSpPr>
          <p:spPr>
            <a:xfrm>
              <a:off x="1300725" y="19733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26"/>
            <p:cNvSpPr/>
            <p:nvPr/>
          </p:nvSpPr>
          <p:spPr>
            <a:xfrm>
              <a:off x="1290375" y="1978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26"/>
            <p:cNvSpPr/>
            <p:nvPr/>
          </p:nvSpPr>
          <p:spPr>
            <a:xfrm>
              <a:off x="1286025" y="1985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26"/>
            <p:cNvSpPr/>
            <p:nvPr/>
          </p:nvSpPr>
          <p:spPr>
            <a:xfrm>
              <a:off x="1305625" y="19850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26"/>
            <p:cNvSpPr/>
            <p:nvPr/>
          </p:nvSpPr>
          <p:spPr>
            <a:xfrm>
              <a:off x="1289050" y="1969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26"/>
            <p:cNvSpPr/>
            <p:nvPr/>
          </p:nvSpPr>
          <p:spPr>
            <a:xfrm>
              <a:off x="1304875" y="2032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26"/>
            <p:cNvSpPr/>
            <p:nvPr/>
          </p:nvSpPr>
          <p:spPr>
            <a:xfrm>
              <a:off x="1317300" y="2030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26"/>
            <p:cNvSpPr/>
            <p:nvPr/>
          </p:nvSpPr>
          <p:spPr>
            <a:xfrm>
              <a:off x="1306925" y="20232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26"/>
            <p:cNvSpPr/>
            <p:nvPr/>
          </p:nvSpPr>
          <p:spPr>
            <a:xfrm>
              <a:off x="1311075" y="20104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26"/>
            <p:cNvSpPr/>
            <p:nvPr/>
          </p:nvSpPr>
          <p:spPr>
            <a:xfrm>
              <a:off x="1300725" y="2015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26"/>
            <p:cNvSpPr/>
            <p:nvPr/>
          </p:nvSpPr>
          <p:spPr>
            <a:xfrm>
              <a:off x="1296400" y="2022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26"/>
            <p:cNvSpPr/>
            <p:nvPr/>
          </p:nvSpPr>
          <p:spPr>
            <a:xfrm>
              <a:off x="1315975" y="2022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26"/>
            <p:cNvSpPr/>
            <p:nvPr/>
          </p:nvSpPr>
          <p:spPr>
            <a:xfrm>
              <a:off x="1299400" y="2006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26"/>
            <p:cNvSpPr/>
            <p:nvPr/>
          </p:nvSpPr>
          <p:spPr>
            <a:xfrm>
              <a:off x="1313150" y="20014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26"/>
            <p:cNvSpPr/>
            <p:nvPr/>
          </p:nvSpPr>
          <p:spPr>
            <a:xfrm>
              <a:off x="1327650" y="2067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26"/>
            <p:cNvSpPr/>
            <p:nvPr/>
          </p:nvSpPr>
          <p:spPr>
            <a:xfrm>
              <a:off x="1317300" y="2060200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26"/>
            <p:cNvSpPr/>
            <p:nvPr/>
          </p:nvSpPr>
          <p:spPr>
            <a:xfrm>
              <a:off x="1321425" y="20475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26"/>
            <p:cNvSpPr/>
            <p:nvPr/>
          </p:nvSpPr>
          <p:spPr>
            <a:xfrm>
              <a:off x="1311075" y="2052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26"/>
            <p:cNvSpPr/>
            <p:nvPr/>
          </p:nvSpPr>
          <p:spPr>
            <a:xfrm>
              <a:off x="1307500" y="2059250"/>
              <a:ext cx="5300" cy="4350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16" y="1"/>
                  </a:moveTo>
                  <a:lnTo>
                    <a:pt x="1" y="23"/>
                  </a:lnTo>
                  <a:cubicBezTo>
                    <a:pt x="46" y="68"/>
                    <a:pt x="91" y="121"/>
                    <a:pt x="144" y="159"/>
                  </a:cubicBezTo>
                  <a:lnTo>
                    <a:pt x="174" y="174"/>
                  </a:lnTo>
                  <a:lnTo>
                    <a:pt x="211" y="114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26"/>
            <p:cNvSpPr/>
            <p:nvPr/>
          </p:nvSpPr>
          <p:spPr>
            <a:xfrm>
              <a:off x="1326325" y="2059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26"/>
            <p:cNvSpPr/>
            <p:nvPr/>
          </p:nvSpPr>
          <p:spPr>
            <a:xfrm>
              <a:off x="1300725" y="20449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26"/>
            <p:cNvSpPr/>
            <p:nvPr/>
          </p:nvSpPr>
          <p:spPr>
            <a:xfrm>
              <a:off x="1309750" y="2043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26"/>
            <p:cNvSpPr/>
            <p:nvPr/>
          </p:nvSpPr>
          <p:spPr>
            <a:xfrm>
              <a:off x="1323500" y="20385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26"/>
            <p:cNvSpPr/>
            <p:nvPr/>
          </p:nvSpPr>
          <p:spPr>
            <a:xfrm>
              <a:off x="1312950" y="203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26"/>
            <p:cNvSpPr/>
            <p:nvPr/>
          </p:nvSpPr>
          <p:spPr>
            <a:xfrm>
              <a:off x="1296575" y="191482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26"/>
                  </a:lnTo>
                  <a:lnTo>
                    <a:pt x="181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26"/>
            <p:cNvSpPr/>
            <p:nvPr/>
          </p:nvSpPr>
          <p:spPr>
            <a:xfrm>
              <a:off x="1308825" y="19131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26"/>
            <p:cNvSpPr/>
            <p:nvPr/>
          </p:nvSpPr>
          <p:spPr>
            <a:xfrm>
              <a:off x="1304475" y="1920275"/>
              <a:ext cx="6075" cy="4375"/>
            </a:xfrm>
            <a:custGeom>
              <a:avLst/>
              <a:gdLst/>
              <a:ahLst/>
              <a:cxnLst/>
              <a:rect l="l" t="t" r="r" b="b"/>
              <a:pathLst>
                <a:path w="243" h="175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26"/>
            <p:cNvSpPr/>
            <p:nvPr/>
          </p:nvSpPr>
          <p:spPr>
            <a:xfrm>
              <a:off x="1306925" y="19517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26"/>
            <p:cNvSpPr/>
            <p:nvPr/>
          </p:nvSpPr>
          <p:spPr>
            <a:xfrm>
              <a:off x="1319175" y="1950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26"/>
            <p:cNvSpPr/>
            <p:nvPr/>
          </p:nvSpPr>
          <p:spPr>
            <a:xfrm>
              <a:off x="1314850" y="1957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26"/>
            <p:cNvSpPr/>
            <p:nvPr/>
          </p:nvSpPr>
          <p:spPr>
            <a:xfrm>
              <a:off x="1308825" y="19428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26"/>
            <p:cNvSpPr/>
            <p:nvPr/>
          </p:nvSpPr>
          <p:spPr>
            <a:xfrm>
              <a:off x="1312950" y="19300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26"/>
            <p:cNvSpPr/>
            <p:nvPr/>
          </p:nvSpPr>
          <p:spPr>
            <a:xfrm>
              <a:off x="1302600" y="193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26"/>
            <p:cNvSpPr/>
            <p:nvPr/>
          </p:nvSpPr>
          <p:spPr>
            <a:xfrm>
              <a:off x="1298450" y="1941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3"/>
                  </a:lnTo>
                  <a:lnTo>
                    <a:pt x="242" y="10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26"/>
            <p:cNvSpPr/>
            <p:nvPr/>
          </p:nvSpPr>
          <p:spPr>
            <a:xfrm>
              <a:off x="1317850" y="1941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26"/>
            <p:cNvSpPr/>
            <p:nvPr/>
          </p:nvSpPr>
          <p:spPr>
            <a:xfrm>
              <a:off x="1292250" y="19274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26"/>
            <p:cNvSpPr/>
            <p:nvPr/>
          </p:nvSpPr>
          <p:spPr>
            <a:xfrm>
              <a:off x="1301275" y="19263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26"/>
            <p:cNvSpPr/>
            <p:nvPr/>
          </p:nvSpPr>
          <p:spPr>
            <a:xfrm>
              <a:off x="1317300" y="19888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26"/>
            <p:cNvSpPr/>
            <p:nvPr/>
          </p:nvSpPr>
          <p:spPr>
            <a:xfrm>
              <a:off x="1329525" y="1987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26"/>
            <p:cNvSpPr/>
            <p:nvPr/>
          </p:nvSpPr>
          <p:spPr>
            <a:xfrm>
              <a:off x="1319175" y="19797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26"/>
            <p:cNvSpPr/>
            <p:nvPr/>
          </p:nvSpPr>
          <p:spPr>
            <a:xfrm>
              <a:off x="1323325" y="19671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26"/>
            <p:cNvSpPr/>
            <p:nvPr/>
          </p:nvSpPr>
          <p:spPr>
            <a:xfrm>
              <a:off x="1312950" y="1971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26"/>
            <p:cNvSpPr/>
            <p:nvPr/>
          </p:nvSpPr>
          <p:spPr>
            <a:xfrm>
              <a:off x="1308825" y="1978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26"/>
            <p:cNvSpPr/>
            <p:nvPr/>
          </p:nvSpPr>
          <p:spPr>
            <a:xfrm>
              <a:off x="1328225" y="19786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26"/>
            <p:cNvSpPr/>
            <p:nvPr/>
          </p:nvSpPr>
          <p:spPr>
            <a:xfrm>
              <a:off x="1302600" y="19645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26"/>
            <p:cNvSpPr/>
            <p:nvPr/>
          </p:nvSpPr>
          <p:spPr>
            <a:xfrm>
              <a:off x="1311650" y="1963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26"/>
            <p:cNvSpPr/>
            <p:nvPr/>
          </p:nvSpPr>
          <p:spPr>
            <a:xfrm>
              <a:off x="1327650" y="202592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26"/>
            <p:cNvSpPr/>
            <p:nvPr/>
          </p:nvSpPr>
          <p:spPr>
            <a:xfrm>
              <a:off x="1339900" y="20242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26"/>
            <p:cNvSpPr/>
            <p:nvPr/>
          </p:nvSpPr>
          <p:spPr>
            <a:xfrm>
              <a:off x="1329525" y="20168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26"/>
            <p:cNvSpPr/>
            <p:nvPr/>
          </p:nvSpPr>
          <p:spPr>
            <a:xfrm>
              <a:off x="1333675" y="20040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26"/>
            <p:cNvSpPr/>
            <p:nvPr/>
          </p:nvSpPr>
          <p:spPr>
            <a:xfrm>
              <a:off x="1323325" y="2008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26"/>
            <p:cNvSpPr/>
            <p:nvPr/>
          </p:nvSpPr>
          <p:spPr>
            <a:xfrm>
              <a:off x="1319175" y="201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26"/>
            <p:cNvSpPr/>
            <p:nvPr/>
          </p:nvSpPr>
          <p:spPr>
            <a:xfrm>
              <a:off x="1338575" y="2015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26"/>
            <p:cNvSpPr/>
            <p:nvPr/>
          </p:nvSpPr>
          <p:spPr>
            <a:xfrm>
              <a:off x="1322000" y="2000500"/>
              <a:ext cx="6250" cy="4350"/>
            </a:xfrm>
            <a:custGeom>
              <a:avLst/>
              <a:gdLst/>
              <a:ahLst/>
              <a:cxnLst/>
              <a:rect l="l" t="t" r="r" b="b"/>
              <a:pathLst>
                <a:path w="250" h="174" extrusionOk="0">
                  <a:moveTo>
                    <a:pt x="46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26"/>
            <p:cNvSpPr/>
            <p:nvPr/>
          </p:nvSpPr>
          <p:spPr>
            <a:xfrm>
              <a:off x="1335750" y="19952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26"/>
            <p:cNvSpPr/>
            <p:nvPr/>
          </p:nvSpPr>
          <p:spPr>
            <a:xfrm>
              <a:off x="1325200" y="1994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26"/>
            <p:cNvSpPr/>
            <p:nvPr/>
          </p:nvSpPr>
          <p:spPr>
            <a:xfrm>
              <a:off x="1338000" y="20628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26"/>
            <p:cNvSpPr/>
            <p:nvPr/>
          </p:nvSpPr>
          <p:spPr>
            <a:xfrm>
              <a:off x="1350250" y="2061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26"/>
            <p:cNvSpPr/>
            <p:nvPr/>
          </p:nvSpPr>
          <p:spPr>
            <a:xfrm>
              <a:off x="1345925" y="206830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26"/>
            <p:cNvSpPr/>
            <p:nvPr/>
          </p:nvSpPr>
          <p:spPr>
            <a:xfrm>
              <a:off x="1339900" y="20539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26"/>
            <p:cNvSpPr/>
            <p:nvPr/>
          </p:nvSpPr>
          <p:spPr>
            <a:xfrm>
              <a:off x="1344025" y="20411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26"/>
            <p:cNvSpPr/>
            <p:nvPr/>
          </p:nvSpPr>
          <p:spPr>
            <a:xfrm>
              <a:off x="1333675" y="2046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26"/>
            <p:cNvSpPr/>
            <p:nvPr/>
          </p:nvSpPr>
          <p:spPr>
            <a:xfrm>
              <a:off x="1329525" y="2053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26"/>
            <p:cNvSpPr/>
            <p:nvPr/>
          </p:nvSpPr>
          <p:spPr>
            <a:xfrm>
              <a:off x="1348925" y="2052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26"/>
            <p:cNvSpPr/>
            <p:nvPr/>
          </p:nvSpPr>
          <p:spPr>
            <a:xfrm>
              <a:off x="1332550" y="20374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26"/>
            <p:cNvSpPr/>
            <p:nvPr/>
          </p:nvSpPr>
          <p:spPr>
            <a:xfrm>
              <a:off x="1335550" y="20312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26"/>
            <p:cNvSpPr/>
            <p:nvPr/>
          </p:nvSpPr>
          <p:spPr>
            <a:xfrm>
              <a:off x="1343650" y="2074500"/>
              <a:ext cx="775" cy="400"/>
            </a:xfrm>
            <a:custGeom>
              <a:avLst/>
              <a:gdLst/>
              <a:ahLst/>
              <a:cxnLst/>
              <a:rect l="l" t="t" r="r" b="b"/>
              <a:pathLst>
                <a:path w="31" h="16" extrusionOk="0">
                  <a:moveTo>
                    <a:pt x="8" y="1"/>
                  </a:moveTo>
                  <a:lnTo>
                    <a:pt x="1" y="16"/>
                  </a:lnTo>
                  <a:lnTo>
                    <a:pt x="31" y="1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26"/>
            <p:cNvSpPr/>
            <p:nvPr/>
          </p:nvSpPr>
          <p:spPr>
            <a:xfrm>
              <a:off x="1319175" y="1909925"/>
              <a:ext cx="3975" cy="4350"/>
            </a:xfrm>
            <a:custGeom>
              <a:avLst/>
              <a:gdLst/>
              <a:ahLst/>
              <a:cxnLst/>
              <a:rect l="l" t="t" r="r" b="b"/>
              <a:pathLst>
                <a:path w="159" h="174" extrusionOk="0">
                  <a:moveTo>
                    <a:pt x="76" y="1"/>
                  </a:moveTo>
                  <a:lnTo>
                    <a:pt x="1" y="136"/>
                  </a:lnTo>
                  <a:lnTo>
                    <a:pt x="68" y="174"/>
                  </a:lnTo>
                  <a:lnTo>
                    <a:pt x="159" y="16"/>
                  </a:lnTo>
                  <a:cubicBezTo>
                    <a:pt x="136" y="8"/>
                    <a:pt x="106" y="8"/>
                    <a:pt x="7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26"/>
            <p:cNvSpPr/>
            <p:nvPr/>
          </p:nvSpPr>
          <p:spPr>
            <a:xfrm>
              <a:off x="1327275" y="1913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26"/>
            <p:cNvSpPr/>
            <p:nvPr/>
          </p:nvSpPr>
          <p:spPr>
            <a:xfrm>
              <a:off x="1329525" y="19453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26"/>
            <p:cNvSpPr/>
            <p:nvPr/>
          </p:nvSpPr>
          <p:spPr>
            <a:xfrm>
              <a:off x="1341775" y="19438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26"/>
            <p:cNvSpPr/>
            <p:nvPr/>
          </p:nvSpPr>
          <p:spPr>
            <a:xfrm>
              <a:off x="1331600" y="19364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26"/>
            <p:cNvSpPr/>
            <p:nvPr/>
          </p:nvSpPr>
          <p:spPr>
            <a:xfrm>
              <a:off x="1335750" y="19236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26"/>
            <p:cNvSpPr/>
            <p:nvPr/>
          </p:nvSpPr>
          <p:spPr>
            <a:xfrm>
              <a:off x="1325400" y="192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26"/>
            <p:cNvSpPr/>
            <p:nvPr/>
          </p:nvSpPr>
          <p:spPr>
            <a:xfrm>
              <a:off x="1321050" y="19355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26"/>
            <p:cNvSpPr/>
            <p:nvPr/>
          </p:nvSpPr>
          <p:spPr>
            <a:xfrm>
              <a:off x="1340450" y="1935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26"/>
            <p:cNvSpPr/>
            <p:nvPr/>
          </p:nvSpPr>
          <p:spPr>
            <a:xfrm>
              <a:off x="1315025" y="19210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2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26"/>
            <p:cNvSpPr/>
            <p:nvPr/>
          </p:nvSpPr>
          <p:spPr>
            <a:xfrm>
              <a:off x="1324075" y="19199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26"/>
            <p:cNvSpPr/>
            <p:nvPr/>
          </p:nvSpPr>
          <p:spPr>
            <a:xfrm>
              <a:off x="1339900" y="19824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26"/>
            <p:cNvSpPr/>
            <p:nvPr/>
          </p:nvSpPr>
          <p:spPr>
            <a:xfrm>
              <a:off x="1352125" y="1980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26"/>
            <p:cNvSpPr/>
            <p:nvPr/>
          </p:nvSpPr>
          <p:spPr>
            <a:xfrm>
              <a:off x="1347975" y="19878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26"/>
            <p:cNvSpPr/>
            <p:nvPr/>
          </p:nvSpPr>
          <p:spPr>
            <a:xfrm>
              <a:off x="1341950" y="19735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26"/>
            <p:cNvSpPr/>
            <p:nvPr/>
          </p:nvSpPr>
          <p:spPr>
            <a:xfrm>
              <a:off x="1346100" y="19607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26"/>
            <p:cNvSpPr/>
            <p:nvPr/>
          </p:nvSpPr>
          <p:spPr>
            <a:xfrm>
              <a:off x="1335750" y="1965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26"/>
            <p:cNvSpPr/>
            <p:nvPr/>
          </p:nvSpPr>
          <p:spPr>
            <a:xfrm>
              <a:off x="1331425" y="1972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26"/>
            <p:cNvSpPr/>
            <p:nvPr/>
          </p:nvSpPr>
          <p:spPr>
            <a:xfrm>
              <a:off x="1351000" y="19724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26"/>
            <p:cNvSpPr/>
            <p:nvPr/>
          </p:nvSpPr>
          <p:spPr>
            <a:xfrm>
              <a:off x="1325400" y="19581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26"/>
            <p:cNvSpPr/>
            <p:nvPr/>
          </p:nvSpPr>
          <p:spPr>
            <a:xfrm>
              <a:off x="1334425" y="1957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26"/>
            <p:cNvSpPr/>
            <p:nvPr/>
          </p:nvSpPr>
          <p:spPr>
            <a:xfrm>
              <a:off x="1337625" y="195080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26"/>
            <p:cNvSpPr/>
            <p:nvPr/>
          </p:nvSpPr>
          <p:spPr>
            <a:xfrm>
              <a:off x="1350250" y="20195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26"/>
            <p:cNvSpPr/>
            <p:nvPr/>
          </p:nvSpPr>
          <p:spPr>
            <a:xfrm>
              <a:off x="1362475" y="2018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5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26"/>
            <p:cNvSpPr/>
            <p:nvPr/>
          </p:nvSpPr>
          <p:spPr>
            <a:xfrm>
              <a:off x="1358350" y="202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26"/>
            <p:cNvSpPr/>
            <p:nvPr/>
          </p:nvSpPr>
          <p:spPr>
            <a:xfrm>
              <a:off x="1352325" y="20104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26"/>
            <p:cNvSpPr/>
            <p:nvPr/>
          </p:nvSpPr>
          <p:spPr>
            <a:xfrm>
              <a:off x="1356450" y="19978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26"/>
            <p:cNvSpPr/>
            <p:nvPr/>
          </p:nvSpPr>
          <p:spPr>
            <a:xfrm>
              <a:off x="1346100" y="2002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26"/>
            <p:cNvSpPr/>
            <p:nvPr/>
          </p:nvSpPr>
          <p:spPr>
            <a:xfrm>
              <a:off x="1341775" y="200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26"/>
            <p:cNvSpPr/>
            <p:nvPr/>
          </p:nvSpPr>
          <p:spPr>
            <a:xfrm>
              <a:off x="1361350" y="2009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26"/>
            <p:cNvSpPr/>
            <p:nvPr/>
          </p:nvSpPr>
          <p:spPr>
            <a:xfrm>
              <a:off x="1344775" y="19941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26"/>
            <p:cNvSpPr/>
            <p:nvPr/>
          </p:nvSpPr>
          <p:spPr>
            <a:xfrm>
              <a:off x="1360600" y="20564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26"/>
            <p:cNvSpPr/>
            <p:nvPr/>
          </p:nvSpPr>
          <p:spPr>
            <a:xfrm>
              <a:off x="1372850" y="20549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26"/>
            <p:cNvSpPr/>
            <p:nvPr/>
          </p:nvSpPr>
          <p:spPr>
            <a:xfrm>
              <a:off x="1368700" y="2061900"/>
              <a:ext cx="4725" cy="3400"/>
            </a:xfrm>
            <a:custGeom>
              <a:avLst/>
              <a:gdLst/>
              <a:ahLst/>
              <a:cxnLst/>
              <a:rect l="l" t="t" r="r" b="b"/>
              <a:pathLst>
                <a:path w="189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21" y="136"/>
                  </a:lnTo>
                  <a:cubicBezTo>
                    <a:pt x="144" y="121"/>
                    <a:pt x="166" y="105"/>
                    <a:pt x="189" y="83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26"/>
            <p:cNvSpPr/>
            <p:nvPr/>
          </p:nvSpPr>
          <p:spPr>
            <a:xfrm>
              <a:off x="1362675" y="20475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26"/>
            <p:cNvSpPr/>
            <p:nvPr/>
          </p:nvSpPr>
          <p:spPr>
            <a:xfrm>
              <a:off x="1366825" y="203477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26"/>
            <p:cNvSpPr/>
            <p:nvPr/>
          </p:nvSpPr>
          <p:spPr>
            <a:xfrm>
              <a:off x="1356450" y="2039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26"/>
            <p:cNvSpPr/>
            <p:nvPr/>
          </p:nvSpPr>
          <p:spPr>
            <a:xfrm>
              <a:off x="1352125" y="2046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26"/>
            <p:cNvSpPr/>
            <p:nvPr/>
          </p:nvSpPr>
          <p:spPr>
            <a:xfrm>
              <a:off x="1371700" y="2046450"/>
              <a:ext cx="6075" cy="4350"/>
            </a:xfrm>
            <a:custGeom>
              <a:avLst/>
              <a:gdLst/>
              <a:ahLst/>
              <a:cxnLst/>
              <a:rect l="l" t="t" r="r" b="b"/>
              <a:pathLst>
                <a:path w="243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26"/>
            <p:cNvSpPr/>
            <p:nvPr/>
          </p:nvSpPr>
          <p:spPr>
            <a:xfrm>
              <a:off x="1346100" y="20321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26"/>
            <p:cNvSpPr/>
            <p:nvPr/>
          </p:nvSpPr>
          <p:spPr>
            <a:xfrm>
              <a:off x="1355150" y="20310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26"/>
            <p:cNvSpPr/>
            <p:nvPr/>
          </p:nvSpPr>
          <p:spPr>
            <a:xfrm>
              <a:off x="1368700" y="20259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26"/>
            <p:cNvSpPr/>
            <p:nvPr/>
          </p:nvSpPr>
          <p:spPr>
            <a:xfrm>
              <a:off x="1357400" y="206922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6" y="1"/>
                  </a:moveTo>
                  <a:lnTo>
                    <a:pt x="1" y="136"/>
                  </a:lnTo>
                  <a:cubicBezTo>
                    <a:pt x="38" y="121"/>
                    <a:pt x="76" y="106"/>
                    <a:pt x="114" y="91"/>
                  </a:cubicBezTo>
                  <a:lnTo>
                    <a:pt x="151" y="38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26"/>
            <p:cNvSpPr/>
            <p:nvPr/>
          </p:nvSpPr>
          <p:spPr>
            <a:xfrm>
              <a:off x="1366075" y="2068100"/>
              <a:ext cx="950" cy="775"/>
            </a:xfrm>
            <a:custGeom>
              <a:avLst/>
              <a:gdLst/>
              <a:ahLst/>
              <a:cxnLst/>
              <a:rect l="l" t="t" r="r" b="b"/>
              <a:pathLst>
                <a:path w="38" h="31" extrusionOk="0">
                  <a:moveTo>
                    <a:pt x="15" y="1"/>
                  </a:moveTo>
                  <a:lnTo>
                    <a:pt x="0" y="31"/>
                  </a:lnTo>
                  <a:cubicBezTo>
                    <a:pt x="8" y="23"/>
                    <a:pt x="23" y="16"/>
                    <a:pt x="38" y="8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26"/>
            <p:cNvSpPr/>
            <p:nvPr/>
          </p:nvSpPr>
          <p:spPr>
            <a:xfrm>
              <a:off x="1341775" y="19020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26"/>
            <p:cNvSpPr/>
            <p:nvPr/>
          </p:nvSpPr>
          <p:spPr>
            <a:xfrm>
              <a:off x="1354200" y="19005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26"/>
            <p:cNvSpPr/>
            <p:nvPr/>
          </p:nvSpPr>
          <p:spPr>
            <a:xfrm>
              <a:off x="1349875" y="1907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26"/>
            <p:cNvSpPr/>
            <p:nvPr/>
          </p:nvSpPr>
          <p:spPr>
            <a:xfrm>
              <a:off x="1352875" y="1892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26"/>
            <p:cNvSpPr/>
            <p:nvPr/>
          </p:nvSpPr>
          <p:spPr>
            <a:xfrm>
              <a:off x="1352125" y="1939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26"/>
            <p:cNvSpPr/>
            <p:nvPr/>
          </p:nvSpPr>
          <p:spPr>
            <a:xfrm>
              <a:off x="1364550" y="193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26"/>
            <p:cNvSpPr/>
            <p:nvPr/>
          </p:nvSpPr>
          <p:spPr>
            <a:xfrm>
              <a:off x="1360225" y="1944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26"/>
            <p:cNvSpPr/>
            <p:nvPr/>
          </p:nvSpPr>
          <p:spPr>
            <a:xfrm>
              <a:off x="1354200" y="19300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26"/>
            <p:cNvSpPr/>
            <p:nvPr/>
          </p:nvSpPr>
          <p:spPr>
            <a:xfrm>
              <a:off x="1358350" y="19174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26"/>
            <p:cNvSpPr/>
            <p:nvPr/>
          </p:nvSpPr>
          <p:spPr>
            <a:xfrm>
              <a:off x="1347975" y="19221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26"/>
            <p:cNvSpPr/>
            <p:nvPr/>
          </p:nvSpPr>
          <p:spPr>
            <a:xfrm>
              <a:off x="1343650" y="1929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26"/>
            <p:cNvSpPr/>
            <p:nvPr/>
          </p:nvSpPr>
          <p:spPr>
            <a:xfrm>
              <a:off x="1363250" y="1928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26"/>
            <p:cNvSpPr/>
            <p:nvPr/>
          </p:nvSpPr>
          <p:spPr>
            <a:xfrm>
              <a:off x="1337625" y="19148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26"/>
            <p:cNvSpPr/>
            <p:nvPr/>
          </p:nvSpPr>
          <p:spPr>
            <a:xfrm>
              <a:off x="1346675" y="1913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26"/>
            <p:cNvSpPr/>
            <p:nvPr/>
          </p:nvSpPr>
          <p:spPr>
            <a:xfrm>
              <a:off x="1362475" y="19760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26"/>
            <p:cNvSpPr/>
            <p:nvPr/>
          </p:nvSpPr>
          <p:spPr>
            <a:xfrm>
              <a:off x="1374925" y="1974525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26"/>
            <p:cNvSpPr/>
            <p:nvPr/>
          </p:nvSpPr>
          <p:spPr>
            <a:xfrm>
              <a:off x="1370575" y="19814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26"/>
            <p:cNvSpPr/>
            <p:nvPr/>
          </p:nvSpPr>
          <p:spPr>
            <a:xfrm>
              <a:off x="1364550" y="19671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26"/>
            <p:cNvSpPr/>
            <p:nvPr/>
          </p:nvSpPr>
          <p:spPr>
            <a:xfrm>
              <a:off x="1368700" y="19543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26"/>
            <p:cNvSpPr/>
            <p:nvPr/>
          </p:nvSpPr>
          <p:spPr>
            <a:xfrm>
              <a:off x="1358350" y="19592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26"/>
            <p:cNvSpPr/>
            <p:nvPr/>
          </p:nvSpPr>
          <p:spPr>
            <a:xfrm>
              <a:off x="1354000" y="1966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26"/>
            <p:cNvSpPr/>
            <p:nvPr/>
          </p:nvSpPr>
          <p:spPr>
            <a:xfrm>
              <a:off x="1373600" y="1966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26"/>
            <p:cNvSpPr/>
            <p:nvPr/>
          </p:nvSpPr>
          <p:spPr>
            <a:xfrm>
              <a:off x="1347975" y="19517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26"/>
            <p:cNvSpPr/>
            <p:nvPr/>
          </p:nvSpPr>
          <p:spPr>
            <a:xfrm>
              <a:off x="1357025" y="19506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26"/>
            <p:cNvSpPr/>
            <p:nvPr/>
          </p:nvSpPr>
          <p:spPr>
            <a:xfrm>
              <a:off x="1372850" y="2013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26"/>
            <p:cNvSpPr/>
            <p:nvPr/>
          </p:nvSpPr>
          <p:spPr>
            <a:xfrm>
              <a:off x="1385275" y="20116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26"/>
            <p:cNvSpPr/>
            <p:nvPr/>
          </p:nvSpPr>
          <p:spPr>
            <a:xfrm>
              <a:off x="1380950" y="201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26"/>
            <p:cNvSpPr/>
            <p:nvPr/>
          </p:nvSpPr>
          <p:spPr>
            <a:xfrm>
              <a:off x="1374925" y="20042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26"/>
            <p:cNvSpPr/>
            <p:nvPr/>
          </p:nvSpPr>
          <p:spPr>
            <a:xfrm>
              <a:off x="1379050" y="199145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26"/>
            <p:cNvSpPr/>
            <p:nvPr/>
          </p:nvSpPr>
          <p:spPr>
            <a:xfrm>
              <a:off x="1368700" y="19963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26"/>
            <p:cNvSpPr/>
            <p:nvPr/>
          </p:nvSpPr>
          <p:spPr>
            <a:xfrm>
              <a:off x="1364375" y="20033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26"/>
            <p:cNvSpPr/>
            <p:nvPr/>
          </p:nvSpPr>
          <p:spPr>
            <a:xfrm>
              <a:off x="1383950" y="2003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26"/>
            <p:cNvSpPr/>
            <p:nvPr/>
          </p:nvSpPr>
          <p:spPr>
            <a:xfrm>
              <a:off x="1358350" y="19888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26"/>
            <p:cNvSpPr/>
            <p:nvPr/>
          </p:nvSpPr>
          <p:spPr>
            <a:xfrm>
              <a:off x="1367375" y="1987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26"/>
            <p:cNvSpPr/>
            <p:nvPr/>
          </p:nvSpPr>
          <p:spPr>
            <a:xfrm>
              <a:off x="1385275" y="20411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1" y="234"/>
                  </a:lnTo>
                  <a:cubicBezTo>
                    <a:pt x="76" y="204"/>
                    <a:pt x="91" y="174"/>
                    <a:pt x="98" y="151"/>
                  </a:cubicBezTo>
                  <a:lnTo>
                    <a:pt x="143" y="46"/>
                  </a:lnTo>
                  <a:lnTo>
                    <a:pt x="174" y="61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26"/>
            <p:cNvSpPr/>
            <p:nvPr/>
          </p:nvSpPr>
          <p:spPr>
            <a:xfrm>
              <a:off x="1389425" y="20285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26"/>
            <p:cNvSpPr/>
            <p:nvPr/>
          </p:nvSpPr>
          <p:spPr>
            <a:xfrm>
              <a:off x="1379050" y="2033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26"/>
            <p:cNvSpPr/>
            <p:nvPr/>
          </p:nvSpPr>
          <p:spPr>
            <a:xfrm>
              <a:off x="1374925" y="20402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26"/>
            <p:cNvSpPr/>
            <p:nvPr/>
          </p:nvSpPr>
          <p:spPr>
            <a:xfrm>
              <a:off x="1394300" y="2040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26"/>
            <p:cNvSpPr/>
            <p:nvPr/>
          </p:nvSpPr>
          <p:spPr>
            <a:xfrm>
              <a:off x="1377750" y="2024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26"/>
            <p:cNvSpPr/>
            <p:nvPr/>
          </p:nvSpPr>
          <p:spPr>
            <a:xfrm>
              <a:off x="1364550" y="18956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26"/>
            <p:cNvSpPr/>
            <p:nvPr/>
          </p:nvSpPr>
          <p:spPr>
            <a:xfrm>
              <a:off x="1376800" y="18941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26"/>
            <p:cNvSpPr/>
            <p:nvPr/>
          </p:nvSpPr>
          <p:spPr>
            <a:xfrm>
              <a:off x="1372475" y="19010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26"/>
            <p:cNvSpPr/>
            <p:nvPr/>
          </p:nvSpPr>
          <p:spPr>
            <a:xfrm>
              <a:off x="1366450" y="1886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26"/>
            <p:cNvSpPr/>
            <p:nvPr/>
          </p:nvSpPr>
          <p:spPr>
            <a:xfrm>
              <a:off x="1358150" y="1887525"/>
              <a:ext cx="3975" cy="2650"/>
            </a:xfrm>
            <a:custGeom>
              <a:avLst/>
              <a:gdLst/>
              <a:ahLst/>
              <a:cxnLst/>
              <a:rect l="l" t="t" r="r" b="b"/>
              <a:pathLst>
                <a:path w="159" h="106" extrusionOk="0">
                  <a:moveTo>
                    <a:pt x="76" y="0"/>
                  </a:moveTo>
                  <a:cubicBezTo>
                    <a:pt x="53" y="8"/>
                    <a:pt x="23" y="30"/>
                    <a:pt x="1" y="45"/>
                  </a:cubicBezTo>
                  <a:lnTo>
                    <a:pt x="121" y="106"/>
                  </a:lnTo>
                  <a:lnTo>
                    <a:pt x="159" y="3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26"/>
            <p:cNvSpPr/>
            <p:nvPr/>
          </p:nvSpPr>
          <p:spPr>
            <a:xfrm>
              <a:off x="1375475" y="1885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26"/>
            <p:cNvSpPr/>
            <p:nvPr/>
          </p:nvSpPr>
          <p:spPr>
            <a:xfrm>
              <a:off x="1374925" y="1932700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26"/>
            <p:cNvSpPr/>
            <p:nvPr/>
          </p:nvSpPr>
          <p:spPr>
            <a:xfrm>
              <a:off x="1387150" y="1931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26"/>
            <p:cNvSpPr/>
            <p:nvPr/>
          </p:nvSpPr>
          <p:spPr>
            <a:xfrm>
              <a:off x="1382825" y="193817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6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26"/>
            <p:cNvSpPr/>
            <p:nvPr/>
          </p:nvSpPr>
          <p:spPr>
            <a:xfrm>
              <a:off x="1376800" y="192385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26"/>
            <p:cNvSpPr/>
            <p:nvPr/>
          </p:nvSpPr>
          <p:spPr>
            <a:xfrm>
              <a:off x="1380950" y="1911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1370575" y="191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1366450" y="1922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1385825" y="1922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1360425" y="190842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26"/>
            <p:cNvSpPr/>
            <p:nvPr/>
          </p:nvSpPr>
          <p:spPr>
            <a:xfrm>
              <a:off x="1369450" y="1907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26"/>
            <p:cNvSpPr/>
            <p:nvPr/>
          </p:nvSpPr>
          <p:spPr>
            <a:xfrm>
              <a:off x="1385275" y="19698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26"/>
            <p:cNvSpPr/>
            <p:nvPr/>
          </p:nvSpPr>
          <p:spPr>
            <a:xfrm>
              <a:off x="1397500" y="1968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26"/>
            <p:cNvSpPr/>
            <p:nvPr/>
          </p:nvSpPr>
          <p:spPr>
            <a:xfrm>
              <a:off x="1393375" y="1975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26"/>
            <p:cNvSpPr/>
            <p:nvPr/>
          </p:nvSpPr>
          <p:spPr>
            <a:xfrm>
              <a:off x="1387150" y="1960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26"/>
            <p:cNvSpPr/>
            <p:nvPr/>
          </p:nvSpPr>
          <p:spPr>
            <a:xfrm>
              <a:off x="1391300" y="19481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26"/>
            <p:cNvSpPr/>
            <p:nvPr/>
          </p:nvSpPr>
          <p:spPr>
            <a:xfrm>
              <a:off x="1380950" y="19528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26"/>
            <p:cNvSpPr/>
            <p:nvPr/>
          </p:nvSpPr>
          <p:spPr>
            <a:xfrm>
              <a:off x="1376800" y="1959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26"/>
            <p:cNvSpPr/>
            <p:nvPr/>
          </p:nvSpPr>
          <p:spPr>
            <a:xfrm>
              <a:off x="1396200" y="1959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26"/>
            <p:cNvSpPr/>
            <p:nvPr/>
          </p:nvSpPr>
          <p:spPr>
            <a:xfrm>
              <a:off x="1370775" y="1945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26"/>
            <p:cNvSpPr/>
            <p:nvPr/>
          </p:nvSpPr>
          <p:spPr>
            <a:xfrm>
              <a:off x="1379800" y="19443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26"/>
            <p:cNvSpPr/>
            <p:nvPr/>
          </p:nvSpPr>
          <p:spPr>
            <a:xfrm>
              <a:off x="1395625" y="20067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26"/>
            <p:cNvSpPr/>
            <p:nvPr/>
          </p:nvSpPr>
          <p:spPr>
            <a:xfrm>
              <a:off x="1407875" y="20052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26"/>
            <p:cNvSpPr/>
            <p:nvPr/>
          </p:nvSpPr>
          <p:spPr>
            <a:xfrm>
              <a:off x="1397500" y="19978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26"/>
            <p:cNvSpPr/>
            <p:nvPr/>
          </p:nvSpPr>
          <p:spPr>
            <a:xfrm>
              <a:off x="1401650" y="1985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26"/>
            <p:cNvSpPr/>
            <p:nvPr/>
          </p:nvSpPr>
          <p:spPr>
            <a:xfrm>
              <a:off x="1391300" y="1989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26"/>
            <p:cNvSpPr/>
            <p:nvPr/>
          </p:nvSpPr>
          <p:spPr>
            <a:xfrm>
              <a:off x="1387150" y="1996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26"/>
            <p:cNvSpPr/>
            <p:nvPr/>
          </p:nvSpPr>
          <p:spPr>
            <a:xfrm>
              <a:off x="1406550" y="19967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26"/>
            <p:cNvSpPr/>
            <p:nvPr/>
          </p:nvSpPr>
          <p:spPr>
            <a:xfrm>
              <a:off x="1381125" y="19824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26"/>
            <p:cNvSpPr/>
            <p:nvPr/>
          </p:nvSpPr>
          <p:spPr>
            <a:xfrm>
              <a:off x="1390175" y="198130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26"/>
            <p:cNvSpPr/>
            <p:nvPr/>
          </p:nvSpPr>
          <p:spPr>
            <a:xfrm>
              <a:off x="1403725" y="19762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26"/>
            <p:cNvSpPr/>
            <p:nvPr/>
          </p:nvSpPr>
          <p:spPr>
            <a:xfrm>
              <a:off x="1406925" y="2043800"/>
              <a:ext cx="3600" cy="3425"/>
            </a:xfrm>
            <a:custGeom>
              <a:avLst/>
              <a:gdLst/>
              <a:ahLst/>
              <a:cxnLst/>
              <a:rect l="l" t="t" r="r" b="b"/>
              <a:pathLst>
                <a:path w="144" h="137" extrusionOk="0">
                  <a:moveTo>
                    <a:pt x="76" y="1"/>
                  </a:moveTo>
                  <a:lnTo>
                    <a:pt x="1" y="129"/>
                  </a:lnTo>
                  <a:cubicBezTo>
                    <a:pt x="31" y="129"/>
                    <a:pt x="61" y="129"/>
                    <a:pt x="91" y="137"/>
                  </a:cubicBezTo>
                  <a:lnTo>
                    <a:pt x="144" y="39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26"/>
            <p:cNvSpPr/>
            <p:nvPr/>
          </p:nvSpPr>
          <p:spPr>
            <a:xfrm>
              <a:off x="1418225" y="20423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38" y="1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74" y="129"/>
                    <a:pt x="204" y="121"/>
                    <a:pt x="241" y="114"/>
                  </a:cubicBez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26"/>
            <p:cNvSpPr/>
            <p:nvPr/>
          </p:nvSpPr>
          <p:spPr>
            <a:xfrm>
              <a:off x="1407875" y="203495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26"/>
            <p:cNvSpPr/>
            <p:nvPr/>
          </p:nvSpPr>
          <p:spPr>
            <a:xfrm>
              <a:off x="1412200" y="20221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26"/>
            <p:cNvSpPr/>
            <p:nvPr/>
          </p:nvSpPr>
          <p:spPr>
            <a:xfrm>
              <a:off x="1401650" y="2027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26"/>
            <p:cNvSpPr/>
            <p:nvPr/>
          </p:nvSpPr>
          <p:spPr>
            <a:xfrm>
              <a:off x="1397500" y="2034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26"/>
            <p:cNvSpPr/>
            <p:nvPr/>
          </p:nvSpPr>
          <p:spPr>
            <a:xfrm>
              <a:off x="1416900" y="2033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26"/>
            <p:cNvSpPr/>
            <p:nvPr/>
          </p:nvSpPr>
          <p:spPr>
            <a:xfrm>
              <a:off x="1391475" y="2019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26"/>
            <p:cNvSpPr/>
            <p:nvPr/>
          </p:nvSpPr>
          <p:spPr>
            <a:xfrm>
              <a:off x="1400525" y="2018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26"/>
            <p:cNvSpPr/>
            <p:nvPr/>
          </p:nvSpPr>
          <p:spPr>
            <a:xfrm>
              <a:off x="1403725" y="20121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2" y="11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26"/>
            <p:cNvSpPr/>
            <p:nvPr/>
          </p:nvSpPr>
          <p:spPr>
            <a:xfrm>
              <a:off x="1387150" y="1889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26"/>
            <p:cNvSpPr/>
            <p:nvPr/>
          </p:nvSpPr>
          <p:spPr>
            <a:xfrm>
              <a:off x="1399400" y="1887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26"/>
            <p:cNvSpPr/>
            <p:nvPr/>
          </p:nvSpPr>
          <p:spPr>
            <a:xfrm>
              <a:off x="1389225" y="18826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61" y="0"/>
                  </a:moveTo>
                  <a:lnTo>
                    <a:pt x="0" y="106"/>
                  </a:lnTo>
                  <a:lnTo>
                    <a:pt x="68" y="143"/>
                  </a:lnTo>
                  <a:lnTo>
                    <a:pt x="144" y="15"/>
                  </a:lnTo>
                  <a:cubicBezTo>
                    <a:pt x="113" y="8"/>
                    <a:pt x="91" y="0"/>
                    <a:pt x="6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26"/>
            <p:cNvSpPr/>
            <p:nvPr/>
          </p:nvSpPr>
          <p:spPr>
            <a:xfrm>
              <a:off x="1380375" y="1881875"/>
              <a:ext cx="4350" cy="1900"/>
            </a:xfrm>
            <a:custGeom>
              <a:avLst/>
              <a:gdLst/>
              <a:ahLst/>
              <a:cxnLst/>
              <a:rect l="l" t="t" r="r" b="b"/>
              <a:pathLst>
                <a:path w="174" h="76" extrusionOk="0">
                  <a:moveTo>
                    <a:pt x="159" y="0"/>
                  </a:moveTo>
                  <a:cubicBezTo>
                    <a:pt x="106" y="0"/>
                    <a:pt x="53" y="0"/>
                    <a:pt x="0" y="8"/>
                  </a:cubicBezTo>
                  <a:lnTo>
                    <a:pt x="136" y="76"/>
                  </a:lnTo>
                  <a:lnTo>
                    <a:pt x="174" y="15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26"/>
            <p:cNvSpPr/>
            <p:nvPr/>
          </p:nvSpPr>
          <p:spPr>
            <a:xfrm>
              <a:off x="1397500" y="19263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26"/>
            <p:cNvSpPr/>
            <p:nvPr/>
          </p:nvSpPr>
          <p:spPr>
            <a:xfrm>
              <a:off x="1409750" y="1924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26"/>
            <p:cNvSpPr/>
            <p:nvPr/>
          </p:nvSpPr>
          <p:spPr>
            <a:xfrm>
              <a:off x="1399575" y="1917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26"/>
            <p:cNvSpPr/>
            <p:nvPr/>
          </p:nvSpPr>
          <p:spPr>
            <a:xfrm>
              <a:off x="1403725" y="19046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26"/>
            <p:cNvSpPr/>
            <p:nvPr/>
          </p:nvSpPr>
          <p:spPr>
            <a:xfrm>
              <a:off x="1393375" y="190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26"/>
            <p:cNvSpPr/>
            <p:nvPr/>
          </p:nvSpPr>
          <p:spPr>
            <a:xfrm>
              <a:off x="1389025" y="1916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26"/>
            <p:cNvSpPr/>
            <p:nvPr/>
          </p:nvSpPr>
          <p:spPr>
            <a:xfrm>
              <a:off x="1408625" y="1916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26"/>
            <p:cNvSpPr/>
            <p:nvPr/>
          </p:nvSpPr>
          <p:spPr>
            <a:xfrm>
              <a:off x="1411825" y="19101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26"/>
            <p:cNvSpPr/>
            <p:nvPr/>
          </p:nvSpPr>
          <p:spPr>
            <a:xfrm>
              <a:off x="1383000" y="19020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26"/>
            <p:cNvSpPr/>
            <p:nvPr/>
          </p:nvSpPr>
          <p:spPr>
            <a:xfrm>
              <a:off x="1392050" y="19008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26"/>
            <p:cNvSpPr/>
            <p:nvPr/>
          </p:nvSpPr>
          <p:spPr>
            <a:xfrm>
              <a:off x="1395250" y="18948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26"/>
            <p:cNvSpPr/>
            <p:nvPr/>
          </p:nvSpPr>
          <p:spPr>
            <a:xfrm>
              <a:off x="1407875" y="1963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26"/>
            <p:cNvSpPr/>
            <p:nvPr/>
          </p:nvSpPr>
          <p:spPr>
            <a:xfrm>
              <a:off x="1420100" y="1961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26"/>
            <p:cNvSpPr/>
            <p:nvPr/>
          </p:nvSpPr>
          <p:spPr>
            <a:xfrm>
              <a:off x="1415975" y="1968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26"/>
            <p:cNvSpPr/>
            <p:nvPr/>
          </p:nvSpPr>
          <p:spPr>
            <a:xfrm>
              <a:off x="1409950" y="1954550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1" y="3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26"/>
            <p:cNvSpPr/>
            <p:nvPr/>
          </p:nvSpPr>
          <p:spPr>
            <a:xfrm>
              <a:off x="1414075" y="19417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26"/>
            <p:cNvSpPr/>
            <p:nvPr/>
          </p:nvSpPr>
          <p:spPr>
            <a:xfrm>
              <a:off x="1403725" y="1946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26"/>
            <p:cNvSpPr/>
            <p:nvPr/>
          </p:nvSpPr>
          <p:spPr>
            <a:xfrm>
              <a:off x="1399400" y="1953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204" y="173"/>
                  </a:lnTo>
                  <a:lnTo>
                    <a:pt x="241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26"/>
            <p:cNvSpPr/>
            <p:nvPr/>
          </p:nvSpPr>
          <p:spPr>
            <a:xfrm>
              <a:off x="1418975" y="1953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26"/>
            <p:cNvSpPr/>
            <p:nvPr/>
          </p:nvSpPr>
          <p:spPr>
            <a:xfrm>
              <a:off x="1393375" y="1939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26"/>
            <p:cNvSpPr/>
            <p:nvPr/>
          </p:nvSpPr>
          <p:spPr>
            <a:xfrm>
              <a:off x="1402400" y="19379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26"/>
            <p:cNvSpPr/>
            <p:nvPr/>
          </p:nvSpPr>
          <p:spPr>
            <a:xfrm>
              <a:off x="1405600" y="1931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26"/>
            <p:cNvSpPr/>
            <p:nvPr/>
          </p:nvSpPr>
          <p:spPr>
            <a:xfrm>
              <a:off x="1418225" y="20005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26"/>
            <p:cNvSpPr/>
            <p:nvPr/>
          </p:nvSpPr>
          <p:spPr>
            <a:xfrm>
              <a:off x="1430475" y="199900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26"/>
            <p:cNvSpPr/>
            <p:nvPr/>
          </p:nvSpPr>
          <p:spPr>
            <a:xfrm>
              <a:off x="1420300" y="1991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26"/>
            <p:cNvSpPr/>
            <p:nvPr/>
          </p:nvSpPr>
          <p:spPr>
            <a:xfrm>
              <a:off x="1424450" y="1978850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26"/>
            <p:cNvSpPr/>
            <p:nvPr/>
          </p:nvSpPr>
          <p:spPr>
            <a:xfrm>
              <a:off x="1414075" y="1983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26"/>
            <p:cNvSpPr/>
            <p:nvPr/>
          </p:nvSpPr>
          <p:spPr>
            <a:xfrm>
              <a:off x="1409750" y="1990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26"/>
            <p:cNvSpPr/>
            <p:nvPr/>
          </p:nvSpPr>
          <p:spPr>
            <a:xfrm>
              <a:off x="1429325" y="19903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26"/>
            <p:cNvSpPr/>
            <p:nvPr/>
          </p:nvSpPr>
          <p:spPr>
            <a:xfrm>
              <a:off x="1412775" y="1975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26"/>
            <p:cNvSpPr/>
            <p:nvPr/>
          </p:nvSpPr>
          <p:spPr>
            <a:xfrm>
              <a:off x="1426325" y="19698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26"/>
            <p:cNvSpPr/>
            <p:nvPr/>
          </p:nvSpPr>
          <p:spPr>
            <a:xfrm>
              <a:off x="1428575" y="203740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204"/>
                  </a:lnTo>
                  <a:lnTo>
                    <a:pt x="53" y="227"/>
                  </a:lnTo>
                  <a:cubicBezTo>
                    <a:pt x="61" y="219"/>
                    <a:pt x="76" y="212"/>
                    <a:pt x="91" y="204"/>
                  </a:cubicBez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26"/>
            <p:cNvSpPr/>
            <p:nvPr/>
          </p:nvSpPr>
          <p:spPr>
            <a:xfrm>
              <a:off x="1430650" y="20285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26"/>
            <p:cNvSpPr/>
            <p:nvPr/>
          </p:nvSpPr>
          <p:spPr>
            <a:xfrm>
              <a:off x="1434800" y="20157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26"/>
            <p:cNvSpPr/>
            <p:nvPr/>
          </p:nvSpPr>
          <p:spPr>
            <a:xfrm>
              <a:off x="1424450" y="2020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26"/>
            <p:cNvSpPr/>
            <p:nvPr/>
          </p:nvSpPr>
          <p:spPr>
            <a:xfrm>
              <a:off x="1420100" y="2027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26"/>
            <p:cNvSpPr/>
            <p:nvPr/>
          </p:nvSpPr>
          <p:spPr>
            <a:xfrm>
              <a:off x="1439700" y="2027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26"/>
            <p:cNvSpPr/>
            <p:nvPr/>
          </p:nvSpPr>
          <p:spPr>
            <a:xfrm>
              <a:off x="1414075" y="20131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26"/>
            <p:cNvSpPr/>
            <p:nvPr/>
          </p:nvSpPr>
          <p:spPr>
            <a:xfrm>
              <a:off x="1423125" y="20119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26"/>
            <p:cNvSpPr/>
            <p:nvPr/>
          </p:nvSpPr>
          <p:spPr>
            <a:xfrm>
              <a:off x="1426325" y="20059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26"/>
            <p:cNvSpPr/>
            <p:nvPr/>
          </p:nvSpPr>
          <p:spPr>
            <a:xfrm>
              <a:off x="1420100" y="192010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26"/>
            <p:cNvSpPr/>
            <p:nvPr/>
          </p:nvSpPr>
          <p:spPr>
            <a:xfrm>
              <a:off x="1428200" y="1925550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38" y="1"/>
                  </a:moveTo>
                  <a:lnTo>
                    <a:pt x="1" y="61"/>
                  </a:lnTo>
                  <a:lnTo>
                    <a:pt x="129" y="129"/>
                  </a:lnTo>
                  <a:cubicBezTo>
                    <a:pt x="129" y="99"/>
                    <a:pt x="121" y="68"/>
                    <a:pt x="121" y="38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26"/>
            <p:cNvSpPr/>
            <p:nvPr/>
          </p:nvSpPr>
          <p:spPr>
            <a:xfrm>
              <a:off x="1422175" y="1911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26"/>
            <p:cNvSpPr/>
            <p:nvPr/>
          </p:nvSpPr>
          <p:spPr>
            <a:xfrm>
              <a:off x="1415975" y="1903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1405600" y="18958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26"/>
            <p:cNvSpPr/>
            <p:nvPr/>
          </p:nvSpPr>
          <p:spPr>
            <a:xfrm>
              <a:off x="1414650" y="1894675"/>
              <a:ext cx="4925" cy="4175"/>
            </a:xfrm>
            <a:custGeom>
              <a:avLst/>
              <a:gdLst/>
              <a:ahLst/>
              <a:cxnLst/>
              <a:rect l="l" t="t" r="r" b="b"/>
              <a:pathLst>
                <a:path w="197" h="167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66"/>
                  </a:lnTo>
                  <a:cubicBezTo>
                    <a:pt x="151" y="113"/>
                    <a:pt x="98" y="53"/>
                    <a:pt x="3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26"/>
            <p:cNvSpPr/>
            <p:nvPr/>
          </p:nvSpPr>
          <p:spPr>
            <a:xfrm>
              <a:off x="1430650" y="19570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26"/>
            <p:cNvSpPr/>
            <p:nvPr/>
          </p:nvSpPr>
          <p:spPr>
            <a:xfrm>
              <a:off x="1438550" y="1962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26"/>
            <p:cNvSpPr/>
            <p:nvPr/>
          </p:nvSpPr>
          <p:spPr>
            <a:xfrm>
              <a:off x="1426325" y="19402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43" y="113"/>
                    <a:pt x="151" y="83"/>
                    <a:pt x="151" y="6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26"/>
            <p:cNvSpPr/>
            <p:nvPr/>
          </p:nvSpPr>
          <p:spPr>
            <a:xfrm>
              <a:off x="1422175" y="194720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38" y="1"/>
                  </a:moveTo>
                  <a:lnTo>
                    <a:pt x="1" y="69"/>
                  </a:lnTo>
                  <a:lnTo>
                    <a:pt x="189" y="167"/>
                  </a:lnTo>
                  <a:lnTo>
                    <a:pt x="219" y="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26"/>
            <p:cNvSpPr/>
            <p:nvPr/>
          </p:nvSpPr>
          <p:spPr>
            <a:xfrm>
              <a:off x="1415975" y="19327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26"/>
            <p:cNvSpPr/>
            <p:nvPr/>
          </p:nvSpPr>
          <p:spPr>
            <a:xfrm>
              <a:off x="1425000" y="1931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26"/>
            <p:cNvSpPr/>
            <p:nvPr/>
          </p:nvSpPr>
          <p:spPr>
            <a:xfrm>
              <a:off x="1441000" y="1994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26"/>
            <p:cNvSpPr/>
            <p:nvPr/>
          </p:nvSpPr>
          <p:spPr>
            <a:xfrm>
              <a:off x="1453250" y="1992600"/>
              <a:ext cx="5850" cy="4350"/>
            </a:xfrm>
            <a:custGeom>
              <a:avLst/>
              <a:gdLst/>
              <a:ahLst/>
              <a:cxnLst/>
              <a:rect l="l" t="t" r="r" b="b"/>
              <a:pathLst>
                <a:path w="234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34" y="106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26"/>
            <p:cNvSpPr/>
            <p:nvPr/>
          </p:nvSpPr>
          <p:spPr>
            <a:xfrm>
              <a:off x="1448925" y="19995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26"/>
            <p:cNvSpPr/>
            <p:nvPr/>
          </p:nvSpPr>
          <p:spPr>
            <a:xfrm>
              <a:off x="1442900" y="1985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26"/>
            <p:cNvSpPr/>
            <p:nvPr/>
          </p:nvSpPr>
          <p:spPr>
            <a:xfrm>
              <a:off x="1447025" y="19724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26"/>
            <p:cNvSpPr/>
            <p:nvPr/>
          </p:nvSpPr>
          <p:spPr>
            <a:xfrm>
              <a:off x="1436675" y="1977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26"/>
            <p:cNvSpPr/>
            <p:nvPr/>
          </p:nvSpPr>
          <p:spPr>
            <a:xfrm>
              <a:off x="1432525" y="1984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26"/>
            <p:cNvSpPr/>
            <p:nvPr/>
          </p:nvSpPr>
          <p:spPr>
            <a:xfrm>
              <a:off x="1451925" y="1984125"/>
              <a:ext cx="5875" cy="4350"/>
            </a:xfrm>
            <a:custGeom>
              <a:avLst/>
              <a:gdLst/>
              <a:ahLst/>
              <a:cxnLst/>
              <a:rect l="l" t="t" r="r" b="b"/>
              <a:pathLst>
                <a:path w="235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27" y="98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26"/>
            <p:cNvSpPr/>
            <p:nvPr/>
          </p:nvSpPr>
          <p:spPr>
            <a:xfrm>
              <a:off x="1455125" y="1979400"/>
              <a:ext cx="400" cy="225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8" y="1"/>
                  </a:moveTo>
                  <a:lnTo>
                    <a:pt x="1" y="8"/>
                  </a:lnTo>
                  <a:lnTo>
                    <a:pt x="16" y="8"/>
                  </a:lnTo>
                  <a:cubicBezTo>
                    <a:pt x="8" y="8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26"/>
            <p:cNvSpPr/>
            <p:nvPr/>
          </p:nvSpPr>
          <p:spPr>
            <a:xfrm>
              <a:off x="1435350" y="1968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26"/>
            <p:cNvSpPr/>
            <p:nvPr/>
          </p:nvSpPr>
          <p:spPr>
            <a:xfrm>
              <a:off x="1447025" y="2014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26"/>
            <p:cNvSpPr/>
            <p:nvPr/>
          </p:nvSpPr>
          <p:spPr>
            <a:xfrm>
              <a:off x="1442900" y="2021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26"/>
            <p:cNvSpPr/>
            <p:nvPr/>
          </p:nvSpPr>
          <p:spPr>
            <a:xfrm>
              <a:off x="1436675" y="20069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26"/>
            <p:cNvSpPr/>
            <p:nvPr/>
          </p:nvSpPr>
          <p:spPr>
            <a:xfrm>
              <a:off x="1445725" y="2005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26"/>
            <p:cNvSpPr/>
            <p:nvPr/>
          </p:nvSpPr>
          <p:spPr>
            <a:xfrm>
              <a:off x="1238200" y="1870775"/>
              <a:ext cx="206225" cy="193025"/>
            </a:xfrm>
            <a:custGeom>
              <a:avLst/>
              <a:gdLst/>
              <a:ahLst/>
              <a:cxnLst/>
              <a:rect l="l" t="t" r="r" b="b"/>
              <a:pathLst>
                <a:path w="8249" h="7721" extrusionOk="0">
                  <a:moveTo>
                    <a:pt x="4931" y="1"/>
                  </a:moveTo>
                  <a:cubicBezTo>
                    <a:pt x="4164" y="1"/>
                    <a:pt x="3431" y="453"/>
                    <a:pt x="3119" y="1197"/>
                  </a:cubicBezTo>
                  <a:lnTo>
                    <a:pt x="3074" y="1303"/>
                  </a:lnTo>
                  <a:lnTo>
                    <a:pt x="2976" y="1258"/>
                  </a:lnTo>
                  <a:cubicBezTo>
                    <a:pt x="2732" y="1156"/>
                    <a:pt x="2478" y="1108"/>
                    <a:pt x="2228" y="1108"/>
                  </a:cubicBezTo>
                  <a:cubicBezTo>
                    <a:pt x="1460" y="1108"/>
                    <a:pt x="727" y="1562"/>
                    <a:pt x="415" y="2312"/>
                  </a:cubicBezTo>
                  <a:cubicBezTo>
                    <a:pt x="1" y="3299"/>
                    <a:pt x="475" y="4451"/>
                    <a:pt x="1462" y="4866"/>
                  </a:cubicBezTo>
                  <a:lnTo>
                    <a:pt x="1567" y="4911"/>
                  </a:lnTo>
                  <a:lnTo>
                    <a:pt x="1522" y="5009"/>
                  </a:lnTo>
                  <a:cubicBezTo>
                    <a:pt x="1108" y="6003"/>
                    <a:pt x="1582" y="7155"/>
                    <a:pt x="2569" y="7570"/>
                  </a:cubicBezTo>
                  <a:cubicBezTo>
                    <a:pt x="2815" y="7672"/>
                    <a:pt x="3071" y="7721"/>
                    <a:pt x="3322" y="7721"/>
                  </a:cubicBezTo>
                  <a:cubicBezTo>
                    <a:pt x="4088" y="7721"/>
                    <a:pt x="4818" y="7271"/>
                    <a:pt x="5130" y="6523"/>
                  </a:cubicBezTo>
                  <a:lnTo>
                    <a:pt x="5175" y="6417"/>
                  </a:lnTo>
                  <a:lnTo>
                    <a:pt x="5273" y="6462"/>
                  </a:lnTo>
                  <a:cubicBezTo>
                    <a:pt x="5518" y="6564"/>
                    <a:pt x="5772" y="6612"/>
                    <a:pt x="6022" y="6612"/>
                  </a:cubicBezTo>
                  <a:cubicBezTo>
                    <a:pt x="6790" y="6612"/>
                    <a:pt x="7522" y="6160"/>
                    <a:pt x="7834" y="5415"/>
                  </a:cubicBezTo>
                  <a:cubicBezTo>
                    <a:pt x="8248" y="4421"/>
                    <a:pt x="7774" y="3269"/>
                    <a:pt x="6787" y="2855"/>
                  </a:cubicBezTo>
                  <a:lnTo>
                    <a:pt x="6682" y="2809"/>
                  </a:lnTo>
                  <a:lnTo>
                    <a:pt x="6727" y="2711"/>
                  </a:lnTo>
                  <a:cubicBezTo>
                    <a:pt x="7141" y="1717"/>
                    <a:pt x="6667" y="565"/>
                    <a:pt x="5680" y="150"/>
                  </a:cubicBezTo>
                  <a:cubicBezTo>
                    <a:pt x="5435" y="49"/>
                    <a:pt x="5181" y="1"/>
                    <a:pt x="493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26"/>
            <p:cNvSpPr/>
            <p:nvPr/>
          </p:nvSpPr>
          <p:spPr>
            <a:xfrm>
              <a:off x="1235575" y="1868450"/>
              <a:ext cx="206025" cy="197800"/>
            </a:xfrm>
            <a:custGeom>
              <a:avLst/>
              <a:gdLst/>
              <a:ahLst/>
              <a:cxnLst/>
              <a:rect l="l" t="t" r="r" b="b"/>
              <a:pathLst>
                <a:path w="8241" h="7912" extrusionOk="0">
                  <a:moveTo>
                    <a:pt x="5029" y="188"/>
                  </a:moveTo>
                  <a:cubicBezTo>
                    <a:pt x="5269" y="188"/>
                    <a:pt x="5512" y="235"/>
                    <a:pt x="5747" y="334"/>
                  </a:cubicBezTo>
                  <a:cubicBezTo>
                    <a:pt x="6199" y="522"/>
                    <a:pt x="6561" y="884"/>
                    <a:pt x="6749" y="1343"/>
                  </a:cubicBezTo>
                  <a:cubicBezTo>
                    <a:pt x="6937" y="1803"/>
                    <a:pt x="6937" y="2307"/>
                    <a:pt x="6742" y="2767"/>
                  </a:cubicBezTo>
                  <a:lnTo>
                    <a:pt x="6704" y="2872"/>
                  </a:lnTo>
                  <a:cubicBezTo>
                    <a:pt x="6681" y="2917"/>
                    <a:pt x="6704" y="2970"/>
                    <a:pt x="6749" y="2993"/>
                  </a:cubicBezTo>
                  <a:lnTo>
                    <a:pt x="6855" y="3038"/>
                  </a:lnTo>
                  <a:cubicBezTo>
                    <a:pt x="7314" y="3226"/>
                    <a:pt x="7668" y="3588"/>
                    <a:pt x="7856" y="4047"/>
                  </a:cubicBezTo>
                  <a:cubicBezTo>
                    <a:pt x="8045" y="4507"/>
                    <a:pt x="8045" y="5011"/>
                    <a:pt x="7849" y="5471"/>
                  </a:cubicBezTo>
                  <a:cubicBezTo>
                    <a:pt x="7555" y="6183"/>
                    <a:pt x="6866" y="6612"/>
                    <a:pt x="6139" y="6612"/>
                  </a:cubicBezTo>
                  <a:cubicBezTo>
                    <a:pt x="5898" y="6612"/>
                    <a:pt x="5652" y="6565"/>
                    <a:pt x="5416" y="6465"/>
                  </a:cubicBezTo>
                  <a:lnTo>
                    <a:pt x="5318" y="6427"/>
                  </a:lnTo>
                  <a:cubicBezTo>
                    <a:pt x="5304" y="6421"/>
                    <a:pt x="5290" y="6419"/>
                    <a:pt x="5276" y="6419"/>
                  </a:cubicBezTo>
                  <a:cubicBezTo>
                    <a:pt x="5239" y="6419"/>
                    <a:pt x="5206" y="6440"/>
                    <a:pt x="5190" y="6473"/>
                  </a:cubicBezTo>
                  <a:lnTo>
                    <a:pt x="5152" y="6578"/>
                  </a:lnTo>
                  <a:cubicBezTo>
                    <a:pt x="4956" y="7038"/>
                    <a:pt x="4595" y="7392"/>
                    <a:pt x="4135" y="7580"/>
                  </a:cubicBezTo>
                  <a:cubicBezTo>
                    <a:pt x="3906" y="7674"/>
                    <a:pt x="3665" y="7721"/>
                    <a:pt x="3424" y="7721"/>
                  </a:cubicBezTo>
                  <a:cubicBezTo>
                    <a:pt x="3183" y="7721"/>
                    <a:pt x="2942" y="7674"/>
                    <a:pt x="2712" y="7580"/>
                  </a:cubicBezTo>
                  <a:cubicBezTo>
                    <a:pt x="1770" y="7181"/>
                    <a:pt x="1318" y="6088"/>
                    <a:pt x="1718" y="5139"/>
                  </a:cubicBezTo>
                  <a:lnTo>
                    <a:pt x="1755" y="5041"/>
                  </a:lnTo>
                  <a:cubicBezTo>
                    <a:pt x="1770" y="5019"/>
                    <a:pt x="1770" y="4989"/>
                    <a:pt x="1755" y="4966"/>
                  </a:cubicBezTo>
                  <a:cubicBezTo>
                    <a:pt x="1748" y="4944"/>
                    <a:pt x="1733" y="4929"/>
                    <a:pt x="1710" y="4913"/>
                  </a:cubicBezTo>
                  <a:lnTo>
                    <a:pt x="1605" y="4876"/>
                  </a:lnTo>
                  <a:cubicBezTo>
                    <a:pt x="655" y="4477"/>
                    <a:pt x="211" y="3384"/>
                    <a:pt x="610" y="2435"/>
                  </a:cubicBezTo>
                  <a:cubicBezTo>
                    <a:pt x="904" y="1727"/>
                    <a:pt x="1597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1" y="1486"/>
                  </a:lnTo>
                  <a:cubicBezTo>
                    <a:pt x="3152" y="1489"/>
                    <a:pt x="3163" y="1491"/>
                    <a:pt x="3174" y="1491"/>
                  </a:cubicBezTo>
                  <a:cubicBezTo>
                    <a:pt x="3215" y="1491"/>
                    <a:pt x="3251" y="1469"/>
                    <a:pt x="3269" y="1434"/>
                  </a:cubicBezTo>
                  <a:lnTo>
                    <a:pt x="3314" y="1328"/>
                  </a:lnTo>
                  <a:cubicBezTo>
                    <a:pt x="3609" y="620"/>
                    <a:pt x="4300" y="188"/>
                    <a:pt x="5029" y="188"/>
                  </a:cubicBezTo>
                  <a:close/>
                  <a:moveTo>
                    <a:pt x="5029" y="1"/>
                  </a:moveTo>
                  <a:cubicBezTo>
                    <a:pt x="4226" y="1"/>
                    <a:pt x="3464" y="473"/>
                    <a:pt x="3141" y="1260"/>
                  </a:cubicBezTo>
                  <a:lnTo>
                    <a:pt x="3134" y="1275"/>
                  </a:lnTo>
                  <a:lnTo>
                    <a:pt x="3119" y="1268"/>
                  </a:lnTo>
                  <a:cubicBezTo>
                    <a:pt x="2859" y="1160"/>
                    <a:pt x="2589" y="1108"/>
                    <a:pt x="2325" y="1108"/>
                  </a:cubicBezTo>
                  <a:cubicBezTo>
                    <a:pt x="1521" y="1108"/>
                    <a:pt x="760" y="1580"/>
                    <a:pt x="437" y="2368"/>
                  </a:cubicBezTo>
                  <a:cubicBezTo>
                    <a:pt x="0" y="3407"/>
                    <a:pt x="490" y="4612"/>
                    <a:pt x="1529" y="5049"/>
                  </a:cubicBezTo>
                  <a:lnTo>
                    <a:pt x="1552" y="5057"/>
                  </a:lnTo>
                  <a:lnTo>
                    <a:pt x="1544" y="5072"/>
                  </a:lnTo>
                  <a:cubicBezTo>
                    <a:pt x="1333" y="5569"/>
                    <a:pt x="1333" y="6126"/>
                    <a:pt x="1537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893" y="7859"/>
                    <a:pt x="3164" y="7911"/>
                    <a:pt x="3427" y="7911"/>
                  </a:cubicBezTo>
                  <a:cubicBezTo>
                    <a:pt x="3691" y="7911"/>
                    <a:pt x="3955" y="7859"/>
                    <a:pt x="4211" y="7753"/>
                  </a:cubicBezTo>
                  <a:cubicBezTo>
                    <a:pt x="4715" y="7542"/>
                    <a:pt x="5115" y="7151"/>
                    <a:pt x="5325" y="6653"/>
                  </a:cubicBezTo>
                  <a:lnTo>
                    <a:pt x="5325" y="6638"/>
                  </a:lnTo>
                  <a:lnTo>
                    <a:pt x="5348" y="6638"/>
                  </a:lnTo>
                  <a:cubicBezTo>
                    <a:pt x="5606" y="6747"/>
                    <a:pt x="5874" y="6798"/>
                    <a:pt x="6139" y="6798"/>
                  </a:cubicBezTo>
                  <a:cubicBezTo>
                    <a:pt x="6939" y="6798"/>
                    <a:pt x="7701" y="6327"/>
                    <a:pt x="8030" y="5546"/>
                  </a:cubicBezTo>
                  <a:cubicBezTo>
                    <a:pt x="8233" y="5041"/>
                    <a:pt x="8240" y="4484"/>
                    <a:pt x="8030" y="3972"/>
                  </a:cubicBezTo>
                  <a:cubicBezTo>
                    <a:pt x="7819" y="3467"/>
                    <a:pt x="7427" y="3076"/>
                    <a:pt x="6930" y="2865"/>
                  </a:cubicBezTo>
                  <a:lnTo>
                    <a:pt x="6915" y="2857"/>
                  </a:lnTo>
                  <a:lnTo>
                    <a:pt x="6915" y="2842"/>
                  </a:lnTo>
                  <a:cubicBezTo>
                    <a:pt x="7126" y="2337"/>
                    <a:pt x="7133" y="1780"/>
                    <a:pt x="6922" y="1275"/>
                  </a:cubicBezTo>
                  <a:cubicBezTo>
                    <a:pt x="6711" y="763"/>
                    <a:pt x="6320" y="372"/>
                    <a:pt x="5823" y="161"/>
                  </a:cubicBezTo>
                  <a:cubicBezTo>
                    <a:pt x="5563" y="52"/>
                    <a:pt x="5294" y="1"/>
                    <a:pt x="50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26"/>
            <p:cNvSpPr/>
            <p:nvPr/>
          </p:nvSpPr>
          <p:spPr>
            <a:xfrm>
              <a:off x="1228600" y="1865700"/>
              <a:ext cx="206225" cy="193000"/>
            </a:xfrm>
            <a:custGeom>
              <a:avLst/>
              <a:gdLst/>
              <a:ahLst/>
              <a:cxnLst/>
              <a:rect l="l" t="t" r="r" b="b"/>
              <a:pathLst>
                <a:path w="8249" h="7720" extrusionOk="0">
                  <a:moveTo>
                    <a:pt x="4931" y="0"/>
                  </a:moveTo>
                  <a:cubicBezTo>
                    <a:pt x="4163" y="0"/>
                    <a:pt x="3431" y="453"/>
                    <a:pt x="3119" y="1197"/>
                  </a:cubicBezTo>
                  <a:lnTo>
                    <a:pt x="3081" y="1303"/>
                  </a:lnTo>
                  <a:lnTo>
                    <a:pt x="2976" y="1257"/>
                  </a:lnTo>
                  <a:cubicBezTo>
                    <a:pt x="2731" y="1155"/>
                    <a:pt x="2478" y="1107"/>
                    <a:pt x="2228" y="1107"/>
                  </a:cubicBezTo>
                  <a:cubicBezTo>
                    <a:pt x="1462" y="1107"/>
                    <a:pt x="733" y="1560"/>
                    <a:pt x="415" y="2304"/>
                  </a:cubicBezTo>
                  <a:cubicBezTo>
                    <a:pt x="1" y="3299"/>
                    <a:pt x="475" y="4451"/>
                    <a:pt x="1469" y="4865"/>
                  </a:cubicBezTo>
                  <a:lnTo>
                    <a:pt x="1567" y="4910"/>
                  </a:lnTo>
                  <a:lnTo>
                    <a:pt x="1530" y="5008"/>
                  </a:lnTo>
                  <a:cubicBezTo>
                    <a:pt x="1108" y="6003"/>
                    <a:pt x="1582" y="7155"/>
                    <a:pt x="2577" y="7569"/>
                  </a:cubicBezTo>
                  <a:cubicBezTo>
                    <a:pt x="2819" y="7671"/>
                    <a:pt x="3072" y="7719"/>
                    <a:pt x="3321" y="7719"/>
                  </a:cubicBezTo>
                  <a:cubicBezTo>
                    <a:pt x="4085" y="7719"/>
                    <a:pt x="4818" y="7266"/>
                    <a:pt x="5130" y="6522"/>
                  </a:cubicBezTo>
                  <a:lnTo>
                    <a:pt x="5175" y="6417"/>
                  </a:lnTo>
                  <a:lnTo>
                    <a:pt x="5281" y="6462"/>
                  </a:lnTo>
                  <a:cubicBezTo>
                    <a:pt x="5523" y="6564"/>
                    <a:pt x="5776" y="6612"/>
                    <a:pt x="6025" y="6612"/>
                  </a:cubicBezTo>
                  <a:cubicBezTo>
                    <a:pt x="6789" y="6612"/>
                    <a:pt x="7522" y="6159"/>
                    <a:pt x="7834" y="5415"/>
                  </a:cubicBezTo>
                  <a:cubicBezTo>
                    <a:pt x="8248" y="4421"/>
                    <a:pt x="7781" y="3268"/>
                    <a:pt x="6787" y="2854"/>
                  </a:cubicBezTo>
                  <a:lnTo>
                    <a:pt x="6689" y="2809"/>
                  </a:lnTo>
                  <a:lnTo>
                    <a:pt x="6727" y="2711"/>
                  </a:lnTo>
                  <a:cubicBezTo>
                    <a:pt x="7141" y="1717"/>
                    <a:pt x="6674" y="564"/>
                    <a:pt x="5680" y="150"/>
                  </a:cubicBezTo>
                  <a:cubicBezTo>
                    <a:pt x="5435" y="48"/>
                    <a:pt x="5181" y="0"/>
                    <a:pt x="4931" y="0"/>
                  </a:cubicBezTo>
                  <a:close/>
                </a:path>
              </a:pathLst>
            </a:custGeom>
            <a:solidFill>
              <a:srgbClr val="00B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26"/>
            <p:cNvSpPr/>
            <p:nvPr/>
          </p:nvSpPr>
          <p:spPr>
            <a:xfrm>
              <a:off x="1225975" y="1863375"/>
              <a:ext cx="206025" cy="197775"/>
            </a:xfrm>
            <a:custGeom>
              <a:avLst/>
              <a:gdLst/>
              <a:ahLst/>
              <a:cxnLst/>
              <a:rect l="l" t="t" r="r" b="b"/>
              <a:pathLst>
                <a:path w="8241" h="7911" extrusionOk="0">
                  <a:moveTo>
                    <a:pt x="5029" y="187"/>
                  </a:moveTo>
                  <a:cubicBezTo>
                    <a:pt x="5269" y="187"/>
                    <a:pt x="5513" y="234"/>
                    <a:pt x="5747" y="334"/>
                  </a:cubicBezTo>
                  <a:cubicBezTo>
                    <a:pt x="6696" y="725"/>
                    <a:pt x="7141" y="1817"/>
                    <a:pt x="6749" y="2766"/>
                  </a:cubicBezTo>
                  <a:lnTo>
                    <a:pt x="6704" y="2872"/>
                  </a:lnTo>
                  <a:cubicBezTo>
                    <a:pt x="6696" y="2894"/>
                    <a:pt x="6696" y="2917"/>
                    <a:pt x="6704" y="2940"/>
                  </a:cubicBezTo>
                  <a:cubicBezTo>
                    <a:pt x="6711" y="2962"/>
                    <a:pt x="6734" y="2985"/>
                    <a:pt x="6756" y="2992"/>
                  </a:cubicBezTo>
                  <a:lnTo>
                    <a:pt x="6854" y="3038"/>
                  </a:lnTo>
                  <a:cubicBezTo>
                    <a:pt x="7314" y="3226"/>
                    <a:pt x="7668" y="3587"/>
                    <a:pt x="7856" y="4047"/>
                  </a:cubicBezTo>
                  <a:cubicBezTo>
                    <a:pt x="8044" y="4506"/>
                    <a:pt x="8044" y="5011"/>
                    <a:pt x="7856" y="5470"/>
                  </a:cubicBezTo>
                  <a:cubicBezTo>
                    <a:pt x="7556" y="6183"/>
                    <a:pt x="6866" y="6611"/>
                    <a:pt x="6139" y="6611"/>
                  </a:cubicBezTo>
                  <a:cubicBezTo>
                    <a:pt x="5897" y="6611"/>
                    <a:pt x="5652" y="6564"/>
                    <a:pt x="5416" y="6465"/>
                  </a:cubicBezTo>
                  <a:lnTo>
                    <a:pt x="5318" y="6427"/>
                  </a:lnTo>
                  <a:cubicBezTo>
                    <a:pt x="5306" y="6421"/>
                    <a:pt x="5293" y="6418"/>
                    <a:pt x="5279" y="6418"/>
                  </a:cubicBezTo>
                  <a:cubicBezTo>
                    <a:pt x="5244" y="6418"/>
                    <a:pt x="5208" y="6439"/>
                    <a:pt x="5197" y="6472"/>
                  </a:cubicBezTo>
                  <a:lnTo>
                    <a:pt x="5152" y="6578"/>
                  </a:lnTo>
                  <a:cubicBezTo>
                    <a:pt x="4956" y="7037"/>
                    <a:pt x="4602" y="7391"/>
                    <a:pt x="4143" y="7579"/>
                  </a:cubicBezTo>
                  <a:cubicBezTo>
                    <a:pt x="3912" y="7673"/>
                    <a:pt x="3671" y="7720"/>
                    <a:pt x="3432" y="7720"/>
                  </a:cubicBezTo>
                  <a:cubicBezTo>
                    <a:pt x="3189" y="7720"/>
                    <a:pt x="2947" y="7671"/>
                    <a:pt x="2719" y="7572"/>
                  </a:cubicBezTo>
                  <a:cubicBezTo>
                    <a:pt x="1770" y="7180"/>
                    <a:pt x="1318" y="6088"/>
                    <a:pt x="1717" y="5139"/>
                  </a:cubicBezTo>
                  <a:lnTo>
                    <a:pt x="1763" y="5041"/>
                  </a:lnTo>
                  <a:cubicBezTo>
                    <a:pt x="1770" y="5019"/>
                    <a:pt x="1770" y="4988"/>
                    <a:pt x="1763" y="4966"/>
                  </a:cubicBezTo>
                  <a:cubicBezTo>
                    <a:pt x="1755" y="4943"/>
                    <a:pt x="1732" y="4921"/>
                    <a:pt x="1710" y="4913"/>
                  </a:cubicBezTo>
                  <a:lnTo>
                    <a:pt x="1604" y="4875"/>
                  </a:lnTo>
                  <a:cubicBezTo>
                    <a:pt x="663" y="4476"/>
                    <a:pt x="211" y="3384"/>
                    <a:pt x="610" y="2435"/>
                  </a:cubicBezTo>
                  <a:cubicBezTo>
                    <a:pt x="911" y="1727"/>
                    <a:pt x="1604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9" y="1478"/>
                  </a:lnTo>
                  <a:cubicBezTo>
                    <a:pt x="3160" y="1486"/>
                    <a:pt x="3171" y="1490"/>
                    <a:pt x="3182" y="1490"/>
                  </a:cubicBezTo>
                  <a:cubicBezTo>
                    <a:pt x="3194" y="1490"/>
                    <a:pt x="3205" y="1486"/>
                    <a:pt x="3216" y="1478"/>
                  </a:cubicBezTo>
                  <a:cubicBezTo>
                    <a:pt x="3239" y="1471"/>
                    <a:pt x="3262" y="1456"/>
                    <a:pt x="3269" y="1433"/>
                  </a:cubicBezTo>
                  <a:lnTo>
                    <a:pt x="3314" y="1328"/>
                  </a:lnTo>
                  <a:cubicBezTo>
                    <a:pt x="3614" y="615"/>
                    <a:pt x="4305" y="187"/>
                    <a:pt x="5029" y="187"/>
                  </a:cubicBezTo>
                  <a:close/>
                  <a:moveTo>
                    <a:pt x="5029" y="0"/>
                  </a:moveTo>
                  <a:cubicBezTo>
                    <a:pt x="4228" y="0"/>
                    <a:pt x="3469" y="471"/>
                    <a:pt x="3141" y="1252"/>
                  </a:cubicBezTo>
                  <a:lnTo>
                    <a:pt x="3133" y="1275"/>
                  </a:lnTo>
                  <a:lnTo>
                    <a:pt x="3118" y="1267"/>
                  </a:lnTo>
                  <a:cubicBezTo>
                    <a:pt x="2859" y="1159"/>
                    <a:pt x="2590" y="1108"/>
                    <a:pt x="2325" y="1108"/>
                  </a:cubicBezTo>
                  <a:cubicBezTo>
                    <a:pt x="1524" y="1108"/>
                    <a:pt x="765" y="1580"/>
                    <a:pt x="437" y="2367"/>
                  </a:cubicBezTo>
                  <a:cubicBezTo>
                    <a:pt x="0" y="3407"/>
                    <a:pt x="490" y="4612"/>
                    <a:pt x="1537" y="5049"/>
                  </a:cubicBezTo>
                  <a:lnTo>
                    <a:pt x="1552" y="5049"/>
                  </a:lnTo>
                  <a:lnTo>
                    <a:pt x="1544" y="5064"/>
                  </a:lnTo>
                  <a:cubicBezTo>
                    <a:pt x="1333" y="5568"/>
                    <a:pt x="1333" y="6126"/>
                    <a:pt x="1544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900" y="7858"/>
                    <a:pt x="3164" y="7911"/>
                    <a:pt x="3427" y="7911"/>
                  </a:cubicBezTo>
                  <a:cubicBezTo>
                    <a:pt x="3691" y="7911"/>
                    <a:pt x="3954" y="7858"/>
                    <a:pt x="4211" y="7753"/>
                  </a:cubicBezTo>
                  <a:cubicBezTo>
                    <a:pt x="4715" y="7542"/>
                    <a:pt x="5114" y="7150"/>
                    <a:pt x="5325" y="6653"/>
                  </a:cubicBezTo>
                  <a:lnTo>
                    <a:pt x="5333" y="6638"/>
                  </a:lnTo>
                  <a:lnTo>
                    <a:pt x="5348" y="6638"/>
                  </a:lnTo>
                  <a:cubicBezTo>
                    <a:pt x="5606" y="6746"/>
                    <a:pt x="5874" y="6798"/>
                    <a:pt x="6138" y="6798"/>
                  </a:cubicBezTo>
                  <a:cubicBezTo>
                    <a:pt x="6938" y="6798"/>
                    <a:pt x="7701" y="6326"/>
                    <a:pt x="8029" y="5538"/>
                  </a:cubicBezTo>
                  <a:cubicBezTo>
                    <a:pt x="8240" y="5041"/>
                    <a:pt x="8240" y="4484"/>
                    <a:pt x="8029" y="3972"/>
                  </a:cubicBezTo>
                  <a:cubicBezTo>
                    <a:pt x="7826" y="3467"/>
                    <a:pt x="7434" y="3068"/>
                    <a:pt x="6930" y="2857"/>
                  </a:cubicBezTo>
                  <a:lnTo>
                    <a:pt x="6915" y="2857"/>
                  </a:lnTo>
                  <a:lnTo>
                    <a:pt x="6922" y="2842"/>
                  </a:lnTo>
                  <a:cubicBezTo>
                    <a:pt x="7359" y="1795"/>
                    <a:pt x="6862" y="590"/>
                    <a:pt x="5822" y="160"/>
                  </a:cubicBezTo>
                  <a:cubicBezTo>
                    <a:pt x="5562" y="52"/>
                    <a:pt x="5293" y="0"/>
                    <a:pt x="50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26"/>
            <p:cNvSpPr/>
            <p:nvPr/>
          </p:nvSpPr>
          <p:spPr>
            <a:xfrm>
              <a:off x="1327275" y="1930775"/>
              <a:ext cx="32775" cy="41175"/>
            </a:xfrm>
            <a:custGeom>
              <a:avLst/>
              <a:gdLst/>
              <a:ahLst/>
              <a:cxnLst/>
              <a:rect l="l" t="t" r="r" b="b"/>
              <a:pathLst>
                <a:path w="1311" h="1647" extrusionOk="0">
                  <a:moveTo>
                    <a:pt x="498" y="0"/>
                  </a:moveTo>
                  <a:cubicBezTo>
                    <a:pt x="443" y="0"/>
                    <a:pt x="387" y="11"/>
                    <a:pt x="332" y="33"/>
                  </a:cubicBezTo>
                  <a:cubicBezTo>
                    <a:pt x="113" y="123"/>
                    <a:pt x="0" y="379"/>
                    <a:pt x="98" y="598"/>
                  </a:cubicBezTo>
                  <a:lnTo>
                    <a:pt x="415" y="1381"/>
                  </a:lnTo>
                  <a:cubicBezTo>
                    <a:pt x="483" y="1546"/>
                    <a:pt x="646" y="1647"/>
                    <a:pt x="816" y="1647"/>
                  </a:cubicBezTo>
                  <a:cubicBezTo>
                    <a:pt x="871" y="1647"/>
                    <a:pt x="926" y="1636"/>
                    <a:pt x="980" y="1614"/>
                  </a:cubicBezTo>
                  <a:cubicBezTo>
                    <a:pt x="1206" y="1524"/>
                    <a:pt x="1311" y="1268"/>
                    <a:pt x="1221" y="1050"/>
                  </a:cubicBezTo>
                  <a:lnTo>
                    <a:pt x="897" y="266"/>
                  </a:lnTo>
                  <a:cubicBezTo>
                    <a:pt x="828" y="101"/>
                    <a:pt x="669" y="0"/>
                    <a:pt x="4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26"/>
            <p:cNvSpPr/>
            <p:nvPr/>
          </p:nvSpPr>
          <p:spPr>
            <a:xfrm>
              <a:off x="1326150" y="1928400"/>
              <a:ext cx="35050" cy="45950"/>
            </a:xfrm>
            <a:custGeom>
              <a:avLst/>
              <a:gdLst/>
              <a:ahLst/>
              <a:cxnLst/>
              <a:rect l="l" t="t" r="r" b="b"/>
              <a:pathLst>
                <a:path w="1402" h="1838" extrusionOk="0">
                  <a:moveTo>
                    <a:pt x="543" y="188"/>
                  </a:moveTo>
                  <a:cubicBezTo>
                    <a:pt x="678" y="188"/>
                    <a:pt x="806" y="271"/>
                    <a:pt x="859" y="399"/>
                  </a:cubicBezTo>
                  <a:lnTo>
                    <a:pt x="1175" y="1175"/>
                  </a:lnTo>
                  <a:cubicBezTo>
                    <a:pt x="1213" y="1265"/>
                    <a:pt x="1213" y="1355"/>
                    <a:pt x="1175" y="1438"/>
                  </a:cubicBezTo>
                  <a:cubicBezTo>
                    <a:pt x="1138" y="1521"/>
                    <a:pt x="1077" y="1589"/>
                    <a:pt x="987" y="1619"/>
                  </a:cubicBezTo>
                  <a:cubicBezTo>
                    <a:pt x="945" y="1638"/>
                    <a:pt x="902" y="1647"/>
                    <a:pt x="859" y="1647"/>
                  </a:cubicBezTo>
                  <a:cubicBezTo>
                    <a:pt x="816" y="1647"/>
                    <a:pt x="772" y="1638"/>
                    <a:pt x="731" y="1619"/>
                  </a:cubicBezTo>
                  <a:cubicBezTo>
                    <a:pt x="648" y="1589"/>
                    <a:pt x="580" y="1521"/>
                    <a:pt x="543" y="1438"/>
                  </a:cubicBezTo>
                  <a:lnTo>
                    <a:pt x="226" y="663"/>
                  </a:lnTo>
                  <a:cubicBezTo>
                    <a:pt x="196" y="572"/>
                    <a:pt x="196" y="482"/>
                    <a:pt x="226" y="399"/>
                  </a:cubicBezTo>
                  <a:cubicBezTo>
                    <a:pt x="264" y="316"/>
                    <a:pt x="332" y="248"/>
                    <a:pt x="414" y="218"/>
                  </a:cubicBezTo>
                  <a:cubicBezTo>
                    <a:pt x="452" y="196"/>
                    <a:pt x="497" y="188"/>
                    <a:pt x="543" y="188"/>
                  </a:cubicBezTo>
                  <a:close/>
                  <a:moveTo>
                    <a:pt x="535" y="1"/>
                  </a:moveTo>
                  <a:cubicBezTo>
                    <a:pt x="470" y="1"/>
                    <a:pt x="403" y="12"/>
                    <a:pt x="339" y="37"/>
                  </a:cubicBezTo>
                  <a:cubicBezTo>
                    <a:pt x="211" y="98"/>
                    <a:pt x="106" y="196"/>
                    <a:pt x="53" y="324"/>
                  </a:cubicBezTo>
                  <a:cubicBezTo>
                    <a:pt x="0" y="459"/>
                    <a:pt x="0" y="602"/>
                    <a:pt x="53" y="730"/>
                  </a:cubicBezTo>
                  <a:lnTo>
                    <a:pt x="369" y="1506"/>
                  </a:lnTo>
                  <a:cubicBezTo>
                    <a:pt x="422" y="1642"/>
                    <a:pt x="527" y="1740"/>
                    <a:pt x="655" y="1792"/>
                  </a:cubicBezTo>
                  <a:cubicBezTo>
                    <a:pt x="723" y="1822"/>
                    <a:pt x="791" y="1838"/>
                    <a:pt x="859" y="1838"/>
                  </a:cubicBezTo>
                  <a:cubicBezTo>
                    <a:pt x="927" y="1838"/>
                    <a:pt x="994" y="1822"/>
                    <a:pt x="1062" y="1800"/>
                  </a:cubicBezTo>
                  <a:cubicBezTo>
                    <a:pt x="1190" y="1740"/>
                    <a:pt x="1296" y="1642"/>
                    <a:pt x="1348" y="1514"/>
                  </a:cubicBezTo>
                  <a:cubicBezTo>
                    <a:pt x="1401" y="1378"/>
                    <a:pt x="1401" y="1235"/>
                    <a:pt x="1348" y="1107"/>
                  </a:cubicBezTo>
                  <a:lnTo>
                    <a:pt x="1032" y="331"/>
                  </a:lnTo>
                  <a:cubicBezTo>
                    <a:pt x="946" y="124"/>
                    <a:pt x="746" y="1"/>
                    <a:pt x="53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26"/>
            <p:cNvSpPr/>
            <p:nvPr/>
          </p:nvSpPr>
          <p:spPr>
            <a:xfrm>
              <a:off x="1327650" y="1933075"/>
              <a:ext cx="16400" cy="22175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19" y="1"/>
                  </a:moveTo>
                  <a:cubicBezTo>
                    <a:pt x="68" y="114"/>
                    <a:pt x="0" y="325"/>
                    <a:pt x="83" y="506"/>
                  </a:cubicBezTo>
                  <a:lnTo>
                    <a:pt x="174" y="739"/>
                  </a:lnTo>
                  <a:cubicBezTo>
                    <a:pt x="213" y="830"/>
                    <a:pt x="300" y="886"/>
                    <a:pt x="392" y="886"/>
                  </a:cubicBezTo>
                  <a:cubicBezTo>
                    <a:pt x="422" y="886"/>
                    <a:pt x="453" y="880"/>
                    <a:pt x="483" y="867"/>
                  </a:cubicBezTo>
                  <a:cubicBezTo>
                    <a:pt x="603" y="822"/>
                    <a:pt x="656" y="686"/>
                    <a:pt x="611" y="566"/>
                  </a:cubicBezTo>
                  <a:lnTo>
                    <a:pt x="437" y="144"/>
                  </a:lnTo>
                  <a:cubicBezTo>
                    <a:pt x="400" y="54"/>
                    <a:pt x="309" y="1"/>
                    <a:pt x="21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26"/>
            <p:cNvSpPr/>
            <p:nvPr/>
          </p:nvSpPr>
          <p:spPr>
            <a:xfrm>
              <a:off x="1325200" y="1930650"/>
              <a:ext cx="20750" cy="26950"/>
            </a:xfrm>
            <a:custGeom>
              <a:avLst/>
              <a:gdLst/>
              <a:ahLst/>
              <a:cxnLst/>
              <a:rect l="l" t="t" r="r" b="b"/>
              <a:pathLst>
                <a:path w="830" h="1078" extrusionOk="0">
                  <a:moveTo>
                    <a:pt x="347" y="196"/>
                  </a:moveTo>
                  <a:cubicBezTo>
                    <a:pt x="392" y="203"/>
                    <a:pt x="430" y="234"/>
                    <a:pt x="445" y="279"/>
                  </a:cubicBezTo>
                  <a:lnTo>
                    <a:pt x="618" y="693"/>
                  </a:lnTo>
                  <a:cubicBezTo>
                    <a:pt x="633" y="731"/>
                    <a:pt x="633" y="768"/>
                    <a:pt x="618" y="806"/>
                  </a:cubicBezTo>
                  <a:cubicBezTo>
                    <a:pt x="603" y="836"/>
                    <a:pt x="581" y="866"/>
                    <a:pt x="543" y="881"/>
                  </a:cubicBezTo>
                  <a:cubicBezTo>
                    <a:pt x="524" y="889"/>
                    <a:pt x="505" y="893"/>
                    <a:pt x="487" y="893"/>
                  </a:cubicBezTo>
                  <a:cubicBezTo>
                    <a:pt x="469" y="893"/>
                    <a:pt x="452" y="889"/>
                    <a:pt x="437" y="881"/>
                  </a:cubicBezTo>
                  <a:cubicBezTo>
                    <a:pt x="400" y="866"/>
                    <a:pt x="377" y="836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2" y="286"/>
                    <a:pt x="347" y="196"/>
                  </a:cubicBezTo>
                  <a:close/>
                  <a:moveTo>
                    <a:pt x="309" y="0"/>
                  </a:moveTo>
                  <a:cubicBezTo>
                    <a:pt x="294" y="0"/>
                    <a:pt x="272" y="8"/>
                    <a:pt x="257" y="23"/>
                  </a:cubicBezTo>
                  <a:cubicBezTo>
                    <a:pt x="68" y="166"/>
                    <a:pt x="1" y="422"/>
                    <a:pt x="91" y="640"/>
                  </a:cubicBezTo>
                  <a:lnTo>
                    <a:pt x="189" y="874"/>
                  </a:lnTo>
                  <a:cubicBezTo>
                    <a:pt x="219" y="957"/>
                    <a:pt x="279" y="1017"/>
                    <a:pt x="362" y="1055"/>
                  </a:cubicBezTo>
                  <a:cubicBezTo>
                    <a:pt x="407" y="1070"/>
                    <a:pt x="445" y="1077"/>
                    <a:pt x="490" y="1077"/>
                  </a:cubicBezTo>
                  <a:cubicBezTo>
                    <a:pt x="535" y="1077"/>
                    <a:pt x="573" y="1070"/>
                    <a:pt x="618" y="1055"/>
                  </a:cubicBezTo>
                  <a:cubicBezTo>
                    <a:pt x="693" y="1017"/>
                    <a:pt x="761" y="957"/>
                    <a:pt x="791" y="874"/>
                  </a:cubicBezTo>
                  <a:cubicBezTo>
                    <a:pt x="829" y="798"/>
                    <a:pt x="829" y="708"/>
                    <a:pt x="791" y="625"/>
                  </a:cubicBezTo>
                  <a:lnTo>
                    <a:pt x="626" y="203"/>
                  </a:lnTo>
                  <a:cubicBezTo>
                    <a:pt x="573" y="83"/>
                    <a:pt x="445" y="0"/>
                    <a:pt x="30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26"/>
            <p:cNvSpPr/>
            <p:nvPr/>
          </p:nvSpPr>
          <p:spPr>
            <a:xfrm>
              <a:off x="1299400" y="1942250"/>
              <a:ext cx="32600" cy="41200"/>
            </a:xfrm>
            <a:custGeom>
              <a:avLst/>
              <a:gdLst/>
              <a:ahLst/>
              <a:cxnLst/>
              <a:rect l="l" t="t" r="r" b="b"/>
              <a:pathLst>
                <a:path w="1304" h="1648" extrusionOk="0">
                  <a:moveTo>
                    <a:pt x="492" y="1"/>
                  </a:moveTo>
                  <a:cubicBezTo>
                    <a:pt x="436" y="1"/>
                    <a:pt x="379" y="11"/>
                    <a:pt x="325" y="33"/>
                  </a:cubicBezTo>
                  <a:cubicBezTo>
                    <a:pt x="106" y="124"/>
                    <a:pt x="1" y="380"/>
                    <a:pt x="91" y="598"/>
                  </a:cubicBezTo>
                  <a:lnTo>
                    <a:pt x="407" y="1374"/>
                  </a:lnTo>
                  <a:cubicBezTo>
                    <a:pt x="476" y="1545"/>
                    <a:pt x="640" y="1647"/>
                    <a:pt x="810" y="1647"/>
                  </a:cubicBezTo>
                  <a:cubicBezTo>
                    <a:pt x="864" y="1647"/>
                    <a:pt x="919" y="1637"/>
                    <a:pt x="972" y="1615"/>
                  </a:cubicBezTo>
                  <a:cubicBezTo>
                    <a:pt x="1198" y="1525"/>
                    <a:pt x="1304" y="1268"/>
                    <a:pt x="1213" y="1050"/>
                  </a:cubicBezTo>
                  <a:lnTo>
                    <a:pt x="897" y="267"/>
                  </a:lnTo>
                  <a:cubicBezTo>
                    <a:pt x="829" y="101"/>
                    <a:pt x="665" y="1"/>
                    <a:pt x="4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26"/>
            <p:cNvSpPr/>
            <p:nvPr/>
          </p:nvSpPr>
          <p:spPr>
            <a:xfrm>
              <a:off x="1296775" y="1939850"/>
              <a:ext cx="37875" cy="45975"/>
            </a:xfrm>
            <a:custGeom>
              <a:avLst/>
              <a:gdLst/>
              <a:ahLst/>
              <a:cxnLst/>
              <a:rect l="l" t="t" r="r" b="b"/>
              <a:pathLst>
                <a:path w="1515" h="1839" extrusionOk="0">
                  <a:moveTo>
                    <a:pt x="595" y="189"/>
                  </a:moveTo>
                  <a:cubicBezTo>
                    <a:pt x="640" y="189"/>
                    <a:pt x="686" y="197"/>
                    <a:pt x="731" y="220"/>
                  </a:cubicBezTo>
                  <a:cubicBezTo>
                    <a:pt x="814" y="250"/>
                    <a:pt x="881" y="318"/>
                    <a:pt x="912" y="400"/>
                  </a:cubicBezTo>
                  <a:lnTo>
                    <a:pt x="1228" y="1176"/>
                  </a:lnTo>
                  <a:cubicBezTo>
                    <a:pt x="1303" y="1349"/>
                    <a:pt x="1220" y="1553"/>
                    <a:pt x="1047" y="1621"/>
                  </a:cubicBezTo>
                  <a:cubicBezTo>
                    <a:pt x="1006" y="1639"/>
                    <a:pt x="961" y="1649"/>
                    <a:pt x="915" y="1649"/>
                  </a:cubicBezTo>
                  <a:cubicBezTo>
                    <a:pt x="870" y="1649"/>
                    <a:pt x="825" y="1639"/>
                    <a:pt x="784" y="1621"/>
                  </a:cubicBezTo>
                  <a:cubicBezTo>
                    <a:pt x="701" y="1590"/>
                    <a:pt x="633" y="1523"/>
                    <a:pt x="603" y="1440"/>
                  </a:cubicBezTo>
                  <a:lnTo>
                    <a:pt x="279" y="664"/>
                  </a:lnTo>
                  <a:cubicBezTo>
                    <a:pt x="211" y="483"/>
                    <a:pt x="294" y="287"/>
                    <a:pt x="467" y="212"/>
                  </a:cubicBezTo>
                  <a:cubicBezTo>
                    <a:pt x="512" y="197"/>
                    <a:pt x="550" y="189"/>
                    <a:pt x="595" y="189"/>
                  </a:cubicBezTo>
                  <a:close/>
                  <a:moveTo>
                    <a:pt x="592" y="0"/>
                  </a:moveTo>
                  <a:cubicBezTo>
                    <a:pt x="527" y="0"/>
                    <a:pt x="461" y="13"/>
                    <a:pt x="399" y="39"/>
                  </a:cubicBezTo>
                  <a:cubicBezTo>
                    <a:pt x="128" y="152"/>
                    <a:pt x="0" y="461"/>
                    <a:pt x="106" y="732"/>
                  </a:cubicBezTo>
                  <a:lnTo>
                    <a:pt x="430" y="1508"/>
                  </a:lnTo>
                  <a:cubicBezTo>
                    <a:pt x="482" y="1643"/>
                    <a:pt x="580" y="1741"/>
                    <a:pt x="708" y="1794"/>
                  </a:cubicBezTo>
                  <a:cubicBezTo>
                    <a:pt x="776" y="1824"/>
                    <a:pt x="844" y="1839"/>
                    <a:pt x="919" y="1839"/>
                  </a:cubicBezTo>
                  <a:cubicBezTo>
                    <a:pt x="987" y="1839"/>
                    <a:pt x="1055" y="1824"/>
                    <a:pt x="1115" y="1801"/>
                  </a:cubicBezTo>
                  <a:cubicBezTo>
                    <a:pt x="1386" y="1688"/>
                    <a:pt x="1514" y="1380"/>
                    <a:pt x="1409" y="1108"/>
                  </a:cubicBezTo>
                  <a:lnTo>
                    <a:pt x="1085" y="333"/>
                  </a:lnTo>
                  <a:cubicBezTo>
                    <a:pt x="1032" y="197"/>
                    <a:pt x="934" y="99"/>
                    <a:pt x="799" y="46"/>
                  </a:cubicBezTo>
                  <a:cubicBezTo>
                    <a:pt x="732" y="15"/>
                    <a:pt x="662" y="0"/>
                    <a:pt x="59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26"/>
            <p:cNvSpPr/>
            <p:nvPr/>
          </p:nvSpPr>
          <p:spPr>
            <a:xfrm>
              <a:off x="1299775" y="1944550"/>
              <a:ext cx="16400" cy="22175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27" y="1"/>
                  </a:moveTo>
                  <a:cubicBezTo>
                    <a:pt x="222" y="1"/>
                    <a:pt x="217" y="1"/>
                    <a:pt x="212" y="1"/>
                  </a:cubicBezTo>
                  <a:cubicBezTo>
                    <a:pt x="61" y="114"/>
                    <a:pt x="1" y="325"/>
                    <a:pt x="76" y="506"/>
                  </a:cubicBezTo>
                  <a:lnTo>
                    <a:pt x="174" y="740"/>
                  </a:lnTo>
                  <a:cubicBezTo>
                    <a:pt x="208" y="830"/>
                    <a:pt x="293" y="887"/>
                    <a:pt x="385" y="887"/>
                  </a:cubicBezTo>
                  <a:cubicBezTo>
                    <a:pt x="415" y="887"/>
                    <a:pt x="445" y="881"/>
                    <a:pt x="475" y="868"/>
                  </a:cubicBezTo>
                  <a:cubicBezTo>
                    <a:pt x="596" y="822"/>
                    <a:pt x="656" y="687"/>
                    <a:pt x="603" y="566"/>
                  </a:cubicBezTo>
                  <a:lnTo>
                    <a:pt x="430" y="145"/>
                  </a:lnTo>
                  <a:cubicBezTo>
                    <a:pt x="394" y="59"/>
                    <a:pt x="312" y="1"/>
                    <a:pt x="2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26"/>
            <p:cNvSpPr/>
            <p:nvPr/>
          </p:nvSpPr>
          <p:spPr>
            <a:xfrm>
              <a:off x="1297150" y="1942125"/>
              <a:ext cx="21675" cy="26950"/>
            </a:xfrm>
            <a:custGeom>
              <a:avLst/>
              <a:gdLst/>
              <a:ahLst/>
              <a:cxnLst/>
              <a:rect l="l" t="t" r="r" b="b"/>
              <a:pathLst>
                <a:path w="867" h="1078" extrusionOk="0">
                  <a:moveTo>
                    <a:pt x="347" y="196"/>
                  </a:moveTo>
                  <a:cubicBezTo>
                    <a:pt x="392" y="204"/>
                    <a:pt x="430" y="234"/>
                    <a:pt x="452" y="279"/>
                  </a:cubicBezTo>
                  <a:lnTo>
                    <a:pt x="625" y="694"/>
                  </a:lnTo>
                  <a:cubicBezTo>
                    <a:pt x="648" y="769"/>
                    <a:pt x="618" y="852"/>
                    <a:pt x="543" y="882"/>
                  </a:cubicBezTo>
                  <a:cubicBezTo>
                    <a:pt x="526" y="889"/>
                    <a:pt x="509" y="892"/>
                    <a:pt x="493" y="892"/>
                  </a:cubicBezTo>
                  <a:cubicBezTo>
                    <a:pt x="438" y="892"/>
                    <a:pt x="385" y="858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9" y="287"/>
                    <a:pt x="347" y="196"/>
                  </a:cubicBezTo>
                  <a:close/>
                  <a:moveTo>
                    <a:pt x="317" y="1"/>
                  </a:moveTo>
                  <a:cubicBezTo>
                    <a:pt x="294" y="1"/>
                    <a:pt x="271" y="8"/>
                    <a:pt x="256" y="23"/>
                  </a:cubicBezTo>
                  <a:cubicBezTo>
                    <a:pt x="68" y="166"/>
                    <a:pt x="0" y="422"/>
                    <a:pt x="91" y="641"/>
                  </a:cubicBezTo>
                  <a:lnTo>
                    <a:pt x="189" y="874"/>
                  </a:lnTo>
                  <a:cubicBezTo>
                    <a:pt x="241" y="1002"/>
                    <a:pt x="362" y="1078"/>
                    <a:pt x="490" y="1078"/>
                  </a:cubicBezTo>
                  <a:cubicBezTo>
                    <a:pt x="535" y="1078"/>
                    <a:pt x="573" y="1070"/>
                    <a:pt x="618" y="1055"/>
                  </a:cubicBezTo>
                  <a:cubicBezTo>
                    <a:pt x="784" y="987"/>
                    <a:pt x="866" y="791"/>
                    <a:pt x="799" y="626"/>
                  </a:cubicBezTo>
                  <a:lnTo>
                    <a:pt x="625" y="204"/>
                  </a:lnTo>
                  <a:cubicBezTo>
                    <a:pt x="573" y="76"/>
                    <a:pt x="452" y="1"/>
                    <a:pt x="31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26"/>
            <p:cNvSpPr/>
            <p:nvPr/>
          </p:nvSpPr>
          <p:spPr>
            <a:xfrm>
              <a:off x="1308825" y="1946825"/>
              <a:ext cx="13575" cy="13775"/>
            </a:xfrm>
            <a:custGeom>
              <a:avLst/>
              <a:gdLst/>
              <a:ahLst/>
              <a:cxnLst/>
              <a:rect l="l" t="t" r="r" b="b"/>
              <a:pathLst>
                <a:path w="543" h="551" extrusionOk="0">
                  <a:moveTo>
                    <a:pt x="347" y="1"/>
                  </a:moveTo>
                  <a:lnTo>
                    <a:pt x="0" y="400"/>
                  </a:lnTo>
                  <a:lnTo>
                    <a:pt x="543" y="551"/>
                  </a:lnTo>
                  <a:lnTo>
                    <a:pt x="543" y="551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26"/>
            <p:cNvSpPr/>
            <p:nvPr/>
          </p:nvSpPr>
          <p:spPr>
            <a:xfrm>
              <a:off x="1335750" y="1934225"/>
              <a:ext cx="13400" cy="13775"/>
            </a:xfrm>
            <a:custGeom>
              <a:avLst/>
              <a:gdLst/>
              <a:ahLst/>
              <a:cxnLst/>
              <a:rect l="l" t="t" r="r" b="b"/>
              <a:pathLst>
                <a:path w="536" h="551" extrusionOk="0">
                  <a:moveTo>
                    <a:pt x="347" y="0"/>
                  </a:moveTo>
                  <a:lnTo>
                    <a:pt x="0" y="39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26"/>
            <p:cNvSpPr/>
            <p:nvPr/>
          </p:nvSpPr>
          <p:spPr>
            <a:xfrm>
              <a:off x="1335000" y="1977625"/>
              <a:ext cx="8125" cy="4725"/>
            </a:xfrm>
            <a:custGeom>
              <a:avLst/>
              <a:gdLst/>
              <a:ahLst/>
              <a:cxnLst/>
              <a:rect l="l" t="t" r="r" b="b"/>
              <a:pathLst>
                <a:path w="325" h="189" extrusionOk="0">
                  <a:moveTo>
                    <a:pt x="227" y="1"/>
                  </a:moveTo>
                  <a:cubicBezTo>
                    <a:pt x="197" y="1"/>
                    <a:pt x="163" y="7"/>
                    <a:pt x="128" y="19"/>
                  </a:cubicBezTo>
                  <a:cubicBezTo>
                    <a:pt x="53" y="49"/>
                    <a:pt x="0" y="110"/>
                    <a:pt x="15" y="155"/>
                  </a:cubicBezTo>
                  <a:cubicBezTo>
                    <a:pt x="28" y="177"/>
                    <a:pt x="59" y="188"/>
                    <a:pt x="100" y="188"/>
                  </a:cubicBezTo>
                  <a:cubicBezTo>
                    <a:pt x="128" y="188"/>
                    <a:pt x="161" y="182"/>
                    <a:pt x="196" y="170"/>
                  </a:cubicBezTo>
                  <a:cubicBezTo>
                    <a:pt x="271" y="140"/>
                    <a:pt x="324" y="79"/>
                    <a:pt x="309" y="34"/>
                  </a:cubicBezTo>
                  <a:cubicBezTo>
                    <a:pt x="300" y="12"/>
                    <a:pt x="268" y="1"/>
                    <a:pt x="22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26"/>
            <p:cNvSpPr/>
            <p:nvPr/>
          </p:nvSpPr>
          <p:spPr>
            <a:xfrm>
              <a:off x="1332350" y="1975225"/>
              <a:ext cx="12825" cy="9475"/>
            </a:xfrm>
            <a:custGeom>
              <a:avLst/>
              <a:gdLst/>
              <a:ahLst/>
              <a:cxnLst/>
              <a:rect l="l" t="t" r="r" b="b"/>
              <a:pathLst>
                <a:path w="513" h="379" extrusionOk="0">
                  <a:moveTo>
                    <a:pt x="329" y="0"/>
                  </a:moveTo>
                  <a:cubicBezTo>
                    <a:pt x="290" y="0"/>
                    <a:pt x="247" y="13"/>
                    <a:pt x="204" y="25"/>
                  </a:cubicBezTo>
                  <a:cubicBezTo>
                    <a:pt x="69" y="85"/>
                    <a:pt x="1" y="191"/>
                    <a:pt x="38" y="288"/>
                  </a:cubicBezTo>
                  <a:cubicBezTo>
                    <a:pt x="61" y="341"/>
                    <a:pt x="114" y="371"/>
                    <a:pt x="182" y="379"/>
                  </a:cubicBezTo>
                  <a:lnTo>
                    <a:pt x="204" y="379"/>
                  </a:lnTo>
                  <a:cubicBezTo>
                    <a:pt x="242" y="379"/>
                    <a:pt x="287" y="371"/>
                    <a:pt x="332" y="349"/>
                  </a:cubicBezTo>
                  <a:cubicBezTo>
                    <a:pt x="415" y="319"/>
                    <a:pt x="475" y="266"/>
                    <a:pt x="498" y="206"/>
                  </a:cubicBezTo>
                  <a:cubicBezTo>
                    <a:pt x="513" y="168"/>
                    <a:pt x="513" y="130"/>
                    <a:pt x="498" y="93"/>
                  </a:cubicBezTo>
                  <a:cubicBezTo>
                    <a:pt x="475" y="40"/>
                    <a:pt x="430" y="10"/>
                    <a:pt x="355" y="2"/>
                  </a:cubicBezTo>
                  <a:cubicBezTo>
                    <a:pt x="346" y="1"/>
                    <a:pt x="338" y="0"/>
                    <a:pt x="3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26"/>
            <p:cNvSpPr/>
            <p:nvPr/>
          </p:nvSpPr>
          <p:spPr>
            <a:xfrm>
              <a:off x="1362300" y="1965350"/>
              <a:ext cx="29775" cy="18300"/>
            </a:xfrm>
            <a:custGeom>
              <a:avLst/>
              <a:gdLst/>
              <a:ahLst/>
              <a:cxnLst/>
              <a:rect l="l" t="t" r="r" b="b"/>
              <a:pathLst>
                <a:path w="1191" h="732" extrusionOk="0">
                  <a:moveTo>
                    <a:pt x="817" y="0"/>
                  </a:moveTo>
                  <a:cubicBezTo>
                    <a:pt x="714" y="0"/>
                    <a:pt x="595" y="24"/>
                    <a:pt x="475" y="73"/>
                  </a:cubicBezTo>
                  <a:cubicBezTo>
                    <a:pt x="181" y="194"/>
                    <a:pt x="0" y="420"/>
                    <a:pt x="68" y="578"/>
                  </a:cubicBezTo>
                  <a:cubicBezTo>
                    <a:pt x="109" y="678"/>
                    <a:pt x="230" y="731"/>
                    <a:pt x="384" y="731"/>
                  </a:cubicBezTo>
                  <a:cubicBezTo>
                    <a:pt x="485" y="731"/>
                    <a:pt x="600" y="709"/>
                    <a:pt x="716" y="661"/>
                  </a:cubicBezTo>
                  <a:cubicBezTo>
                    <a:pt x="1010" y="540"/>
                    <a:pt x="1190" y="314"/>
                    <a:pt x="1123" y="149"/>
                  </a:cubicBezTo>
                  <a:cubicBezTo>
                    <a:pt x="1083" y="51"/>
                    <a:pt x="966" y="0"/>
                    <a:pt x="817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26"/>
            <p:cNvSpPr/>
            <p:nvPr/>
          </p:nvSpPr>
          <p:spPr>
            <a:xfrm>
              <a:off x="1360600" y="1962925"/>
              <a:ext cx="33175" cy="23100"/>
            </a:xfrm>
            <a:custGeom>
              <a:avLst/>
              <a:gdLst/>
              <a:ahLst/>
              <a:cxnLst/>
              <a:rect l="l" t="t" r="r" b="b"/>
              <a:pathLst>
                <a:path w="1327" h="924" extrusionOk="0">
                  <a:moveTo>
                    <a:pt x="942" y="193"/>
                  </a:moveTo>
                  <a:cubicBezTo>
                    <a:pt x="1025" y="208"/>
                    <a:pt x="1085" y="238"/>
                    <a:pt x="1100" y="283"/>
                  </a:cubicBezTo>
                  <a:cubicBezTo>
                    <a:pt x="1123" y="328"/>
                    <a:pt x="1100" y="389"/>
                    <a:pt x="1048" y="457"/>
                  </a:cubicBezTo>
                  <a:cubicBezTo>
                    <a:pt x="980" y="539"/>
                    <a:pt x="874" y="615"/>
                    <a:pt x="746" y="667"/>
                  </a:cubicBezTo>
                  <a:cubicBezTo>
                    <a:pt x="650" y="709"/>
                    <a:pt x="545" y="732"/>
                    <a:pt x="453" y="732"/>
                  </a:cubicBezTo>
                  <a:cubicBezTo>
                    <a:pt x="429" y="732"/>
                    <a:pt x="406" y="731"/>
                    <a:pt x="385" y="728"/>
                  </a:cubicBezTo>
                  <a:cubicBezTo>
                    <a:pt x="302" y="720"/>
                    <a:pt x="242" y="690"/>
                    <a:pt x="219" y="645"/>
                  </a:cubicBezTo>
                  <a:cubicBezTo>
                    <a:pt x="204" y="600"/>
                    <a:pt x="227" y="532"/>
                    <a:pt x="279" y="464"/>
                  </a:cubicBezTo>
                  <a:cubicBezTo>
                    <a:pt x="347" y="381"/>
                    <a:pt x="453" y="306"/>
                    <a:pt x="581" y="253"/>
                  </a:cubicBezTo>
                  <a:cubicBezTo>
                    <a:pt x="678" y="216"/>
                    <a:pt x="784" y="193"/>
                    <a:pt x="882" y="193"/>
                  </a:cubicBezTo>
                  <a:close/>
                  <a:moveTo>
                    <a:pt x="890" y="1"/>
                  </a:moveTo>
                  <a:cubicBezTo>
                    <a:pt x="767" y="1"/>
                    <a:pt x="636" y="30"/>
                    <a:pt x="505" y="80"/>
                  </a:cubicBezTo>
                  <a:cubicBezTo>
                    <a:pt x="355" y="148"/>
                    <a:pt x="219" y="238"/>
                    <a:pt x="129" y="351"/>
                  </a:cubicBezTo>
                  <a:cubicBezTo>
                    <a:pt x="31" y="472"/>
                    <a:pt x="1" y="600"/>
                    <a:pt x="46" y="713"/>
                  </a:cubicBezTo>
                  <a:cubicBezTo>
                    <a:pt x="91" y="826"/>
                    <a:pt x="204" y="893"/>
                    <a:pt x="362" y="916"/>
                  </a:cubicBezTo>
                  <a:cubicBezTo>
                    <a:pt x="392" y="916"/>
                    <a:pt x="422" y="924"/>
                    <a:pt x="445" y="924"/>
                  </a:cubicBezTo>
                  <a:cubicBezTo>
                    <a:pt x="566" y="924"/>
                    <a:pt x="694" y="893"/>
                    <a:pt x="822" y="841"/>
                  </a:cubicBezTo>
                  <a:cubicBezTo>
                    <a:pt x="972" y="780"/>
                    <a:pt x="1108" y="683"/>
                    <a:pt x="1198" y="577"/>
                  </a:cubicBezTo>
                  <a:cubicBezTo>
                    <a:pt x="1296" y="449"/>
                    <a:pt x="1326" y="321"/>
                    <a:pt x="1281" y="208"/>
                  </a:cubicBezTo>
                  <a:cubicBezTo>
                    <a:pt x="1228" y="95"/>
                    <a:pt x="1123" y="27"/>
                    <a:pt x="965" y="5"/>
                  </a:cubicBezTo>
                  <a:cubicBezTo>
                    <a:pt x="940" y="2"/>
                    <a:pt x="915" y="1"/>
                    <a:pt x="89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26"/>
            <p:cNvSpPr/>
            <p:nvPr/>
          </p:nvSpPr>
          <p:spPr>
            <a:xfrm>
              <a:off x="1366450" y="1972100"/>
              <a:ext cx="8500" cy="5225"/>
            </a:xfrm>
            <a:custGeom>
              <a:avLst/>
              <a:gdLst/>
              <a:ahLst/>
              <a:cxnLst/>
              <a:rect l="l" t="t" r="r" b="b"/>
              <a:pathLst>
                <a:path w="340" h="209" extrusionOk="0">
                  <a:moveTo>
                    <a:pt x="229" y="0"/>
                  </a:moveTo>
                  <a:cubicBezTo>
                    <a:pt x="200" y="0"/>
                    <a:pt x="168" y="7"/>
                    <a:pt x="136" y="22"/>
                  </a:cubicBezTo>
                  <a:cubicBezTo>
                    <a:pt x="53" y="52"/>
                    <a:pt x="0" y="120"/>
                    <a:pt x="15" y="165"/>
                  </a:cubicBezTo>
                  <a:cubicBezTo>
                    <a:pt x="29" y="192"/>
                    <a:pt x="65" y="209"/>
                    <a:pt x="110" y="209"/>
                  </a:cubicBezTo>
                  <a:cubicBezTo>
                    <a:pt x="139" y="209"/>
                    <a:pt x="171" y="202"/>
                    <a:pt x="203" y="187"/>
                  </a:cubicBezTo>
                  <a:cubicBezTo>
                    <a:pt x="286" y="150"/>
                    <a:pt x="339" y="90"/>
                    <a:pt x="316" y="44"/>
                  </a:cubicBezTo>
                  <a:cubicBezTo>
                    <a:pt x="307" y="17"/>
                    <a:pt x="273" y="0"/>
                    <a:pt x="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26"/>
            <p:cNvSpPr/>
            <p:nvPr/>
          </p:nvSpPr>
          <p:spPr>
            <a:xfrm>
              <a:off x="1293200" y="1993650"/>
              <a:ext cx="29775" cy="18250"/>
            </a:xfrm>
            <a:custGeom>
              <a:avLst/>
              <a:gdLst/>
              <a:ahLst/>
              <a:cxnLst/>
              <a:rect l="l" t="t" r="r" b="b"/>
              <a:pathLst>
                <a:path w="1191" h="730" extrusionOk="0">
                  <a:moveTo>
                    <a:pt x="810" y="0"/>
                  </a:moveTo>
                  <a:cubicBezTo>
                    <a:pt x="708" y="0"/>
                    <a:pt x="592" y="23"/>
                    <a:pt x="475" y="71"/>
                  </a:cubicBezTo>
                  <a:cubicBezTo>
                    <a:pt x="181" y="192"/>
                    <a:pt x="0" y="418"/>
                    <a:pt x="68" y="583"/>
                  </a:cubicBezTo>
                  <a:cubicBezTo>
                    <a:pt x="109" y="678"/>
                    <a:pt x="228" y="730"/>
                    <a:pt x="380" y="730"/>
                  </a:cubicBezTo>
                  <a:cubicBezTo>
                    <a:pt x="482" y="730"/>
                    <a:pt x="598" y="707"/>
                    <a:pt x="716" y="659"/>
                  </a:cubicBezTo>
                  <a:cubicBezTo>
                    <a:pt x="1009" y="538"/>
                    <a:pt x="1190" y="312"/>
                    <a:pt x="1122" y="146"/>
                  </a:cubicBezTo>
                  <a:cubicBezTo>
                    <a:pt x="1082" y="52"/>
                    <a:pt x="962" y="0"/>
                    <a:pt x="810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26"/>
            <p:cNvSpPr/>
            <p:nvPr/>
          </p:nvSpPr>
          <p:spPr>
            <a:xfrm>
              <a:off x="1291500" y="1991350"/>
              <a:ext cx="33150" cy="22925"/>
            </a:xfrm>
            <a:custGeom>
              <a:avLst/>
              <a:gdLst/>
              <a:ahLst/>
              <a:cxnLst/>
              <a:rect l="l" t="t" r="r" b="b"/>
              <a:pathLst>
                <a:path w="1326" h="917" extrusionOk="0">
                  <a:moveTo>
                    <a:pt x="874" y="186"/>
                  </a:moveTo>
                  <a:cubicBezTo>
                    <a:pt x="897" y="186"/>
                    <a:pt x="919" y="186"/>
                    <a:pt x="942" y="193"/>
                  </a:cubicBezTo>
                  <a:cubicBezTo>
                    <a:pt x="1025" y="201"/>
                    <a:pt x="1085" y="231"/>
                    <a:pt x="1100" y="276"/>
                  </a:cubicBezTo>
                  <a:cubicBezTo>
                    <a:pt x="1123" y="321"/>
                    <a:pt x="1100" y="389"/>
                    <a:pt x="1047" y="457"/>
                  </a:cubicBezTo>
                  <a:cubicBezTo>
                    <a:pt x="979" y="540"/>
                    <a:pt x="874" y="615"/>
                    <a:pt x="746" y="668"/>
                  </a:cubicBezTo>
                  <a:cubicBezTo>
                    <a:pt x="641" y="707"/>
                    <a:pt x="524" y="729"/>
                    <a:pt x="426" y="729"/>
                  </a:cubicBezTo>
                  <a:cubicBezTo>
                    <a:pt x="412" y="729"/>
                    <a:pt x="398" y="729"/>
                    <a:pt x="384" y="728"/>
                  </a:cubicBezTo>
                  <a:cubicBezTo>
                    <a:pt x="302" y="713"/>
                    <a:pt x="241" y="683"/>
                    <a:pt x="219" y="638"/>
                  </a:cubicBezTo>
                  <a:cubicBezTo>
                    <a:pt x="204" y="592"/>
                    <a:pt x="226" y="532"/>
                    <a:pt x="279" y="464"/>
                  </a:cubicBezTo>
                  <a:cubicBezTo>
                    <a:pt x="347" y="382"/>
                    <a:pt x="452" y="299"/>
                    <a:pt x="580" y="254"/>
                  </a:cubicBezTo>
                  <a:cubicBezTo>
                    <a:pt x="678" y="208"/>
                    <a:pt x="784" y="186"/>
                    <a:pt x="874" y="186"/>
                  </a:cubicBezTo>
                  <a:close/>
                  <a:moveTo>
                    <a:pt x="879" y="1"/>
                  </a:moveTo>
                  <a:cubicBezTo>
                    <a:pt x="759" y="1"/>
                    <a:pt x="632" y="26"/>
                    <a:pt x="505" y="80"/>
                  </a:cubicBezTo>
                  <a:cubicBezTo>
                    <a:pt x="347" y="141"/>
                    <a:pt x="219" y="238"/>
                    <a:pt x="128" y="344"/>
                  </a:cubicBezTo>
                  <a:cubicBezTo>
                    <a:pt x="30" y="472"/>
                    <a:pt x="0" y="600"/>
                    <a:pt x="45" y="713"/>
                  </a:cubicBezTo>
                  <a:cubicBezTo>
                    <a:pt x="91" y="818"/>
                    <a:pt x="204" y="894"/>
                    <a:pt x="362" y="909"/>
                  </a:cubicBezTo>
                  <a:cubicBezTo>
                    <a:pt x="392" y="916"/>
                    <a:pt x="415" y="916"/>
                    <a:pt x="445" y="916"/>
                  </a:cubicBezTo>
                  <a:cubicBezTo>
                    <a:pt x="565" y="916"/>
                    <a:pt x="693" y="894"/>
                    <a:pt x="821" y="841"/>
                  </a:cubicBezTo>
                  <a:cubicBezTo>
                    <a:pt x="972" y="773"/>
                    <a:pt x="1108" y="683"/>
                    <a:pt x="1190" y="570"/>
                  </a:cubicBezTo>
                  <a:cubicBezTo>
                    <a:pt x="1296" y="449"/>
                    <a:pt x="1326" y="321"/>
                    <a:pt x="1273" y="208"/>
                  </a:cubicBezTo>
                  <a:cubicBezTo>
                    <a:pt x="1228" y="95"/>
                    <a:pt x="1115" y="20"/>
                    <a:pt x="964" y="5"/>
                  </a:cubicBezTo>
                  <a:cubicBezTo>
                    <a:pt x="936" y="2"/>
                    <a:pt x="908" y="1"/>
                    <a:pt x="8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26"/>
            <p:cNvSpPr/>
            <p:nvPr/>
          </p:nvSpPr>
          <p:spPr>
            <a:xfrm>
              <a:off x="1297700" y="2000625"/>
              <a:ext cx="8500" cy="5200"/>
            </a:xfrm>
            <a:custGeom>
              <a:avLst/>
              <a:gdLst/>
              <a:ahLst/>
              <a:cxnLst/>
              <a:rect l="l" t="t" r="r" b="b"/>
              <a:pathLst>
                <a:path w="340" h="208" extrusionOk="0">
                  <a:moveTo>
                    <a:pt x="231" y="0"/>
                  </a:moveTo>
                  <a:cubicBezTo>
                    <a:pt x="203" y="0"/>
                    <a:pt x="170" y="6"/>
                    <a:pt x="136" y="18"/>
                  </a:cubicBezTo>
                  <a:cubicBezTo>
                    <a:pt x="54" y="56"/>
                    <a:pt x="1" y="116"/>
                    <a:pt x="16" y="161"/>
                  </a:cubicBezTo>
                  <a:cubicBezTo>
                    <a:pt x="29" y="192"/>
                    <a:pt x="63" y="207"/>
                    <a:pt x="105" y="207"/>
                  </a:cubicBezTo>
                  <a:cubicBezTo>
                    <a:pt x="135" y="207"/>
                    <a:pt x="170" y="200"/>
                    <a:pt x="204" y="184"/>
                  </a:cubicBezTo>
                  <a:cubicBezTo>
                    <a:pt x="287" y="154"/>
                    <a:pt x="340" y="86"/>
                    <a:pt x="317" y="41"/>
                  </a:cubicBezTo>
                  <a:cubicBezTo>
                    <a:pt x="308" y="14"/>
                    <a:pt x="275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26"/>
            <p:cNvSpPr/>
            <p:nvPr/>
          </p:nvSpPr>
          <p:spPr>
            <a:xfrm>
              <a:off x="1329150" y="1981075"/>
              <a:ext cx="25450" cy="17375"/>
            </a:xfrm>
            <a:custGeom>
              <a:avLst/>
              <a:gdLst/>
              <a:ahLst/>
              <a:cxnLst/>
              <a:rect l="l" t="t" r="r" b="b"/>
              <a:pathLst>
                <a:path w="1018" h="695" extrusionOk="0">
                  <a:moveTo>
                    <a:pt x="905" y="1"/>
                  </a:moveTo>
                  <a:cubicBezTo>
                    <a:pt x="900" y="1"/>
                    <a:pt x="895" y="1"/>
                    <a:pt x="890" y="2"/>
                  </a:cubicBezTo>
                  <a:cubicBezTo>
                    <a:pt x="837" y="9"/>
                    <a:pt x="799" y="54"/>
                    <a:pt x="807" y="107"/>
                  </a:cubicBezTo>
                  <a:cubicBezTo>
                    <a:pt x="822" y="198"/>
                    <a:pt x="799" y="288"/>
                    <a:pt x="746" y="363"/>
                  </a:cubicBezTo>
                  <a:cubicBezTo>
                    <a:pt x="694" y="439"/>
                    <a:pt x="611" y="491"/>
                    <a:pt x="520" y="506"/>
                  </a:cubicBezTo>
                  <a:cubicBezTo>
                    <a:pt x="502" y="510"/>
                    <a:pt x="484" y="511"/>
                    <a:pt x="466" y="511"/>
                  </a:cubicBezTo>
                  <a:cubicBezTo>
                    <a:pt x="357" y="511"/>
                    <a:pt x="254" y="454"/>
                    <a:pt x="189" y="363"/>
                  </a:cubicBezTo>
                  <a:cubicBezTo>
                    <a:pt x="171" y="341"/>
                    <a:pt x="144" y="330"/>
                    <a:pt x="115" y="330"/>
                  </a:cubicBezTo>
                  <a:cubicBezTo>
                    <a:pt x="94" y="330"/>
                    <a:pt x="72" y="336"/>
                    <a:pt x="53" y="348"/>
                  </a:cubicBezTo>
                  <a:cubicBezTo>
                    <a:pt x="16" y="378"/>
                    <a:pt x="1" y="431"/>
                    <a:pt x="31" y="476"/>
                  </a:cubicBezTo>
                  <a:cubicBezTo>
                    <a:pt x="136" y="619"/>
                    <a:pt x="294" y="695"/>
                    <a:pt x="468" y="695"/>
                  </a:cubicBezTo>
                  <a:cubicBezTo>
                    <a:pt x="498" y="695"/>
                    <a:pt x="520" y="695"/>
                    <a:pt x="551" y="687"/>
                  </a:cubicBezTo>
                  <a:cubicBezTo>
                    <a:pt x="694" y="672"/>
                    <a:pt x="814" y="589"/>
                    <a:pt x="897" y="476"/>
                  </a:cubicBezTo>
                  <a:cubicBezTo>
                    <a:pt x="980" y="363"/>
                    <a:pt x="1018" y="220"/>
                    <a:pt x="995" y="77"/>
                  </a:cubicBezTo>
                  <a:cubicBezTo>
                    <a:pt x="988" y="30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26"/>
            <p:cNvSpPr/>
            <p:nvPr/>
          </p:nvSpPr>
          <p:spPr>
            <a:xfrm>
              <a:off x="1346850" y="1975750"/>
              <a:ext cx="14350" cy="10275"/>
            </a:xfrm>
            <a:custGeom>
              <a:avLst/>
              <a:gdLst/>
              <a:ahLst/>
              <a:cxnLst/>
              <a:rect l="l" t="t" r="r" b="b"/>
              <a:pathLst>
                <a:path w="574" h="411" extrusionOk="0">
                  <a:moveTo>
                    <a:pt x="105" y="0"/>
                  </a:moveTo>
                  <a:cubicBezTo>
                    <a:pt x="63" y="0"/>
                    <a:pt x="29" y="34"/>
                    <a:pt x="16" y="79"/>
                  </a:cubicBezTo>
                  <a:cubicBezTo>
                    <a:pt x="1" y="185"/>
                    <a:pt x="46" y="298"/>
                    <a:pt x="136" y="358"/>
                  </a:cubicBezTo>
                  <a:cubicBezTo>
                    <a:pt x="189" y="395"/>
                    <a:pt x="242" y="411"/>
                    <a:pt x="302" y="411"/>
                  </a:cubicBezTo>
                  <a:cubicBezTo>
                    <a:pt x="392" y="411"/>
                    <a:pt x="483" y="373"/>
                    <a:pt x="536" y="298"/>
                  </a:cubicBezTo>
                  <a:cubicBezTo>
                    <a:pt x="573" y="252"/>
                    <a:pt x="558" y="192"/>
                    <a:pt x="520" y="162"/>
                  </a:cubicBezTo>
                  <a:cubicBezTo>
                    <a:pt x="502" y="150"/>
                    <a:pt x="482" y="144"/>
                    <a:pt x="462" y="144"/>
                  </a:cubicBezTo>
                  <a:cubicBezTo>
                    <a:pt x="432" y="144"/>
                    <a:pt x="403" y="157"/>
                    <a:pt x="385" y="185"/>
                  </a:cubicBezTo>
                  <a:cubicBezTo>
                    <a:pt x="367" y="212"/>
                    <a:pt x="335" y="225"/>
                    <a:pt x="303" y="225"/>
                  </a:cubicBezTo>
                  <a:cubicBezTo>
                    <a:pt x="282" y="225"/>
                    <a:pt x="260" y="219"/>
                    <a:pt x="242" y="207"/>
                  </a:cubicBezTo>
                  <a:cubicBezTo>
                    <a:pt x="212" y="185"/>
                    <a:pt x="197" y="147"/>
                    <a:pt x="204" y="109"/>
                  </a:cubicBezTo>
                  <a:cubicBezTo>
                    <a:pt x="212" y="57"/>
                    <a:pt x="182" y="11"/>
                    <a:pt x="129" y="4"/>
                  </a:cubicBezTo>
                  <a:cubicBezTo>
                    <a:pt x="121" y="2"/>
                    <a:pt x="113" y="0"/>
                    <a:pt x="1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26"/>
            <p:cNvSpPr/>
            <p:nvPr/>
          </p:nvSpPr>
          <p:spPr>
            <a:xfrm>
              <a:off x="1323125" y="1983950"/>
              <a:ext cx="10950" cy="13550"/>
            </a:xfrm>
            <a:custGeom>
              <a:avLst/>
              <a:gdLst/>
              <a:ahLst/>
              <a:cxnLst/>
              <a:rect l="l" t="t" r="r" b="b"/>
              <a:pathLst>
                <a:path w="438" h="542" extrusionOk="0">
                  <a:moveTo>
                    <a:pt x="253" y="0"/>
                  </a:moveTo>
                  <a:cubicBezTo>
                    <a:pt x="224" y="0"/>
                    <a:pt x="196" y="15"/>
                    <a:pt x="174" y="37"/>
                  </a:cubicBezTo>
                  <a:cubicBezTo>
                    <a:pt x="144" y="83"/>
                    <a:pt x="159" y="143"/>
                    <a:pt x="197" y="173"/>
                  </a:cubicBezTo>
                  <a:cubicBezTo>
                    <a:pt x="227" y="196"/>
                    <a:pt x="242" y="233"/>
                    <a:pt x="234" y="271"/>
                  </a:cubicBezTo>
                  <a:cubicBezTo>
                    <a:pt x="227" y="319"/>
                    <a:pt x="183" y="355"/>
                    <a:pt x="135" y="355"/>
                  </a:cubicBezTo>
                  <a:cubicBezTo>
                    <a:pt x="130" y="355"/>
                    <a:pt x="126" y="354"/>
                    <a:pt x="121" y="354"/>
                  </a:cubicBezTo>
                  <a:cubicBezTo>
                    <a:pt x="116" y="353"/>
                    <a:pt x="111" y="353"/>
                    <a:pt x="105" y="353"/>
                  </a:cubicBezTo>
                  <a:cubicBezTo>
                    <a:pt x="60" y="353"/>
                    <a:pt x="23" y="382"/>
                    <a:pt x="16" y="429"/>
                  </a:cubicBezTo>
                  <a:cubicBezTo>
                    <a:pt x="1" y="482"/>
                    <a:pt x="38" y="527"/>
                    <a:pt x="91" y="542"/>
                  </a:cubicBezTo>
                  <a:lnTo>
                    <a:pt x="136" y="542"/>
                  </a:lnTo>
                  <a:cubicBezTo>
                    <a:pt x="279" y="542"/>
                    <a:pt x="400" y="444"/>
                    <a:pt x="422" y="301"/>
                  </a:cubicBezTo>
                  <a:cubicBezTo>
                    <a:pt x="438" y="196"/>
                    <a:pt x="400" y="83"/>
                    <a:pt x="310" y="22"/>
                  </a:cubicBezTo>
                  <a:cubicBezTo>
                    <a:pt x="291" y="7"/>
                    <a:pt x="272" y="0"/>
                    <a:pt x="25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26"/>
            <p:cNvSpPr/>
            <p:nvPr/>
          </p:nvSpPr>
          <p:spPr>
            <a:xfrm>
              <a:off x="1324625" y="1915825"/>
              <a:ext cx="17550" cy="12575"/>
            </a:xfrm>
            <a:custGeom>
              <a:avLst/>
              <a:gdLst/>
              <a:ahLst/>
              <a:cxnLst/>
              <a:rect l="l" t="t" r="r" b="b"/>
              <a:pathLst>
                <a:path w="702" h="503" extrusionOk="0">
                  <a:moveTo>
                    <a:pt x="374" y="1"/>
                  </a:moveTo>
                  <a:cubicBezTo>
                    <a:pt x="355" y="1"/>
                    <a:pt x="336" y="2"/>
                    <a:pt x="317" y="6"/>
                  </a:cubicBezTo>
                  <a:cubicBezTo>
                    <a:pt x="219" y="21"/>
                    <a:pt x="137" y="73"/>
                    <a:pt x="84" y="149"/>
                  </a:cubicBezTo>
                  <a:cubicBezTo>
                    <a:pt x="24" y="232"/>
                    <a:pt x="1" y="329"/>
                    <a:pt x="16" y="427"/>
                  </a:cubicBezTo>
                  <a:cubicBezTo>
                    <a:pt x="24" y="473"/>
                    <a:pt x="61" y="503"/>
                    <a:pt x="106" y="503"/>
                  </a:cubicBezTo>
                  <a:lnTo>
                    <a:pt x="121" y="503"/>
                  </a:lnTo>
                  <a:cubicBezTo>
                    <a:pt x="174" y="495"/>
                    <a:pt x="212" y="450"/>
                    <a:pt x="204" y="397"/>
                  </a:cubicBezTo>
                  <a:cubicBezTo>
                    <a:pt x="197" y="352"/>
                    <a:pt x="204" y="299"/>
                    <a:pt x="234" y="262"/>
                  </a:cubicBezTo>
                  <a:cubicBezTo>
                    <a:pt x="257" y="224"/>
                    <a:pt x="302" y="201"/>
                    <a:pt x="347" y="194"/>
                  </a:cubicBezTo>
                  <a:cubicBezTo>
                    <a:pt x="359" y="191"/>
                    <a:pt x="371" y="190"/>
                    <a:pt x="383" y="190"/>
                  </a:cubicBezTo>
                  <a:cubicBezTo>
                    <a:pt x="438" y="190"/>
                    <a:pt x="490" y="218"/>
                    <a:pt x="521" y="262"/>
                  </a:cubicBezTo>
                  <a:cubicBezTo>
                    <a:pt x="539" y="289"/>
                    <a:pt x="568" y="302"/>
                    <a:pt x="596" y="302"/>
                  </a:cubicBezTo>
                  <a:cubicBezTo>
                    <a:pt x="615" y="302"/>
                    <a:pt x="634" y="296"/>
                    <a:pt x="649" y="284"/>
                  </a:cubicBezTo>
                  <a:cubicBezTo>
                    <a:pt x="694" y="254"/>
                    <a:pt x="701" y="194"/>
                    <a:pt x="671" y="156"/>
                  </a:cubicBezTo>
                  <a:cubicBezTo>
                    <a:pt x="600" y="59"/>
                    <a:pt x="490" y="1"/>
                    <a:pt x="37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26"/>
            <p:cNvSpPr/>
            <p:nvPr/>
          </p:nvSpPr>
          <p:spPr>
            <a:xfrm>
              <a:off x="1294325" y="1928250"/>
              <a:ext cx="17725" cy="12575"/>
            </a:xfrm>
            <a:custGeom>
              <a:avLst/>
              <a:gdLst/>
              <a:ahLst/>
              <a:cxnLst/>
              <a:rect l="l" t="t" r="r" b="b"/>
              <a:pathLst>
                <a:path w="709" h="503" extrusionOk="0">
                  <a:moveTo>
                    <a:pt x="386" y="1"/>
                  </a:moveTo>
                  <a:cubicBezTo>
                    <a:pt x="365" y="1"/>
                    <a:pt x="345" y="2"/>
                    <a:pt x="324" y="6"/>
                  </a:cubicBezTo>
                  <a:cubicBezTo>
                    <a:pt x="226" y="21"/>
                    <a:pt x="143" y="73"/>
                    <a:pt x="83" y="149"/>
                  </a:cubicBezTo>
                  <a:cubicBezTo>
                    <a:pt x="23" y="232"/>
                    <a:pt x="0" y="330"/>
                    <a:pt x="15" y="420"/>
                  </a:cubicBezTo>
                  <a:cubicBezTo>
                    <a:pt x="23" y="473"/>
                    <a:pt x="68" y="503"/>
                    <a:pt x="113" y="503"/>
                  </a:cubicBezTo>
                  <a:lnTo>
                    <a:pt x="128" y="503"/>
                  </a:lnTo>
                  <a:cubicBezTo>
                    <a:pt x="173" y="495"/>
                    <a:pt x="211" y="443"/>
                    <a:pt x="204" y="397"/>
                  </a:cubicBezTo>
                  <a:cubicBezTo>
                    <a:pt x="196" y="345"/>
                    <a:pt x="211" y="299"/>
                    <a:pt x="234" y="262"/>
                  </a:cubicBezTo>
                  <a:cubicBezTo>
                    <a:pt x="264" y="224"/>
                    <a:pt x="302" y="202"/>
                    <a:pt x="354" y="194"/>
                  </a:cubicBezTo>
                  <a:cubicBezTo>
                    <a:pt x="365" y="191"/>
                    <a:pt x="375" y="190"/>
                    <a:pt x="386" y="190"/>
                  </a:cubicBezTo>
                  <a:cubicBezTo>
                    <a:pt x="437" y="190"/>
                    <a:pt x="489" y="218"/>
                    <a:pt x="520" y="262"/>
                  </a:cubicBezTo>
                  <a:cubicBezTo>
                    <a:pt x="538" y="289"/>
                    <a:pt x="567" y="302"/>
                    <a:pt x="597" y="302"/>
                  </a:cubicBezTo>
                  <a:cubicBezTo>
                    <a:pt x="617" y="302"/>
                    <a:pt x="637" y="296"/>
                    <a:pt x="656" y="284"/>
                  </a:cubicBezTo>
                  <a:cubicBezTo>
                    <a:pt x="693" y="254"/>
                    <a:pt x="708" y="194"/>
                    <a:pt x="678" y="149"/>
                  </a:cubicBezTo>
                  <a:cubicBezTo>
                    <a:pt x="608" y="53"/>
                    <a:pt x="500" y="1"/>
                    <a:pt x="38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26"/>
            <p:cNvSpPr/>
            <p:nvPr/>
          </p:nvSpPr>
          <p:spPr>
            <a:xfrm>
              <a:off x="1253650" y="1958900"/>
              <a:ext cx="8300" cy="9625"/>
            </a:xfrm>
            <a:custGeom>
              <a:avLst/>
              <a:gdLst/>
              <a:ahLst/>
              <a:cxnLst/>
              <a:rect l="l" t="t" r="r" b="b"/>
              <a:pathLst>
                <a:path w="332" h="385" extrusionOk="0">
                  <a:moveTo>
                    <a:pt x="138" y="1"/>
                  </a:moveTo>
                  <a:cubicBezTo>
                    <a:pt x="125" y="1"/>
                    <a:pt x="112" y="3"/>
                    <a:pt x="98" y="7"/>
                  </a:cubicBezTo>
                  <a:cubicBezTo>
                    <a:pt x="30" y="30"/>
                    <a:pt x="0" y="105"/>
                    <a:pt x="23" y="166"/>
                  </a:cubicBezTo>
                  <a:cubicBezTo>
                    <a:pt x="30" y="203"/>
                    <a:pt x="38" y="211"/>
                    <a:pt x="38" y="218"/>
                  </a:cubicBezTo>
                  <a:cubicBezTo>
                    <a:pt x="45" y="233"/>
                    <a:pt x="45" y="233"/>
                    <a:pt x="53" y="264"/>
                  </a:cubicBezTo>
                  <a:lnTo>
                    <a:pt x="76" y="309"/>
                  </a:lnTo>
                  <a:cubicBezTo>
                    <a:pt x="98" y="354"/>
                    <a:pt x="143" y="384"/>
                    <a:pt x="189" y="384"/>
                  </a:cubicBezTo>
                  <a:cubicBezTo>
                    <a:pt x="204" y="384"/>
                    <a:pt x="226" y="384"/>
                    <a:pt x="241" y="377"/>
                  </a:cubicBezTo>
                  <a:cubicBezTo>
                    <a:pt x="302" y="346"/>
                    <a:pt x="332" y="279"/>
                    <a:pt x="302" y="211"/>
                  </a:cubicBezTo>
                  <a:lnTo>
                    <a:pt x="279" y="143"/>
                  </a:lnTo>
                  <a:cubicBezTo>
                    <a:pt x="271" y="135"/>
                    <a:pt x="271" y="120"/>
                    <a:pt x="256" y="90"/>
                  </a:cubicBezTo>
                  <a:cubicBezTo>
                    <a:pt x="238" y="36"/>
                    <a:pt x="191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26"/>
            <p:cNvSpPr/>
            <p:nvPr/>
          </p:nvSpPr>
          <p:spPr>
            <a:xfrm>
              <a:off x="1248925" y="1905225"/>
              <a:ext cx="33550" cy="47850"/>
            </a:xfrm>
            <a:custGeom>
              <a:avLst/>
              <a:gdLst/>
              <a:ahLst/>
              <a:cxnLst/>
              <a:rect l="l" t="t" r="r" b="b"/>
              <a:pathLst>
                <a:path w="1342" h="1914" extrusionOk="0">
                  <a:moveTo>
                    <a:pt x="1199" y="0"/>
                  </a:moveTo>
                  <a:cubicBezTo>
                    <a:pt x="1176" y="8"/>
                    <a:pt x="694" y="53"/>
                    <a:pt x="363" y="467"/>
                  </a:cubicBezTo>
                  <a:cubicBezTo>
                    <a:pt x="99" y="791"/>
                    <a:pt x="1" y="1236"/>
                    <a:pt x="61" y="1800"/>
                  </a:cubicBezTo>
                  <a:cubicBezTo>
                    <a:pt x="69" y="1861"/>
                    <a:pt x="129" y="1913"/>
                    <a:pt x="189" y="1913"/>
                  </a:cubicBezTo>
                  <a:cubicBezTo>
                    <a:pt x="197" y="1913"/>
                    <a:pt x="197" y="1913"/>
                    <a:pt x="204" y="1906"/>
                  </a:cubicBezTo>
                  <a:cubicBezTo>
                    <a:pt x="272" y="1898"/>
                    <a:pt x="325" y="1838"/>
                    <a:pt x="317" y="1770"/>
                  </a:cubicBezTo>
                  <a:cubicBezTo>
                    <a:pt x="257" y="1281"/>
                    <a:pt x="332" y="897"/>
                    <a:pt x="551" y="633"/>
                  </a:cubicBezTo>
                  <a:cubicBezTo>
                    <a:pt x="822" y="294"/>
                    <a:pt x="1214" y="256"/>
                    <a:pt x="1221" y="256"/>
                  </a:cubicBezTo>
                  <a:cubicBezTo>
                    <a:pt x="1289" y="249"/>
                    <a:pt x="1342" y="189"/>
                    <a:pt x="1334" y="121"/>
                  </a:cubicBezTo>
                  <a:cubicBezTo>
                    <a:pt x="1327" y="45"/>
                    <a:pt x="1266" y="0"/>
                    <a:pt x="1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Lily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114800" y="3910549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9586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5CCE9EF8-86DA-9247-821C-53EC98D512A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84844" b="82"/>
          <a:stretch/>
        </p:blipFill>
        <p:spPr>
          <a:xfrm>
            <a:off x="250371" y="3202360"/>
            <a:ext cx="5397500" cy="521208"/>
          </a:xfrm>
          <a:prstGeom prst="rect">
            <a:avLst/>
          </a:prstGeom>
        </p:spPr>
      </p:pic>
      <p:sp>
        <p:nvSpPr>
          <p:cNvPr id="2" name="Скругленный прямоугольник 1">
            <a:hlinkClick r:id="" action="ppaction://hlinkshowjump?jump=nextslide"/>
            <a:extLst>
              <a:ext uri="{FF2B5EF4-FFF2-40B4-BE49-F238E27FC236}">
                <a16:creationId xmlns:a16="http://schemas.microsoft.com/office/drawing/2014/main" xmlns="" id="{5CBFFE07-1E9C-A447-BB38-342C4CF159FD}"/>
              </a:ext>
            </a:extLst>
          </p:cNvPr>
          <p:cNvSpPr/>
          <p:nvPr/>
        </p:nvSpPr>
        <p:spPr>
          <a:xfrm>
            <a:off x="7574070" y="4482194"/>
            <a:ext cx="1240972" cy="440871"/>
          </a:xfrm>
          <a:prstGeom prst="roundRect">
            <a:avLst/>
          </a:prstGeom>
          <a:solidFill>
            <a:srgbClr val="FFDA39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next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8" name="Скругленный прямоугольник 7">
            <a:extLst>
              <a:ext uri="{FF2B5EF4-FFF2-40B4-BE49-F238E27FC236}">
                <a16:creationId xmlns:a16="http://schemas.microsoft.com/office/drawing/2014/main" xmlns="" id="{82A14694-D902-1445-B728-7C778642D0F4}"/>
              </a:ext>
            </a:extLst>
          </p:cNvPr>
          <p:cNvSpPr/>
          <p:nvPr/>
        </p:nvSpPr>
        <p:spPr>
          <a:xfrm>
            <a:off x="7574070" y="268850"/>
            <a:ext cx="1240972" cy="440871"/>
          </a:xfrm>
          <a:prstGeom prst="roundRect">
            <a:avLst/>
          </a:prstGeom>
          <a:solidFill>
            <a:srgbClr val="F22248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check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B7DD09BD-BF39-D147-99D1-09F5126086B4}"/>
              </a:ext>
            </a:extLst>
          </p:cNvPr>
          <p:cNvSpPr txBox="1"/>
          <p:nvPr/>
        </p:nvSpPr>
        <p:spPr>
          <a:xfrm>
            <a:off x="5647871" y="2462256"/>
            <a:ext cx="309984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 smtClean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The bat </a:t>
            </a:r>
            <a:endParaRPr lang="en-US" sz="2400" i="1" kern="1200" dirty="0">
              <a:solidFill>
                <a:prstClr val="black"/>
              </a:solidFill>
              <a:latin typeface="Calibri"/>
              <a:ea typeface="+mn-ea"/>
              <a:cs typeface="Arial" panose="020B0604020202020204" pitchFamily="34" charset="0"/>
            </a:endParaRPr>
          </a:p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is </a:t>
            </a:r>
            <a:r>
              <a:rPr lang="en-US" sz="2400" i="1" kern="1200" dirty="0" smtClean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flying</a:t>
            </a: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!</a:t>
            </a:r>
            <a:endParaRPr lang="ru-RU" sz="2400" i="1" kern="1200" dirty="0">
              <a:solidFill>
                <a:prstClr val="black"/>
              </a:solidFill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3D7CDE5D-C061-EC4B-A4FA-3B7B942564F9}"/>
              </a:ext>
            </a:extLst>
          </p:cNvPr>
          <p:cNvSpPr txBox="1"/>
          <p:nvPr/>
        </p:nvSpPr>
        <p:spPr>
          <a:xfrm>
            <a:off x="6565944" y="1978506"/>
            <a:ext cx="14417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b="1" i="1" kern="12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Look!</a:t>
            </a:r>
            <a:endParaRPr lang="ru-RU" sz="3600" b="1" i="1" kern="12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xmlns="" id="{046203F6-EFEE-754A-8000-DE68BEA2177E}"/>
              </a:ext>
            </a:extLst>
          </p:cNvPr>
          <p:cNvGrpSpPr/>
          <p:nvPr/>
        </p:nvGrpSpPr>
        <p:grpSpPr>
          <a:xfrm>
            <a:off x="1236145" y="3065200"/>
            <a:ext cx="3425952" cy="1744790"/>
            <a:chOff x="1236145" y="4086933"/>
            <a:chExt cx="3425952" cy="2326386"/>
          </a:xfrm>
        </p:grpSpPr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xmlns="" id="{B2AB22CC-4581-8E4B-A7B1-86E2BE58DDF0}"/>
                </a:ext>
              </a:extLst>
            </p:cNvPr>
            <p:cNvSpPr/>
            <p:nvPr/>
          </p:nvSpPr>
          <p:spPr>
            <a:xfrm>
              <a:off x="1236145" y="4086933"/>
              <a:ext cx="3425952" cy="2326386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  <a:buFontTx/>
                <a:buNone/>
              </a:pPr>
              <a:endParaRPr lang="ru-RU" sz="6000" b="1" kern="1200" dirty="0">
                <a:solidFill>
                  <a:prstClr val="black"/>
                </a:solidFill>
              </a:endParaRPr>
            </a:p>
          </p:txBody>
        </p:sp>
        <p:pic>
          <p:nvPicPr>
            <p:cNvPr id="3074" name="Picture 2">
              <a:extLst>
                <a:ext uri="{FF2B5EF4-FFF2-40B4-BE49-F238E27FC236}">
                  <a16:creationId xmlns:a16="http://schemas.microsoft.com/office/drawing/2014/main" xmlns="" id="{A2951188-CFF3-8B47-9E5A-3DAF0F86E6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546532" y="4269813"/>
              <a:ext cx="2720667" cy="180441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4" name="Рисунок 3">
            <a:extLst>
              <a:ext uri="{FF2B5EF4-FFF2-40B4-BE49-F238E27FC236}">
                <a16:creationId xmlns:a16="http://schemas.microsoft.com/office/drawing/2014/main" xmlns="" id="{CF756301-47B8-EC4E-81AF-D0FB8FDE548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5157"/>
          <a:stretch/>
        </p:blipFill>
        <p:spPr>
          <a:xfrm>
            <a:off x="250371" y="268851"/>
            <a:ext cx="5397500" cy="2933510"/>
          </a:xfrm>
          <a:prstGeom prst="rect">
            <a:avLst/>
          </a:prstGeom>
        </p:spPr>
      </p:pic>
      <p:sp>
        <p:nvSpPr>
          <p:cNvPr id="7" name="Овал 6">
            <a:extLst>
              <a:ext uri="{FF2B5EF4-FFF2-40B4-BE49-F238E27FC236}">
                <a16:creationId xmlns:a16="http://schemas.microsoft.com/office/drawing/2014/main" xmlns="" id="{97DFDF17-CA7E-1741-9612-F759C652CE2B}"/>
              </a:ext>
            </a:extLst>
          </p:cNvPr>
          <p:cNvSpPr/>
          <p:nvPr/>
        </p:nvSpPr>
        <p:spPr>
          <a:xfrm>
            <a:off x="1236145" y="2001194"/>
            <a:ext cx="620776" cy="465582"/>
          </a:xfrm>
          <a:prstGeom prst="ellipse">
            <a:avLst/>
          </a:prstGeom>
          <a:solidFill>
            <a:srgbClr val="E41B41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143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endParaRPr lang="ru-RU" sz="1800" kern="12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9199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Click="0">
        <p:circle/>
      </p:transition>
    </mc:Choice>
    <mc:Fallback xmlns="">
      <p:transition spd="slow" advClick="0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fla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5CCE9EF8-86DA-9247-821C-53EC98D512A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84844" b="82"/>
          <a:stretch/>
        </p:blipFill>
        <p:spPr>
          <a:xfrm>
            <a:off x="250371" y="3202360"/>
            <a:ext cx="5397500" cy="521208"/>
          </a:xfrm>
          <a:prstGeom prst="rect">
            <a:avLst/>
          </a:prstGeom>
        </p:spPr>
      </p:pic>
      <p:sp>
        <p:nvSpPr>
          <p:cNvPr id="2" name="Скругленный прямоугольник 1">
            <a:hlinkClick r:id="" action="ppaction://hlinkshowjump?jump=nextslide"/>
            <a:extLst>
              <a:ext uri="{FF2B5EF4-FFF2-40B4-BE49-F238E27FC236}">
                <a16:creationId xmlns:a16="http://schemas.microsoft.com/office/drawing/2014/main" xmlns="" id="{5CBFFE07-1E9C-A447-BB38-342C4CF159FD}"/>
              </a:ext>
            </a:extLst>
          </p:cNvPr>
          <p:cNvSpPr/>
          <p:nvPr/>
        </p:nvSpPr>
        <p:spPr>
          <a:xfrm>
            <a:off x="7574070" y="4482194"/>
            <a:ext cx="1240972" cy="440871"/>
          </a:xfrm>
          <a:prstGeom prst="roundRect">
            <a:avLst/>
          </a:prstGeom>
          <a:solidFill>
            <a:srgbClr val="FFDA39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next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8" name="Скругленный прямоугольник 7">
            <a:extLst>
              <a:ext uri="{FF2B5EF4-FFF2-40B4-BE49-F238E27FC236}">
                <a16:creationId xmlns:a16="http://schemas.microsoft.com/office/drawing/2014/main" xmlns="" id="{82A14694-D902-1445-B728-7C778642D0F4}"/>
              </a:ext>
            </a:extLst>
          </p:cNvPr>
          <p:cNvSpPr/>
          <p:nvPr/>
        </p:nvSpPr>
        <p:spPr>
          <a:xfrm>
            <a:off x="7574070" y="268850"/>
            <a:ext cx="1240972" cy="440871"/>
          </a:xfrm>
          <a:prstGeom prst="roundRect">
            <a:avLst/>
          </a:prstGeom>
          <a:solidFill>
            <a:srgbClr val="F22248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check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B7DD09BD-BF39-D147-99D1-09F5126086B4}"/>
              </a:ext>
            </a:extLst>
          </p:cNvPr>
          <p:cNvSpPr txBox="1"/>
          <p:nvPr/>
        </p:nvSpPr>
        <p:spPr>
          <a:xfrm>
            <a:off x="5647871" y="2462256"/>
            <a:ext cx="309984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 smtClean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The kangaroo </a:t>
            </a:r>
            <a:endParaRPr lang="en-US" sz="2400" i="1" kern="1200" dirty="0">
              <a:solidFill>
                <a:prstClr val="black"/>
              </a:solidFill>
              <a:latin typeface="Calibri"/>
              <a:ea typeface="+mn-ea"/>
              <a:cs typeface="Arial" panose="020B0604020202020204" pitchFamily="34" charset="0"/>
            </a:endParaRPr>
          </a:p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is </a:t>
            </a:r>
            <a:r>
              <a:rPr lang="en-US" sz="2400" i="1" kern="1200" dirty="0" smtClean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jumping</a:t>
            </a: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!</a:t>
            </a:r>
            <a:endParaRPr lang="ru-RU" sz="2400" i="1" kern="1200" dirty="0">
              <a:solidFill>
                <a:prstClr val="black"/>
              </a:solidFill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3D7CDE5D-C061-EC4B-A4FA-3B7B942564F9}"/>
              </a:ext>
            </a:extLst>
          </p:cNvPr>
          <p:cNvSpPr txBox="1"/>
          <p:nvPr/>
        </p:nvSpPr>
        <p:spPr>
          <a:xfrm>
            <a:off x="6565944" y="1978506"/>
            <a:ext cx="14417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b="1" i="1" kern="12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Look!</a:t>
            </a:r>
            <a:endParaRPr lang="ru-RU" sz="3600" b="1" i="1" kern="12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xmlns="" id="{1E4CCDB8-11DE-6240-8F7A-3E61996A6725}"/>
              </a:ext>
            </a:extLst>
          </p:cNvPr>
          <p:cNvGrpSpPr/>
          <p:nvPr/>
        </p:nvGrpSpPr>
        <p:grpSpPr>
          <a:xfrm>
            <a:off x="1236145" y="3065200"/>
            <a:ext cx="3425952" cy="1744790"/>
            <a:chOff x="1236145" y="4086933"/>
            <a:chExt cx="3425952" cy="2326386"/>
          </a:xfrm>
        </p:grpSpPr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xmlns="" id="{B2AB22CC-4581-8E4B-A7B1-86E2BE58DDF0}"/>
                </a:ext>
              </a:extLst>
            </p:cNvPr>
            <p:cNvSpPr/>
            <p:nvPr/>
          </p:nvSpPr>
          <p:spPr>
            <a:xfrm>
              <a:off x="1236145" y="4086933"/>
              <a:ext cx="3425952" cy="2326386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  <a:buFontTx/>
                <a:buNone/>
              </a:pPr>
              <a:endParaRPr lang="ru-RU" sz="6000" b="1" kern="1200" dirty="0">
                <a:solidFill>
                  <a:prstClr val="black"/>
                </a:solidFill>
              </a:endParaRPr>
            </a:p>
          </p:txBody>
        </p:sp>
        <p:pic>
          <p:nvPicPr>
            <p:cNvPr id="4102" name="Picture 6">
              <a:extLst>
                <a:ext uri="{FF2B5EF4-FFF2-40B4-BE49-F238E27FC236}">
                  <a16:creationId xmlns:a16="http://schemas.microsoft.com/office/drawing/2014/main" xmlns="" id="{F8A7B270-0DB7-7846-B8C3-922F2DB0E0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546532" y="4269813"/>
              <a:ext cx="2720667" cy="170644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4" name="Рисунок 3">
            <a:extLst>
              <a:ext uri="{FF2B5EF4-FFF2-40B4-BE49-F238E27FC236}">
                <a16:creationId xmlns:a16="http://schemas.microsoft.com/office/drawing/2014/main" xmlns="" id="{CF756301-47B8-EC4E-81AF-D0FB8FDE548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5157"/>
          <a:stretch/>
        </p:blipFill>
        <p:spPr>
          <a:xfrm>
            <a:off x="250371" y="268851"/>
            <a:ext cx="5397500" cy="2933510"/>
          </a:xfrm>
          <a:prstGeom prst="rect">
            <a:avLst/>
          </a:prstGeom>
        </p:spPr>
      </p:pic>
      <p:sp>
        <p:nvSpPr>
          <p:cNvPr id="7" name="Овал 6">
            <a:extLst>
              <a:ext uri="{FF2B5EF4-FFF2-40B4-BE49-F238E27FC236}">
                <a16:creationId xmlns:a16="http://schemas.microsoft.com/office/drawing/2014/main" xmlns="" id="{97DFDF17-CA7E-1741-9612-F759C652CE2B}"/>
              </a:ext>
            </a:extLst>
          </p:cNvPr>
          <p:cNvSpPr/>
          <p:nvPr/>
        </p:nvSpPr>
        <p:spPr>
          <a:xfrm>
            <a:off x="1236145" y="2001194"/>
            <a:ext cx="620776" cy="465582"/>
          </a:xfrm>
          <a:prstGeom prst="ellipse">
            <a:avLst/>
          </a:prstGeom>
          <a:solidFill>
            <a:srgbClr val="E41B41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143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endParaRPr lang="ru-RU" sz="1800" kern="12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7005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Click="0">
        <p:circle/>
      </p:transition>
    </mc:Choice>
    <mc:Fallback xmlns="">
      <p:transition spd="slow" advClick="0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fla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5CCE9EF8-86DA-9247-821C-53EC98D512A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84844" b="82"/>
          <a:stretch/>
        </p:blipFill>
        <p:spPr>
          <a:xfrm>
            <a:off x="250371" y="3202360"/>
            <a:ext cx="5397500" cy="521208"/>
          </a:xfrm>
          <a:prstGeom prst="rect">
            <a:avLst/>
          </a:prstGeom>
        </p:spPr>
      </p:pic>
      <p:sp>
        <p:nvSpPr>
          <p:cNvPr id="2" name="Скругленный прямоугольник 1">
            <a:hlinkClick r:id="" action="ppaction://hlinkshowjump?jump=nextslide"/>
            <a:extLst>
              <a:ext uri="{FF2B5EF4-FFF2-40B4-BE49-F238E27FC236}">
                <a16:creationId xmlns:a16="http://schemas.microsoft.com/office/drawing/2014/main" xmlns="" id="{5CBFFE07-1E9C-A447-BB38-342C4CF159FD}"/>
              </a:ext>
            </a:extLst>
          </p:cNvPr>
          <p:cNvSpPr/>
          <p:nvPr/>
        </p:nvSpPr>
        <p:spPr>
          <a:xfrm>
            <a:off x="7574070" y="4482194"/>
            <a:ext cx="1240972" cy="440871"/>
          </a:xfrm>
          <a:prstGeom prst="roundRect">
            <a:avLst/>
          </a:prstGeom>
          <a:solidFill>
            <a:srgbClr val="FFDA39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next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8" name="Скругленный прямоугольник 7">
            <a:extLst>
              <a:ext uri="{FF2B5EF4-FFF2-40B4-BE49-F238E27FC236}">
                <a16:creationId xmlns:a16="http://schemas.microsoft.com/office/drawing/2014/main" xmlns="" id="{82A14694-D902-1445-B728-7C778642D0F4}"/>
              </a:ext>
            </a:extLst>
          </p:cNvPr>
          <p:cNvSpPr/>
          <p:nvPr/>
        </p:nvSpPr>
        <p:spPr>
          <a:xfrm>
            <a:off x="7574070" y="268850"/>
            <a:ext cx="1240972" cy="440871"/>
          </a:xfrm>
          <a:prstGeom prst="roundRect">
            <a:avLst/>
          </a:prstGeom>
          <a:solidFill>
            <a:srgbClr val="F22248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check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B7DD09BD-BF39-D147-99D1-09F5126086B4}"/>
              </a:ext>
            </a:extLst>
          </p:cNvPr>
          <p:cNvSpPr txBox="1"/>
          <p:nvPr/>
        </p:nvSpPr>
        <p:spPr>
          <a:xfrm>
            <a:off x="5647871" y="2462256"/>
            <a:ext cx="309984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 smtClean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The </a:t>
            </a: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lions </a:t>
            </a:r>
          </a:p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are sleeping!</a:t>
            </a:r>
            <a:endParaRPr lang="ru-RU" sz="2400" i="1" kern="1200" dirty="0">
              <a:solidFill>
                <a:prstClr val="black"/>
              </a:solidFill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3D7CDE5D-C061-EC4B-A4FA-3B7B942564F9}"/>
              </a:ext>
            </a:extLst>
          </p:cNvPr>
          <p:cNvSpPr txBox="1"/>
          <p:nvPr/>
        </p:nvSpPr>
        <p:spPr>
          <a:xfrm>
            <a:off x="6565944" y="1978506"/>
            <a:ext cx="14417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b="1" i="1" kern="12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Look!</a:t>
            </a:r>
            <a:endParaRPr lang="ru-RU" sz="3600" b="1" i="1" kern="12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xmlns="" id="{BFA2C5ED-4C02-5944-B5B3-CE028B989583}"/>
              </a:ext>
            </a:extLst>
          </p:cNvPr>
          <p:cNvGrpSpPr/>
          <p:nvPr/>
        </p:nvGrpSpPr>
        <p:grpSpPr>
          <a:xfrm>
            <a:off x="1236145" y="3065200"/>
            <a:ext cx="3425952" cy="1744790"/>
            <a:chOff x="1236145" y="4086933"/>
            <a:chExt cx="3425952" cy="2326386"/>
          </a:xfrm>
        </p:grpSpPr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xmlns="" id="{B2AB22CC-4581-8E4B-A7B1-86E2BE58DDF0}"/>
                </a:ext>
              </a:extLst>
            </p:cNvPr>
            <p:cNvSpPr/>
            <p:nvPr/>
          </p:nvSpPr>
          <p:spPr>
            <a:xfrm>
              <a:off x="1236145" y="4086933"/>
              <a:ext cx="3425952" cy="2326386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  <a:buFontTx/>
                <a:buNone/>
              </a:pPr>
              <a:endParaRPr lang="ru-RU" sz="6000" b="1" kern="1200" dirty="0">
                <a:solidFill>
                  <a:prstClr val="black"/>
                </a:solidFill>
              </a:endParaRPr>
            </a:p>
          </p:txBody>
        </p:sp>
        <p:pic>
          <p:nvPicPr>
            <p:cNvPr id="5122" name="Picture 2" descr="Bear, wolf, lion or dolphin: how understanding your sleep type could change  your life | Life and style | The Guardian">
              <a:extLst>
                <a:ext uri="{FF2B5EF4-FFF2-40B4-BE49-F238E27FC236}">
                  <a16:creationId xmlns:a16="http://schemas.microsoft.com/office/drawing/2014/main" xmlns="" id="{A8A78FEA-1793-E841-97D1-AC607498F0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5658" y="4269813"/>
              <a:ext cx="2974827" cy="1784896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4" name="Рисунок 3">
            <a:extLst>
              <a:ext uri="{FF2B5EF4-FFF2-40B4-BE49-F238E27FC236}">
                <a16:creationId xmlns:a16="http://schemas.microsoft.com/office/drawing/2014/main" xmlns="" id="{CF756301-47B8-EC4E-81AF-D0FB8FDE548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5157"/>
          <a:stretch/>
        </p:blipFill>
        <p:spPr>
          <a:xfrm>
            <a:off x="250371" y="268851"/>
            <a:ext cx="5397500" cy="2933510"/>
          </a:xfrm>
          <a:prstGeom prst="rect">
            <a:avLst/>
          </a:prstGeom>
        </p:spPr>
      </p:pic>
      <p:sp>
        <p:nvSpPr>
          <p:cNvPr id="7" name="Овал 6">
            <a:extLst>
              <a:ext uri="{FF2B5EF4-FFF2-40B4-BE49-F238E27FC236}">
                <a16:creationId xmlns:a16="http://schemas.microsoft.com/office/drawing/2014/main" xmlns="" id="{97DFDF17-CA7E-1741-9612-F759C652CE2B}"/>
              </a:ext>
            </a:extLst>
          </p:cNvPr>
          <p:cNvSpPr/>
          <p:nvPr/>
        </p:nvSpPr>
        <p:spPr>
          <a:xfrm>
            <a:off x="1236145" y="2001194"/>
            <a:ext cx="620776" cy="465582"/>
          </a:xfrm>
          <a:prstGeom prst="ellipse">
            <a:avLst/>
          </a:prstGeom>
          <a:solidFill>
            <a:srgbClr val="E41B41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143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endParaRPr lang="ru-RU" sz="1800" kern="12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9713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Click="0">
        <p:circle/>
      </p:transition>
    </mc:Choice>
    <mc:Fallback xmlns="">
      <p:transition spd="slow" advClick="0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fla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5CCE9EF8-86DA-9247-821C-53EC98D512A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84844" b="82"/>
          <a:stretch/>
        </p:blipFill>
        <p:spPr>
          <a:xfrm>
            <a:off x="250371" y="3202360"/>
            <a:ext cx="5397500" cy="521208"/>
          </a:xfrm>
          <a:prstGeom prst="rect">
            <a:avLst/>
          </a:prstGeom>
        </p:spPr>
      </p:pic>
      <p:sp>
        <p:nvSpPr>
          <p:cNvPr id="2" name="Скругленный прямоугольник 1">
            <a:hlinkClick r:id="" action="ppaction://hlinkshowjump?jump=nextslide"/>
            <a:extLst>
              <a:ext uri="{FF2B5EF4-FFF2-40B4-BE49-F238E27FC236}">
                <a16:creationId xmlns:a16="http://schemas.microsoft.com/office/drawing/2014/main" xmlns="" id="{5CBFFE07-1E9C-A447-BB38-342C4CF159FD}"/>
              </a:ext>
            </a:extLst>
          </p:cNvPr>
          <p:cNvSpPr/>
          <p:nvPr/>
        </p:nvSpPr>
        <p:spPr>
          <a:xfrm>
            <a:off x="7574070" y="4482194"/>
            <a:ext cx="1240972" cy="440871"/>
          </a:xfrm>
          <a:prstGeom prst="roundRect">
            <a:avLst/>
          </a:prstGeom>
          <a:solidFill>
            <a:srgbClr val="FFDA39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next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8" name="Скругленный прямоугольник 7">
            <a:extLst>
              <a:ext uri="{FF2B5EF4-FFF2-40B4-BE49-F238E27FC236}">
                <a16:creationId xmlns:a16="http://schemas.microsoft.com/office/drawing/2014/main" xmlns="" id="{82A14694-D902-1445-B728-7C778642D0F4}"/>
              </a:ext>
            </a:extLst>
          </p:cNvPr>
          <p:cNvSpPr/>
          <p:nvPr/>
        </p:nvSpPr>
        <p:spPr>
          <a:xfrm>
            <a:off x="7574070" y="268850"/>
            <a:ext cx="1240972" cy="440871"/>
          </a:xfrm>
          <a:prstGeom prst="roundRect">
            <a:avLst/>
          </a:prstGeom>
          <a:solidFill>
            <a:srgbClr val="F22248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check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B7DD09BD-BF39-D147-99D1-09F5126086B4}"/>
              </a:ext>
            </a:extLst>
          </p:cNvPr>
          <p:cNvSpPr txBox="1"/>
          <p:nvPr/>
        </p:nvSpPr>
        <p:spPr>
          <a:xfrm>
            <a:off x="5647871" y="2462256"/>
            <a:ext cx="309984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 smtClean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The </a:t>
            </a: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zebras </a:t>
            </a:r>
          </a:p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are drinking!</a:t>
            </a:r>
            <a:endParaRPr lang="ru-RU" sz="2400" i="1" kern="1200" dirty="0">
              <a:solidFill>
                <a:prstClr val="black"/>
              </a:solidFill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3D7CDE5D-C061-EC4B-A4FA-3B7B942564F9}"/>
              </a:ext>
            </a:extLst>
          </p:cNvPr>
          <p:cNvSpPr txBox="1"/>
          <p:nvPr/>
        </p:nvSpPr>
        <p:spPr>
          <a:xfrm>
            <a:off x="6565944" y="1978506"/>
            <a:ext cx="14417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b="1" i="1" kern="12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Look!</a:t>
            </a:r>
            <a:endParaRPr lang="ru-RU" sz="3600" b="1" i="1" kern="12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xmlns="" id="{06270E16-CE03-9A49-A793-CFFE76C626F1}"/>
              </a:ext>
            </a:extLst>
          </p:cNvPr>
          <p:cNvGrpSpPr/>
          <p:nvPr/>
        </p:nvGrpSpPr>
        <p:grpSpPr>
          <a:xfrm>
            <a:off x="1236145" y="3065200"/>
            <a:ext cx="3425952" cy="1744790"/>
            <a:chOff x="1236145" y="4086933"/>
            <a:chExt cx="3425952" cy="2326386"/>
          </a:xfrm>
        </p:grpSpPr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xmlns="" id="{B2AB22CC-4581-8E4B-A7B1-86E2BE58DDF0}"/>
                </a:ext>
              </a:extLst>
            </p:cNvPr>
            <p:cNvSpPr/>
            <p:nvPr/>
          </p:nvSpPr>
          <p:spPr>
            <a:xfrm>
              <a:off x="1236145" y="4086933"/>
              <a:ext cx="3425952" cy="2326386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  <a:buFontTx/>
                <a:buNone/>
              </a:pPr>
              <a:endParaRPr lang="ru-RU" sz="6000" b="1" kern="1200" dirty="0">
                <a:solidFill>
                  <a:prstClr val="black"/>
                </a:solidFill>
              </a:endParaRPr>
            </a:p>
          </p:txBody>
        </p:sp>
        <p:pic>
          <p:nvPicPr>
            <p:cNvPr id="6146" name="Picture 2" descr="Burchells Zebras Drinking From A River by Mike Hill">
              <a:extLst>
                <a:ext uri="{FF2B5EF4-FFF2-40B4-BE49-F238E27FC236}">
                  <a16:creationId xmlns:a16="http://schemas.microsoft.com/office/drawing/2014/main" xmlns="" id="{4BA59FD9-6643-1842-B2EB-642BED4DE7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009" y="4269813"/>
              <a:ext cx="2925940" cy="170644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4" name="Рисунок 3">
            <a:extLst>
              <a:ext uri="{FF2B5EF4-FFF2-40B4-BE49-F238E27FC236}">
                <a16:creationId xmlns:a16="http://schemas.microsoft.com/office/drawing/2014/main" xmlns="" id="{CF756301-47B8-EC4E-81AF-D0FB8FDE548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5157"/>
          <a:stretch/>
        </p:blipFill>
        <p:spPr>
          <a:xfrm>
            <a:off x="250371" y="268851"/>
            <a:ext cx="5397500" cy="2933510"/>
          </a:xfrm>
          <a:prstGeom prst="rect">
            <a:avLst/>
          </a:prstGeom>
        </p:spPr>
      </p:pic>
      <p:sp>
        <p:nvSpPr>
          <p:cNvPr id="7" name="Овал 6">
            <a:extLst>
              <a:ext uri="{FF2B5EF4-FFF2-40B4-BE49-F238E27FC236}">
                <a16:creationId xmlns:a16="http://schemas.microsoft.com/office/drawing/2014/main" xmlns="" id="{97DFDF17-CA7E-1741-9612-F759C652CE2B}"/>
              </a:ext>
            </a:extLst>
          </p:cNvPr>
          <p:cNvSpPr/>
          <p:nvPr/>
        </p:nvSpPr>
        <p:spPr>
          <a:xfrm>
            <a:off x="1236145" y="2001194"/>
            <a:ext cx="620776" cy="465582"/>
          </a:xfrm>
          <a:prstGeom prst="ellipse">
            <a:avLst/>
          </a:prstGeom>
          <a:solidFill>
            <a:srgbClr val="E41B41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143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endParaRPr lang="ru-RU" sz="1800" kern="12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5546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Click="0">
        <p:circle/>
      </p:transition>
    </mc:Choice>
    <mc:Fallback xmlns="">
      <p:transition spd="slow" advClick="0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fla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5CCE9EF8-86DA-9247-821C-53EC98D512A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84844" b="82"/>
          <a:stretch/>
        </p:blipFill>
        <p:spPr>
          <a:xfrm>
            <a:off x="250371" y="3202360"/>
            <a:ext cx="5397500" cy="521208"/>
          </a:xfrm>
          <a:prstGeom prst="rect">
            <a:avLst/>
          </a:prstGeom>
        </p:spPr>
      </p:pic>
      <p:sp>
        <p:nvSpPr>
          <p:cNvPr id="2" name="Скругленный прямоугольник 1">
            <a:hlinkClick r:id="" action="ppaction://hlinkshowjump?jump=nextslide"/>
            <a:extLst>
              <a:ext uri="{FF2B5EF4-FFF2-40B4-BE49-F238E27FC236}">
                <a16:creationId xmlns:a16="http://schemas.microsoft.com/office/drawing/2014/main" xmlns="" id="{5CBFFE07-1E9C-A447-BB38-342C4CF159FD}"/>
              </a:ext>
            </a:extLst>
          </p:cNvPr>
          <p:cNvSpPr/>
          <p:nvPr/>
        </p:nvSpPr>
        <p:spPr>
          <a:xfrm>
            <a:off x="7574070" y="4482194"/>
            <a:ext cx="1240972" cy="440871"/>
          </a:xfrm>
          <a:prstGeom prst="roundRect">
            <a:avLst/>
          </a:prstGeom>
          <a:solidFill>
            <a:srgbClr val="FFDA39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next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8" name="Скругленный прямоугольник 7">
            <a:extLst>
              <a:ext uri="{FF2B5EF4-FFF2-40B4-BE49-F238E27FC236}">
                <a16:creationId xmlns:a16="http://schemas.microsoft.com/office/drawing/2014/main" xmlns="" id="{82A14694-D902-1445-B728-7C778642D0F4}"/>
              </a:ext>
            </a:extLst>
          </p:cNvPr>
          <p:cNvSpPr/>
          <p:nvPr/>
        </p:nvSpPr>
        <p:spPr>
          <a:xfrm>
            <a:off x="7574070" y="268850"/>
            <a:ext cx="1240972" cy="440871"/>
          </a:xfrm>
          <a:prstGeom prst="roundRect">
            <a:avLst/>
          </a:prstGeom>
          <a:solidFill>
            <a:srgbClr val="F22248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check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B7DD09BD-BF39-D147-99D1-09F5126086B4}"/>
              </a:ext>
            </a:extLst>
          </p:cNvPr>
          <p:cNvSpPr txBox="1"/>
          <p:nvPr/>
        </p:nvSpPr>
        <p:spPr>
          <a:xfrm>
            <a:off x="5647871" y="2462256"/>
            <a:ext cx="309984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 smtClean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The </a:t>
            </a: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frog </a:t>
            </a:r>
          </a:p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is jumping!</a:t>
            </a:r>
            <a:endParaRPr lang="ru-RU" sz="2400" i="1" kern="1200" dirty="0">
              <a:solidFill>
                <a:prstClr val="black"/>
              </a:solidFill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3D7CDE5D-C061-EC4B-A4FA-3B7B942564F9}"/>
              </a:ext>
            </a:extLst>
          </p:cNvPr>
          <p:cNvSpPr txBox="1"/>
          <p:nvPr/>
        </p:nvSpPr>
        <p:spPr>
          <a:xfrm>
            <a:off x="6565944" y="1978506"/>
            <a:ext cx="14417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b="1" i="1" kern="12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Look!</a:t>
            </a:r>
            <a:endParaRPr lang="ru-RU" sz="3600" b="1" i="1" kern="12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xmlns="" id="{A0C2848E-6B1D-AC47-91E7-90312CD1482E}"/>
              </a:ext>
            </a:extLst>
          </p:cNvPr>
          <p:cNvGrpSpPr/>
          <p:nvPr/>
        </p:nvGrpSpPr>
        <p:grpSpPr>
          <a:xfrm>
            <a:off x="1236145" y="3065200"/>
            <a:ext cx="3425952" cy="1744790"/>
            <a:chOff x="1236145" y="4086933"/>
            <a:chExt cx="3425952" cy="2326386"/>
          </a:xfrm>
        </p:grpSpPr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xmlns="" id="{B2AB22CC-4581-8E4B-A7B1-86E2BE58DDF0}"/>
                </a:ext>
              </a:extLst>
            </p:cNvPr>
            <p:cNvSpPr/>
            <p:nvPr/>
          </p:nvSpPr>
          <p:spPr>
            <a:xfrm>
              <a:off x="1236145" y="4086933"/>
              <a:ext cx="3425952" cy="2326386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  <a:buFontTx/>
                <a:buNone/>
              </a:pPr>
              <a:endParaRPr lang="ru-RU" sz="6000" b="1" kern="1200" dirty="0">
                <a:solidFill>
                  <a:prstClr val="black"/>
                </a:solidFill>
              </a:endParaRPr>
            </a:p>
          </p:txBody>
        </p:sp>
        <p:pic>
          <p:nvPicPr>
            <p:cNvPr id="7172" name="Picture 4" descr="Такие оригинальные лягушки">
              <a:extLst>
                <a:ext uri="{FF2B5EF4-FFF2-40B4-BE49-F238E27FC236}">
                  <a16:creationId xmlns:a16="http://schemas.microsoft.com/office/drawing/2014/main" xmlns="" id="{05CA773D-4086-984F-92C2-EE3C04BDC2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8686" y="4269813"/>
              <a:ext cx="2971800" cy="1880616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4" name="Рисунок 3">
            <a:extLst>
              <a:ext uri="{FF2B5EF4-FFF2-40B4-BE49-F238E27FC236}">
                <a16:creationId xmlns:a16="http://schemas.microsoft.com/office/drawing/2014/main" xmlns="" id="{CF756301-47B8-EC4E-81AF-D0FB8FDE548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5157"/>
          <a:stretch/>
        </p:blipFill>
        <p:spPr>
          <a:xfrm>
            <a:off x="250371" y="268851"/>
            <a:ext cx="5397500" cy="2933510"/>
          </a:xfrm>
          <a:prstGeom prst="rect">
            <a:avLst/>
          </a:prstGeom>
        </p:spPr>
      </p:pic>
      <p:sp>
        <p:nvSpPr>
          <p:cNvPr id="7" name="Овал 6">
            <a:extLst>
              <a:ext uri="{FF2B5EF4-FFF2-40B4-BE49-F238E27FC236}">
                <a16:creationId xmlns:a16="http://schemas.microsoft.com/office/drawing/2014/main" xmlns="" id="{97DFDF17-CA7E-1741-9612-F759C652CE2B}"/>
              </a:ext>
            </a:extLst>
          </p:cNvPr>
          <p:cNvSpPr/>
          <p:nvPr/>
        </p:nvSpPr>
        <p:spPr>
          <a:xfrm>
            <a:off x="1236145" y="2001194"/>
            <a:ext cx="620776" cy="465582"/>
          </a:xfrm>
          <a:prstGeom prst="ellipse">
            <a:avLst/>
          </a:prstGeom>
          <a:solidFill>
            <a:srgbClr val="E41B41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143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endParaRPr lang="ru-RU" sz="1800" kern="12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2348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Click="0">
        <p:circle/>
      </p:transition>
    </mc:Choice>
    <mc:Fallback xmlns="">
      <p:transition spd="slow" advClick="0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fla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5CCE9EF8-86DA-9247-821C-53EC98D512A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84844" b="82"/>
          <a:stretch/>
        </p:blipFill>
        <p:spPr>
          <a:xfrm>
            <a:off x="250371" y="3202360"/>
            <a:ext cx="5397500" cy="521208"/>
          </a:xfrm>
          <a:prstGeom prst="rect">
            <a:avLst/>
          </a:prstGeom>
        </p:spPr>
      </p:pic>
      <p:sp>
        <p:nvSpPr>
          <p:cNvPr id="2" name="Скругленный прямоугольник 1">
            <a:hlinkClick r:id="" action="ppaction://hlinkshowjump?jump=nextslide"/>
            <a:extLst>
              <a:ext uri="{FF2B5EF4-FFF2-40B4-BE49-F238E27FC236}">
                <a16:creationId xmlns:a16="http://schemas.microsoft.com/office/drawing/2014/main" xmlns="" id="{5CBFFE07-1E9C-A447-BB38-342C4CF159FD}"/>
              </a:ext>
            </a:extLst>
          </p:cNvPr>
          <p:cNvSpPr/>
          <p:nvPr/>
        </p:nvSpPr>
        <p:spPr>
          <a:xfrm>
            <a:off x="7574070" y="4482194"/>
            <a:ext cx="1240972" cy="440871"/>
          </a:xfrm>
          <a:prstGeom prst="roundRect">
            <a:avLst/>
          </a:prstGeom>
          <a:solidFill>
            <a:srgbClr val="FFDA39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next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8" name="Скругленный прямоугольник 7">
            <a:extLst>
              <a:ext uri="{FF2B5EF4-FFF2-40B4-BE49-F238E27FC236}">
                <a16:creationId xmlns:a16="http://schemas.microsoft.com/office/drawing/2014/main" xmlns="" id="{82A14694-D902-1445-B728-7C778642D0F4}"/>
              </a:ext>
            </a:extLst>
          </p:cNvPr>
          <p:cNvSpPr/>
          <p:nvPr/>
        </p:nvSpPr>
        <p:spPr>
          <a:xfrm>
            <a:off x="7574070" y="268850"/>
            <a:ext cx="1240972" cy="440871"/>
          </a:xfrm>
          <a:prstGeom prst="roundRect">
            <a:avLst/>
          </a:prstGeom>
          <a:solidFill>
            <a:srgbClr val="F22248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check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B7DD09BD-BF39-D147-99D1-09F5126086B4}"/>
              </a:ext>
            </a:extLst>
          </p:cNvPr>
          <p:cNvSpPr txBox="1"/>
          <p:nvPr/>
        </p:nvSpPr>
        <p:spPr>
          <a:xfrm>
            <a:off x="5647871" y="2462256"/>
            <a:ext cx="309984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 smtClean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The </a:t>
            </a: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monkey </a:t>
            </a:r>
          </a:p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is climbing! </a:t>
            </a:r>
            <a:endParaRPr lang="ru-RU" sz="2400" i="1" kern="1200" dirty="0">
              <a:solidFill>
                <a:prstClr val="black"/>
              </a:solidFill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3D7CDE5D-C061-EC4B-A4FA-3B7B942564F9}"/>
              </a:ext>
            </a:extLst>
          </p:cNvPr>
          <p:cNvSpPr txBox="1"/>
          <p:nvPr/>
        </p:nvSpPr>
        <p:spPr>
          <a:xfrm>
            <a:off x="6565944" y="1978506"/>
            <a:ext cx="14417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b="1" i="1" kern="12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Look!</a:t>
            </a:r>
            <a:endParaRPr lang="ru-RU" sz="3600" b="1" i="1" kern="12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xmlns="" id="{890F3946-FE92-9242-86F5-6132B2850D00}"/>
              </a:ext>
            </a:extLst>
          </p:cNvPr>
          <p:cNvGrpSpPr/>
          <p:nvPr/>
        </p:nvGrpSpPr>
        <p:grpSpPr>
          <a:xfrm>
            <a:off x="1236145" y="3065200"/>
            <a:ext cx="3425952" cy="1744790"/>
            <a:chOff x="1236145" y="4086933"/>
            <a:chExt cx="3425952" cy="2326386"/>
          </a:xfrm>
        </p:grpSpPr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xmlns="" id="{B2AB22CC-4581-8E4B-A7B1-86E2BE58DDF0}"/>
                </a:ext>
              </a:extLst>
            </p:cNvPr>
            <p:cNvSpPr/>
            <p:nvPr/>
          </p:nvSpPr>
          <p:spPr>
            <a:xfrm>
              <a:off x="1236145" y="4086933"/>
              <a:ext cx="3425952" cy="2326386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  <a:buFontTx/>
                <a:buNone/>
              </a:pPr>
              <a:endParaRPr lang="ru-RU" sz="6000" b="1" kern="1200" dirty="0">
                <a:solidFill>
                  <a:prstClr val="black"/>
                </a:solidFill>
              </a:endParaRPr>
            </a:p>
          </p:txBody>
        </p:sp>
        <p:pic>
          <p:nvPicPr>
            <p:cNvPr id="8194" name="Picture 2" descr="Baby Monkey 2018– Cute Baby Monkeys Trying To Climb on Tree &amp; Daily  Activity of Monkeys ( Part 4) - YouTube">
              <a:extLst>
                <a:ext uri="{FF2B5EF4-FFF2-40B4-BE49-F238E27FC236}">
                  <a16:creationId xmlns:a16="http://schemas.microsoft.com/office/drawing/2014/main" xmlns="" id="{E10CD925-1412-F241-BBF3-B755799A51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9040" y="4269813"/>
              <a:ext cx="3034103" cy="184795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4" name="Рисунок 3">
            <a:extLst>
              <a:ext uri="{FF2B5EF4-FFF2-40B4-BE49-F238E27FC236}">
                <a16:creationId xmlns:a16="http://schemas.microsoft.com/office/drawing/2014/main" xmlns="" id="{CF756301-47B8-EC4E-81AF-D0FB8FDE548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5157"/>
          <a:stretch/>
        </p:blipFill>
        <p:spPr>
          <a:xfrm>
            <a:off x="250371" y="268851"/>
            <a:ext cx="5397500" cy="2933510"/>
          </a:xfrm>
          <a:prstGeom prst="rect">
            <a:avLst/>
          </a:prstGeom>
        </p:spPr>
      </p:pic>
      <p:sp>
        <p:nvSpPr>
          <p:cNvPr id="7" name="Овал 6">
            <a:extLst>
              <a:ext uri="{FF2B5EF4-FFF2-40B4-BE49-F238E27FC236}">
                <a16:creationId xmlns:a16="http://schemas.microsoft.com/office/drawing/2014/main" xmlns="" id="{97DFDF17-CA7E-1741-9612-F759C652CE2B}"/>
              </a:ext>
            </a:extLst>
          </p:cNvPr>
          <p:cNvSpPr/>
          <p:nvPr/>
        </p:nvSpPr>
        <p:spPr>
          <a:xfrm>
            <a:off x="1236145" y="2001194"/>
            <a:ext cx="620776" cy="465582"/>
          </a:xfrm>
          <a:prstGeom prst="ellipse">
            <a:avLst/>
          </a:prstGeom>
          <a:solidFill>
            <a:srgbClr val="E41B41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143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endParaRPr lang="ru-RU" sz="1800" kern="12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2372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Click="0">
        <p:circle/>
      </p:transition>
    </mc:Choice>
    <mc:Fallback xmlns="">
      <p:transition spd="slow" advClick="0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fla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5CCE9EF8-86DA-9247-821C-53EC98D512A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84844" b="82"/>
          <a:stretch/>
        </p:blipFill>
        <p:spPr>
          <a:xfrm>
            <a:off x="250371" y="3202360"/>
            <a:ext cx="5397500" cy="521208"/>
          </a:xfrm>
          <a:prstGeom prst="rect">
            <a:avLst/>
          </a:prstGeom>
        </p:spPr>
      </p:pic>
      <p:sp>
        <p:nvSpPr>
          <p:cNvPr id="2" name="Скругленный прямоугольник 1">
            <a:hlinkClick r:id="" action="ppaction://hlinkshowjump?jump=nextslide"/>
            <a:extLst>
              <a:ext uri="{FF2B5EF4-FFF2-40B4-BE49-F238E27FC236}">
                <a16:creationId xmlns:a16="http://schemas.microsoft.com/office/drawing/2014/main" xmlns="" id="{5CBFFE07-1E9C-A447-BB38-342C4CF159FD}"/>
              </a:ext>
            </a:extLst>
          </p:cNvPr>
          <p:cNvSpPr/>
          <p:nvPr/>
        </p:nvSpPr>
        <p:spPr>
          <a:xfrm>
            <a:off x="7574070" y="4482194"/>
            <a:ext cx="1240972" cy="440871"/>
          </a:xfrm>
          <a:prstGeom prst="roundRect">
            <a:avLst/>
          </a:prstGeom>
          <a:solidFill>
            <a:srgbClr val="FFDA39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next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8" name="Скругленный прямоугольник 7">
            <a:extLst>
              <a:ext uri="{FF2B5EF4-FFF2-40B4-BE49-F238E27FC236}">
                <a16:creationId xmlns:a16="http://schemas.microsoft.com/office/drawing/2014/main" xmlns="" id="{82A14694-D902-1445-B728-7C778642D0F4}"/>
              </a:ext>
            </a:extLst>
          </p:cNvPr>
          <p:cNvSpPr/>
          <p:nvPr/>
        </p:nvSpPr>
        <p:spPr>
          <a:xfrm>
            <a:off x="7574070" y="268850"/>
            <a:ext cx="1240972" cy="440871"/>
          </a:xfrm>
          <a:prstGeom prst="roundRect">
            <a:avLst/>
          </a:prstGeom>
          <a:solidFill>
            <a:srgbClr val="F22248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check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B7DD09BD-BF39-D147-99D1-09F5126086B4}"/>
              </a:ext>
            </a:extLst>
          </p:cNvPr>
          <p:cNvSpPr txBox="1"/>
          <p:nvPr/>
        </p:nvSpPr>
        <p:spPr>
          <a:xfrm>
            <a:off x="5647871" y="2462256"/>
            <a:ext cx="309984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 smtClean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The </a:t>
            </a: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elephant </a:t>
            </a:r>
          </a:p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is playing football!</a:t>
            </a:r>
            <a:endParaRPr lang="ru-RU" sz="2400" i="1" kern="1200" dirty="0">
              <a:solidFill>
                <a:prstClr val="black"/>
              </a:solidFill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3D7CDE5D-C061-EC4B-A4FA-3B7B942564F9}"/>
              </a:ext>
            </a:extLst>
          </p:cNvPr>
          <p:cNvSpPr txBox="1"/>
          <p:nvPr/>
        </p:nvSpPr>
        <p:spPr>
          <a:xfrm>
            <a:off x="6565944" y="1978506"/>
            <a:ext cx="14417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b="1" i="1" kern="12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Look!</a:t>
            </a:r>
            <a:endParaRPr lang="ru-RU" sz="3600" b="1" i="1" kern="12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xmlns="" id="{4CA4158F-AAD1-7A4D-AC6D-B06249C90EDA}"/>
              </a:ext>
            </a:extLst>
          </p:cNvPr>
          <p:cNvGrpSpPr/>
          <p:nvPr/>
        </p:nvGrpSpPr>
        <p:grpSpPr>
          <a:xfrm>
            <a:off x="1236145" y="3065200"/>
            <a:ext cx="3425952" cy="1744790"/>
            <a:chOff x="1236145" y="4086933"/>
            <a:chExt cx="3425952" cy="2326386"/>
          </a:xfrm>
        </p:grpSpPr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xmlns="" id="{B2AB22CC-4581-8E4B-A7B1-86E2BE58DDF0}"/>
                </a:ext>
              </a:extLst>
            </p:cNvPr>
            <p:cNvSpPr/>
            <p:nvPr/>
          </p:nvSpPr>
          <p:spPr>
            <a:xfrm>
              <a:off x="1236145" y="4086933"/>
              <a:ext cx="3425952" cy="2326386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  <a:buFontTx/>
                <a:buNone/>
              </a:pPr>
              <a:endParaRPr lang="ru-RU" sz="6000" b="1" kern="1200" dirty="0">
                <a:solidFill>
                  <a:prstClr val="black"/>
                </a:solidFill>
              </a:endParaRPr>
            </a:p>
          </p:txBody>
        </p:sp>
        <p:pic>
          <p:nvPicPr>
            <p:cNvPr id="9218" name="Picture 2" descr="Amazing Creatures: 20 Funny animals playing soccer/football (20 pics)">
              <a:extLst>
                <a:ext uri="{FF2B5EF4-FFF2-40B4-BE49-F238E27FC236}">
                  <a16:creationId xmlns:a16="http://schemas.microsoft.com/office/drawing/2014/main" xmlns="" id="{28B382F3-57CF-B649-9B0F-005E8EE9A6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06763" y="4269813"/>
              <a:ext cx="2884715" cy="1864880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4" name="Рисунок 3">
            <a:extLst>
              <a:ext uri="{FF2B5EF4-FFF2-40B4-BE49-F238E27FC236}">
                <a16:creationId xmlns:a16="http://schemas.microsoft.com/office/drawing/2014/main" xmlns="" id="{CF756301-47B8-EC4E-81AF-D0FB8FDE548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5157"/>
          <a:stretch/>
        </p:blipFill>
        <p:spPr>
          <a:xfrm>
            <a:off x="250371" y="268851"/>
            <a:ext cx="5397500" cy="2933510"/>
          </a:xfrm>
          <a:prstGeom prst="rect">
            <a:avLst/>
          </a:prstGeom>
        </p:spPr>
      </p:pic>
      <p:sp>
        <p:nvSpPr>
          <p:cNvPr id="7" name="Овал 6">
            <a:extLst>
              <a:ext uri="{FF2B5EF4-FFF2-40B4-BE49-F238E27FC236}">
                <a16:creationId xmlns:a16="http://schemas.microsoft.com/office/drawing/2014/main" xmlns="" id="{97DFDF17-CA7E-1741-9612-F759C652CE2B}"/>
              </a:ext>
            </a:extLst>
          </p:cNvPr>
          <p:cNvSpPr/>
          <p:nvPr/>
        </p:nvSpPr>
        <p:spPr>
          <a:xfrm>
            <a:off x="1236145" y="2001194"/>
            <a:ext cx="620776" cy="465582"/>
          </a:xfrm>
          <a:prstGeom prst="ellipse">
            <a:avLst/>
          </a:prstGeom>
          <a:solidFill>
            <a:srgbClr val="E41B41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143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endParaRPr lang="ru-RU" sz="1800" kern="12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48020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Click="0">
        <p:circle/>
      </p:transition>
    </mc:Choice>
    <mc:Fallback xmlns="">
      <p:transition spd="slow" advClick="0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fla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5CCE9EF8-86DA-9247-821C-53EC98D512A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84844" b="82"/>
          <a:stretch/>
        </p:blipFill>
        <p:spPr>
          <a:xfrm>
            <a:off x="250371" y="3202360"/>
            <a:ext cx="5397500" cy="521208"/>
          </a:xfrm>
          <a:prstGeom prst="rect">
            <a:avLst/>
          </a:prstGeom>
        </p:spPr>
      </p:pic>
      <p:sp>
        <p:nvSpPr>
          <p:cNvPr id="2" name="Скругленный прямоугольник 1">
            <a:hlinkClick r:id="" action="ppaction://hlinkshowjump?jump=nextslide"/>
            <a:extLst>
              <a:ext uri="{FF2B5EF4-FFF2-40B4-BE49-F238E27FC236}">
                <a16:creationId xmlns:a16="http://schemas.microsoft.com/office/drawing/2014/main" xmlns="" id="{5CBFFE07-1E9C-A447-BB38-342C4CF159FD}"/>
              </a:ext>
            </a:extLst>
          </p:cNvPr>
          <p:cNvSpPr/>
          <p:nvPr/>
        </p:nvSpPr>
        <p:spPr>
          <a:xfrm>
            <a:off x="7574070" y="4482194"/>
            <a:ext cx="1240972" cy="440871"/>
          </a:xfrm>
          <a:prstGeom prst="roundRect">
            <a:avLst/>
          </a:prstGeom>
          <a:solidFill>
            <a:srgbClr val="FFDA39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next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8" name="Скругленный прямоугольник 7">
            <a:extLst>
              <a:ext uri="{FF2B5EF4-FFF2-40B4-BE49-F238E27FC236}">
                <a16:creationId xmlns:a16="http://schemas.microsoft.com/office/drawing/2014/main" xmlns="" id="{82A14694-D902-1445-B728-7C778642D0F4}"/>
              </a:ext>
            </a:extLst>
          </p:cNvPr>
          <p:cNvSpPr/>
          <p:nvPr/>
        </p:nvSpPr>
        <p:spPr>
          <a:xfrm>
            <a:off x="7574070" y="268850"/>
            <a:ext cx="1240972" cy="440871"/>
          </a:xfrm>
          <a:prstGeom prst="roundRect">
            <a:avLst/>
          </a:prstGeom>
          <a:solidFill>
            <a:srgbClr val="F22248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check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B7DD09BD-BF39-D147-99D1-09F5126086B4}"/>
              </a:ext>
            </a:extLst>
          </p:cNvPr>
          <p:cNvSpPr txBox="1"/>
          <p:nvPr/>
        </p:nvSpPr>
        <p:spPr>
          <a:xfrm>
            <a:off x="5647871" y="2462256"/>
            <a:ext cx="309984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 smtClean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The panda </a:t>
            </a:r>
            <a:endParaRPr lang="en-US" sz="2400" i="1" kern="1200" dirty="0">
              <a:solidFill>
                <a:prstClr val="black"/>
              </a:solidFill>
              <a:latin typeface="Calibri"/>
              <a:ea typeface="+mn-ea"/>
              <a:cs typeface="Arial" panose="020B0604020202020204" pitchFamily="34" charset="0"/>
            </a:endParaRPr>
          </a:p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is </a:t>
            </a:r>
            <a:r>
              <a:rPr lang="en-US" sz="2400" i="1" kern="1200" dirty="0" smtClean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drawing</a:t>
            </a: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! </a:t>
            </a:r>
            <a:endParaRPr lang="ru-RU" sz="2400" i="1" kern="1200" dirty="0">
              <a:solidFill>
                <a:prstClr val="black"/>
              </a:solidFill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3D7CDE5D-C061-EC4B-A4FA-3B7B942564F9}"/>
              </a:ext>
            </a:extLst>
          </p:cNvPr>
          <p:cNvSpPr txBox="1"/>
          <p:nvPr/>
        </p:nvSpPr>
        <p:spPr>
          <a:xfrm>
            <a:off x="6565944" y="1978506"/>
            <a:ext cx="14417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b="1" i="1" kern="12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Look!</a:t>
            </a:r>
            <a:endParaRPr lang="ru-RU" sz="3600" b="1" i="1" kern="12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xmlns="" id="{890F3946-FE92-9242-86F5-6132B2850D00}"/>
              </a:ext>
            </a:extLst>
          </p:cNvPr>
          <p:cNvGrpSpPr/>
          <p:nvPr/>
        </p:nvGrpSpPr>
        <p:grpSpPr>
          <a:xfrm>
            <a:off x="1236145" y="3065200"/>
            <a:ext cx="3425952" cy="1744790"/>
            <a:chOff x="1236145" y="4086933"/>
            <a:chExt cx="3425952" cy="2326386"/>
          </a:xfrm>
        </p:grpSpPr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xmlns="" id="{B2AB22CC-4581-8E4B-A7B1-86E2BE58DDF0}"/>
                </a:ext>
              </a:extLst>
            </p:cNvPr>
            <p:cNvSpPr/>
            <p:nvPr/>
          </p:nvSpPr>
          <p:spPr>
            <a:xfrm>
              <a:off x="1236145" y="4086933"/>
              <a:ext cx="3425952" cy="2326386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  <a:buFontTx/>
                <a:buNone/>
              </a:pPr>
              <a:endParaRPr lang="ru-RU" sz="6000" b="1" kern="1200" dirty="0">
                <a:solidFill>
                  <a:prstClr val="black"/>
                </a:solidFill>
              </a:endParaRPr>
            </a:p>
          </p:txBody>
        </p:sp>
        <p:pic>
          <p:nvPicPr>
            <p:cNvPr id="8194" name="Picture 2">
              <a:extLst>
                <a:ext uri="{FF2B5EF4-FFF2-40B4-BE49-F238E27FC236}">
                  <a16:creationId xmlns:a16="http://schemas.microsoft.com/office/drawing/2014/main" xmlns="" id="{E10CD925-1412-F241-BBF3-B755799A51E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7657"/>
            <a:stretch/>
          </p:blipFill>
          <p:spPr bwMode="auto">
            <a:xfrm>
              <a:off x="1546533" y="4269814"/>
              <a:ext cx="2644467" cy="170644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4" name="Рисунок 3">
            <a:extLst>
              <a:ext uri="{FF2B5EF4-FFF2-40B4-BE49-F238E27FC236}">
                <a16:creationId xmlns:a16="http://schemas.microsoft.com/office/drawing/2014/main" xmlns="" id="{CF756301-47B8-EC4E-81AF-D0FB8FDE548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5157"/>
          <a:stretch/>
        </p:blipFill>
        <p:spPr>
          <a:xfrm>
            <a:off x="250371" y="268851"/>
            <a:ext cx="5397500" cy="2933510"/>
          </a:xfrm>
          <a:prstGeom prst="rect">
            <a:avLst/>
          </a:prstGeom>
        </p:spPr>
      </p:pic>
      <p:sp>
        <p:nvSpPr>
          <p:cNvPr id="7" name="Овал 6">
            <a:extLst>
              <a:ext uri="{FF2B5EF4-FFF2-40B4-BE49-F238E27FC236}">
                <a16:creationId xmlns:a16="http://schemas.microsoft.com/office/drawing/2014/main" xmlns="" id="{97DFDF17-CA7E-1741-9612-F759C652CE2B}"/>
              </a:ext>
            </a:extLst>
          </p:cNvPr>
          <p:cNvSpPr/>
          <p:nvPr/>
        </p:nvSpPr>
        <p:spPr>
          <a:xfrm>
            <a:off x="1236145" y="2001194"/>
            <a:ext cx="620776" cy="465582"/>
          </a:xfrm>
          <a:prstGeom prst="ellipse">
            <a:avLst/>
          </a:prstGeom>
          <a:solidFill>
            <a:srgbClr val="E41B41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143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endParaRPr lang="ru-RU" sz="1800" kern="12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6290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Click="0">
        <p:circle/>
      </p:transition>
    </mc:Choice>
    <mc:Fallback xmlns="">
      <p:transition spd="slow" advClick="0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fla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5CCE9EF8-86DA-9247-821C-53EC98D512A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84844" b="82"/>
          <a:stretch/>
        </p:blipFill>
        <p:spPr>
          <a:xfrm>
            <a:off x="250371" y="3202360"/>
            <a:ext cx="5397500" cy="521208"/>
          </a:xfrm>
          <a:prstGeom prst="rect">
            <a:avLst/>
          </a:prstGeom>
        </p:spPr>
      </p:pic>
      <p:sp>
        <p:nvSpPr>
          <p:cNvPr id="2" name="Скругленный прямоугольник 1">
            <a:hlinkClick r:id="" action="ppaction://hlinkshowjump?jump=nextslide"/>
            <a:extLst>
              <a:ext uri="{FF2B5EF4-FFF2-40B4-BE49-F238E27FC236}">
                <a16:creationId xmlns:a16="http://schemas.microsoft.com/office/drawing/2014/main" xmlns="" id="{5CBFFE07-1E9C-A447-BB38-342C4CF159FD}"/>
              </a:ext>
            </a:extLst>
          </p:cNvPr>
          <p:cNvSpPr/>
          <p:nvPr/>
        </p:nvSpPr>
        <p:spPr>
          <a:xfrm>
            <a:off x="7574070" y="4482194"/>
            <a:ext cx="1240972" cy="440871"/>
          </a:xfrm>
          <a:prstGeom prst="roundRect">
            <a:avLst/>
          </a:prstGeom>
          <a:solidFill>
            <a:srgbClr val="FFDA39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next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8" name="Скругленный прямоугольник 7">
            <a:extLst>
              <a:ext uri="{FF2B5EF4-FFF2-40B4-BE49-F238E27FC236}">
                <a16:creationId xmlns:a16="http://schemas.microsoft.com/office/drawing/2014/main" xmlns="" id="{82A14694-D902-1445-B728-7C778642D0F4}"/>
              </a:ext>
            </a:extLst>
          </p:cNvPr>
          <p:cNvSpPr/>
          <p:nvPr/>
        </p:nvSpPr>
        <p:spPr>
          <a:xfrm>
            <a:off x="7574070" y="268850"/>
            <a:ext cx="1240972" cy="440871"/>
          </a:xfrm>
          <a:prstGeom prst="roundRect">
            <a:avLst/>
          </a:prstGeom>
          <a:solidFill>
            <a:srgbClr val="F22248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check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B7DD09BD-BF39-D147-99D1-09F5126086B4}"/>
              </a:ext>
            </a:extLst>
          </p:cNvPr>
          <p:cNvSpPr txBox="1"/>
          <p:nvPr/>
        </p:nvSpPr>
        <p:spPr>
          <a:xfrm>
            <a:off x="5647871" y="2462256"/>
            <a:ext cx="309984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 smtClean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The puppy </a:t>
            </a:r>
            <a:endParaRPr lang="en-US" sz="2400" i="1" kern="1200" dirty="0">
              <a:solidFill>
                <a:prstClr val="black"/>
              </a:solidFill>
              <a:latin typeface="Calibri"/>
              <a:ea typeface="+mn-ea"/>
              <a:cs typeface="Arial" panose="020B0604020202020204" pitchFamily="34" charset="0"/>
            </a:endParaRPr>
          </a:p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is </a:t>
            </a:r>
            <a:r>
              <a:rPr lang="en-US" sz="2400" i="1" kern="1200" dirty="0" smtClean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smiling!</a:t>
            </a:r>
            <a:endParaRPr lang="ru-RU" sz="2400" i="1" kern="1200" dirty="0">
              <a:solidFill>
                <a:prstClr val="black"/>
              </a:solidFill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3D7CDE5D-C061-EC4B-A4FA-3B7B942564F9}"/>
              </a:ext>
            </a:extLst>
          </p:cNvPr>
          <p:cNvSpPr txBox="1"/>
          <p:nvPr/>
        </p:nvSpPr>
        <p:spPr>
          <a:xfrm>
            <a:off x="6565944" y="1978506"/>
            <a:ext cx="14417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b="1" i="1" kern="12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Look!</a:t>
            </a:r>
            <a:endParaRPr lang="ru-RU" sz="3600" b="1" i="1" kern="12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xmlns="" id="{4CA4158F-AAD1-7A4D-AC6D-B06249C90EDA}"/>
              </a:ext>
            </a:extLst>
          </p:cNvPr>
          <p:cNvGrpSpPr/>
          <p:nvPr/>
        </p:nvGrpSpPr>
        <p:grpSpPr>
          <a:xfrm>
            <a:off x="1236145" y="3065200"/>
            <a:ext cx="3425952" cy="1744790"/>
            <a:chOff x="1236145" y="4086933"/>
            <a:chExt cx="3425952" cy="2326386"/>
          </a:xfrm>
        </p:grpSpPr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xmlns="" id="{B2AB22CC-4581-8E4B-A7B1-86E2BE58DDF0}"/>
                </a:ext>
              </a:extLst>
            </p:cNvPr>
            <p:cNvSpPr/>
            <p:nvPr/>
          </p:nvSpPr>
          <p:spPr>
            <a:xfrm>
              <a:off x="1236145" y="4086933"/>
              <a:ext cx="3425952" cy="2326386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  <a:buFontTx/>
                <a:buNone/>
              </a:pPr>
              <a:endParaRPr lang="ru-RU" sz="6000" b="1" kern="1200" dirty="0">
                <a:solidFill>
                  <a:prstClr val="black"/>
                </a:solidFill>
              </a:endParaRPr>
            </a:p>
          </p:txBody>
        </p:sp>
        <p:pic>
          <p:nvPicPr>
            <p:cNvPr id="9218" name="Picture 2">
              <a:extLst>
                <a:ext uri="{FF2B5EF4-FFF2-40B4-BE49-F238E27FC236}">
                  <a16:creationId xmlns:a16="http://schemas.microsoft.com/office/drawing/2014/main" xmlns="" id="{28B382F3-57CF-B649-9B0F-005E8EE9A6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546533" y="4269813"/>
              <a:ext cx="2720667" cy="1864879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4" name="Рисунок 3">
            <a:extLst>
              <a:ext uri="{FF2B5EF4-FFF2-40B4-BE49-F238E27FC236}">
                <a16:creationId xmlns:a16="http://schemas.microsoft.com/office/drawing/2014/main" xmlns="" id="{CF756301-47B8-EC4E-81AF-D0FB8FDE548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5157"/>
          <a:stretch/>
        </p:blipFill>
        <p:spPr>
          <a:xfrm>
            <a:off x="250371" y="268851"/>
            <a:ext cx="5397500" cy="2933510"/>
          </a:xfrm>
          <a:prstGeom prst="rect">
            <a:avLst/>
          </a:prstGeom>
        </p:spPr>
      </p:pic>
      <p:sp>
        <p:nvSpPr>
          <p:cNvPr id="7" name="Овал 6">
            <a:extLst>
              <a:ext uri="{FF2B5EF4-FFF2-40B4-BE49-F238E27FC236}">
                <a16:creationId xmlns:a16="http://schemas.microsoft.com/office/drawing/2014/main" xmlns="" id="{97DFDF17-CA7E-1741-9612-F759C652CE2B}"/>
              </a:ext>
            </a:extLst>
          </p:cNvPr>
          <p:cNvSpPr/>
          <p:nvPr/>
        </p:nvSpPr>
        <p:spPr>
          <a:xfrm>
            <a:off x="1236145" y="2001194"/>
            <a:ext cx="620776" cy="465582"/>
          </a:xfrm>
          <a:prstGeom prst="ellipse">
            <a:avLst/>
          </a:prstGeom>
          <a:solidFill>
            <a:srgbClr val="E41B41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143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endParaRPr lang="ru-RU" sz="1800" kern="12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1070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Click="0">
        <p:circle/>
      </p:transition>
    </mc:Choice>
    <mc:Fallback xmlns="">
      <p:transition spd="slow" advClick="0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fla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Smiling Alligator on Safari clipart">
            <a:extLst>
              <a:ext uri="{FF2B5EF4-FFF2-40B4-BE49-F238E27FC236}">
                <a16:creationId xmlns:a16="http://schemas.microsoft.com/office/drawing/2014/main" xmlns="" id="{607CD612-6E2B-784E-99DA-7EF8686832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213789" y="1195790"/>
            <a:ext cx="3090797" cy="3075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060F2F86-EB6C-CD41-A79E-E81336C33FF0}"/>
              </a:ext>
            </a:extLst>
          </p:cNvPr>
          <p:cNvSpPr txBox="1"/>
          <p:nvPr/>
        </p:nvSpPr>
        <p:spPr>
          <a:xfrm>
            <a:off x="4947182" y="2225501"/>
            <a:ext cx="316945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5400" b="1" i="1" kern="12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Good job! </a:t>
            </a:r>
            <a:endParaRPr lang="ru-RU" sz="5400" b="1" i="1" kern="12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11457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Click="0">
        <p:circle/>
      </p:transition>
    </mc:Choice>
    <mc:Fallback xmlns="">
      <p:transition spd="slow" advClick="0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7" name="Google Shape;8357;p30"/>
          <p:cNvSpPr txBox="1">
            <a:spLocks noGrp="1"/>
          </p:cNvSpPr>
          <p:nvPr>
            <p:ph type="title"/>
          </p:nvPr>
        </p:nvSpPr>
        <p:spPr>
          <a:xfrm>
            <a:off x="2641800" y="916500"/>
            <a:ext cx="3860400" cy="159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8358" name="Google Shape;8358;p30"/>
          <p:cNvSpPr txBox="1">
            <a:spLocks noGrp="1"/>
          </p:cNvSpPr>
          <p:nvPr>
            <p:ph type="ctrTitle" idx="2"/>
          </p:nvPr>
        </p:nvSpPr>
        <p:spPr>
          <a:xfrm>
            <a:off x="1645800" y="2507575"/>
            <a:ext cx="5852400" cy="10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500" dirty="0" smtClean="0">
                <a:solidFill>
                  <a:schemeClr val="accent2"/>
                </a:solidFill>
              </a:rPr>
              <a:t>Topic: </a:t>
            </a:r>
            <a:r>
              <a:rPr lang="en" sz="5500" dirty="0" smtClean="0">
                <a:solidFill>
                  <a:schemeClr val="dk2"/>
                </a:solidFill>
              </a:rPr>
              <a:t>Animals</a:t>
            </a:r>
            <a:endParaRPr sz="5500" dirty="0">
              <a:solidFill>
                <a:schemeClr val="dk2"/>
              </a:solidFill>
            </a:endParaRPr>
          </a:p>
        </p:txBody>
      </p:sp>
      <p:grpSp>
        <p:nvGrpSpPr>
          <p:cNvPr id="8360" name="Google Shape;8360;p30"/>
          <p:cNvGrpSpPr/>
          <p:nvPr/>
        </p:nvGrpSpPr>
        <p:grpSpPr>
          <a:xfrm>
            <a:off x="6451146" y="437139"/>
            <a:ext cx="2233884" cy="1966686"/>
            <a:chOff x="5538925" y="1926500"/>
            <a:chExt cx="1004625" cy="884500"/>
          </a:xfrm>
        </p:grpSpPr>
        <p:sp>
          <p:nvSpPr>
            <p:cNvPr id="8361" name="Google Shape;8361;p30"/>
            <p:cNvSpPr/>
            <p:nvPr/>
          </p:nvSpPr>
          <p:spPr>
            <a:xfrm>
              <a:off x="5575825" y="2662200"/>
              <a:ext cx="2275" cy="1150"/>
            </a:xfrm>
            <a:custGeom>
              <a:avLst/>
              <a:gdLst/>
              <a:ahLst/>
              <a:cxnLst/>
              <a:rect l="l" t="t" r="r" b="b"/>
              <a:pathLst>
                <a:path w="91" h="46" extrusionOk="0">
                  <a:moveTo>
                    <a:pt x="23" y="1"/>
                  </a:moveTo>
                  <a:lnTo>
                    <a:pt x="0" y="31"/>
                  </a:lnTo>
                  <a:cubicBezTo>
                    <a:pt x="31" y="38"/>
                    <a:pt x="53" y="38"/>
                    <a:pt x="91" y="46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30"/>
            <p:cNvSpPr/>
            <p:nvPr/>
          </p:nvSpPr>
          <p:spPr>
            <a:xfrm>
              <a:off x="5573950" y="26499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30"/>
            <p:cNvSpPr/>
            <p:nvPr/>
          </p:nvSpPr>
          <p:spPr>
            <a:xfrm>
              <a:off x="5585425" y="2604775"/>
              <a:ext cx="25" cy="200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0"/>
                    <a:pt x="1" y="0"/>
                    <a:pt x="1" y="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30"/>
            <p:cNvSpPr/>
            <p:nvPr/>
          </p:nvSpPr>
          <p:spPr>
            <a:xfrm>
              <a:off x="5596350" y="2602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30"/>
            <p:cNvSpPr/>
            <p:nvPr/>
          </p:nvSpPr>
          <p:spPr>
            <a:xfrm>
              <a:off x="5589750" y="26115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30"/>
            <p:cNvSpPr/>
            <p:nvPr/>
          </p:nvSpPr>
          <p:spPr>
            <a:xfrm>
              <a:off x="5595400" y="25899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30"/>
            <p:cNvSpPr/>
            <p:nvPr/>
          </p:nvSpPr>
          <p:spPr>
            <a:xfrm>
              <a:off x="5589575" y="2656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30"/>
            <p:cNvSpPr/>
            <p:nvPr/>
          </p:nvSpPr>
          <p:spPr>
            <a:xfrm>
              <a:off x="5607450" y="2655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30"/>
            <p:cNvSpPr/>
            <p:nvPr/>
          </p:nvSpPr>
          <p:spPr>
            <a:xfrm>
              <a:off x="5601625" y="2664850"/>
              <a:ext cx="2650" cy="1150"/>
            </a:xfrm>
            <a:custGeom>
              <a:avLst/>
              <a:gdLst/>
              <a:ahLst/>
              <a:cxnLst/>
              <a:rect l="l" t="t" r="r" b="b"/>
              <a:pathLst>
                <a:path w="106" h="46" extrusionOk="0">
                  <a:moveTo>
                    <a:pt x="30" y="0"/>
                  </a:moveTo>
                  <a:lnTo>
                    <a:pt x="0" y="38"/>
                  </a:lnTo>
                  <a:cubicBezTo>
                    <a:pt x="38" y="45"/>
                    <a:pt x="68" y="45"/>
                    <a:pt x="106" y="4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30"/>
            <p:cNvSpPr/>
            <p:nvPr/>
          </p:nvSpPr>
          <p:spPr>
            <a:xfrm>
              <a:off x="5593325" y="26441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30"/>
            <p:cNvSpPr/>
            <p:nvPr/>
          </p:nvSpPr>
          <p:spPr>
            <a:xfrm>
              <a:off x="5600300" y="2626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30"/>
            <p:cNvSpPr/>
            <p:nvPr/>
          </p:nvSpPr>
          <p:spPr>
            <a:xfrm>
              <a:off x="5585625" y="2632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30"/>
            <p:cNvSpPr/>
            <p:nvPr/>
          </p:nvSpPr>
          <p:spPr>
            <a:xfrm>
              <a:off x="5579025" y="2641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30"/>
            <p:cNvSpPr/>
            <p:nvPr/>
          </p:nvSpPr>
          <p:spPr>
            <a:xfrm>
              <a:off x="5606525" y="2643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30"/>
            <p:cNvSpPr/>
            <p:nvPr/>
          </p:nvSpPr>
          <p:spPr>
            <a:xfrm>
              <a:off x="5584675" y="2620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30"/>
            <p:cNvSpPr/>
            <p:nvPr/>
          </p:nvSpPr>
          <p:spPr>
            <a:xfrm>
              <a:off x="5604075" y="2614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30"/>
            <p:cNvSpPr/>
            <p:nvPr/>
          </p:nvSpPr>
          <p:spPr>
            <a:xfrm>
              <a:off x="5617825" y="2542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30"/>
            <p:cNvSpPr/>
            <p:nvPr/>
          </p:nvSpPr>
          <p:spPr>
            <a:xfrm>
              <a:off x="5611225" y="2551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30"/>
            <p:cNvSpPr/>
            <p:nvPr/>
          </p:nvSpPr>
          <p:spPr>
            <a:xfrm>
              <a:off x="5617450" y="2530025"/>
              <a:ext cx="7925" cy="6425"/>
            </a:xfrm>
            <a:custGeom>
              <a:avLst/>
              <a:gdLst/>
              <a:ahLst/>
              <a:cxnLst/>
              <a:rect l="l" t="t" r="r" b="b"/>
              <a:pathLst>
                <a:path w="317" h="257" extrusionOk="0">
                  <a:moveTo>
                    <a:pt x="53" y="0"/>
                  </a:moveTo>
                  <a:cubicBezTo>
                    <a:pt x="38" y="38"/>
                    <a:pt x="15" y="68"/>
                    <a:pt x="0" y="98"/>
                  </a:cubicBezTo>
                  <a:lnTo>
                    <a:pt x="249" y="256"/>
                  </a:lnTo>
                  <a:lnTo>
                    <a:pt x="316" y="166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30"/>
            <p:cNvSpPr/>
            <p:nvPr/>
          </p:nvSpPr>
          <p:spPr>
            <a:xfrm>
              <a:off x="5611225" y="2596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30"/>
            <p:cNvSpPr/>
            <p:nvPr/>
          </p:nvSpPr>
          <p:spPr>
            <a:xfrm>
              <a:off x="5628925" y="2595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30"/>
            <p:cNvSpPr/>
            <p:nvPr/>
          </p:nvSpPr>
          <p:spPr>
            <a:xfrm>
              <a:off x="5622325" y="2604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30"/>
            <p:cNvSpPr/>
            <p:nvPr/>
          </p:nvSpPr>
          <p:spPr>
            <a:xfrm>
              <a:off x="5614800" y="2584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30"/>
            <p:cNvSpPr/>
            <p:nvPr/>
          </p:nvSpPr>
          <p:spPr>
            <a:xfrm>
              <a:off x="5621950" y="2566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30"/>
            <p:cNvSpPr/>
            <p:nvPr/>
          </p:nvSpPr>
          <p:spPr>
            <a:xfrm>
              <a:off x="5607075" y="2572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30"/>
            <p:cNvSpPr/>
            <p:nvPr/>
          </p:nvSpPr>
          <p:spPr>
            <a:xfrm>
              <a:off x="5600500" y="2581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30"/>
            <p:cNvSpPr/>
            <p:nvPr/>
          </p:nvSpPr>
          <p:spPr>
            <a:xfrm>
              <a:off x="5627975" y="2583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30"/>
            <p:cNvSpPr/>
            <p:nvPr/>
          </p:nvSpPr>
          <p:spPr>
            <a:xfrm>
              <a:off x="5606150" y="2559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30"/>
            <p:cNvSpPr/>
            <p:nvPr/>
          </p:nvSpPr>
          <p:spPr>
            <a:xfrm>
              <a:off x="5622325" y="26497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30"/>
            <p:cNvSpPr/>
            <p:nvPr/>
          </p:nvSpPr>
          <p:spPr>
            <a:xfrm>
              <a:off x="5640025" y="2648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30"/>
            <p:cNvSpPr/>
            <p:nvPr/>
          </p:nvSpPr>
          <p:spPr>
            <a:xfrm>
              <a:off x="5633450" y="2658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30"/>
            <p:cNvSpPr/>
            <p:nvPr/>
          </p:nvSpPr>
          <p:spPr>
            <a:xfrm>
              <a:off x="5625925" y="2637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30"/>
            <p:cNvSpPr/>
            <p:nvPr/>
          </p:nvSpPr>
          <p:spPr>
            <a:xfrm>
              <a:off x="5633075" y="261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30"/>
            <p:cNvSpPr/>
            <p:nvPr/>
          </p:nvSpPr>
          <p:spPr>
            <a:xfrm>
              <a:off x="5618200" y="2625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30"/>
            <p:cNvSpPr/>
            <p:nvPr/>
          </p:nvSpPr>
          <p:spPr>
            <a:xfrm>
              <a:off x="5611600" y="26349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30"/>
            <p:cNvSpPr/>
            <p:nvPr/>
          </p:nvSpPr>
          <p:spPr>
            <a:xfrm>
              <a:off x="5639100" y="2636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30"/>
            <p:cNvSpPr/>
            <p:nvPr/>
          </p:nvSpPr>
          <p:spPr>
            <a:xfrm>
              <a:off x="5617250" y="2613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30"/>
            <p:cNvSpPr/>
            <p:nvPr/>
          </p:nvSpPr>
          <p:spPr>
            <a:xfrm>
              <a:off x="5629300" y="2666525"/>
              <a:ext cx="2100" cy="975"/>
            </a:xfrm>
            <a:custGeom>
              <a:avLst/>
              <a:gdLst/>
              <a:ahLst/>
              <a:cxnLst/>
              <a:rect l="l" t="t" r="r" b="b"/>
              <a:pathLst>
                <a:path w="84" h="39" extrusionOk="0">
                  <a:moveTo>
                    <a:pt x="23" y="1"/>
                  </a:moveTo>
                  <a:lnTo>
                    <a:pt x="1" y="31"/>
                  </a:lnTo>
                  <a:cubicBezTo>
                    <a:pt x="31" y="39"/>
                    <a:pt x="53" y="39"/>
                    <a:pt x="83" y="39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30"/>
            <p:cNvSpPr/>
            <p:nvPr/>
          </p:nvSpPr>
          <p:spPr>
            <a:xfrm>
              <a:off x="5620075" y="2376925"/>
              <a:ext cx="5475" cy="5100"/>
            </a:xfrm>
            <a:custGeom>
              <a:avLst/>
              <a:gdLst/>
              <a:ahLst/>
              <a:cxnLst/>
              <a:rect l="l" t="t" r="r" b="b"/>
              <a:pathLst>
                <a:path w="219" h="204" extrusionOk="0">
                  <a:moveTo>
                    <a:pt x="46" y="0"/>
                  </a:moveTo>
                  <a:cubicBezTo>
                    <a:pt x="31" y="38"/>
                    <a:pt x="16" y="76"/>
                    <a:pt x="1" y="106"/>
                  </a:cubicBezTo>
                  <a:lnTo>
                    <a:pt x="159" y="204"/>
                  </a:lnTo>
                  <a:lnTo>
                    <a:pt x="219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30"/>
            <p:cNvSpPr/>
            <p:nvPr/>
          </p:nvSpPr>
          <p:spPr>
            <a:xfrm>
              <a:off x="5612550" y="2429825"/>
              <a:ext cx="4725" cy="7950"/>
            </a:xfrm>
            <a:custGeom>
              <a:avLst/>
              <a:gdLst/>
              <a:ahLst/>
              <a:cxnLst/>
              <a:rect l="l" t="t" r="r" b="b"/>
              <a:pathLst>
                <a:path w="189" h="318" extrusionOk="0">
                  <a:moveTo>
                    <a:pt x="98" y="1"/>
                  </a:moveTo>
                  <a:lnTo>
                    <a:pt x="0" y="144"/>
                  </a:lnTo>
                  <a:cubicBezTo>
                    <a:pt x="8" y="204"/>
                    <a:pt x="8" y="257"/>
                    <a:pt x="15" y="317"/>
                  </a:cubicBezTo>
                  <a:lnTo>
                    <a:pt x="189" y="6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30"/>
            <p:cNvSpPr/>
            <p:nvPr/>
          </p:nvSpPr>
          <p:spPr>
            <a:xfrm>
              <a:off x="5628175" y="2428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30"/>
            <p:cNvSpPr/>
            <p:nvPr/>
          </p:nvSpPr>
          <p:spPr>
            <a:xfrm>
              <a:off x="5614050" y="2417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30"/>
            <p:cNvSpPr/>
            <p:nvPr/>
          </p:nvSpPr>
          <p:spPr>
            <a:xfrm>
              <a:off x="5621200" y="2399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30"/>
            <p:cNvSpPr/>
            <p:nvPr/>
          </p:nvSpPr>
          <p:spPr>
            <a:xfrm>
              <a:off x="5612550" y="2408550"/>
              <a:ext cx="2275" cy="3425"/>
            </a:xfrm>
            <a:custGeom>
              <a:avLst/>
              <a:gdLst/>
              <a:ahLst/>
              <a:cxnLst/>
              <a:rect l="l" t="t" r="r" b="b"/>
              <a:pathLst>
                <a:path w="91" h="137" extrusionOk="0">
                  <a:moveTo>
                    <a:pt x="15" y="1"/>
                  </a:moveTo>
                  <a:cubicBezTo>
                    <a:pt x="8" y="46"/>
                    <a:pt x="8" y="84"/>
                    <a:pt x="0" y="121"/>
                  </a:cubicBezTo>
                  <a:lnTo>
                    <a:pt x="30" y="136"/>
                  </a:lnTo>
                  <a:lnTo>
                    <a:pt x="91" y="53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30"/>
            <p:cNvSpPr/>
            <p:nvPr/>
          </p:nvSpPr>
          <p:spPr>
            <a:xfrm>
              <a:off x="5627225" y="2416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30"/>
            <p:cNvSpPr/>
            <p:nvPr/>
          </p:nvSpPr>
          <p:spPr>
            <a:xfrm>
              <a:off x="5624775" y="2387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30"/>
            <p:cNvSpPr/>
            <p:nvPr/>
          </p:nvSpPr>
          <p:spPr>
            <a:xfrm>
              <a:off x="5616500" y="2388225"/>
              <a:ext cx="2475" cy="3225"/>
            </a:xfrm>
            <a:custGeom>
              <a:avLst/>
              <a:gdLst/>
              <a:ahLst/>
              <a:cxnLst/>
              <a:rect l="l" t="t" r="r" b="b"/>
              <a:pathLst>
                <a:path w="99" h="129" extrusionOk="0">
                  <a:moveTo>
                    <a:pt x="31" y="0"/>
                  </a:moveTo>
                  <a:cubicBezTo>
                    <a:pt x="23" y="30"/>
                    <a:pt x="8" y="68"/>
                    <a:pt x="0" y="106"/>
                  </a:cubicBezTo>
                  <a:lnTo>
                    <a:pt x="38" y="128"/>
                  </a:lnTo>
                  <a:lnTo>
                    <a:pt x="98" y="3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30"/>
            <p:cNvSpPr/>
            <p:nvPr/>
          </p:nvSpPr>
          <p:spPr>
            <a:xfrm>
              <a:off x="5639275" y="2482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30"/>
            <p:cNvSpPr/>
            <p:nvPr/>
          </p:nvSpPr>
          <p:spPr>
            <a:xfrm>
              <a:off x="5625525" y="2470700"/>
              <a:ext cx="6625" cy="8125"/>
            </a:xfrm>
            <a:custGeom>
              <a:avLst/>
              <a:gdLst/>
              <a:ahLst/>
              <a:cxnLst/>
              <a:rect l="l" t="t" r="r" b="b"/>
              <a:pathLst>
                <a:path w="265" h="325" extrusionOk="0">
                  <a:moveTo>
                    <a:pt x="174" y="0"/>
                  </a:moveTo>
                  <a:lnTo>
                    <a:pt x="1" y="241"/>
                  </a:lnTo>
                  <a:cubicBezTo>
                    <a:pt x="16" y="264"/>
                    <a:pt x="24" y="279"/>
                    <a:pt x="39" y="302"/>
                  </a:cubicBezTo>
                  <a:lnTo>
                    <a:pt x="84" y="324"/>
                  </a:lnTo>
                  <a:lnTo>
                    <a:pt x="265" y="61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30"/>
            <p:cNvSpPr/>
            <p:nvPr/>
          </p:nvSpPr>
          <p:spPr>
            <a:xfrm>
              <a:off x="5632325" y="2453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30"/>
            <p:cNvSpPr/>
            <p:nvPr/>
          </p:nvSpPr>
          <p:spPr>
            <a:xfrm>
              <a:off x="5618200" y="2458825"/>
              <a:ext cx="7725" cy="6425"/>
            </a:xfrm>
            <a:custGeom>
              <a:avLst/>
              <a:gdLst/>
              <a:ahLst/>
              <a:cxnLst/>
              <a:rect l="l" t="t" r="r" b="b"/>
              <a:pathLst>
                <a:path w="309" h="257" extrusionOk="0">
                  <a:moveTo>
                    <a:pt x="38" y="1"/>
                  </a:moveTo>
                  <a:lnTo>
                    <a:pt x="0" y="46"/>
                  </a:lnTo>
                  <a:cubicBezTo>
                    <a:pt x="8" y="69"/>
                    <a:pt x="15" y="91"/>
                    <a:pt x="23" y="106"/>
                  </a:cubicBezTo>
                  <a:cubicBezTo>
                    <a:pt x="23" y="114"/>
                    <a:pt x="23" y="121"/>
                    <a:pt x="23" y="121"/>
                  </a:cubicBezTo>
                  <a:lnTo>
                    <a:pt x="249" y="257"/>
                  </a:lnTo>
                  <a:lnTo>
                    <a:pt x="309" y="16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30"/>
            <p:cNvSpPr/>
            <p:nvPr/>
          </p:nvSpPr>
          <p:spPr>
            <a:xfrm>
              <a:off x="5638350" y="2469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30"/>
            <p:cNvSpPr/>
            <p:nvPr/>
          </p:nvSpPr>
          <p:spPr>
            <a:xfrm>
              <a:off x="5616500" y="2446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30"/>
            <p:cNvSpPr/>
            <p:nvPr/>
          </p:nvSpPr>
          <p:spPr>
            <a:xfrm>
              <a:off x="5635900" y="2440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30"/>
            <p:cNvSpPr/>
            <p:nvPr/>
          </p:nvSpPr>
          <p:spPr>
            <a:xfrm>
              <a:off x="5621575" y="2438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30"/>
            <p:cNvSpPr/>
            <p:nvPr/>
          </p:nvSpPr>
          <p:spPr>
            <a:xfrm>
              <a:off x="5632700" y="2536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30"/>
            <p:cNvSpPr/>
            <p:nvPr/>
          </p:nvSpPr>
          <p:spPr>
            <a:xfrm>
              <a:off x="5650400" y="2535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30"/>
            <p:cNvSpPr/>
            <p:nvPr/>
          </p:nvSpPr>
          <p:spPr>
            <a:xfrm>
              <a:off x="5643800" y="2544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30"/>
            <p:cNvSpPr/>
            <p:nvPr/>
          </p:nvSpPr>
          <p:spPr>
            <a:xfrm>
              <a:off x="5636275" y="2523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30"/>
            <p:cNvSpPr/>
            <p:nvPr/>
          </p:nvSpPr>
          <p:spPr>
            <a:xfrm>
              <a:off x="5643425" y="250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30"/>
            <p:cNvSpPr/>
            <p:nvPr/>
          </p:nvSpPr>
          <p:spPr>
            <a:xfrm>
              <a:off x="5628550" y="2512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30"/>
            <p:cNvSpPr/>
            <p:nvPr/>
          </p:nvSpPr>
          <p:spPr>
            <a:xfrm>
              <a:off x="5622325" y="2521725"/>
              <a:ext cx="8125" cy="6425"/>
            </a:xfrm>
            <a:custGeom>
              <a:avLst/>
              <a:gdLst/>
              <a:ahLst/>
              <a:cxnLst/>
              <a:rect l="l" t="t" r="r" b="b"/>
              <a:pathLst>
                <a:path w="325" h="257" extrusionOk="0">
                  <a:moveTo>
                    <a:pt x="61" y="1"/>
                  </a:moveTo>
                  <a:cubicBezTo>
                    <a:pt x="39" y="31"/>
                    <a:pt x="23" y="61"/>
                    <a:pt x="1" y="91"/>
                  </a:cubicBezTo>
                  <a:lnTo>
                    <a:pt x="257" y="257"/>
                  </a:lnTo>
                  <a:lnTo>
                    <a:pt x="325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30"/>
            <p:cNvSpPr/>
            <p:nvPr/>
          </p:nvSpPr>
          <p:spPr>
            <a:xfrm>
              <a:off x="5649450" y="2523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30"/>
            <p:cNvSpPr/>
            <p:nvPr/>
          </p:nvSpPr>
          <p:spPr>
            <a:xfrm>
              <a:off x="5634200" y="2504025"/>
              <a:ext cx="1900" cy="2475"/>
            </a:xfrm>
            <a:custGeom>
              <a:avLst/>
              <a:gdLst/>
              <a:ahLst/>
              <a:cxnLst/>
              <a:rect l="l" t="t" r="r" b="b"/>
              <a:pathLst>
                <a:path w="76" h="99" extrusionOk="0">
                  <a:moveTo>
                    <a:pt x="61" y="1"/>
                  </a:moveTo>
                  <a:cubicBezTo>
                    <a:pt x="38" y="23"/>
                    <a:pt x="23" y="53"/>
                    <a:pt x="0" y="83"/>
                  </a:cubicBezTo>
                  <a:lnTo>
                    <a:pt x="15" y="99"/>
                  </a:lnTo>
                  <a:lnTo>
                    <a:pt x="76" y="8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30"/>
            <p:cNvSpPr/>
            <p:nvPr/>
          </p:nvSpPr>
          <p:spPr>
            <a:xfrm>
              <a:off x="5636650" y="2492925"/>
              <a:ext cx="4550" cy="4150"/>
            </a:xfrm>
            <a:custGeom>
              <a:avLst/>
              <a:gdLst/>
              <a:ahLst/>
              <a:cxnLst/>
              <a:rect l="l" t="t" r="r" b="b"/>
              <a:pathLst>
                <a:path w="182" h="166" extrusionOk="0">
                  <a:moveTo>
                    <a:pt x="0" y="0"/>
                  </a:moveTo>
                  <a:cubicBezTo>
                    <a:pt x="46" y="60"/>
                    <a:pt x="91" y="113"/>
                    <a:pt x="143" y="166"/>
                  </a:cubicBezTo>
                  <a:lnTo>
                    <a:pt x="181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30"/>
            <p:cNvSpPr/>
            <p:nvPr/>
          </p:nvSpPr>
          <p:spPr>
            <a:xfrm>
              <a:off x="5643800" y="2589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30"/>
            <p:cNvSpPr/>
            <p:nvPr/>
          </p:nvSpPr>
          <p:spPr>
            <a:xfrm>
              <a:off x="5661500" y="2588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30"/>
            <p:cNvSpPr/>
            <p:nvPr/>
          </p:nvSpPr>
          <p:spPr>
            <a:xfrm>
              <a:off x="5654900" y="2598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30"/>
            <p:cNvSpPr/>
            <p:nvPr/>
          </p:nvSpPr>
          <p:spPr>
            <a:xfrm>
              <a:off x="5647375" y="2577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30"/>
            <p:cNvSpPr/>
            <p:nvPr/>
          </p:nvSpPr>
          <p:spPr>
            <a:xfrm>
              <a:off x="5654525" y="25597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30"/>
            <p:cNvSpPr/>
            <p:nvPr/>
          </p:nvSpPr>
          <p:spPr>
            <a:xfrm>
              <a:off x="5639650" y="2565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30"/>
            <p:cNvSpPr/>
            <p:nvPr/>
          </p:nvSpPr>
          <p:spPr>
            <a:xfrm>
              <a:off x="5633075" y="2574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30"/>
            <p:cNvSpPr/>
            <p:nvPr/>
          </p:nvSpPr>
          <p:spPr>
            <a:xfrm>
              <a:off x="5660550" y="2576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30"/>
            <p:cNvSpPr/>
            <p:nvPr/>
          </p:nvSpPr>
          <p:spPr>
            <a:xfrm>
              <a:off x="5625525" y="2554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30"/>
            <p:cNvSpPr/>
            <p:nvPr/>
          </p:nvSpPr>
          <p:spPr>
            <a:xfrm>
              <a:off x="5638725" y="2553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30"/>
            <p:cNvSpPr/>
            <p:nvPr/>
          </p:nvSpPr>
          <p:spPr>
            <a:xfrm>
              <a:off x="5654900" y="26430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30"/>
            <p:cNvSpPr/>
            <p:nvPr/>
          </p:nvSpPr>
          <p:spPr>
            <a:xfrm>
              <a:off x="5672625" y="26418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30"/>
            <p:cNvSpPr/>
            <p:nvPr/>
          </p:nvSpPr>
          <p:spPr>
            <a:xfrm>
              <a:off x="5666025" y="2651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30"/>
            <p:cNvSpPr/>
            <p:nvPr/>
          </p:nvSpPr>
          <p:spPr>
            <a:xfrm>
              <a:off x="5658500" y="2630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30"/>
            <p:cNvSpPr/>
            <p:nvPr/>
          </p:nvSpPr>
          <p:spPr>
            <a:xfrm>
              <a:off x="5665650" y="2613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30"/>
            <p:cNvSpPr/>
            <p:nvPr/>
          </p:nvSpPr>
          <p:spPr>
            <a:xfrm>
              <a:off x="5650775" y="2618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30"/>
            <p:cNvSpPr/>
            <p:nvPr/>
          </p:nvSpPr>
          <p:spPr>
            <a:xfrm>
              <a:off x="5644175" y="2628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30"/>
            <p:cNvSpPr/>
            <p:nvPr/>
          </p:nvSpPr>
          <p:spPr>
            <a:xfrm>
              <a:off x="5671675" y="2629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30"/>
            <p:cNvSpPr/>
            <p:nvPr/>
          </p:nvSpPr>
          <p:spPr>
            <a:xfrm>
              <a:off x="5636650" y="26072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30"/>
            <p:cNvSpPr/>
            <p:nvPr/>
          </p:nvSpPr>
          <p:spPr>
            <a:xfrm>
              <a:off x="5649825" y="2606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30"/>
            <p:cNvSpPr/>
            <p:nvPr/>
          </p:nvSpPr>
          <p:spPr>
            <a:xfrm>
              <a:off x="5647750" y="2660500"/>
              <a:ext cx="7000" cy="7000"/>
            </a:xfrm>
            <a:custGeom>
              <a:avLst/>
              <a:gdLst/>
              <a:ahLst/>
              <a:cxnLst/>
              <a:rect l="l" t="t" r="r" b="b"/>
              <a:pathLst>
                <a:path w="280" h="280" extrusionOk="0">
                  <a:moveTo>
                    <a:pt x="182" y="1"/>
                  </a:moveTo>
                  <a:lnTo>
                    <a:pt x="1" y="272"/>
                  </a:lnTo>
                  <a:lnTo>
                    <a:pt x="23" y="280"/>
                  </a:lnTo>
                  <a:lnTo>
                    <a:pt x="129" y="280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30"/>
            <p:cNvSpPr/>
            <p:nvPr/>
          </p:nvSpPr>
          <p:spPr>
            <a:xfrm>
              <a:off x="5660950" y="26597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30"/>
            <p:cNvSpPr/>
            <p:nvPr/>
          </p:nvSpPr>
          <p:spPr>
            <a:xfrm>
              <a:off x="5680325" y="2653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30"/>
            <p:cNvSpPr/>
            <p:nvPr/>
          </p:nvSpPr>
          <p:spPr>
            <a:xfrm>
              <a:off x="5616500" y="22087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30"/>
            <p:cNvSpPr/>
            <p:nvPr/>
          </p:nvSpPr>
          <p:spPr>
            <a:xfrm>
              <a:off x="5615375" y="2196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30"/>
            <p:cNvSpPr/>
            <p:nvPr/>
          </p:nvSpPr>
          <p:spPr>
            <a:xfrm>
              <a:off x="5609725" y="2263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30"/>
            <p:cNvSpPr/>
            <p:nvPr/>
          </p:nvSpPr>
          <p:spPr>
            <a:xfrm>
              <a:off x="5627600" y="2262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30"/>
            <p:cNvSpPr/>
            <p:nvPr/>
          </p:nvSpPr>
          <p:spPr>
            <a:xfrm>
              <a:off x="5613300" y="2250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30"/>
            <p:cNvSpPr/>
            <p:nvPr/>
          </p:nvSpPr>
          <p:spPr>
            <a:xfrm>
              <a:off x="5620450" y="223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30"/>
            <p:cNvSpPr/>
            <p:nvPr/>
          </p:nvSpPr>
          <p:spPr>
            <a:xfrm>
              <a:off x="5605775" y="22389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30"/>
            <p:cNvSpPr/>
            <p:nvPr/>
          </p:nvSpPr>
          <p:spPr>
            <a:xfrm>
              <a:off x="5604825" y="2250950"/>
              <a:ext cx="2650" cy="3975"/>
            </a:xfrm>
            <a:custGeom>
              <a:avLst/>
              <a:gdLst/>
              <a:ahLst/>
              <a:cxnLst/>
              <a:rect l="l" t="t" r="r" b="b"/>
              <a:pathLst>
                <a:path w="106" h="159" extrusionOk="0">
                  <a:moveTo>
                    <a:pt x="0" y="0"/>
                  </a:moveTo>
                  <a:cubicBezTo>
                    <a:pt x="0" y="46"/>
                    <a:pt x="8" y="91"/>
                    <a:pt x="15" y="136"/>
                  </a:cubicBezTo>
                  <a:lnTo>
                    <a:pt x="46" y="159"/>
                  </a:lnTo>
                  <a:lnTo>
                    <a:pt x="106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30"/>
            <p:cNvSpPr/>
            <p:nvPr/>
          </p:nvSpPr>
          <p:spPr>
            <a:xfrm>
              <a:off x="5626475" y="2249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30"/>
            <p:cNvSpPr/>
            <p:nvPr/>
          </p:nvSpPr>
          <p:spPr>
            <a:xfrm>
              <a:off x="5605000" y="2226650"/>
              <a:ext cx="8125" cy="6625"/>
            </a:xfrm>
            <a:custGeom>
              <a:avLst/>
              <a:gdLst/>
              <a:ahLst/>
              <a:cxnLst/>
              <a:rect l="l" t="t" r="r" b="b"/>
              <a:pathLst>
                <a:path w="325" h="265" extrusionOk="0">
                  <a:moveTo>
                    <a:pt x="46" y="1"/>
                  </a:moveTo>
                  <a:lnTo>
                    <a:pt x="1" y="68"/>
                  </a:lnTo>
                  <a:cubicBezTo>
                    <a:pt x="1" y="76"/>
                    <a:pt x="1" y="91"/>
                    <a:pt x="1" y="99"/>
                  </a:cubicBezTo>
                  <a:lnTo>
                    <a:pt x="265" y="264"/>
                  </a:lnTo>
                  <a:lnTo>
                    <a:pt x="325" y="17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30"/>
            <p:cNvSpPr/>
            <p:nvPr/>
          </p:nvSpPr>
          <p:spPr>
            <a:xfrm>
              <a:off x="5624225" y="2220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30"/>
            <p:cNvSpPr/>
            <p:nvPr/>
          </p:nvSpPr>
          <p:spPr>
            <a:xfrm>
              <a:off x="5609725" y="2218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30"/>
            <p:cNvSpPr/>
            <p:nvPr/>
          </p:nvSpPr>
          <p:spPr>
            <a:xfrm>
              <a:off x="5638725" y="23153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30"/>
            <p:cNvSpPr/>
            <p:nvPr/>
          </p:nvSpPr>
          <p:spPr>
            <a:xfrm>
              <a:off x="5625925" y="2304050"/>
              <a:ext cx="5475" cy="7175"/>
            </a:xfrm>
            <a:custGeom>
              <a:avLst/>
              <a:gdLst/>
              <a:ahLst/>
              <a:cxnLst/>
              <a:rect l="l" t="t" r="r" b="b"/>
              <a:pathLst>
                <a:path w="219" h="287" extrusionOk="0">
                  <a:moveTo>
                    <a:pt x="128" y="0"/>
                  </a:moveTo>
                  <a:lnTo>
                    <a:pt x="0" y="189"/>
                  </a:lnTo>
                  <a:cubicBezTo>
                    <a:pt x="23" y="219"/>
                    <a:pt x="45" y="249"/>
                    <a:pt x="68" y="287"/>
                  </a:cubicBezTo>
                  <a:lnTo>
                    <a:pt x="218" y="61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30"/>
            <p:cNvSpPr/>
            <p:nvPr/>
          </p:nvSpPr>
          <p:spPr>
            <a:xfrm>
              <a:off x="5631550" y="2286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30"/>
            <p:cNvSpPr/>
            <p:nvPr/>
          </p:nvSpPr>
          <p:spPr>
            <a:xfrm>
              <a:off x="5617075" y="2292175"/>
              <a:ext cx="8100" cy="6625"/>
            </a:xfrm>
            <a:custGeom>
              <a:avLst/>
              <a:gdLst/>
              <a:ahLst/>
              <a:cxnLst/>
              <a:rect l="l" t="t" r="r" b="b"/>
              <a:pathLst>
                <a:path w="324" h="265" extrusionOk="0">
                  <a:moveTo>
                    <a:pt x="53" y="1"/>
                  </a:moveTo>
                  <a:lnTo>
                    <a:pt x="0" y="69"/>
                  </a:lnTo>
                  <a:cubicBezTo>
                    <a:pt x="8" y="84"/>
                    <a:pt x="15" y="99"/>
                    <a:pt x="23" y="114"/>
                  </a:cubicBezTo>
                  <a:lnTo>
                    <a:pt x="264" y="265"/>
                  </a:lnTo>
                  <a:lnTo>
                    <a:pt x="324" y="174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30"/>
            <p:cNvSpPr/>
            <p:nvPr/>
          </p:nvSpPr>
          <p:spPr>
            <a:xfrm>
              <a:off x="5637600" y="23031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30"/>
            <p:cNvSpPr/>
            <p:nvPr/>
          </p:nvSpPr>
          <p:spPr>
            <a:xfrm>
              <a:off x="5615750" y="2279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30"/>
            <p:cNvSpPr/>
            <p:nvPr/>
          </p:nvSpPr>
          <p:spPr>
            <a:xfrm>
              <a:off x="5635325" y="2274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30"/>
            <p:cNvSpPr/>
            <p:nvPr/>
          </p:nvSpPr>
          <p:spPr>
            <a:xfrm>
              <a:off x="5620825" y="2271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30"/>
            <p:cNvSpPr/>
            <p:nvPr/>
          </p:nvSpPr>
          <p:spPr>
            <a:xfrm>
              <a:off x="5631950" y="2369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30"/>
            <p:cNvSpPr/>
            <p:nvPr/>
          </p:nvSpPr>
          <p:spPr>
            <a:xfrm>
              <a:off x="5649825" y="2368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30"/>
            <p:cNvSpPr/>
            <p:nvPr/>
          </p:nvSpPr>
          <p:spPr>
            <a:xfrm>
              <a:off x="5635525" y="23573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30"/>
            <p:cNvSpPr/>
            <p:nvPr/>
          </p:nvSpPr>
          <p:spPr>
            <a:xfrm>
              <a:off x="5642675" y="2339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30"/>
            <p:cNvSpPr/>
            <p:nvPr/>
          </p:nvSpPr>
          <p:spPr>
            <a:xfrm>
              <a:off x="5634775" y="2349625"/>
              <a:ext cx="1525" cy="2275"/>
            </a:xfrm>
            <a:custGeom>
              <a:avLst/>
              <a:gdLst/>
              <a:ahLst/>
              <a:cxnLst/>
              <a:rect l="l" t="t" r="r" b="b"/>
              <a:pathLst>
                <a:path w="61" h="91" extrusionOk="0">
                  <a:moveTo>
                    <a:pt x="60" y="0"/>
                  </a:moveTo>
                  <a:lnTo>
                    <a:pt x="60" y="0"/>
                  </a:lnTo>
                  <a:cubicBezTo>
                    <a:pt x="38" y="30"/>
                    <a:pt x="15" y="60"/>
                    <a:pt x="0" y="91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30"/>
            <p:cNvSpPr/>
            <p:nvPr/>
          </p:nvSpPr>
          <p:spPr>
            <a:xfrm>
              <a:off x="5648700" y="2356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30"/>
            <p:cNvSpPr/>
            <p:nvPr/>
          </p:nvSpPr>
          <p:spPr>
            <a:xfrm>
              <a:off x="5647200" y="2327400"/>
              <a:ext cx="6050" cy="8125"/>
            </a:xfrm>
            <a:custGeom>
              <a:avLst/>
              <a:gdLst/>
              <a:ahLst/>
              <a:cxnLst/>
              <a:rect l="l" t="t" r="r" b="b"/>
              <a:pathLst>
                <a:path w="242" h="325" extrusionOk="0">
                  <a:moveTo>
                    <a:pt x="151" y="0"/>
                  </a:moveTo>
                  <a:lnTo>
                    <a:pt x="0" y="219"/>
                  </a:lnTo>
                  <a:cubicBezTo>
                    <a:pt x="23" y="241"/>
                    <a:pt x="45" y="264"/>
                    <a:pt x="68" y="287"/>
                  </a:cubicBezTo>
                  <a:cubicBezTo>
                    <a:pt x="60" y="294"/>
                    <a:pt x="53" y="302"/>
                    <a:pt x="45" y="317"/>
                  </a:cubicBezTo>
                  <a:lnTo>
                    <a:pt x="60" y="324"/>
                  </a:lnTo>
                  <a:lnTo>
                    <a:pt x="241" y="53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30"/>
            <p:cNvSpPr/>
            <p:nvPr/>
          </p:nvSpPr>
          <p:spPr>
            <a:xfrm>
              <a:off x="5643050" y="242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30"/>
            <p:cNvSpPr/>
            <p:nvPr/>
          </p:nvSpPr>
          <p:spPr>
            <a:xfrm>
              <a:off x="5660950" y="2421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30"/>
            <p:cNvSpPr/>
            <p:nvPr/>
          </p:nvSpPr>
          <p:spPr>
            <a:xfrm>
              <a:off x="5646625" y="2410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30"/>
            <p:cNvSpPr/>
            <p:nvPr/>
          </p:nvSpPr>
          <p:spPr>
            <a:xfrm>
              <a:off x="5653775" y="2393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30"/>
            <p:cNvSpPr/>
            <p:nvPr/>
          </p:nvSpPr>
          <p:spPr>
            <a:xfrm>
              <a:off x="5638900" y="2398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30"/>
            <p:cNvSpPr/>
            <p:nvPr/>
          </p:nvSpPr>
          <p:spPr>
            <a:xfrm>
              <a:off x="5632325" y="2408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30"/>
            <p:cNvSpPr/>
            <p:nvPr/>
          </p:nvSpPr>
          <p:spPr>
            <a:xfrm>
              <a:off x="5659800" y="2409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30"/>
            <p:cNvSpPr/>
            <p:nvPr/>
          </p:nvSpPr>
          <p:spPr>
            <a:xfrm>
              <a:off x="5637975" y="2386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30"/>
            <p:cNvSpPr/>
            <p:nvPr/>
          </p:nvSpPr>
          <p:spPr>
            <a:xfrm>
              <a:off x="5657550" y="23807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30"/>
            <p:cNvSpPr/>
            <p:nvPr/>
          </p:nvSpPr>
          <p:spPr>
            <a:xfrm>
              <a:off x="5643050" y="2378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30"/>
            <p:cNvSpPr/>
            <p:nvPr/>
          </p:nvSpPr>
          <p:spPr>
            <a:xfrm>
              <a:off x="5654150" y="2476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30"/>
            <p:cNvSpPr/>
            <p:nvPr/>
          </p:nvSpPr>
          <p:spPr>
            <a:xfrm>
              <a:off x="5672050" y="24752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30"/>
            <p:cNvSpPr/>
            <p:nvPr/>
          </p:nvSpPr>
          <p:spPr>
            <a:xfrm>
              <a:off x="5665275" y="248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30"/>
            <p:cNvSpPr/>
            <p:nvPr/>
          </p:nvSpPr>
          <p:spPr>
            <a:xfrm>
              <a:off x="5657725" y="2463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30"/>
            <p:cNvSpPr/>
            <p:nvPr/>
          </p:nvSpPr>
          <p:spPr>
            <a:xfrm>
              <a:off x="5664900" y="2446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30"/>
            <p:cNvSpPr/>
            <p:nvPr/>
          </p:nvSpPr>
          <p:spPr>
            <a:xfrm>
              <a:off x="5650025" y="2452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30"/>
            <p:cNvSpPr/>
            <p:nvPr/>
          </p:nvSpPr>
          <p:spPr>
            <a:xfrm>
              <a:off x="5643425" y="2461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30"/>
            <p:cNvSpPr/>
            <p:nvPr/>
          </p:nvSpPr>
          <p:spPr>
            <a:xfrm>
              <a:off x="5670925" y="2462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30"/>
            <p:cNvSpPr/>
            <p:nvPr/>
          </p:nvSpPr>
          <p:spPr>
            <a:xfrm>
              <a:off x="5649075" y="2439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30"/>
            <p:cNvSpPr/>
            <p:nvPr/>
          </p:nvSpPr>
          <p:spPr>
            <a:xfrm>
              <a:off x="5654150" y="2431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30"/>
            <p:cNvSpPr/>
            <p:nvPr/>
          </p:nvSpPr>
          <p:spPr>
            <a:xfrm>
              <a:off x="5665275" y="2529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30"/>
            <p:cNvSpPr/>
            <p:nvPr/>
          </p:nvSpPr>
          <p:spPr>
            <a:xfrm>
              <a:off x="5683150" y="25285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30"/>
            <p:cNvSpPr/>
            <p:nvPr/>
          </p:nvSpPr>
          <p:spPr>
            <a:xfrm>
              <a:off x="5676375" y="2537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30"/>
            <p:cNvSpPr/>
            <p:nvPr/>
          </p:nvSpPr>
          <p:spPr>
            <a:xfrm>
              <a:off x="5668850" y="2517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30"/>
            <p:cNvSpPr/>
            <p:nvPr/>
          </p:nvSpPr>
          <p:spPr>
            <a:xfrm>
              <a:off x="5676000" y="2499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30"/>
            <p:cNvSpPr/>
            <p:nvPr/>
          </p:nvSpPr>
          <p:spPr>
            <a:xfrm>
              <a:off x="5661125" y="2505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30"/>
            <p:cNvSpPr/>
            <p:nvPr/>
          </p:nvSpPr>
          <p:spPr>
            <a:xfrm>
              <a:off x="5654525" y="25147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30"/>
            <p:cNvSpPr/>
            <p:nvPr/>
          </p:nvSpPr>
          <p:spPr>
            <a:xfrm>
              <a:off x="5682025" y="2516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30"/>
            <p:cNvSpPr/>
            <p:nvPr/>
          </p:nvSpPr>
          <p:spPr>
            <a:xfrm>
              <a:off x="5647000" y="2494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30"/>
            <p:cNvSpPr/>
            <p:nvPr/>
          </p:nvSpPr>
          <p:spPr>
            <a:xfrm>
              <a:off x="5660175" y="2493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30"/>
            <p:cNvSpPr/>
            <p:nvPr/>
          </p:nvSpPr>
          <p:spPr>
            <a:xfrm>
              <a:off x="5676375" y="258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30"/>
            <p:cNvSpPr/>
            <p:nvPr/>
          </p:nvSpPr>
          <p:spPr>
            <a:xfrm>
              <a:off x="5694275" y="25818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30"/>
            <p:cNvSpPr/>
            <p:nvPr/>
          </p:nvSpPr>
          <p:spPr>
            <a:xfrm>
              <a:off x="5687500" y="25912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30"/>
            <p:cNvSpPr/>
            <p:nvPr/>
          </p:nvSpPr>
          <p:spPr>
            <a:xfrm>
              <a:off x="5679950" y="2570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30"/>
            <p:cNvSpPr/>
            <p:nvPr/>
          </p:nvSpPr>
          <p:spPr>
            <a:xfrm>
              <a:off x="5687100" y="25528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30"/>
            <p:cNvSpPr/>
            <p:nvPr/>
          </p:nvSpPr>
          <p:spPr>
            <a:xfrm>
              <a:off x="5672225" y="2558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30"/>
            <p:cNvSpPr/>
            <p:nvPr/>
          </p:nvSpPr>
          <p:spPr>
            <a:xfrm>
              <a:off x="5665650" y="2568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30"/>
            <p:cNvSpPr/>
            <p:nvPr/>
          </p:nvSpPr>
          <p:spPr>
            <a:xfrm>
              <a:off x="5693150" y="25695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30"/>
            <p:cNvSpPr/>
            <p:nvPr/>
          </p:nvSpPr>
          <p:spPr>
            <a:xfrm>
              <a:off x="5658125" y="254715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30"/>
            <p:cNvSpPr/>
            <p:nvPr/>
          </p:nvSpPr>
          <p:spPr>
            <a:xfrm>
              <a:off x="5671300" y="2546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30"/>
            <p:cNvSpPr/>
            <p:nvPr/>
          </p:nvSpPr>
          <p:spPr>
            <a:xfrm>
              <a:off x="5687500" y="2636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30"/>
            <p:cNvSpPr/>
            <p:nvPr/>
          </p:nvSpPr>
          <p:spPr>
            <a:xfrm>
              <a:off x="5705375" y="2635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30"/>
            <p:cNvSpPr/>
            <p:nvPr/>
          </p:nvSpPr>
          <p:spPr>
            <a:xfrm>
              <a:off x="5698600" y="2644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30"/>
            <p:cNvSpPr/>
            <p:nvPr/>
          </p:nvSpPr>
          <p:spPr>
            <a:xfrm>
              <a:off x="5691075" y="26238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30"/>
            <p:cNvSpPr/>
            <p:nvPr/>
          </p:nvSpPr>
          <p:spPr>
            <a:xfrm>
              <a:off x="5698225" y="26061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30"/>
            <p:cNvSpPr/>
            <p:nvPr/>
          </p:nvSpPr>
          <p:spPr>
            <a:xfrm>
              <a:off x="5683350" y="2611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30"/>
            <p:cNvSpPr/>
            <p:nvPr/>
          </p:nvSpPr>
          <p:spPr>
            <a:xfrm>
              <a:off x="5676750" y="2621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30"/>
            <p:cNvSpPr/>
            <p:nvPr/>
          </p:nvSpPr>
          <p:spPr>
            <a:xfrm>
              <a:off x="5704250" y="2622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30"/>
            <p:cNvSpPr/>
            <p:nvPr/>
          </p:nvSpPr>
          <p:spPr>
            <a:xfrm>
              <a:off x="5669225" y="26004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30"/>
            <p:cNvSpPr/>
            <p:nvPr/>
          </p:nvSpPr>
          <p:spPr>
            <a:xfrm>
              <a:off x="5682400" y="25996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30"/>
            <p:cNvSpPr/>
            <p:nvPr/>
          </p:nvSpPr>
          <p:spPr>
            <a:xfrm>
              <a:off x="5711775" y="2659375"/>
              <a:ext cx="4550" cy="3225"/>
            </a:xfrm>
            <a:custGeom>
              <a:avLst/>
              <a:gdLst/>
              <a:ahLst/>
              <a:cxnLst/>
              <a:rect l="l" t="t" r="r" b="b"/>
              <a:pathLst>
                <a:path w="182" h="129" extrusionOk="0">
                  <a:moveTo>
                    <a:pt x="84" y="1"/>
                  </a:moveTo>
                  <a:lnTo>
                    <a:pt x="1" y="129"/>
                  </a:lnTo>
                  <a:cubicBezTo>
                    <a:pt x="53" y="121"/>
                    <a:pt x="99" y="106"/>
                    <a:pt x="151" y="99"/>
                  </a:cubicBezTo>
                  <a:lnTo>
                    <a:pt x="181" y="61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30"/>
            <p:cNvSpPr/>
            <p:nvPr/>
          </p:nvSpPr>
          <p:spPr>
            <a:xfrm>
              <a:off x="5693525" y="2652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30"/>
            <p:cNvSpPr/>
            <p:nvPr/>
          </p:nvSpPr>
          <p:spPr>
            <a:xfrm>
              <a:off x="5712900" y="2646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30"/>
            <p:cNvSpPr/>
            <p:nvPr/>
          </p:nvSpPr>
          <p:spPr>
            <a:xfrm>
              <a:off x="5631175" y="2203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30"/>
            <p:cNvSpPr/>
            <p:nvPr/>
          </p:nvSpPr>
          <p:spPr>
            <a:xfrm>
              <a:off x="5649075" y="22019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30"/>
            <p:cNvSpPr/>
            <p:nvPr/>
          </p:nvSpPr>
          <p:spPr>
            <a:xfrm>
              <a:off x="5642300" y="2211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30"/>
            <p:cNvSpPr/>
            <p:nvPr/>
          </p:nvSpPr>
          <p:spPr>
            <a:xfrm>
              <a:off x="5634950" y="21907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30"/>
            <p:cNvSpPr/>
            <p:nvPr/>
          </p:nvSpPr>
          <p:spPr>
            <a:xfrm>
              <a:off x="5641925" y="2173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30"/>
            <p:cNvSpPr/>
            <p:nvPr/>
          </p:nvSpPr>
          <p:spPr>
            <a:xfrm>
              <a:off x="5627225" y="21788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30"/>
            <p:cNvSpPr/>
            <p:nvPr/>
          </p:nvSpPr>
          <p:spPr>
            <a:xfrm>
              <a:off x="5620450" y="2188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30"/>
            <p:cNvSpPr/>
            <p:nvPr/>
          </p:nvSpPr>
          <p:spPr>
            <a:xfrm>
              <a:off x="5648125" y="21897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30"/>
            <p:cNvSpPr/>
            <p:nvPr/>
          </p:nvSpPr>
          <p:spPr>
            <a:xfrm>
              <a:off x="5629875" y="2169025"/>
              <a:ext cx="4725" cy="4175"/>
            </a:xfrm>
            <a:custGeom>
              <a:avLst/>
              <a:gdLst/>
              <a:ahLst/>
              <a:cxnLst/>
              <a:rect l="l" t="t" r="r" b="b"/>
              <a:pathLst>
                <a:path w="189" h="167" extrusionOk="0">
                  <a:moveTo>
                    <a:pt x="76" y="1"/>
                  </a:moveTo>
                  <a:cubicBezTo>
                    <a:pt x="53" y="31"/>
                    <a:pt x="23" y="54"/>
                    <a:pt x="0" y="84"/>
                  </a:cubicBezTo>
                  <a:lnTo>
                    <a:pt x="128" y="167"/>
                  </a:lnTo>
                  <a:lnTo>
                    <a:pt x="188" y="76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30"/>
            <p:cNvSpPr/>
            <p:nvPr/>
          </p:nvSpPr>
          <p:spPr>
            <a:xfrm>
              <a:off x="5636825" y="2162075"/>
              <a:ext cx="2850" cy="2650"/>
            </a:xfrm>
            <a:custGeom>
              <a:avLst/>
              <a:gdLst/>
              <a:ahLst/>
              <a:cxnLst/>
              <a:rect l="l" t="t" r="r" b="b"/>
              <a:pathLst>
                <a:path w="114" h="106" extrusionOk="0">
                  <a:moveTo>
                    <a:pt x="84" y="0"/>
                  </a:moveTo>
                  <a:cubicBezTo>
                    <a:pt x="54" y="23"/>
                    <a:pt x="31" y="45"/>
                    <a:pt x="1" y="75"/>
                  </a:cubicBezTo>
                  <a:lnTo>
                    <a:pt x="54" y="106"/>
                  </a:lnTo>
                  <a:lnTo>
                    <a:pt x="114" y="15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30"/>
            <p:cNvSpPr/>
            <p:nvPr/>
          </p:nvSpPr>
          <p:spPr>
            <a:xfrm>
              <a:off x="5642300" y="2256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30"/>
            <p:cNvSpPr/>
            <p:nvPr/>
          </p:nvSpPr>
          <p:spPr>
            <a:xfrm>
              <a:off x="5660175" y="22552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30"/>
            <p:cNvSpPr/>
            <p:nvPr/>
          </p:nvSpPr>
          <p:spPr>
            <a:xfrm>
              <a:off x="5646050" y="22439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30"/>
            <p:cNvSpPr/>
            <p:nvPr/>
          </p:nvSpPr>
          <p:spPr>
            <a:xfrm>
              <a:off x="5653025" y="222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30"/>
            <p:cNvSpPr/>
            <p:nvPr/>
          </p:nvSpPr>
          <p:spPr>
            <a:xfrm>
              <a:off x="5638350" y="22321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30"/>
            <p:cNvSpPr/>
            <p:nvPr/>
          </p:nvSpPr>
          <p:spPr>
            <a:xfrm>
              <a:off x="5631550" y="2241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30"/>
            <p:cNvSpPr/>
            <p:nvPr/>
          </p:nvSpPr>
          <p:spPr>
            <a:xfrm>
              <a:off x="5659250" y="2243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30"/>
            <p:cNvSpPr/>
            <p:nvPr/>
          </p:nvSpPr>
          <p:spPr>
            <a:xfrm>
              <a:off x="5637200" y="2219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30"/>
            <p:cNvSpPr/>
            <p:nvPr/>
          </p:nvSpPr>
          <p:spPr>
            <a:xfrm>
              <a:off x="5653400" y="2309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30"/>
            <p:cNvSpPr/>
            <p:nvPr/>
          </p:nvSpPr>
          <p:spPr>
            <a:xfrm>
              <a:off x="5671300" y="23085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30"/>
            <p:cNvSpPr/>
            <p:nvPr/>
          </p:nvSpPr>
          <p:spPr>
            <a:xfrm>
              <a:off x="5657175" y="2297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30"/>
            <p:cNvSpPr/>
            <p:nvPr/>
          </p:nvSpPr>
          <p:spPr>
            <a:xfrm>
              <a:off x="5664150" y="2279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30"/>
            <p:cNvSpPr/>
            <p:nvPr/>
          </p:nvSpPr>
          <p:spPr>
            <a:xfrm>
              <a:off x="5649450" y="2285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30"/>
            <p:cNvSpPr/>
            <p:nvPr/>
          </p:nvSpPr>
          <p:spPr>
            <a:xfrm>
              <a:off x="5642675" y="2294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30"/>
            <p:cNvSpPr/>
            <p:nvPr/>
          </p:nvSpPr>
          <p:spPr>
            <a:xfrm>
              <a:off x="5670350" y="2296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30"/>
            <p:cNvSpPr/>
            <p:nvPr/>
          </p:nvSpPr>
          <p:spPr>
            <a:xfrm>
              <a:off x="5648325" y="2273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30"/>
            <p:cNvSpPr/>
            <p:nvPr/>
          </p:nvSpPr>
          <p:spPr>
            <a:xfrm>
              <a:off x="5653400" y="2264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30"/>
            <p:cNvSpPr/>
            <p:nvPr/>
          </p:nvSpPr>
          <p:spPr>
            <a:xfrm>
              <a:off x="5664525" y="2362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30"/>
            <p:cNvSpPr/>
            <p:nvPr/>
          </p:nvSpPr>
          <p:spPr>
            <a:xfrm>
              <a:off x="5682400" y="23618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30"/>
            <p:cNvSpPr/>
            <p:nvPr/>
          </p:nvSpPr>
          <p:spPr>
            <a:xfrm>
              <a:off x="5668275" y="2350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30"/>
            <p:cNvSpPr/>
            <p:nvPr/>
          </p:nvSpPr>
          <p:spPr>
            <a:xfrm>
              <a:off x="5675250" y="233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30"/>
            <p:cNvSpPr/>
            <p:nvPr/>
          </p:nvSpPr>
          <p:spPr>
            <a:xfrm>
              <a:off x="5660550" y="2338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30"/>
            <p:cNvSpPr/>
            <p:nvPr/>
          </p:nvSpPr>
          <p:spPr>
            <a:xfrm>
              <a:off x="5653775" y="23481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30"/>
            <p:cNvSpPr/>
            <p:nvPr/>
          </p:nvSpPr>
          <p:spPr>
            <a:xfrm>
              <a:off x="5681475" y="2349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30"/>
            <p:cNvSpPr/>
            <p:nvPr/>
          </p:nvSpPr>
          <p:spPr>
            <a:xfrm>
              <a:off x="5659425" y="2326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30"/>
            <p:cNvSpPr/>
            <p:nvPr/>
          </p:nvSpPr>
          <p:spPr>
            <a:xfrm>
              <a:off x="5664525" y="2317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30"/>
            <p:cNvSpPr/>
            <p:nvPr/>
          </p:nvSpPr>
          <p:spPr>
            <a:xfrm>
              <a:off x="5675625" y="241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30"/>
            <p:cNvSpPr/>
            <p:nvPr/>
          </p:nvSpPr>
          <p:spPr>
            <a:xfrm>
              <a:off x="5693525" y="24151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30"/>
            <p:cNvSpPr/>
            <p:nvPr/>
          </p:nvSpPr>
          <p:spPr>
            <a:xfrm>
              <a:off x="5686725" y="2424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30"/>
            <p:cNvSpPr/>
            <p:nvPr/>
          </p:nvSpPr>
          <p:spPr>
            <a:xfrm>
              <a:off x="5679400" y="2403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30"/>
            <p:cNvSpPr/>
            <p:nvPr/>
          </p:nvSpPr>
          <p:spPr>
            <a:xfrm>
              <a:off x="5686350" y="238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30"/>
            <p:cNvSpPr/>
            <p:nvPr/>
          </p:nvSpPr>
          <p:spPr>
            <a:xfrm>
              <a:off x="5671675" y="23919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30"/>
            <p:cNvSpPr/>
            <p:nvPr/>
          </p:nvSpPr>
          <p:spPr>
            <a:xfrm>
              <a:off x="5664900" y="2401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30"/>
            <p:cNvSpPr/>
            <p:nvPr/>
          </p:nvSpPr>
          <p:spPr>
            <a:xfrm>
              <a:off x="5692575" y="2402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30"/>
            <p:cNvSpPr/>
            <p:nvPr/>
          </p:nvSpPr>
          <p:spPr>
            <a:xfrm>
              <a:off x="5670550" y="2379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30"/>
            <p:cNvSpPr/>
            <p:nvPr/>
          </p:nvSpPr>
          <p:spPr>
            <a:xfrm>
              <a:off x="5675625" y="2371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30"/>
            <p:cNvSpPr/>
            <p:nvPr/>
          </p:nvSpPr>
          <p:spPr>
            <a:xfrm>
              <a:off x="5686725" y="2469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30"/>
            <p:cNvSpPr/>
            <p:nvPr/>
          </p:nvSpPr>
          <p:spPr>
            <a:xfrm>
              <a:off x="5704625" y="2468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30"/>
            <p:cNvSpPr/>
            <p:nvPr/>
          </p:nvSpPr>
          <p:spPr>
            <a:xfrm>
              <a:off x="5697850" y="2477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30"/>
            <p:cNvSpPr/>
            <p:nvPr/>
          </p:nvSpPr>
          <p:spPr>
            <a:xfrm>
              <a:off x="5690500" y="2457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30"/>
            <p:cNvSpPr/>
            <p:nvPr/>
          </p:nvSpPr>
          <p:spPr>
            <a:xfrm>
              <a:off x="5697475" y="243945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30"/>
            <p:cNvSpPr/>
            <p:nvPr/>
          </p:nvSpPr>
          <p:spPr>
            <a:xfrm>
              <a:off x="5682775" y="24452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30"/>
            <p:cNvSpPr/>
            <p:nvPr/>
          </p:nvSpPr>
          <p:spPr>
            <a:xfrm>
              <a:off x="5676000" y="2454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30"/>
            <p:cNvSpPr/>
            <p:nvPr/>
          </p:nvSpPr>
          <p:spPr>
            <a:xfrm>
              <a:off x="5703500" y="2456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30"/>
            <p:cNvSpPr/>
            <p:nvPr/>
          </p:nvSpPr>
          <p:spPr>
            <a:xfrm>
              <a:off x="5668475" y="24338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30"/>
            <p:cNvSpPr/>
            <p:nvPr/>
          </p:nvSpPr>
          <p:spPr>
            <a:xfrm>
              <a:off x="5681650" y="24330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30"/>
            <p:cNvSpPr/>
            <p:nvPr/>
          </p:nvSpPr>
          <p:spPr>
            <a:xfrm>
              <a:off x="5697850" y="252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30"/>
            <p:cNvSpPr/>
            <p:nvPr/>
          </p:nvSpPr>
          <p:spPr>
            <a:xfrm>
              <a:off x="5715725" y="2521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30"/>
            <p:cNvSpPr/>
            <p:nvPr/>
          </p:nvSpPr>
          <p:spPr>
            <a:xfrm>
              <a:off x="5708950" y="2531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30"/>
            <p:cNvSpPr/>
            <p:nvPr/>
          </p:nvSpPr>
          <p:spPr>
            <a:xfrm>
              <a:off x="5701600" y="25104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30"/>
            <p:cNvSpPr/>
            <p:nvPr/>
          </p:nvSpPr>
          <p:spPr>
            <a:xfrm>
              <a:off x="5708575" y="24927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30"/>
            <p:cNvSpPr/>
            <p:nvPr/>
          </p:nvSpPr>
          <p:spPr>
            <a:xfrm>
              <a:off x="5693900" y="24983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30"/>
            <p:cNvSpPr/>
            <p:nvPr/>
          </p:nvSpPr>
          <p:spPr>
            <a:xfrm>
              <a:off x="5687100" y="2507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30"/>
            <p:cNvSpPr/>
            <p:nvPr/>
          </p:nvSpPr>
          <p:spPr>
            <a:xfrm>
              <a:off x="5714600" y="2509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30"/>
            <p:cNvSpPr/>
            <p:nvPr/>
          </p:nvSpPr>
          <p:spPr>
            <a:xfrm>
              <a:off x="5679575" y="24870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30"/>
            <p:cNvSpPr/>
            <p:nvPr/>
          </p:nvSpPr>
          <p:spPr>
            <a:xfrm>
              <a:off x="5692750" y="2486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30"/>
            <p:cNvSpPr/>
            <p:nvPr/>
          </p:nvSpPr>
          <p:spPr>
            <a:xfrm>
              <a:off x="5708950" y="2576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30"/>
            <p:cNvSpPr/>
            <p:nvPr/>
          </p:nvSpPr>
          <p:spPr>
            <a:xfrm>
              <a:off x="5726850" y="25750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30"/>
            <p:cNvSpPr/>
            <p:nvPr/>
          </p:nvSpPr>
          <p:spPr>
            <a:xfrm>
              <a:off x="5720075" y="2584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30"/>
            <p:cNvSpPr/>
            <p:nvPr/>
          </p:nvSpPr>
          <p:spPr>
            <a:xfrm>
              <a:off x="5712725" y="2563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30"/>
            <p:cNvSpPr/>
            <p:nvPr/>
          </p:nvSpPr>
          <p:spPr>
            <a:xfrm>
              <a:off x="5719700" y="2546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30"/>
            <p:cNvSpPr/>
            <p:nvPr/>
          </p:nvSpPr>
          <p:spPr>
            <a:xfrm>
              <a:off x="5705000" y="2551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30"/>
            <p:cNvSpPr/>
            <p:nvPr/>
          </p:nvSpPr>
          <p:spPr>
            <a:xfrm>
              <a:off x="5698225" y="2561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30"/>
            <p:cNvSpPr/>
            <p:nvPr/>
          </p:nvSpPr>
          <p:spPr>
            <a:xfrm>
              <a:off x="5725725" y="2562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30"/>
            <p:cNvSpPr/>
            <p:nvPr/>
          </p:nvSpPr>
          <p:spPr>
            <a:xfrm>
              <a:off x="5690700" y="2540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30"/>
            <p:cNvSpPr/>
            <p:nvPr/>
          </p:nvSpPr>
          <p:spPr>
            <a:xfrm>
              <a:off x="5703875" y="2539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30"/>
            <p:cNvSpPr/>
            <p:nvPr/>
          </p:nvSpPr>
          <p:spPr>
            <a:xfrm>
              <a:off x="5720075" y="26294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30"/>
            <p:cNvSpPr/>
            <p:nvPr/>
          </p:nvSpPr>
          <p:spPr>
            <a:xfrm>
              <a:off x="5737950" y="26283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30"/>
            <p:cNvSpPr/>
            <p:nvPr/>
          </p:nvSpPr>
          <p:spPr>
            <a:xfrm>
              <a:off x="5731175" y="2637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30"/>
            <p:cNvSpPr/>
            <p:nvPr/>
          </p:nvSpPr>
          <p:spPr>
            <a:xfrm>
              <a:off x="5723825" y="2617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30"/>
            <p:cNvSpPr/>
            <p:nvPr/>
          </p:nvSpPr>
          <p:spPr>
            <a:xfrm>
              <a:off x="5730800" y="259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30"/>
            <p:cNvSpPr/>
            <p:nvPr/>
          </p:nvSpPr>
          <p:spPr>
            <a:xfrm>
              <a:off x="5716100" y="26049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30"/>
            <p:cNvSpPr/>
            <p:nvPr/>
          </p:nvSpPr>
          <p:spPr>
            <a:xfrm>
              <a:off x="5709325" y="2614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30"/>
            <p:cNvSpPr/>
            <p:nvPr/>
          </p:nvSpPr>
          <p:spPr>
            <a:xfrm>
              <a:off x="5736825" y="2616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30"/>
            <p:cNvSpPr/>
            <p:nvPr/>
          </p:nvSpPr>
          <p:spPr>
            <a:xfrm>
              <a:off x="5701800" y="2593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30"/>
            <p:cNvSpPr/>
            <p:nvPr/>
          </p:nvSpPr>
          <p:spPr>
            <a:xfrm>
              <a:off x="5714975" y="2592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30"/>
            <p:cNvSpPr/>
            <p:nvPr/>
          </p:nvSpPr>
          <p:spPr>
            <a:xfrm>
              <a:off x="5744550" y="2652600"/>
              <a:ext cx="4350" cy="2850"/>
            </a:xfrm>
            <a:custGeom>
              <a:avLst/>
              <a:gdLst/>
              <a:ahLst/>
              <a:cxnLst/>
              <a:rect l="l" t="t" r="r" b="b"/>
              <a:pathLst>
                <a:path w="174" h="114" extrusionOk="0">
                  <a:moveTo>
                    <a:pt x="83" y="0"/>
                  </a:moveTo>
                  <a:lnTo>
                    <a:pt x="0" y="113"/>
                  </a:lnTo>
                  <a:cubicBezTo>
                    <a:pt x="53" y="98"/>
                    <a:pt x="113" y="83"/>
                    <a:pt x="166" y="68"/>
                  </a:cubicBezTo>
                  <a:lnTo>
                    <a:pt x="174" y="61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30"/>
            <p:cNvSpPr/>
            <p:nvPr/>
          </p:nvSpPr>
          <p:spPr>
            <a:xfrm>
              <a:off x="5727775" y="2658250"/>
              <a:ext cx="2300" cy="1350"/>
            </a:xfrm>
            <a:custGeom>
              <a:avLst/>
              <a:gdLst/>
              <a:ahLst/>
              <a:cxnLst/>
              <a:rect l="l" t="t" r="r" b="b"/>
              <a:pathLst>
                <a:path w="92" h="54" extrusionOk="0">
                  <a:moveTo>
                    <a:pt x="39" y="0"/>
                  </a:moveTo>
                  <a:lnTo>
                    <a:pt x="1" y="53"/>
                  </a:lnTo>
                  <a:cubicBezTo>
                    <a:pt x="31" y="46"/>
                    <a:pt x="61" y="38"/>
                    <a:pt x="91" y="31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30"/>
            <p:cNvSpPr/>
            <p:nvPr/>
          </p:nvSpPr>
          <p:spPr>
            <a:xfrm>
              <a:off x="5726100" y="2646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30"/>
            <p:cNvSpPr/>
            <p:nvPr/>
          </p:nvSpPr>
          <p:spPr>
            <a:xfrm>
              <a:off x="5745675" y="2640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30"/>
            <p:cNvSpPr/>
            <p:nvPr/>
          </p:nvSpPr>
          <p:spPr>
            <a:xfrm>
              <a:off x="5654150" y="2149450"/>
              <a:ext cx="2100" cy="1725"/>
            </a:xfrm>
            <a:custGeom>
              <a:avLst/>
              <a:gdLst/>
              <a:ahLst/>
              <a:cxnLst/>
              <a:rect l="l" t="t" r="r" b="b"/>
              <a:pathLst>
                <a:path w="84" h="69" extrusionOk="0">
                  <a:moveTo>
                    <a:pt x="84" y="0"/>
                  </a:moveTo>
                  <a:cubicBezTo>
                    <a:pt x="61" y="16"/>
                    <a:pt x="31" y="31"/>
                    <a:pt x="1" y="46"/>
                  </a:cubicBezTo>
                  <a:lnTo>
                    <a:pt x="39" y="6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30"/>
            <p:cNvSpPr/>
            <p:nvPr/>
          </p:nvSpPr>
          <p:spPr>
            <a:xfrm>
              <a:off x="5670550" y="2141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30"/>
            <p:cNvSpPr/>
            <p:nvPr/>
          </p:nvSpPr>
          <p:spPr>
            <a:xfrm>
              <a:off x="5663950" y="2151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30"/>
            <p:cNvSpPr/>
            <p:nvPr/>
          </p:nvSpPr>
          <p:spPr>
            <a:xfrm>
              <a:off x="5663750" y="219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30"/>
            <p:cNvSpPr/>
            <p:nvPr/>
          </p:nvSpPr>
          <p:spPr>
            <a:xfrm>
              <a:off x="5681650" y="219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30"/>
            <p:cNvSpPr/>
            <p:nvPr/>
          </p:nvSpPr>
          <p:spPr>
            <a:xfrm>
              <a:off x="5667525" y="2183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30"/>
            <p:cNvSpPr/>
            <p:nvPr/>
          </p:nvSpPr>
          <p:spPr>
            <a:xfrm>
              <a:off x="5674500" y="2166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30"/>
            <p:cNvSpPr/>
            <p:nvPr/>
          </p:nvSpPr>
          <p:spPr>
            <a:xfrm>
              <a:off x="5659800" y="2172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30"/>
            <p:cNvSpPr/>
            <p:nvPr/>
          </p:nvSpPr>
          <p:spPr>
            <a:xfrm>
              <a:off x="5653225" y="2181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30"/>
            <p:cNvSpPr/>
            <p:nvPr/>
          </p:nvSpPr>
          <p:spPr>
            <a:xfrm>
              <a:off x="5680700" y="21829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30"/>
            <p:cNvSpPr/>
            <p:nvPr/>
          </p:nvSpPr>
          <p:spPr>
            <a:xfrm>
              <a:off x="5645675" y="21607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30"/>
            <p:cNvSpPr/>
            <p:nvPr/>
          </p:nvSpPr>
          <p:spPr>
            <a:xfrm>
              <a:off x="5658875" y="2159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30"/>
            <p:cNvSpPr/>
            <p:nvPr/>
          </p:nvSpPr>
          <p:spPr>
            <a:xfrm>
              <a:off x="5674875" y="224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30"/>
            <p:cNvSpPr/>
            <p:nvPr/>
          </p:nvSpPr>
          <p:spPr>
            <a:xfrm>
              <a:off x="5692750" y="2248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30"/>
            <p:cNvSpPr/>
            <p:nvPr/>
          </p:nvSpPr>
          <p:spPr>
            <a:xfrm>
              <a:off x="5678650" y="2237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30"/>
            <p:cNvSpPr/>
            <p:nvPr/>
          </p:nvSpPr>
          <p:spPr>
            <a:xfrm>
              <a:off x="5685600" y="2219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30"/>
            <p:cNvSpPr/>
            <p:nvPr/>
          </p:nvSpPr>
          <p:spPr>
            <a:xfrm>
              <a:off x="5670925" y="22253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30"/>
            <p:cNvSpPr/>
            <p:nvPr/>
          </p:nvSpPr>
          <p:spPr>
            <a:xfrm>
              <a:off x="5664325" y="2234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30"/>
            <p:cNvSpPr/>
            <p:nvPr/>
          </p:nvSpPr>
          <p:spPr>
            <a:xfrm>
              <a:off x="5691825" y="2236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30"/>
            <p:cNvSpPr/>
            <p:nvPr/>
          </p:nvSpPr>
          <p:spPr>
            <a:xfrm>
              <a:off x="5656800" y="22140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30"/>
            <p:cNvSpPr/>
            <p:nvPr/>
          </p:nvSpPr>
          <p:spPr>
            <a:xfrm>
              <a:off x="5669975" y="2213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30"/>
            <p:cNvSpPr/>
            <p:nvPr/>
          </p:nvSpPr>
          <p:spPr>
            <a:xfrm>
              <a:off x="5675050" y="2204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30"/>
            <p:cNvSpPr/>
            <p:nvPr/>
          </p:nvSpPr>
          <p:spPr>
            <a:xfrm>
              <a:off x="5685975" y="230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30"/>
            <p:cNvSpPr/>
            <p:nvPr/>
          </p:nvSpPr>
          <p:spPr>
            <a:xfrm>
              <a:off x="5703875" y="2301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30"/>
            <p:cNvSpPr/>
            <p:nvPr/>
          </p:nvSpPr>
          <p:spPr>
            <a:xfrm>
              <a:off x="5689750" y="22905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30"/>
            <p:cNvSpPr/>
            <p:nvPr/>
          </p:nvSpPr>
          <p:spPr>
            <a:xfrm>
              <a:off x="5696725" y="2272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30"/>
            <p:cNvSpPr/>
            <p:nvPr/>
          </p:nvSpPr>
          <p:spPr>
            <a:xfrm>
              <a:off x="5682025" y="2278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30"/>
            <p:cNvSpPr/>
            <p:nvPr/>
          </p:nvSpPr>
          <p:spPr>
            <a:xfrm>
              <a:off x="5675425" y="22880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30"/>
            <p:cNvSpPr/>
            <p:nvPr/>
          </p:nvSpPr>
          <p:spPr>
            <a:xfrm>
              <a:off x="5702925" y="22895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30"/>
            <p:cNvSpPr/>
            <p:nvPr/>
          </p:nvSpPr>
          <p:spPr>
            <a:xfrm>
              <a:off x="5667900" y="2267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30"/>
            <p:cNvSpPr/>
            <p:nvPr/>
          </p:nvSpPr>
          <p:spPr>
            <a:xfrm>
              <a:off x="5681075" y="2266375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30"/>
            <p:cNvSpPr/>
            <p:nvPr/>
          </p:nvSpPr>
          <p:spPr>
            <a:xfrm>
              <a:off x="5686175" y="22579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30"/>
            <p:cNvSpPr/>
            <p:nvPr/>
          </p:nvSpPr>
          <p:spPr>
            <a:xfrm>
              <a:off x="5697100" y="235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30"/>
            <p:cNvSpPr/>
            <p:nvPr/>
          </p:nvSpPr>
          <p:spPr>
            <a:xfrm>
              <a:off x="5714975" y="2355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30"/>
            <p:cNvSpPr/>
            <p:nvPr/>
          </p:nvSpPr>
          <p:spPr>
            <a:xfrm>
              <a:off x="5708400" y="23645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30"/>
            <p:cNvSpPr/>
            <p:nvPr/>
          </p:nvSpPr>
          <p:spPr>
            <a:xfrm>
              <a:off x="5700850" y="2343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30"/>
            <p:cNvSpPr/>
            <p:nvPr/>
          </p:nvSpPr>
          <p:spPr>
            <a:xfrm>
              <a:off x="5707825" y="232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30"/>
            <p:cNvSpPr/>
            <p:nvPr/>
          </p:nvSpPr>
          <p:spPr>
            <a:xfrm>
              <a:off x="5693150" y="23319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30"/>
            <p:cNvSpPr/>
            <p:nvPr/>
          </p:nvSpPr>
          <p:spPr>
            <a:xfrm>
              <a:off x="5686550" y="2341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30"/>
            <p:cNvSpPr/>
            <p:nvPr/>
          </p:nvSpPr>
          <p:spPr>
            <a:xfrm>
              <a:off x="5714050" y="23428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30"/>
            <p:cNvSpPr/>
            <p:nvPr/>
          </p:nvSpPr>
          <p:spPr>
            <a:xfrm>
              <a:off x="5679025" y="23204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30"/>
            <p:cNvSpPr/>
            <p:nvPr/>
          </p:nvSpPr>
          <p:spPr>
            <a:xfrm>
              <a:off x="5692200" y="23196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30"/>
            <p:cNvSpPr/>
            <p:nvPr/>
          </p:nvSpPr>
          <p:spPr>
            <a:xfrm>
              <a:off x="5697275" y="2311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30"/>
            <p:cNvSpPr/>
            <p:nvPr/>
          </p:nvSpPr>
          <p:spPr>
            <a:xfrm>
              <a:off x="5708200" y="240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30"/>
            <p:cNvSpPr/>
            <p:nvPr/>
          </p:nvSpPr>
          <p:spPr>
            <a:xfrm>
              <a:off x="5726100" y="2408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30"/>
            <p:cNvSpPr/>
            <p:nvPr/>
          </p:nvSpPr>
          <p:spPr>
            <a:xfrm>
              <a:off x="5719500" y="2417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30"/>
            <p:cNvSpPr/>
            <p:nvPr/>
          </p:nvSpPr>
          <p:spPr>
            <a:xfrm>
              <a:off x="5711975" y="2397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30"/>
            <p:cNvSpPr/>
            <p:nvPr/>
          </p:nvSpPr>
          <p:spPr>
            <a:xfrm>
              <a:off x="5718925" y="23793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30"/>
            <p:cNvSpPr/>
            <p:nvPr/>
          </p:nvSpPr>
          <p:spPr>
            <a:xfrm>
              <a:off x="5704250" y="2385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30"/>
            <p:cNvSpPr/>
            <p:nvPr/>
          </p:nvSpPr>
          <p:spPr>
            <a:xfrm>
              <a:off x="5697650" y="2394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30"/>
            <p:cNvSpPr/>
            <p:nvPr/>
          </p:nvSpPr>
          <p:spPr>
            <a:xfrm>
              <a:off x="5725150" y="2396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30"/>
            <p:cNvSpPr/>
            <p:nvPr/>
          </p:nvSpPr>
          <p:spPr>
            <a:xfrm>
              <a:off x="5690125" y="23737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30"/>
            <p:cNvSpPr/>
            <p:nvPr/>
          </p:nvSpPr>
          <p:spPr>
            <a:xfrm>
              <a:off x="5703300" y="23729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30"/>
            <p:cNvSpPr/>
            <p:nvPr/>
          </p:nvSpPr>
          <p:spPr>
            <a:xfrm>
              <a:off x="5719300" y="2462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30"/>
            <p:cNvSpPr/>
            <p:nvPr/>
          </p:nvSpPr>
          <p:spPr>
            <a:xfrm>
              <a:off x="5737200" y="2461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30"/>
            <p:cNvSpPr/>
            <p:nvPr/>
          </p:nvSpPr>
          <p:spPr>
            <a:xfrm>
              <a:off x="5730600" y="2471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30"/>
            <p:cNvSpPr/>
            <p:nvPr/>
          </p:nvSpPr>
          <p:spPr>
            <a:xfrm>
              <a:off x="5723075" y="2450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30"/>
            <p:cNvSpPr/>
            <p:nvPr/>
          </p:nvSpPr>
          <p:spPr>
            <a:xfrm>
              <a:off x="5730050" y="243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30"/>
            <p:cNvSpPr/>
            <p:nvPr/>
          </p:nvSpPr>
          <p:spPr>
            <a:xfrm>
              <a:off x="5715350" y="2438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30"/>
            <p:cNvSpPr/>
            <p:nvPr/>
          </p:nvSpPr>
          <p:spPr>
            <a:xfrm>
              <a:off x="5708775" y="244790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30"/>
            <p:cNvSpPr/>
            <p:nvPr/>
          </p:nvSpPr>
          <p:spPr>
            <a:xfrm>
              <a:off x="5736250" y="24494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30"/>
            <p:cNvSpPr/>
            <p:nvPr/>
          </p:nvSpPr>
          <p:spPr>
            <a:xfrm>
              <a:off x="5701225" y="24270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30"/>
            <p:cNvSpPr/>
            <p:nvPr/>
          </p:nvSpPr>
          <p:spPr>
            <a:xfrm>
              <a:off x="5714425" y="24262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30"/>
            <p:cNvSpPr/>
            <p:nvPr/>
          </p:nvSpPr>
          <p:spPr>
            <a:xfrm>
              <a:off x="5730425" y="251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30"/>
            <p:cNvSpPr/>
            <p:nvPr/>
          </p:nvSpPr>
          <p:spPr>
            <a:xfrm>
              <a:off x="5748300" y="2514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30"/>
            <p:cNvSpPr/>
            <p:nvPr/>
          </p:nvSpPr>
          <p:spPr>
            <a:xfrm>
              <a:off x="5741725" y="2524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30"/>
            <p:cNvSpPr/>
            <p:nvPr/>
          </p:nvSpPr>
          <p:spPr>
            <a:xfrm>
              <a:off x="5734200" y="2503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30"/>
            <p:cNvSpPr/>
            <p:nvPr/>
          </p:nvSpPr>
          <p:spPr>
            <a:xfrm>
              <a:off x="5741150" y="2485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30"/>
            <p:cNvSpPr/>
            <p:nvPr/>
          </p:nvSpPr>
          <p:spPr>
            <a:xfrm>
              <a:off x="5726475" y="2491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30"/>
            <p:cNvSpPr/>
            <p:nvPr/>
          </p:nvSpPr>
          <p:spPr>
            <a:xfrm>
              <a:off x="5719700" y="25010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30"/>
            <p:cNvSpPr/>
            <p:nvPr/>
          </p:nvSpPr>
          <p:spPr>
            <a:xfrm>
              <a:off x="5747375" y="25027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30"/>
            <p:cNvSpPr/>
            <p:nvPr/>
          </p:nvSpPr>
          <p:spPr>
            <a:xfrm>
              <a:off x="5712350" y="2480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30"/>
            <p:cNvSpPr/>
            <p:nvPr/>
          </p:nvSpPr>
          <p:spPr>
            <a:xfrm>
              <a:off x="5725525" y="2479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30"/>
            <p:cNvSpPr/>
            <p:nvPr/>
          </p:nvSpPr>
          <p:spPr>
            <a:xfrm>
              <a:off x="5741525" y="2569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30"/>
            <p:cNvSpPr/>
            <p:nvPr/>
          </p:nvSpPr>
          <p:spPr>
            <a:xfrm>
              <a:off x="5759425" y="2568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30"/>
            <p:cNvSpPr/>
            <p:nvPr/>
          </p:nvSpPr>
          <p:spPr>
            <a:xfrm>
              <a:off x="5752825" y="2577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30"/>
            <p:cNvSpPr/>
            <p:nvPr/>
          </p:nvSpPr>
          <p:spPr>
            <a:xfrm>
              <a:off x="5745300" y="2556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30"/>
            <p:cNvSpPr/>
            <p:nvPr/>
          </p:nvSpPr>
          <p:spPr>
            <a:xfrm>
              <a:off x="5752275" y="25392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30"/>
            <p:cNvSpPr/>
            <p:nvPr/>
          </p:nvSpPr>
          <p:spPr>
            <a:xfrm>
              <a:off x="5737575" y="2544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30"/>
            <p:cNvSpPr/>
            <p:nvPr/>
          </p:nvSpPr>
          <p:spPr>
            <a:xfrm>
              <a:off x="5730975" y="25543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30"/>
            <p:cNvSpPr/>
            <p:nvPr/>
          </p:nvSpPr>
          <p:spPr>
            <a:xfrm>
              <a:off x="5758475" y="2556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30"/>
            <p:cNvSpPr/>
            <p:nvPr/>
          </p:nvSpPr>
          <p:spPr>
            <a:xfrm>
              <a:off x="5723450" y="2533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30"/>
            <p:cNvSpPr/>
            <p:nvPr/>
          </p:nvSpPr>
          <p:spPr>
            <a:xfrm>
              <a:off x="5736625" y="2532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30"/>
            <p:cNvSpPr/>
            <p:nvPr/>
          </p:nvSpPr>
          <p:spPr>
            <a:xfrm>
              <a:off x="5752650" y="2622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30"/>
            <p:cNvSpPr/>
            <p:nvPr/>
          </p:nvSpPr>
          <p:spPr>
            <a:xfrm>
              <a:off x="5770525" y="2621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30"/>
            <p:cNvSpPr/>
            <p:nvPr/>
          </p:nvSpPr>
          <p:spPr>
            <a:xfrm>
              <a:off x="5763950" y="26309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30"/>
            <p:cNvSpPr/>
            <p:nvPr/>
          </p:nvSpPr>
          <p:spPr>
            <a:xfrm>
              <a:off x="5756400" y="2610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30"/>
            <p:cNvSpPr/>
            <p:nvPr/>
          </p:nvSpPr>
          <p:spPr>
            <a:xfrm>
              <a:off x="5763375" y="259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30"/>
            <p:cNvSpPr/>
            <p:nvPr/>
          </p:nvSpPr>
          <p:spPr>
            <a:xfrm>
              <a:off x="5748700" y="25981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30"/>
            <p:cNvSpPr/>
            <p:nvPr/>
          </p:nvSpPr>
          <p:spPr>
            <a:xfrm>
              <a:off x="5741900" y="2607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30"/>
            <p:cNvSpPr/>
            <p:nvPr/>
          </p:nvSpPr>
          <p:spPr>
            <a:xfrm>
              <a:off x="5769600" y="2609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30"/>
            <p:cNvSpPr/>
            <p:nvPr/>
          </p:nvSpPr>
          <p:spPr>
            <a:xfrm>
              <a:off x="5734575" y="2586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30"/>
            <p:cNvSpPr/>
            <p:nvPr/>
          </p:nvSpPr>
          <p:spPr>
            <a:xfrm>
              <a:off x="5747750" y="25859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30"/>
            <p:cNvSpPr/>
            <p:nvPr/>
          </p:nvSpPr>
          <p:spPr>
            <a:xfrm>
              <a:off x="5758850" y="26392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30"/>
            <p:cNvSpPr/>
            <p:nvPr/>
          </p:nvSpPr>
          <p:spPr>
            <a:xfrm>
              <a:off x="5778250" y="2633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30"/>
            <p:cNvSpPr/>
            <p:nvPr/>
          </p:nvSpPr>
          <p:spPr>
            <a:xfrm>
              <a:off x="5685425" y="2136650"/>
              <a:ext cx="6800" cy="7750"/>
            </a:xfrm>
            <a:custGeom>
              <a:avLst/>
              <a:gdLst/>
              <a:ahLst/>
              <a:cxnLst/>
              <a:rect l="l" t="t" r="r" b="b"/>
              <a:pathLst>
                <a:path w="272" h="310" extrusionOk="0">
                  <a:moveTo>
                    <a:pt x="204" y="0"/>
                  </a:moveTo>
                  <a:cubicBezTo>
                    <a:pt x="189" y="0"/>
                    <a:pt x="181" y="8"/>
                    <a:pt x="166" y="8"/>
                  </a:cubicBezTo>
                  <a:lnTo>
                    <a:pt x="0" y="256"/>
                  </a:lnTo>
                  <a:lnTo>
                    <a:pt x="91" y="309"/>
                  </a:lnTo>
                  <a:lnTo>
                    <a:pt x="271" y="45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30"/>
            <p:cNvSpPr/>
            <p:nvPr/>
          </p:nvSpPr>
          <p:spPr>
            <a:xfrm>
              <a:off x="5703125" y="2135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30"/>
            <p:cNvSpPr/>
            <p:nvPr/>
          </p:nvSpPr>
          <p:spPr>
            <a:xfrm>
              <a:off x="5696525" y="214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30"/>
            <p:cNvSpPr/>
            <p:nvPr/>
          </p:nvSpPr>
          <p:spPr>
            <a:xfrm>
              <a:off x="5696525" y="218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30"/>
            <p:cNvSpPr/>
            <p:nvPr/>
          </p:nvSpPr>
          <p:spPr>
            <a:xfrm>
              <a:off x="5714225" y="2188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30"/>
            <p:cNvSpPr/>
            <p:nvPr/>
          </p:nvSpPr>
          <p:spPr>
            <a:xfrm>
              <a:off x="5700100" y="2177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30"/>
            <p:cNvSpPr/>
            <p:nvPr/>
          </p:nvSpPr>
          <p:spPr>
            <a:xfrm>
              <a:off x="5707250" y="21596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30"/>
            <p:cNvSpPr/>
            <p:nvPr/>
          </p:nvSpPr>
          <p:spPr>
            <a:xfrm>
              <a:off x="5692375" y="2165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30"/>
            <p:cNvSpPr/>
            <p:nvPr/>
          </p:nvSpPr>
          <p:spPr>
            <a:xfrm>
              <a:off x="5685800" y="21746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30"/>
            <p:cNvSpPr/>
            <p:nvPr/>
          </p:nvSpPr>
          <p:spPr>
            <a:xfrm>
              <a:off x="5713275" y="2176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30"/>
            <p:cNvSpPr/>
            <p:nvPr/>
          </p:nvSpPr>
          <p:spPr>
            <a:xfrm>
              <a:off x="5678250" y="2153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30"/>
            <p:cNvSpPr/>
            <p:nvPr/>
          </p:nvSpPr>
          <p:spPr>
            <a:xfrm>
              <a:off x="5691450" y="2153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30"/>
            <p:cNvSpPr/>
            <p:nvPr/>
          </p:nvSpPr>
          <p:spPr>
            <a:xfrm>
              <a:off x="5707625" y="22428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30"/>
            <p:cNvSpPr/>
            <p:nvPr/>
          </p:nvSpPr>
          <p:spPr>
            <a:xfrm>
              <a:off x="5725350" y="22417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30"/>
            <p:cNvSpPr/>
            <p:nvPr/>
          </p:nvSpPr>
          <p:spPr>
            <a:xfrm>
              <a:off x="5711225" y="2230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30"/>
            <p:cNvSpPr/>
            <p:nvPr/>
          </p:nvSpPr>
          <p:spPr>
            <a:xfrm>
              <a:off x="5718375" y="2212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30"/>
            <p:cNvSpPr/>
            <p:nvPr/>
          </p:nvSpPr>
          <p:spPr>
            <a:xfrm>
              <a:off x="5703500" y="2218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30"/>
            <p:cNvSpPr/>
            <p:nvPr/>
          </p:nvSpPr>
          <p:spPr>
            <a:xfrm>
              <a:off x="5696900" y="22279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30"/>
            <p:cNvSpPr/>
            <p:nvPr/>
          </p:nvSpPr>
          <p:spPr>
            <a:xfrm>
              <a:off x="5724400" y="2229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30"/>
            <p:cNvSpPr/>
            <p:nvPr/>
          </p:nvSpPr>
          <p:spPr>
            <a:xfrm>
              <a:off x="5689375" y="2207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30"/>
            <p:cNvSpPr/>
            <p:nvPr/>
          </p:nvSpPr>
          <p:spPr>
            <a:xfrm>
              <a:off x="5702550" y="2206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30"/>
            <p:cNvSpPr/>
            <p:nvPr/>
          </p:nvSpPr>
          <p:spPr>
            <a:xfrm>
              <a:off x="5707625" y="2197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30"/>
            <p:cNvSpPr/>
            <p:nvPr/>
          </p:nvSpPr>
          <p:spPr>
            <a:xfrm>
              <a:off x="5718750" y="2296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30"/>
            <p:cNvSpPr/>
            <p:nvPr/>
          </p:nvSpPr>
          <p:spPr>
            <a:xfrm>
              <a:off x="5736450" y="2295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30"/>
            <p:cNvSpPr/>
            <p:nvPr/>
          </p:nvSpPr>
          <p:spPr>
            <a:xfrm>
              <a:off x="5722325" y="2283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30"/>
            <p:cNvSpPr/>
            <p:nvPr/>
          </p:nvSpPr>
          <p:spPr>
            <a:xfrm>
              <a:off x="5729475" y="22660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30"/>
            <p:cNvSpPr/>
            <p:nvPr/>
          </p:nvSpPr>
          <p:spPr>
            <a:xfrm>
              <a:off x="5714600" y="2271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30"/>
            <p:cNvSpPr/>
            <p:nvPr/>
          </p:nvSpPr>
          <p:spPr>
            <a:xfrm>
              <a:off x="5708025" y="22812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30"/>
            <p:cNvSpPr/>
            <p:nvPr/>
          </p:nvSpPr>
          <p:spPr>
            <a:xfrm>
              <a:off x="5735500" y="2282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30"/>
            <p:cNvSpPr/>
            <p:nvPr/>
          </p:nvSpPr>
          <p:spPr>
            <a:xfrm>
              <a:off x="5700475" y="22603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30"/>
            <p:cNvSpPr/>
            <p:nvPr/>
          </p:nvSpPr>
          <p:spPr>
            <a:xfrm>
              <a:off x="5713675" y="22596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30"/>
            <p:cNvSpPr/>
            <p:nvPr/>
          </p:nvSpPr>
          <p:spPr>
            <a:xfrm>
              <a:off x="5718750" y="2251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30"/>
            <p:cNvSpPr/>
            <p:nvPr/>
          </p:nvSpPr>
          <p:spPr>
            <a:xfrm>
              <a:off x="5729850" y="2349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30"/>
            <p:cNvSpPr/>
            <p:nvPr/>
          </p:nvSpPr>
          <p:spPr>
            <a:xfrm>
              <a:off x="5747550" y="2348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30"/>
            <p:cNvSpPr/>
            <p:nvPr/>
          </p:nvSpPr>
          <p:spPr>
            <a:xfrm>
              <a:off x="5733425" y="2337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30"/>
            <p:cNvSpPr/>
            <p:nvPr/>
          </p:nvSpPr>
          <p:spPr>
            <a:xfrm>
              <a:off x="5740600" y="23193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30"/>
            <p:cNvSpPr/>
            <p:nvPr/>
          </p:nvSpPr>
          <p:spPr>
            <a:xfrm>
              <a:off x="5725725" y="2324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30"/>
            <p:cNvSpPr/>
            <p:nvPr/>
          </p:nvSpPr>
          <p:spPr>
            <a:xfrm>
              <a:off x="5719125" y="23345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30"/>
            <p:cNvSpPr/>
            <p:nvPr/>
          </p:nvSpPr>
          <p:spPr>
            <a:xfrm>
              <a:off x="5746625" y="2336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30"/>
            <p:cNvSpPr/>
            <p:nvPr/>
          </p:nvSpPr>
          <p:spPr>
            <a:xfrm>
              <a:off x="5711600" y="2313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30"/>
            <p:cNvSpPr/>
            <p:nvPr/>
          </p:nvSpPr>
          <p:spPr>
            <a:xfrm>
              <a:off x="5724775" y="2312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30"/>
            <p:cNvSpPr/>
            <p:nvPr/>
          </p:nvSpPr>
          <p:spPr>
            <a:xfrm>
              <a:off x="5729850" y="2304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30"/>
            <p:cNvSpPr/>
            <p:nvPr/>
          </p:nvSpPr>
          <p:spPr>
            <a:xfrm>
              <a:off x="5740975" y="2402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30"/>
            <p:cNvSpPr/>
            <p:nvPr/>
          </p:nvSpPr>
          <p:spPr>
            <a:xfrm>
              <a:off x="5758675" y="2401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30"/>
            <p:cNvSpPr/>
            <p:nvPr/>
          </p:nvSpPr>
          <p:spPr>
            <a:xfrm>
              <a:off x="5752075" y="2411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30"/>
            <p:cNvSpPr/>
            <p:nvPr/>
          </p:nvSpPr>
          <p:spPr>
            <a:xfrm>
              <a:off x="5744550" y="2390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30"/>
            <p:cNvSpPr/>
            <p:nvPr/>
          </p:nvSpPr>
          <p:spPr>
            <a:xfrm>
              <a:off x="5751700" y="2372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30"/>
            <p:cNvSpPr/>
            <p:nvPr/>
          </p:nvSpPr>
          <p:spPr>
            <a:xfrm>
              <a:off x="5736825" y="2378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30"/>
            <p:cNvSpPr/>
            <p:nvPr/>
          </p:nvSpPr>
          <p:spPr>
            <a:xfrm>
              <a:off x="5730225" y="2387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30"/>
            <p:cNvSpPr/>
            <p:nvPr/>
          </p:nvSpPr>
          <p:spPr>
            <a:xfrm>
              <a:off x="5757725" y="2389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30"/>
            <p:cNvSpPr/>
            <p:nvPr/>
          </p:nvSpPr>
          <p:spPr>
            <a:xfrm>
              <a:off x="5722700" y="2366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30"/>
            <p:cNvSpPr/>
            <p:nvPr/>
          </p:nvSpPr>
          <p:spPr>
            <a:xfrm>
              <a:off x="5735875" y="2366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30"/>
            <p:cNvSpPr/>
            <p:nvPr/>
          </p:nvSpPr>
          <p:spPr>
            <a:xfrm>
              <a:off x="5740975" y="2357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30"/>
            <p:cNvSpPr/>
            <p:nvPr/>
          </p:nvSpPr>
          <p:spPr>
            <a:xfrm>
              <a:off x="5752075" y="2456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30"/>
            <p:cNvSpPr/>
            <p:nvPr/>
          </p:nvSpPr>
          <p:spPr>
            <a:xfrm>
              <a:off x="5769775" y="2454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30"/>
            <p:cNvSpPr/>
            <p:nvPr/>
          </p:nvSpPr>
          <p:spPr>
            <a:xfrm>
              <a:off x="5763200" y="24643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30"/>
            <p:cNvSpPr/>
            <p:nvPr/>
          </p:nvSpPr>
          <p:spPr>
            <a:xfrm>
              <a:off x="5755650" y="2443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30"/>
            <p:cNvSpPr/>
            <p:nvPr/>
          </p:nvSpPr>
          <p:spPr>
            <a:xfrm>
              <a:off x="5762800" y="24258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30"/>
            <p:cNvSpPr/>
            <p:nvPr/>
          </p:nvSpPr>
          <p:spPr>
            <a:xfrm>
              <a:off x="5747925" y="2431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30"/>
            <p:cNvSpPr/>
            <p:nvPr/>
          </p:nvSpPr>
          <p:spPr>
            <a:xfrm>
              <a:off x="5741350" y="24409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30"/>
            <p:cNvSpPr/>
            <p:nvPr/>
          </p:nvSpPr>
          <p:spPr>
            <a:xfrm>
              <a:off x="5768825" y="2442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30"/>
            <p:cNvSpPr/>
            <p:nvPr/>
          </p:nvSpPr>
          <p:spPr>
            <a:xfrm>
              <a:off x="5733800" y="2420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30"/>
            <p:cNvSpPr/>
            <p:nvPr/>
          </p:nvSpPr>
          <p:spPr>
            <a:xfrm>
              <a:off x="5747000" y="24193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30"/>
            <p:cNvSpPr/>
            <p:nvPr/>
          </p:nvSpPr>
          <p:spPr>
            <a:xfrm>
              <a:off x="5763200" y="2509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30"/>
            <p:cNvSpPr/>
            <p:nvPr/>
          </p:nvSpPr>
          <p:spPr>
            <a:xfrm>
              <a:off x="5780900" y="25081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30"/>
            <p:cNvSpPr/>
            <p:nvPr/>
          </p:nvSpPr>
          <p:spPr>
            <a:xfrm>
              <a:off x="5774300" y="2517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30"/>
            <p:cNvSpPr/>
            <p:nvPr/>
          </p:nvSpPr>
          <p:spPr>
            <a:xfrm>
              <a:off x="5766775" y="2496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30"/>
            <p:cNvSpPr/>
            <p:nvPr/>
          </p:nvSpPr>
          <p:spPr>
            <a:xfrm>
              <a:off x="5773925" y="2479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30"/>
            <p:cNvSpPr/>
            <p:nvPr/>
          </p:nvSpPr>
          <p:spPr>
            <a:xfrm>
              <a:off x="5759050" y="2484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30"/>
            <p:cNvSpPr/>
            <p:nvPr/>
          </p:nvSpPr>
          <p:spPr>
            <a:xfrm>
              <a:off x="5752450" y="24942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30"/>
            <p:cNvSpPr/>
            <p:nvPr/>
          </p:nvSpPr>
          <p:spPr>
            <a:xfrm>
              <a:off x="5779950" y="2495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30"/>
            <p:cNvSpPr/>
            <p:nvPr/>
          </p:nvSpPr>
          <p:spPr>
            <a:xfrm>
              <a:off x="5744925" y="2473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30"/>
            <p:cNvSpPr/>
            <p:nvPr/>
          </p:nvSpPr>
          <p:spPr>
            <a:xfrm>
              <a:off x="5758100" y="24725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30"/>
            <p:cNvSpPr/>
            <p:nvPr/>
          </p:nvSpPr>
          <p:spPr>
            <a:xfrm>
              <a:off x="5774300" y="2562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30"/>
            <p:cNvSpPr/>
            <p:nvPr/>
          </p:nvSpPr>
          <p:spPr>
            <a:xfrm>
              <a:off x="5792000" y="2561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30"/>
            <p:cNvSpPr/>
            <p:nvPr/>
          </p:nvSpPr>
          <p:spPr>
            <a:xfrm>
              <a:off x="5785400" y="25708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30"/>
            <p:cNvSpPr/>
            <p:nvPr/>
          </p:nvSpPr>
          <p:spPr>
            <a:xfrm>
              <a:off x="5777875" y="2550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30"/>
            <p:cNvSpPr/>
            <p:nvPr/>
          </p:nvSpPr>
          <p:spPr>
            <a:xfrm>
              <a:off x="5785025" y="2532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30"/>
            <p:cNvSpPr/>
            <p:nvPr/>
          </p:nvSpPr>
          <p:spPr>
            <a:xfrm>
              <a:off x="5770150" y="253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30"/>
            <p:cNvSpPr/>
            <p:nvPr/>
          </p:nvSpPr>
          <p:spPr>
            <a:xfrm>
              <a:off x="5763575" y="25475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30"/>
            <p:cNvSpPr/>
            <p:nvPr/>
          </p:nvSpPr>
          <p:spPr>
            <a:xfrm>
              <a:off x="5791050" y="2549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30"/>
            <p:cNvSpPr/>
            <p:nvPr/>
          </p:nvSpPr>
          <p:spPr>
            <a:xfrm>
              <a:off x="5756025" y="2526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30"/>
            <p:cNvSpPr/>
            <p:nvPr/>
          </p:nvSpPr>
          <p:spPr>
            <a:xfrm>
              <a:off x="5769225" y="25258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30"/>
            <p:cNvSpPr/>
            <p:nvPr/>
          </p:nvSpPr>
          <p:spPr>
            <a:xfrm>
              <a:off x="5785400" y="2615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30"/>
            <p:cNvSpPr/>
            <p:nvPr/>
          </p:nvSpPr>
          <p:spPr>
            <a:xfrm>
              <a:off x="5803100" y="2614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30"/>
            <p:cNvSpPr/>
            <p:nvPr/>
          </p:nvSpPr>
          <p:spPr>
            <a:xfrm>
              <a:off x="5796525" y="26241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30"/>
            <p:cNvSpPr/>
            <p:nvPr/>
          </p:nvSpPr>
          <p:spPr>
            <a:xfrm>
              <a:off x="5788975" y="26032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30"/>
            <p:cNvSpPr/>
            <p:nvPr/>
          </p:nvSpPr>
          <p:spPr>
            <a:xfrm>
              <a:off x="5796150" y="2585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30"/>
            <p:cNvSpPr/>
            <p:nvPr/>
          </p:nvSpPr>
          <p:spPr>
            <a:xfrm>
              <a:off x="5781275" y="2591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30"/>
            <p:cNvSpPr/>
            <p:nvPr/>
          </p:nvSpPr>
          <p:spPr>
            <a:xfrm>
              <a:off x="5774675" y="26008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30"/>
            <p:cNvSpPr/>
            <p:nvPr/>
          </p:nvSpPr>
          <p:spPr>
            <a:xfrm>
              <a:off x="5802175" y="26025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30"/>
            <p:cNvSpPr/>
            <p:nvPr/>
          </p:nvSpPr>
          <p:spPr>
            <a:xfrm>
              <a:off x="5767150" y="2580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30"/>
            <p:cNvSpPr/>
            <p:nvPr/>
          </p:nvSpPr>
          <p:spPr>
            <a:xfrm>
              <a:off x="5780325" y="25791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30"/>
            <p:cNvSpPr/>
            <p:nvPr/>
          </p:nvSpPr>
          <p:spPr>
            <a:xfrm>
              <a:off x="5810275" y="2639050"/>
              <a:ext cx="3775" cy="3775"/>
            </a:xfrm>
            <a:custGeom>
              <a:avLst/>
              <a:gdLst/>
              <a:ahLst/>
              <a:cxnLst/>
              <a:rect l="l" t="t" r="r" b="b"/>
              <a:pathLst>
                <a:path w="151" h="151" extrusionOk="0">
                  <a:moveTo>
                    <a:pt x="60" y="0"/>
                  </a:moveTo>
                  <a:lnTo>
                    <a:pt x="0" y="91"/>
                  </a:lnTo>
                  <a:cubicBezTo>
                    <a:pt x="30" y="113"/>
                    <a:pt x="60" y="128"/>
                    <a:pt x="90" y="151"/>
                  </a:cubicBezTo>
                  <a:lnTo>
                    <a:pt x="151" y="6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30"/>
            <p:cNvSpPr/>
            <p:nvPr/>
          </p:nvSpPr>
          <p:spPr>
            <a:xfrm>
              <a:off x="5820625" y="2659375"/>
              <a:ext cx="1150" cy="1725"/>
            </a:xfrm>
            <a:custGeom>
              <a:avLst/>
              <a:gdLst/>
              <a:ahLst/>
              <a:cxnLst/>
              <a:rect l="l" t="t" r="r" b="b"/>
              <a:pathLst>
                <a:path w="46" h="69" extrusionOk="0">
                  <a:moveTo>
                    <a:pt x="0" y="1"/>
                  </a:moveTo>
                  <a:cubicBezTo>
                    <a:pt x="8" y="23"/>
                    <a:pt x="8" y="46"/>
                    <a:pt x="15" y="68"/>
                  </a:cubicBezTo>
                  <a:lnTo>
                    <a:pt x="46" y="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30"/>
            <p:cNvSpPr/>
            <p:nvPr/>
          </p:nvSpPr>
          <p:spPr>
            <a:xfrm>
              <a:off x="5791425" y="2632450"/>
              <a:ext cx="4925" cy="3600"/>
            </a:xfrm>
            <a:custGeom>
              <a:avLst/>
              <a:gdLst/>
              <a:ahLst/>
              <a:cxnLst/>
              <a:rect l="l" t="t" r="r" b="b"/>
              <a:pathLst>
                <a:path w="197" h="144" extrusionOk="0">
                  <a:moveTo>
                    <a:pt x="61" y="1"/>
                  </a:moveTo>
                  <a:lnTo>
                    <a:pt x="1" y="91"/>
                  </a:lnTo>
                  <a:lnTo>
                    <a:pt x="84" y="144"/>
                  </a:lnTo>
                  <a:cubicBezTo>
                    <a:pt x="121" y="129"/>
                    <a:pt x="159" y="106"/>
                    <a:pt x="197" y="83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30"/>
            <p:cNvSpPr/>
            <p:nvPr/>
          </p:nvSpPr>
          <p:spPr>
            <a:xfrm>
              <a:off x="5718000" y="2134750"/>
              <a:ext cx="3975" cy="2850"/>
            </a:xfrm>
            <a:custGeom>
              <a:avLst/>
              <a:gdLst/>
              <a:ahLst/>
              <a:cxnLst/>
              <a:rect l="l" t="t" r="r" b="b"/>
              <a:pathLst>
                <a:path w="159" h="114" extrusionOk="0">
                  <a:moveTo>
                    <a:pt x="38" y="1"/>
                  </a:moveTo>
                  <a:lnTo>
                    <a:pt x="0" y="61"/>
                  </a:lnTo>
                  <a:lnTo>
                    <a:pt x="91" y="114"/>
                  </a:lnTo>
                  <a:lnTo>
                    <a:pt x="158" y="16"/>
                  </a:lnTo>
                  <a:cubicBezTo>
                    <a:pt x="121" y="8"/>
                    <a:pt x="76" y="8"/>
                    <a:pt x="3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30"/>
            <p:cNvSpPr/>
            <p:nvPr/>
          </p:nvSpPr>
          <p:spPr>
            <a:xfrm>
              <a:off x="5729100" y="213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30"/>
            <p:cNvSpPr/>
            <p:nvPr/>
          </p:nvSpPr>
          <p:spPr>
            <a:xfrm>
              <a:off x="5740600" y="2118750"/>
              <a:ext cx="2650" cy="3800"/>
            </a:xfrm>
            <a:custGeom>
              <a:avLst/>
              <a:gdLst/>
              <a:ahLst/>
              <a:cxnLst/>
              <a:rect l="l" t="t" r="r" b="b"/>
              <a:pathLst>
                <a:path w="106" h="152" extrusionOk="0">
                  <a:moveTo>
                    <a:pt x="0" y="1"/>
                  </a:moveTo>
                  <a:lnTo>
                    <a:pt x="0" y="1"/>
                  </a:lnTo>
                  <a:cubicBezTo>
                    <a:pt x="15" y="53"/>
                    <a:pt x="30" y="99"/>
                    <a:pt x="45" y="151"/>
                  </a:cubicBezTo>
                  <a:lnTo>
                    <a:pt x="106" y="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30"/>
            <p:cNvSpPr/>
            <p:nvPr/>
          </p:nvSpPr>
          <p:spPr>
            <a:xfrm>
              <a:off x="5729100" y="2182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30"/>
            <p:cNvSpPr/>
            <p:nvPr/>
          </p:nvSpPr>
          <p:spPr>
            <a:xfrm>
              <a:off x="5746800" y="2181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30"/>
            <p:cNvSpPr/>
            <p:nvPr/>
          </p:nvSpPr>
          <p:spPr>
            <a:xfrm>
              <a:off x="5732675" y="2170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30"/>
            <p:cNvSpPr/>
            <p:nvPr/>
          </p:nvSpPr>
          <p:spPr>
            <a:xfrm>
              <a:off x="5739850" y="215265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30"/>
            <p:cNvSpPr/>
            <p:nvPr/>
          </p:nvSpPr>
          <p:spPr>
            <a:xfrm>
              <a:off x="5724950" y="2158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30"/>
            <p:cNvSpPr/>
            <p:nvPr/>
          </p:nvSpPr>
          <p:spPr>
            <a:xfrm>
              <a:off x="5718375" y="2167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30"/>
            <p:cNvSpPr/>
            <p:nvPr/>
          </p:nvSpPr>
          <p:spPr>
            <a:xfrm>
              <a:off x="5745875" y="21694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30"/>
            <p:cNvSpPr/>
            <p:nvPr/>
          </p:nvSpPr>
          <p:spPr>
            <a:xfrm>
              <a:off x="5710850" y="21470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30"/>
            <p:cNvSpPr/>
            <p:nvPr/>
          </p:nvSpPr>
          <p:spPr>
            <a:xfrm>
              <a:off x="5724025" y="2146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30"/>
            <p:cNvSpPr/>
            <p:nvPr/>
          </p:nvSpPr>
          <p:spPr>
            <a:xfrm>
              <a:off x="5740225" y="2236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30"/>
            <p:cNvSpPr/>
            <p:nvPr/>
          </p:nvSpPr>
          <p:spPr>
            <a:xfrm>
              <a:off x="5757925" y="2234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30"/>
            <p:cNvSpPr/>
            <p:nvPr/>
          </p:nvSpPr>
          <p:spPr>
            <a:xfrm>
              <a:off x="5743800" y="2223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30"/>
            <p:cNvSpPr/>
            <p:nvPr/>
          </p:nvSpPr>
          <p:spPr>
            <a:xfrm>
              <a:off x="5750950" y="22059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30"/>
            <p:cNvSpPr/>
            <p:nvPr/>
          </p:nvSpPr>
          <p:spPr>
            <a:xfrm>
              <a:off x="5736075" y="2211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30"/>
            <p:cNvSpPr/>
            <p:nvPr/>
          </p:nvSpPr>
          <p:spPr>
            <a:xfrm>
              <a:off x="5729475" y="222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30"/>
            <p:cNvSpPr/>
            <p:nvPr/>
          </p:nvSpPr>
          <p:spPr>
            <a:xfrm>
              <a:off x="5756975" y="2222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30"/>
            <p:cNvSpPr/>
            <p:nvPr/>
          </p:nvSpPr>
          <p:spPr>
            <a:xfrm>
              <a:off x="5721950" y="22003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30"/>
            <p:cNvSpPr/>
            <p:nvPr/>
          </p:nvSpPr>
          <p:spPr>
            <a:xfrm>
              <a:off x="5735125" y="2199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30"/>
            <p:cNvSpPr/>
            <p:nvPr/>
          </p:nvSpPr>
          <p:spPr>
            <a:xfrm>
              <a:off x="5740225" y="2191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30"/>
            <p:cNvSpPr/>
            <p:nvPr/>
          </p:nvSpPr>
          <p:spPr>
            <a:xfrm>
              <a:off x="5751325" y="2289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30"/>
            <p:cNvSpPr/>
            <p:nvPr/>
          </p:nvSpPr>
          <p:spPr>
            <a:xfrm>
              <a:off x="5769025" y="2288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30"/>
            <p:cNvSpPr/>
            <p:nvPr/>
          </p:nvSpPr>
          <p:spPr>
            <a:xfrm>
              <a:off x="5754900" y="2276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30"/>
            <p:cNvSpPr/>
            <p:nvPr/>
          </p:nvSpPr>
          <p:spPr>
            <a:xfrm>
              <a:off x="5762050" y="22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30"/>
            <p:cNvSpPr/>
            <p:nvPr/>
          </p:nvSpPr>
          <p:spPr>
            <a:xfrm>
              <a:off x="5747175" y="2264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30"/>
            <p:cNvSpPr/>
            <p:nvPr/>
          </p:nvSpPr>
          <p:spPr>
            <a:xfrm>
              <a:off x="5740600" y="2274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30"/>
            <p:cNvSpPr/>
            <p:nvPr/>
          </p:nvSpPr>
          <p:spPr>
            <a:xfrm>
              <a:off x="5768075" y="2276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30"/>
            <p:cNvSpPr/>
            <p:nvPr/>
          </p:nvSpPr>
          <p:spPr>
            <a:xfrm>
              <a:off x="5733050" y="2253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30"/>
            <p:cNvSpPr/>
            <p:nvPr/>
          </p:nvSpPr>
          <p:spPr>
            <a:xfrm>
              <a:off x="5746250" y="2252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30"/>
            <p:cNvSpPr/>
            <p:nvPr/>
          </p:nvSpPr>
          <p:spPr>
            <a:xfrm>
              <a:off x="5751325" y="2244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30"/>
            <p:cNvSpPr/>
            <p:nvPr/>
          </p:nvSpPr>
          <p:spPr>
            <a:xfrm>
              <a:off x="5762425" y="23426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30"/>
            <p:cNvSpPr/>
            <p:nvPr/>
          </p:nvSpPr>
          <p:spPr>
            <a:xfrm>
              <a:off x="5780125" y="2341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30"/>
            <p:cNvSpPr/>
            <p:nvPr/>
          </p:nvSpPr>
          <p:spPr>
            <a:xfrm>
              <a:off x="5766000" y="2330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30"/>
            <p:cNvSpPr/>
            <p:nvPr/>
          </p:nvSpPr>
          <p:spPr>
            <a:xfrm>
              <a:off x="5773175" y="2312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30"/>
            <p:cNvSpPr/>
            <p:nvPr/>
          </p:nvSpPr>
          <p:spPr>
            <a:xfrm>
              <a:off x="5758300" y="2318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30"/>
            <p:cNvSpPr/>
            <p:nvPr/>
          </p:nvSpPr>
          <p:spPr>
            <a:xfrm>
              <a:off x="5751700" y="232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30"/>
            <p:cNvSpPr/>
            <p:nvPr/>
          </p:nvSpPr>
          <p:spPr>
            <a:xfrm>
              <a:off x="5779200" y="2329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30"/>
            <p:cNvSpPr/>
            <p:nvPr/>
          </p:nvSpPr>
          <p:spPr>
            <a:xfrm>
              <a:off x="5744175" y="2306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30"/>
            <p:cNvSpPr/>
            <p:nvPr/>
          </p:nvSpPr>
          <p:spPr>
            <a:xfrm>
              <a:off x="5757350" y="2305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30"/>
            <p:cNvSpPr/>
            <p:nvPr/>
          </p:nvSpPr>
          <p:spPr>
            <a:xfrm>
              <a:off x="5762425" y="2297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30"/>
            <p:cNvSpPr/>
            <p:nvPr/>
          </p:nvSpPr>
          <p:spPr>
            <a:xfrm>
              <a:off x="5773550" y="23959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30"/>
            <p:cNvSpPr/>
            <p:nvPr/>
          </p:nvSpPr>
          <p:spPr>
            <a:xfrm>
              <a:off x="5791250" y="23948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30"/>
            <p:cNvSpPr/>
            <p:nvPr/>
          </p:nvSpPr>
          <p:spPr>
            <a:xfrm>
              <a:off x="5784650" y="2404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30"/>
            <p:cNvSpPr/>
            <p:nvPr/>
          </p:nvSpPr>
          <p:spPr>
            <a:xfrm>
              <a:off x="5777125" y="2383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30"/>
            <p:cNvSpPr/>
            <p:nvPr/>
          </p:nvSpPr>
          <p:spPr>
            <a:xfrm>
              <a:off x="5784275" y="2365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30"/>
            <p:cNvSpPr/>
            <p:nvPr/>
          </p:nvSpPr>
          <p:spPr>
            <a:xfrm>
              <a:off x="5769400" y="2371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30"/>
            <p:cNvSpPr/>
            <p:nvPr/>
          </p:nvSpPr>
          <p:spPr>
            <a:xfrm>
              <a:off x="5762800" y="2380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30"/>
            <p:cNvSpPr/>
            <p:nvPr/>
          </p:nvSpPr>
          <p:spPr>
            <a:xfrm>
              <a:off x="5790300" y="2382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30"/>
            <p:cNvSpPr/>
            <p:nvPr/>
          </p:nvSpPr>
          <p:spPr>
            <a:xfrm>
              <a:off x="5755275" y="2360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30"/>
            <p:cNvSpPr/>
            <p:nvPr/>
          </p:nvSpPr>
          <p:spPr>
            <a:xfrm>
              <a:off x="5768450" y="2359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30"/>
            <p:cNvSpPr/>
            <p:nvPr/>
          </p:nvSpPr>
          <p:spPr>
            <a:xfrm>
              <a:off x="5773550" y="2350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30"/>
            <p:cNvSpPr/>
            <p:nvPr/>
          </p:nvSpPr>
          <p:spPr>
            <a:xfrm>
              <a:off x="5784650" y="2449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30"/>
            <p:cNvSpPr/>
            <p:nvPr/>
          </p:nvSpPr>
          <p:spPr>
            <a:xfrm>
              <a:off x="5802350" y="2448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30"/>
            <p:cNvSpPr/>
            <p:nvPr/>
          </p:nvSpPr>
          <p:spPr>
            <a:xfrm>
              <a:off x="5795775" y="2457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30"/>
            <p:cNvSpPr/>
            <p:nvPr/>
          </p:nvSpPr>
          <p:spPr>
            <a:xfrm>
              <a:off x="5788225" y="2436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30"/>
            <p:cNvSpPr/>
            <p:nvPr/>
          </p:nvSpPr>
          <p:spPr>
            <a:xfrm>
              <a:off x="5795400" y="2419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30"/>
            <p:cNvSpPr/>
            <p:nvPr/>
          </p:nvSpPr>
          <p:spPr>
            <a:xfrm>
              <a:off x="5780500" y="2424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30"/>
            <p:cNvSpPr/>
            <p:nvPr/>
          </p:nvSpPr>
          <p:spPr>
            <a:xfrm>
              <a:off x="5773925" y="2434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30"/>
            <p:cNvSpPr/>
            <p:nvPr/>
          </p:nvSpPr>
          <p:spPr>
            <a:xfrm>
              <a:off x="5801425" y="2435850"/>
              <a:ext cx="8475" cy="6450"/>
            </a:xfrm>
            <a:custGeom>
              <a:avLst/>
              <a:gdLst/>
              <a:ahLst/>
              <a:cxnLst/>
              <a:rect l="l" t="t" r="r" b="b"/>
              <a:pathLst>
                <a:path w="339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30"/>
            <p:cNvSpPr/>
            <p:nvPr/>
          </p:nvSpPr>
          <p:spPr>
            <a:xfrm>
              <a:off x="5766400" y="2413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30"/>
            <p:cNvSpPr/>
            <p:nvPr/>
          </p:nvSpPr>
          <p:spPr>
            <a:xfrm>
              <a:off x="5779575" y="2412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30"/>
            <p:cNvSpPr/>
            <p:nvPr/>
          </p:nvSpPr>
          <p:spPr>
            <a:xfrm>
              <a:off x="5795775" y="2502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30"/>
            <p:cNvSpPr/>
            <p:nvPr/>
          </p:nvSpPr>
          <p:spPr>
            <a:xfrm>
              <a:off x="5813475" y="2501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30"/>
            <p:cNvSpPr/>
            <p:nvPr/>
          </p:nvSpPr>
          <p:spPr>
            <a:xfrm>
              <a:off x="5806875" y="2510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30"/>
            <p:cNvSpPr/>
            <p:nvPr/>
          </p:nvSpPr>
          <p:spPr>
            <a:xfrm>
              <a:off x="5799350" y="248990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8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30"/>
            <p:cNvSpPr/>
            <p:nvPr/>
          </p:nvSpPr>
          <p:spPr>
            <a:xfrm>
              <a:off x="5806500" y="2472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30"/>
            <p:cNvSpPr/>
            <p:nvPr/>
          </p:nvSpPr>
          <p:spPr>
            <a:xfrm>
              <a:off x="5791625" y="2478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30"/>
            <p:cNvSpPr/>
            <p:nvPr/>
          </p:nvSpPr>
          <p:spPr>
            <a:xfrm>
              <a:off x="5785025" y="2487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30"/>
            <p:cNvSpPr/>
            <p:nvPr/>
          </p:nvSpPr>
          <p:spPr>
            <a:xfrm>
              <a:off x="5812525" y="2489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30"/>
            <p:cNvSpPr/>
            <p:nvPr/>
          </p:nvSpPr>
          <p:spPr>
            <a:xfrm>
              <a:off x="5777500" y="2466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30"/>
            <p:cNvSpPr/>
            <p:nvPr/>
          </p:nvSpPr>
          <p:spPr>
            <a:xfrm>
              <a:off x="5790675" y="2465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30"/>
            <p:cNvSpPr/>
            <p:nvPr/>
          </p:nvSpPr>
          <p:spPr>
            <a:xfrm>
              <a:off x="5806875" y="2555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30"/>
            <p:cNvSpPr/>
            <p:nvPr/>
          </p:nvSpPr>
          <p:spPr>
            <a:xfrm>
              <a:off x="5824575" y="2554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30"/>
            <p:cNvSpPr/>
            <p:nvPr/>
          </p:nvSpPr>
          <p:spPr>
            <a:xfrm>
              <a:off x="5817975" y="2564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30"/>
            <p:cNvSpPr/>
            <p:nvPr/>
          </p:nvSpPr>
          <p:spPr>
            <a:xfrm>
              <a:off x="5810450" y="25432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30"/>
            <p:cNvSpPr/>
            <p:nvPr/>
          </p:nvSpPr>
          <p:spPr>
            <a:xfrm>
              <a:off x="5817600" y="2525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30"/>
            <p:cNvSpPr/>
            <p:nvPr/>
          </p:nvSpPr>
          <p:spPr>
            <a:xfrm>
              <a:off x="5802725" y="253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30"/>
            <p:cNvSpPr/>
            <p:nvPr/>
          </p:nvSpPr>
          <p:spPr>
            <a:xfrm>
              <a:off x="5796150" y="2540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30"/>
            <p:cNvSpPr/>
            <p:nvPr/>
          </p:nvSpPr>
          <p:spPr>
            <a:xfrm>
              <a:off x="5823625" y="2542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30"/>
            <p:cNvSpPr/>
            <p:nvPr/>
          </p:nvSpPr>
          <p:spPr>
            <a:xfrm>
              <a:off x="5788600" y="2520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30"/>
            <p:cNvSpPr/>
            <p:nvPr/>
          </p:nvSpPr>
          <p:spPr>
            <a:xfrm>
              <a:off x="5801800" y="2519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30"/>
            <p:cNvSpPr/>
            <p:nvPr/>
          </p:nvSpPr>
          <p:spPr>
            <a:xfrm>
              <a:off x="5817975" y="2608925"/>
              <a:ext cx="6825" cy="8300"/>
            </a:xfrm>
            <a:custGeom>
              <a:avLst/>
              <a:gdLst/>
              <a:ahLst/>
              <a:cxnLst/>
              <a:rect l="l" t="t" r="r" b="b"/>
              <a:pathLst>
                <a:path w="273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30"/>
            <p:cNvSpPr/>
            <p:nvPr/>
          </p:nvSpPr>
          <p:spPr>
            <a:xfrm>
              <a:off x="5835675" y="260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30"/>
            <p:cNvSpPr/>
            <p:nvPr/>
          </p:nvSpPr>
          <p:spPr>
            <a:xfrm>
              <a:off x="5829100" y="26173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30"/>
            <p:cNvSpPr/>
            <p:nvPr/>
          </p:nvSpPr>
          <p:spPr>
            <a:xfrm>
              <a:off x="5821550" y="2596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30"/>
            <p:cNvSpPr/>
            <p:nvPr/>
          </p:nvSpPr>
          <p:spPr>
            <a:xfrm>
              <a:off x="5828725" y="2578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30"/>
            <p:cNvSpPr/>
            <p:nvPr/>
          </p:nvSpPr>
          <p:spPr>
            <a:xfrm>
              <a:off x="5813850" y="2584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30"/>
            <p:cNvSpPr/>
            <p:nvPr/>
          </p:nvSpPr>
          <p:spPr>
            <a:xfrm>
              <a:off x="5807250" y="259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30"/>
            <p:cNvSpPr/>
            <p:nvPr/>
          </p:nvSpPr>
          <p:spPr>
            <a:xfrm>
              <a:off x="5834750" y="2595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30"/>
            <p:cNvSpPr/>
            <p:nvPr/>
          </p:nvSpPr>
          <p:spPr>
            <a:xfrm>
              <a:off x="5799725" y="2573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30"/>
            <p:cNvSpPr/>
            <p:nvPr/>
          </p:nvSpPr>
          <p:spPr>
            <a:xfrm>
              <a:off x="5812900" y="2572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30"/>
            <p:cNvSpPr/>
            <p:nvPr/>
          </p:nvSpPr>
          <p:spPr>
            <a:xfrm>
              <a:off x="5829100" y="26622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30"/>
            <p:cNvSpPr/>
            <p:nvPr/>
          </p:nvSpPr>
          <p:spPr>
            <a:xfrm>
              <a:off x="5846800" y="2661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30"/>
            <p:cNvSpPr/>
            <p:nvPr/>
          </p:nvSpPr>
          <p:spPr>
            <a:xfrm>
              <a:off x="5840200" y="2670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30"/>
            <p:cNvSpPr/>
            <p:nvPr/>
          </p:nvSpPr>
          <p:spPr>
            <a:xfrm>
              <a:off x="5832675" y="2649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30"/>
            <p:cNvSpPr/>
            <p:nvPr/>
          </p:nvSpPr>
          <p:spPr>
            <a:xfrm>
              <a:off x="5839825" y="26322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30"/>
            <p:cNvSpPr/>
            <p:nvPr/>
          </p:nvSpPr>
          <p:spPr>
            <a:xfrm>
              <a:off x="5824950" y="2637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30"/>
            <p:cNvSpPr/>
            <p:nvPr/>
          </p:nvSpPr>
          <p:spPr>
            <a:xfrm>
              <a:off x="5819125" y="2647325"/>
              <a:ext cx="7725" cy="6625"/>
            </a:xfrm>
            <a:custGeom>
              <a:avLst/>
              <a:gdLst/>
              <a:ahLst/>
              <a:cxnLst/>
              <a:rect l="l" t="t" r="r" b="b"/>
              <a:pathLst>
                <a:path w="309" h="265" extrusionOk="0">
                  <a:moveTo>
                    <a:pt x="30" y="1"/>
                  </a:moveTo>
                  <a:lnTo>
                    <a:pt x="0" y="46"/>
                  </a:lnTo>
                  <a:cubicBezTo>
                    <a:pt x="0" y="68"/>
                    <a:pt x="8" y="91"/>
                    <a:pt x="8" y="114"/>
                  </a:cubicBezTo>
                  <a:lnTo>
                    <a:pt x="241" y="264"/>
                  </a:lnTo>
                  <a:lnTo>
                    <a:pt x="309" y="174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30"/>
            <p:cNvSpPr/>
            <p:nvPr/>
          </p:nvSpPr>
          <p:spPr>
            <a:xfrm>
              <a:off x="5845850" y="2648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30"/>
            <p:cNvSpPr/>
            <p:nvPr/>
          </p:nvSpPr>
          <p:spPr>
            <a:xfrm>
              <a:off x="5810825" y="2626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30"/>
            <p:cNvSpPr/>
            <p:nvPr/>
          </p:nvSpPr>
          <p:spPr>
            <a:xfrm>
              <a:off x="5824000" y="2625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30"/>
            <p:cNvSpPr/>
            <p:nvPr/>
          </p:nvSpPr>
          <p:spPr>
            <a:xfrm>
              <a:off x="5840775" y="2715500"/>
              <a:ext cx="6225" cy="8125"/>
            </a:xfrm>
            <a:custGeom>
              <a:avLst/>
              <a:gdLst/>
              <a:ahLst/>
              <a:cxnLst/>
              <a:rect l="l" t="t" r="r" b="b"/>
              <a:pathLst>
                <a:path w="249" h="325" extrusionOk="0">
                  <a:moveTo>
                    <a:pt x="158" y="0"/>
                  </a:moveTo>
                  <a:lnTo>
                    <a:pt x="0" y="234"/>
                  </a:lnTo>
                  <a:cubicBezTo>
                    <a:pt x="8" y="256"/>
                    <a:pt x="23" y="279"/>
                    <a:pt x="30" y="302"/>
                  </a:cubicBezTo>
                  <a:lnTo>
                    <a:pt x="68" y="324"/>
                  </a:lnTo>
                  <a:lnTo>
                    <a:pt x="249" y="60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30"/>
            <p:cNvSpPr/>
            <p:nvPr/>
          </p:nvSpPr>
          <p:spPr>
            <a:xfrm>
              <a:off x="5857900" y="2714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30"/>
            <p:cNvSpPr/>
            <p:nvPr/>
          </p:nvSpPr>
          <p:spPr>
            <a:xfrm>
              <a:off x="5851325" y="2723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136" y="4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30"/>
            <p:cNvSpPr/>
            <p:nvPr/>
          </p:nvSpPr>
          <p:spPr>
            <a:xfrm>
              <a:off x="5843775" y="27030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30"/>
            <p:cNvSpPr/>
            <p:nvPr/>
          </p:nvSpPr>
          <p:spPr>
            <a:xfrm>
              <a:off x="5850950" y="2685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30"/>
            <p:cNvSpPr/>
            <p:nvPr/>
          </p:nvSpPr>
          <p:spPr>
            <a:xfrm>
              <a:off x="5836050" y="2691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30"/>
            <p:cNvSpPr/>
            <p:nvPr/>
          </p:nvSpPr>
          <p:spPr>
            <a:xfrm>
              <a:off x="5832300" y="2701550"/>
              <a:ext cx="5675" cy="5675"/>
            </a:xfrm>
            <a:custGeom>
              <a:avLst/>
              <a:gdLst/>
              <a:ahLst/>
              <a:cxnLst/>
              <a:rect l="l" t="t" r="r" b="b"/>
              <a:pathLst>
                <a:path w="227" h="227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54"/>
                    <a:pt x="46" y="114"/>
                    <a:pt x="68" y="167"/>
                  </a:cubicBezTo>
                  <a:lnTo>
                    <a:pt x="159" y="227"/>
                  </a:lnTo>
                  <a:lnTo>
                    <a:pt x="226" y="1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30"/>
            <p:cNvSpPr/>
            <p:nvPr/>
          </p:nvSpPr>
          <p:spPr>
            <a:xfrm>
              <a:off x="5856975" y="27021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30"/>
            <p:cNvSpPr/>
            <p:nvPr/>
          </p:nvSpPr>
          <p:spPr>
            <a:xfrm>
              <a:off x="5825700" y="2679900"/>
              <a:ext cx="3225" cy="4725"/>
            </a:xfrm>
            <a:custGeom>
              <a:avLst/>
              <a:gdLst/>
              <a:ahLst/>
              <a:cxnLst/>
              <a:rect l="l" t="t" r="r" b="b"/>
              <a:pathLst>
                <a:path w="129" h="189" extrusionOk="0">
                  <a:moveTo>
                    <a:pt x="31" y="1"/>
                  </a:moveTo>
                  <a:lnTo>
                    <a:pt x="1" y="53"/>
                  </a:lnTo>
                  <a:cubicBezTo>
                    <a:pt x="8" y="99"/>
                    <a:pt x="23" y="144"/>
                    <a:pt x="38" y="189"/>
                  </a:cubicBezTo>
                  <a:lnTo>
                    <a:pt x="129" y="53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30"/>
            <p:cNvSpPr/>
            <p:nvPr/>
          </p:nvSpPr>
          <p:spPr>
            <a:xfrm>
              <a:off x="5835125" y="2678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30"/>
            <p:cNvSpPr/>
            <p:nvPr/>
          </p:nvSpPr>
          <p:spPr>
            <a:xfrm>
              <a:off x="5869025" y="2767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30"/>
            <p:cNvSpPr/>
            <p:nvPr/>
          </p:nvSpPr>
          <p:spPr>
            <a:xfrm>
              <a:off x="5859400" y="2756350"/>
              <a:ext cx="2475" cy="2675"/>
            </a:xfrm>
            <a:custGeom>
              <a:avLst/>
              <a:gdLst/>
              <a:ahLst/>
              <a:cxnLst/>
              <a:rect l="l" t="t" r="r" b="b"/>
              <a:pathLst>
                <a:path w="99" h="10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38"/>
                    <a:pt x="46" y="69"/>
                    <a:pt x="69" y="106"/>
                  </a:cubicBezTo>
                  <a:lnTo>
                    <a:pt x="99" y="6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30"/>
            <p:cNvSpPr/>
            <p:nvPr/>
          </p:nvSpPr>
          <p:spPr>
            <a:xfrm>
              <a:off x="5862050" y="2738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30"/>
            <p:cNvSpPr/>
            <p:nvPr/>
          </p:nvSpPr>
          <p:spPr>
            <a:xfrm>
              <a:off x="5854700" y="2748075"/>
              <a:ext cx="975" cy="1150"/>
            </a:xfrm>
            <a:custGeom>
              <a:avLst/>
              <a:gdLst/>
              <a:ahLst/>
              <a:cxnLst/>
              <a:rect l="l" t="t" r="r" b="b"/>
              <a:pathLst>
                <a:path w="39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8" y="15"/>
                    <a:pt x="16" y="30"/>
                    <a:pt x="23" y="45"/>
                  </a:cubicBezTo>
                  <a:lnTo>
                    <a:pt x="38" y="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30"/>
            <p:cNvSpPr/>
            <p:nvPr/>
          </p:nvSpPr>
          <p:spPr>
            <a:xfrm>
              <a:off x="5868075" y="2755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30"/>
            <p:cNvSpPr/>
            <p:nvPr/>
          </p:nvSpPr>
          <p:spPr>
            <a:xfrm>
              <a:off x="5846800" y="2732250"/>
              <a:ext cx="7925" cy="6625"/>
            </a:xfrm>
            <a:custGeom>
              <a:avLst/>
              <a:gdLst/>
              <a:ahLst/>
              <a:cxnLst/>
              <a:rect l="l" t="t" r="r" b="b"/>
              <a:pathLst>
                <a:path w="317" h="265" extrusionOk="0">
                  <a:moveTo>
                    <a:pt x="38" y="1"/>
                  </a:moveTo>
                  <a:lnTo>
                    <a:pt x="0" y="61"/>
                  </a:lnTo>
                  <a:cubicBezTo>
                    <a:pt x="15" y="83"/>
                    <a:pt x="23" y="106"/>
                    <a:pt x="38" y="129"/>
                  </a:cubicBezTo>
                  <a:lnTo>
                    <a:pt x="249" y="264"/>
                  </a:lnTo>
                  <a:lnTo>
                    <a:pt x="317" y="17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30"/>
            <p:cNvSpPr/>
            <p:nvPr/>
          </p:nvSpPr>
          <p:spPr>
            <a:xfrm>
              <a:off x="5878050" y="2779700"/>
              <a:ext cx="5675" cy="7175"/>
            </a:xfrm>
            <a:custGeom>
              <a:avLst/>
              <a:gdLst/>
              <a:ahLst/>
              <a:cxnLst/>
              <a:rect l="l" t="t" r="r" b="b"/>
              <a:pathLst>
                <a:path w="227" h="287" extrusionOk="0">
                  <a:moveTo>
                    <a:pt x="136" y="1"/>
                  </a:moveTo>
                  <a:lnTo>
                    <a:pt x="1" y="189"/>
                  </a:lnTo>
                  <a:cubicBezTo>
                    <a:pt x="23" y="219"/>
                    <a:pt x="46" y="249"/>
                    <a:pt x="68" y="287"/>
                  </a:cubicBezTo>
                  <a:lnTo>
                    <a:pt x="227" y="53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30"/>
            <p:cNvSpPr/>
            <p:nvPr/>
          </p:nvSpPr>
          <p:spPr>
            <a:xfrm>
              <a:off x="5739450" y="206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30"/>
            <p:cNvSpPr/>
            <p:nvPr/>
          </p:nvSpPr>
          <p:spPr>
            <a:xfrm>
              <a:off x="5757350" y="20683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30"/>
            <p:cNvSpPr/>
            <p:nvPr/>
          </p:nvSpPr>
          <p:spPr>
            <a:xfrm>
              <a:off x="5743050" y="2057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30"/>
            <p:cNvSpPr/>
            <p:nvPr/>
          </p:nvSpPr>
          <p:spPr>
            <a:xfrm>
              <a:off x="5750200" y="2039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30"/>
            <p:cNvSpPr/>
            <p:nvPr/>
          </p:nvSpPr>
          <p:spPr>
            <a:xfrm>
              <a:off x="5741150" y="2048150"/>
              <a:ext cx="2675" cy="3400"/>
            </a:xfrm>
            <a:custGeom>
              <a:avLst/>
              <a:gdLst/>
              <a:ahLst/>
              <a:cxnLst/>
              <a:rect l="l" t="t" r="r" b="b"/>
              <a:pathLst>
                <a:path w="107" h="136" extrusionOk="0">
                  <a:moveTo>
                    <a:pt x="38" y="0"/>
                  </a:moveTo>
                  <a:cubicBezTo>
                    <a:pt x="23" y="38"/>
                    <a:pt x="16" y="75"/>
                    <a:pt x="1" y="113"/>
                  </a:cubicBezTo>
                  <a:lnTo>
                    <a:pt x="46" y="136"/>
                  </a:lnTo>
                  <a:lnTo>
                    <a:pt x="106" y="4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30"/>
            <p:cNvSpPr/>
            <p:nvPr/>
          </p:nvSpPr>
          <p:spPr>
            <a:xfrm>
              <a:off x="5756225" y="2056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30"/>
            <p:cNvSpPr/>
            <p:nvPr/>
          </p:nvSpPr>
          <p:spPr>
            <a:xfrm>
              <a:off x="5750575" y="2122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30"/>
            <p:cNvSpPr/>
            <p:nvPr/>
          </p:nvSpPr>
          <p:spPr>
            <a:xfrm>
              <a:off x="5768450" y="21215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30"/>
            <p:cNvSpPr/>
            <p:nvPr/>
          </p:nvSpPr>
          <p:spPr>
            <a:xfrm>
              <a:off x="5754150" y="2110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30"/>
            <p:cNvSpPr/>
            <p:nvPr/>
          </p:nvSpPr>
          <p:spPr>
            <a:xfrm>
              <a:off x="5761300" y="20925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30"/>
            <p:cNvSpPr/>
            <p:nvPr/>
          </p:nvSpPr>
          <p:spPr>
            <a:xfrm>
              <a:off x="5746425" y="2098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30"/>
            <p:cNvSpPr/>
            <p:nvPr/>
          </p:nvSpPr>
          <p:spPr>
            <a:xfrm>
              <a:off x="5739850" y="21078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30"/>
            <p:cNvSpPr/>
            <p:nvPr/>
          </p:nvSpPr>
          <p:spPr>
            <a:xfrm>
              <a:off x="5767325" y="2109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30"/>
            <p:cNvSpPr/>
            <p:nvPr/>
          </p:nvSpPr>
          <p:spPr>
            <a:xfrm>
              <a:off x="5735700" y="2086925"/>
              <a:ext cx="3600" cy="6625"/>
            </a:xfrm>
            <a:custGeom>
              <a:avLst/>
              <a:gdLst/>
              <a:ahLst/>
              <a:cxnLst/>
              <a:rect l="l" t="t" r="r" b="b"/>
              <a:pathLst>
                <a:path w="144" h="265" extrusionOk="0">
                  <a:moveTo>
                    <a:pt x="53" y="1"/>
                  </a:moveTo>
                  <a:lnTo>
                    <a:pt x="0" y="84"/>
                  </a:lnTo>
                  <a:cubicBezTo>
                    <a:pt x="0" y="144"/>
                    <a:pt x="0" y="204"/>
                    <a:pt x="8" y="264"/>
                  </a:cubicBezTo>
                  <a:lnTo>
                    <a:pt x="143" y="6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30"/>
            <p:cNvSpPr/>
            <p:nvPr/>
          </p:nvSpPr>
          <p:spPr>
            <a:xfrm>
              <a:off x="5745475" y="2086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30"/>
            <p:cNvSpPr/>
            <p:nvPr/>
          </p:nvSpPr>
          <p:spPr>
            <a:xfrm>
              <a:off x="5750575" y="2077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30"/>
            <p:cNvSpPr/>
            <p:nvPr/>
          </p:nvSpPr>
          <p:spPr>
            <a:xfrm>
              <a:off x="5761675" y="217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30"/>
            <p:cNvSpPr/>
            <p:nvPr/>
          </p:nvSpPr>
          <p:spPr>
            <a:xfrm>
              <a:off x="5779575" y="21748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30"/>
            <p:cNvSpPr/>
            <p:nvPr/>
          </p:nvSpPr>
          <p:spPr>
            <a:xfrm>
              <a:off x="5765250" y="2163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30"/>
            <p:cNvSpPr/>
            <p:nvPr/>
          </p:nvSpPr>
          <p:spPr>
            <a:xfrm>
              <a:off x="5772425" y="2145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30"/>
            <p:cNvSpPr/>
            <p:nvPr/>
          </p:nvSpPr>
          <p:spPr>
            <a:xfrm>
              <a:off x="5757550" y="21515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30"/>
            <p:cNvSpPr/>
            <p:nvPr/>
          </p:nvSpPr>
          <p:spPr>
            <a:xfrm>
              <a:off x="5750950" y="2161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30"/>
            <p:cNvSpPr/>
            <p:nvPr/>
          </p:nvSpPr>
          <p:spPr>
            <a:xfrm>
              <a:off x="5778450" y="2162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30"/>
            <p:cNvSpPr/>
            <p:nvPr/>
          </p:nvSpPr>
          <p:spPr>
            <a:xfrm>
              <a:off x="5743425" y="2140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30"/>
            <p:cNvSpPr/>
            <p:nvPr/>
          </p:nvSpPr>
          <p:spPr>
            <a:xfrm>
              <a:off x="5756600" y="2139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30"/>
            <p:cNvSpPr/>
            <p:nvPr/>
          </p:nvSpPr>
          <p:spPr>
            <a:xfrm>
              <a:off x="5761675" y="2131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30"/>
            <p:cNvSpPr/>
            <p:nvPr/>
          </p:nvSpPr>
          <p:spPr>
            <a:xfrm>
              <a:off x="5772800" y="2229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30"/>
            <p:cNvSpPr/>
            <p:nvPr/>
          </p:nvSpPr>
          <p:spPr>
            <a:xfrm>
              <a:off x="5790675" y="2228150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30"/>
            <p:cNvSpPr/>
            <p:nvPr/>
          </p:nvSpPr>
          <p:spPr>
            <a:xfrm>
              <a:off x="5776375" y="22168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30"/>
            <p:cNvSpPr/>
            <p:nvPr/>
          </p:nvSpPr>
          <p:spPr>
            <a:xfrm>
              <a:off x="5783525" y="2199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30"/>
            <p:cNvSpPr/>
            <p:nvPr/>
          </p:nvSpPr>
          <p:spPr>
            <a:xfrm>
              <a:off x="5768650" y="22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30"/>
            <p:cNvSpPr/>
            <p:nvPr/>
          </p:nvSpPr>
          <p:spPr>
            <a:xfrm>
              <a:off x="5762050" y="2214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30"/>
            <p:cNvSpPr/>
            <p:nvPr/>
          </p:nvSpPr>
          <p:spPr>
            <a:xfrm>
              <a:off x="5789550" y="2215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30"/>
            <p:cNvSpPr/>
            <p:nvPr/>
          </p:nvSpPr>
          <p:spPr>
            <a:xfrm>
              <a:off x="5754525" y="2193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30"/>
            <p:cNvSpPr/>
            <p:nvPr/>
          </p:nvSpPr>
          <p:spPr>
            <a:xfrm>
              <a:off x="5767700" y="2192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30"/>
            <p:cNvSpPr/>
            <p:nvPr/>
          </p:nvSpPr>
          <p:spPr>
            <a:xfrm>
              <a:off x="5772800" y="218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30"/>
            <p:cNvSpPr/>
            <p:nvPr/>
          </p:nvSpPr>
          <p:spPr>
            <a:xfrm>
              <a:off x="5783900" y="2282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30"/>
            <p:cNvSpPr/>
            <p:nvPr/>
          </p:nvSpPr>
          <p:spPr>
            <a:xfrm>
              <a:off x="5801800" y="22814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30"/>
            <p:cNvSpPr/>
            <p:nvPr/>
          </p:nvSpPr>
          <p:spPr>
            <a:xfrm>
              <a:off x="5787475" y="2270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30"/>
            <p:cNvSpPr/>
            <p:nvPr/>
          </p:nvSpPr>
          <p:spPr>
            <a:xfrm>
              <a:off x="5794625" y="2252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30"/>
            <p:cNvSpPr/>
            <p:nvPr/>
          </p:nvSpPr>
          <p:spPr>
            <a:xfrm>
              <a:off x="5779750" y="22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30"/>
            <p:cNvSpPr/>
            <p:nvPr/>
          </p:nvSpPr>
          <p:spPr>
            <a:xfrm>
              <a:off x="5773175" y="2267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30"/>
            <p:cNvSpPr/>
            <p:nvPr/>
          </p:nvSpPr>
          <p:spPr>
            <a:xfrm>
              <a:off x="5800650" y="226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30"/>
            <p:cNvSpPr/>
            <p:nvPr/>
          </p:nvSpPr>
          <p:spPr>
            <a:xfrm>
              <a:off x="5765625" y="2246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30"/>
            <p:cNvSpPr/>
            <p:nvPr/>
          </p:nvSpPr>
          <p:spPr>
            <a:xfrm>
              <a:off x="5778825" y="2245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30"/>
            <p:cNvSpPr/>
            <p:nvPr/>
          </p:nvSpPr>
          <p:spPr>
            <a:xfrm>
              <a:off x="5783900" y="223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30"/>
            <p:cNvSpPr/>
            <p:nvPr/>
          </p:nvSpPr>
          <p:spPr>
            <a:xfrm>
              <a:off x="5795000" y="2335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30"/>
            <p:cNvSpPr/>
            <p:nvPr/>
          </p:nvSpPr>
          <p:spPr>
            <a:xfrm>
              <a:off x="5812900" y="2334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30"/>
            <p:cNvSpPr/>
            <p:nvPr/>
          </p:nvSpPr>
          <p:spPr>
            <a:xfrm>
              <a:off x="5798600" y="2323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30"/>
            <p:cNvSpPr/>
            <p:nvPr/>
          </p:nvSpPr>
          <p:spPr>
            <a:xfrm>
              <a:off x="5805750" y="230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30"/>
            <p:cNvSpPr/>
            <p:nvPr/>
          </p:nvSpPr>
          <p:spPr>
            <a:xfrm>
              <a:off x="5790875" y="2311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30"/>
            <p:cNvSpPr/>
            <p:nvPr/>
          </p:nvSpPr>
          <p:spPr>
            <a:xfrm>
              <a:off x="5784275" y="2320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30"/>
            <p:cNvSpPr/>
            <p:nvPr/>
          </p:nvSpPr>
          <p:spPr>
            <a:xfrm>
              <a:off x="5811775" y="2322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30"/>
            <p:cNvSpPr/>
            <p:nvPr/>
          </p:nvSpPr>
          <p:spPr>
            <a:xfrm>
              <a:off x="5776750" y="2300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30"/>
            <p:cNvSpPr/>
            <p:nvPr/>
          </p:nvSpPr>
          <p:spPr>
            <a:xfrm>
              <a:off x="5789925" y="2299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30"/>
            <p:cNvSpPr/>
            <p:nvPr/>
          </p:nvSpPr>
          <p:spPr>
            <a:xfrm>
              <a:off x="5795000" y="229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30"/>
            <p:cNvSpPr/>
            <p:nvPr/>
          </p:nvSpPr>
          <p:spPr>
            <a:xfrm>
              <a:off x="5806125" y="2389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30"/>
            <p:cNvSpPr/>
            <p:nvPr/>
          </p:nvSpPr>
          <p:spPr>
            <a:xfrm>
              <a:off x="5823825" y="2388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30"/>
            <p:cNvSpPr/>
            <p:nvPr/>
          </p:nvSpPr>
          <p:spPr>
            <a:xfrm>
              <a:off x="5817225" y="2397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30"/>
            <p:cNvSpPr/>
            <p:nvPr/>
          </p:nvSpPr>
          <p:spPr>
            <a:xfrm>
              <a:off x="5809700" y="237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30"/>
            <p:cNvSpPr/>
            <p:nvPr/>
          </p:nvSpPr>
          <p:spPr>
            <a:xfrm>
              <a:off x="5816850" y="2359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30"/>
            <p:cNvSpPr/>
            <p:nvPr/>
          </p:nvSpPr>
          <p:spPr>
            <a:xfrm>
              <a:off x="5801975" y="2364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30"/>
            <p:cNvSpPr/>
            <p:nvPr/>
          </p:nvSpPr>
          <p:spPr>
            <a:xfrm>
              <a:off x="5795400" y="23741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30"/>
            <p:cNvSpPr/>
            <p:nvPr/>
          </p:nvSpPr>
          <p:spPr>
            <a:xfrm>
              <a:off x="5822875" y="2375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30"/>
            <p:cNvSpPr/>
            <p:nvPr/>
          </p:nvSpPr>
          <p:spPr>
            <a:xfrm>
              <a:off x="5787850" y="2353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30"/>
            <p:cNvSpPr/>
            <p:nvPr/>
          </p:nvSpPr>
          <p:spPr>
            <a:xfrm>
              <a:off x="5801025" y="2352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30"/>
            <p:cNvSpPr/>
            <p:nvPr/>
          </p:nvSpPr>
          <p:spPr>
            <a:xfrm>
              <a:off x="5806125" y="2344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30"/>
            <p:cNvSpPr/>
            <p:nvPr/>
          </p:nvSpPr>
          <p:spPr>
            <a:xfrm>
              <a:off x="5817225" y="2442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30"/>
            <p:cNvSpPr/>
            <p:nvPr/>
          </p:nvSpPr>
          <p:spPr>
            <a:xfrm>
              <a:off x="5834925" y="2441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30"/>
            <p:cNvSpPr/>
            <p:nvPr/>
          </p:nvSpPr>
          <p:spPr>
            <a:xfrm>
              <a:off x="5828350" y="24507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30"/>
            <p:cNvSpPr/>
            <p:nvPr/>
          </p:nvSpPr>
          <p:spPr>
            <a:xfrm>
              <a:off x="5820800" y="24298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30"/>
            <p:cNvSpPr/>
            <p:nvPr/>
          </p:nvSpPr>
          <p:spPr>
            <a:xfrm>
              <a:off x="5827975" y="2412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30"/>
            <p:cNvSpPr/>
            <p:nvPr/>
          </p:nvSpPr>
          <p:spPr>
            <a:xfrm>
              <a:off x="5813100" y="24179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30"/>
            <p:cNvSpPr/>
            <p:nvPr/>
          </p:nvSpPr>
          <p:spPr>
            <a:xfrm>
              <a:off x="5806500" y="2427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30"/>
            <p:cNvSpPr/>
            <p:nvPr/>
          </p:nvSpPr>
          <p:spPr>
            <a:xfrm>
              <a:off x="5834000" y="2429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30"/>
            <p:cNvSpPr/>
            <p:nvPr/>
          </p:nvSpPr>
          <p:spPr>
            <a:xfrm>
              <a:off x="5798975" y="2406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30"/>
            <p:cNvSpPr/>
            <p:nvPr/>
          </p:nvSpPr>
          <p:spPr>
            <a:xfrm>
              <a:off x="5812150" y="240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30"/>
            <p:cNvSpPr/>
            <p:nvPr/>
          </p:nvSpPr>
          <p:spPr>
            <a:xfrm>
              <a:off x="5828350" y="2495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30"/>
            <p:cNvSpPr/>
            <p:nvPr/>
          </p:nvSpPr>
          <p:spPr>
            <a:xfrm>
              <a:off x="5846050" y="2494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30"/>
            <p:cNvSpPr/>
            <p:nvPr/>
          </p:nvSpPr>
          <p:spPr>
            <a:xfrm>
              <a:off x="5839450" y="2504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30"/>
            <p:cNvSpPr/>
            <p:nvPr/>
          </p:nvSpPr>
          <p:spPr>
            <a:xfrm>
              <a:off x="5831925" y="2483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30"/>
            <p:cNvSpPr/>
            <p:nvPr/>
          </p:nvSpPr>
          <p:spPr>
            <a:xfrm>
              <a:off x="5839075" y="2465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30"/>
            <p:cNvSpPr/>
            <p:nvPr/>
          </p:nvSpPr>
          <p:spPr>
            <a:xfrm>
              <a:off x="5824200" y="2471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30"/>
            <p:cNvSpPr/>
            <p:nvPr/>
          </p:nvSpPr>
          <p:spPr>
            <a:xfrm>
              <a:off x="5817600" y="2480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30"/>
            <p:cNvSpPr/>
            <p:nvPr/>
          </p:nvSpPr>
          <p:spPr>
            <a:xfrm>
              <a:off x="5845100" y="2482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30"/>
            <p:cNvSpPr/>
            <p:nvPr/>
          </p:nvSpPr>
          <p:spPr>
            <a:xfrm>
              <a:off x="5810075" y="2459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30"/>
            <p:cNvSpPr/>
            <p:nvPr/>
          </p:nvSpPr>
          <p:spPr>
            <a:xfrm>
              <a:off x="5823250" y="2459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30"/>
            <p:cNvSpPr/>
            <p:nvPr/>
          </p:nvSpPr>
          <p:spPr>
            <a:xfrm>
              <a:off x="5839450" y="25488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30"/>
            <p:cNvSpPr/>
            <p:nvPr/>
          </p:nvSpPr>
          <p:spPr>
            <a:xfrm>
              <a:off x="5857150" y="2547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30"/>
            <p:cNvSpPr/>
            <p:nvPr/>
          </p:nvSpPr>
          <p:spPr>
            <a:xfrm>
              <a:off x="5850550" y="2557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30"/>
            <p:cNvSpPr/>
            <p:nvPr/>
          </p:nvSpPr>
          <p:spPr>
            <a:xfrm>
              <a:off x="5843025" y="2536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30"/>
            <p:cNvSpPr/>
            <p:nvPr/>
          </p:nvSpPr>
          <p:spPr>
            <a:xfrm>
              <a:off x="5850175" y="251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30"/>
            <p:cNvSpPr/>
            <p:nvPr/>
          </p:nvSpPr>
          <p:spPr>
            <a:xfrm>
              <a:off x="5835300" y="2524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30"/>
            <p:cNvSpPr/>
            <p:nvPr/>
          </p:nvSpPr>
          <p:spPr>
            <a:xfrm>
              <a:off x="5828725" y="2533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30"/>
            <p:cNvSpPr/>
            <p:nvPr/>
          </p:nvSpPr>
          <p:spPr>
            <a:xfrm>
              <a:off x="5856200" y="25356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30"/>
            <p:cNvSpPr/>
            <p:nvPr/>
          </p:nvSpPr>
          <p:spPr>
            <a:xfrm>
              <a:off x="5821175" y="2513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30"/>
            <p:cNvSpPr/>
            <p:nvPr/>
          </p:nvSpPr>
          <p:spPr>
            <a:xfrm>
              <a:off x="5834375" y="2512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30"/>
            <p:cNvSpPr/>
            <p:nvPr/>
          </p:nvSpPr>
          <p:spPr>
            <a:xfrm>
              <a:off x="5850550" y="2602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30"/>
            <p:cNvSpPr/>
            <p:nvPr/>
          </p:nvSpPr>
          <p:spPr>
            <a:xfrm>
              <a:off x="5868250" y="2601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30"/>
            <p:cNvSpPr/>
            <p:nvPr/>
          </p:nvSpPr>
          <p:spPr>
            <a:xfrm>
              <a:off x="5861675" y="2610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30"/>
            <p:cNvSpPr/>
            <p:nvPr/>
          </p:nvSpPr>
          <p:spPr>
            <a:xfrm>
              <a:off x="5854150" y="2589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30"/>
            <p:cNvSpPr/>
            <p:nvPr/>
          </p:nvSpPr>
          <p:spPr>
            <a:xfrm>
              <a:off x="5861300" y="2572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30"/>
            <p:cNvSpPr/>
            <p:nvPr/>
          </p:nvSpPr>
          <p:spPr>
            <a:xfrm>
              <a:off x="5846425" y="2577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30"/>
            <p:cNvSpPr/>
            <p:nvPr/>
          </p:nvSpPr>
          <p:spPr>
            <a:xfrm>
              <a:off x="5839825" y="2587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30"/>
            <p:cNvSpPr/>
            <p:nvPr/>
          </p:nvSpPr>
          <p:spPr>
            <a:xfrm>
              <a:off x="5867325" y="2588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30"/>
            <p:cNvSpPr/>
            <p:nvPr/>
          </p:nvSpPr>
          <p:spPr>
            <a:xfrm>
              <a:off x="5832300" y="2566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30"/>
            <p:cNvSpPr/>
            <p:nvPr/>
          </p:nvSpPr>
          <p:spPr>
            <a:xfrm>
              <a:off x="5845475" y="2565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30"/>
            <p:cNvSpPr/>
            <p:nvPr/>
          </p:nvSpPr>
          <p:spPr>
            <a:xfrm>
              <a:off x="5861675" y="2655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30"/>
            <p:cNvSpPr/>
            <p:nvPr/>
          </p:nvSpPr>
          <p:spPr>
            <a:xfrm>
              <a:off x="5879375" y="2654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30"/>
            <p:cNvSpPr/>
            <p:nvPr/>
          </p:nvSpPr>
          <p:spPr>
            <a:xfrm>
              <a:off x="5872775" y="2663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30"/>
            <p:cNvSpPr/>
            <p:nvPr/>
          </p:nvSpPr>
          <p:spPr>
            <a:xfrm>
              <a:off x="5865250" y="2643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30"/>
            <p:cNvSpPr/>
            <p:nvPr/>
          </p:nvSpPr>
          <p:spPr>
            <a:xfrm>
              <a:off x="5872400" y="2625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30"/>
            <p:cNvSpPr/>
            <p:nvPr/>
          </p:nvSpPr>
          <p:spPr>
            <a:xfrm>
              <a:off x="5857525" y="2631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30"/>
            <p:cNvSpPr/>
            <p:nvPr/>
          </p:nvSpPr>
          <p:spPr>
            <a:xfrm>
              <a:off x="5850950" y="26405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30"/>
            <p:cNvSpPr/>
            <p:nvPr/>
          </p:nvSpPr>
          <p:spPr>
            <a:xfrm>
              <a:off x="5878425" y="2642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30"/>
            <p:cNvSpPr/>
            <p:nvPr/>
          </p:nvSpPr>
          <p:spPr>
            <a:xfrm>
              <a:off x="5843400" y="2619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30"/>
            <p:cNvSpPr/>
            <p:nvPr/>
          </p:nvSpPr>
          <p:spPr>
            <a:xfrm>
              <a:off x="5856575" y="2618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30"/>
            <p:cNvSpPr/>
            <p:nvPr/>
          </p:nvSpPr>
          <p:spPr>
            <a:xfrm>
              <a:off x="5872775" y="27087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30"/>
            <p:cNvSpPr/>
            <p:nvPr/>
          </p:nvSpPr>
          <p:spPr>
            <a:xfrm>
              <a:off x="5890475" y="270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30"/>
            <p:cNvSpPr/>
            <p:nvPr/>
          </p:nvSpPr>
          <p:spPr>
            <a:xfrm>
              <a:off x="5883900" y="2717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30"/>
            <p:cNvSpPr/>
            <p:nvPr/>
          </p:nvSpPr>
          <p:spPr>
            <a:xfrm>
              <a:off x="5876350" y="269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30"/>
            <p:cNvSpPr/>
            <p:nvPr/>
          </p:nvSpPr>
          <p:spPr>
            <a:xfrm>
              <a:off x="5883525" y="2678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30"/>
            <p:cNvSpPr/>
            <p:nvPr/>
          </p:nvSpPr>
          <p:spPr>
            <a:xfrm>
              <a:off x="5868650" y="26844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30"/>
            <p:cNvSpPr/>
            <p:nvPr/>
          </p:nvSpPr>
          <p:spPr>
            <a:xfrm>
              <a:off x="5862050" y="2693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30"/>
            <p:cNvSpPr/>
            <p:nvPr/>
          </p:nvSpPr>
          <p:spPr>
            <a:xfrm>
              <a:off x="5889550" y="2695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30"/>
            <p:cNvSpPr/>
            <p:nvPr/>
          </p:nvSpPr>
          <p:spPr>
            <a:xfrm>
              <a:off x="5854525" y="2673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30"/>
            <p:cNvSpPr/>
            <p:nvPr/>
          </p:nvSpPr>
          <p:spPr>
            <a:xfrm>
              <a:off x="5867700" y="2672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30"/>
            <p:cNvSpPr/>
            <p:nvPr/>
          </p:nvSpPr>
          <p:spPr>
            <a:xfrm>
              <a:off x="5883900" y="2762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30"/>
            <p:cNvSpPr/>
            <p:nvPr/>
          </p:nvSpPr>
          <p:spPr>
            <a:xfrm>
              <a:off x="5901600" y="2760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30"/>
            <p:cNvSpPr/>
            <p:nvPr/>
          </p:nvSpPr>
          <p:spPr>
            <a:xfrm>
              <a:off x="5895000" y="2770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30"/>
            <p:cNvSpPr/>
            <p:nvPr/>
          </p:nvSpPr>
          <p:spPr>
            <a:xfrm>
              <a:off x="5887475" y="2749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30"/>
            <p:cNvSpPr/>
            <p:nvPr/>
          </p:nvSpPr>
          <p:spPr>
            <a:xfrm>
              <a:off x="5894625" y="27320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30"/>
            <p:cNvSpPr/>
            <p:nvPr/>
          </p:nvSpPr>
          <p:spPr>
            <a:xfrm>
              <a:off x="5879750" y="2737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30"/>
            <p:cNvSpPr/>
            <p:nvPr/>
          </p:nvSpPr>
          <p:spPr>
            <a:xfrm>
              <a:off x="5873150" y="2747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30"/>
            <p:cNvSpPr/>
            <p:nvPr/>
          </p:nvSpPr>
          <p:spPr>
            <a:xfrm>
              <a:off x="5900650" y="2748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30"/>
            <p:cNvSpPr/>
            <p:nvPr/>
          </p:nvSpPr>
          <p:spPr>
            <a:xfrm>
              <a:off x="5865625" y="27264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30"/>
            <p:cNvSpPr/>
            <p:nvPr/>
          </p:nvSpPr>
          <p:spPr>
            <a:xfrm>
              <a:off x="5878800" y="2725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30"/>
            <p:cNvSpPr/>
            <p:nvPr/>
          </p:nvSpPr>
          <p:spPr>
            <a:xfrm>
              <a:off x="5898575" y="2802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30"/>
            <p:cNvSpPr/>
            <p:nvPr/>
          </p:nvSpPr>
          <p:spPr>
            <a:xfrm>
              <a:off x="5905725" y="2785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30"/>
            <p:cNvSpPr/>
            <p:nvPr/>
          </p:nvSpPr>
          <p:spPr>
            <a:xfrm>
              <a:off x="5890850" y="2791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30"/>
            <p:cNvSpPr/>
            <p:nvPr/>
          </p:nvSpPr>
          <p:spPr>
            <a:xfrm>
              <a:off x="5911750" y="2801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30"/>
            <p:cNvSpPr/>
            <p:nvPr/>
          </p:nvSpPr>
          <p:spPr>
            <a:xfrm>
              <a:off x="5889925" y="2778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30"/>
            <p:cNvSpPr/>
            <p:nvPr/>
          </p:nvSpPr>
          <p:spPr>
            <a:xfrm>
              <a:off x="5760925" y="2009925"/>
              <a:ext cx="7000" cy="7550"/>
            </a:xfrm>
            <a:custGeom>
              <a:avLst/>
              <a:gdLst/>
              <a:ahLst/>
              <a:cxnLst/>
              <a:rect l="l" t="t" r="r" b="b"/>
              <a:pathLst>
                <a:path w="280" h="302" extrusionOk="0">
                  <a:moveTo>
                    <a:pt x="219" y="0"/>
                  </a:moveTo>
                  <a:cubicBezTo>
                    <a:pt x="159" y="68"/>
                    <a:pt x="91" y="128"/>
                    <a:pt x="31" y="196"/>
                  </a:cubicBezTo>
                  <a:lnTo>
                    <a:pt x="1" y="241"/>
                  </a:lnTo>
                  <a:lnTo>
                    <a:pt x="91" y="301"/>
                  </a:lnTo>
                  <a:lnTo>
                    <a:pt x="279" y="3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30"/>
            <p:cNvSpPr/>
            <p:nvPr/>
          </p:nvSpPr>
          <p:spPr>
            <a:xfrm>
              <a:off x="5778825" y="20082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30"/>
            <p:cNvSpPr/>
            <p:nvPr/>
          </p:nvSpPr>
          <p:spPr>
            <a:xfrm>
              <a:off x="5772050" y="20176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30"/>
            <p:cNvSpPr/>
            <p:nvPr/>
          </p:nvSpPr>
          <p:spPr>
            <a:xfrm>
              <a:off x="5779200" y="1997500"/>
              <a:ext cx="6975" cy="5100"/>
            </a:xfrm>
            <a:custGeom>
              <a:avLst/>
              <a:gdLst/>
              <a:ahLst/>
              <a:cxnLst/>
              <a:rect l="l" t="t" r="r" b="b"/>
              <a:pathLst>
                <a:path w="279" h="204" extrusionOk="0">
                  <a:moveTo>
                    <a:pt x="98" y="0"/>
                  </a:moveTo>
                  <a:cubicBezTo>
                    <a:pt x="68" y="23"/>
                    <a:pt x="30" y="45"/>
                    <a:pt x="0" y="68"/>
                  </a:cubicBezTo>
                  <a:lnTo>
                    <a:pt x="219" y="203"/>
                  </a:lnTo>
                  <a:lnTo>
                    <a:pt x="279" y="113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30"/>
            <p:cNvSpPr/>
            <p:nvPr/>
          </p:nvSpPr>
          <p:spPr>
            <a:xfrm>
              <a:off x="5772050" y="2062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30"/>
            <p:cNvSpPr/>
            <p:nvPr/>
          </p:nvSpPr>
          <p:spPr>
            <a:xfrm>
              <a:off x="5789925" y="2061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30"/>
            <p:cNvSpPr/>
            <p:nvPr/>
          </p:nvSpPr>
          <p:spPr>
            <a:xfrm>
              <a:off x="5775800" y="20502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30"/>
            <p:cNvSpPr/>
            <p:nvPr/>
          </p:nvSpPr>
          <p:spPr>
            <a:xfrm>
              <a:off x="5782775" y="20325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30"/>
            <p:cNvSpPr/>
            <p:nvPr/>
          </p:nvSpPr>
          <p:spPr>
            <a:xfrm>
              <a:off x="5768075" y="20381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30"/>
            <p:cNvSpPr/>
            <p:nvPr/>
          </p:nvSpPr>
          <p:spPr>
            <a:xfrm>
              <a:off x="5761300" y="2047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30"/>
            <p:cNvSpPr/>
            <p:nvPr/>
          </p:nvSpPr>
          <p:spPr>
            <a:xfrm>
              <a:off x="5788800" y="2049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30"/>
            <p:cNvSpPr/>
            <p:nvPr/>
          </p:nvSpPr>
          <p:spPr>
            <a:xfrm>
              <a:off x="5753775" y="20268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30"/>
            <p:cNvSpPr/>
            <p:nvPr/>
          </p:nvSpPr>
          <p:spPr>
            <a:xfrm>
              <a:off x="5766950" y="2026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30"/>
            <p:cNvSpPr/>
            <p:nvPr/>
          </p:nvSpPr>
          <p:spPr>
            <a:xfrm>
              <a:off x="5783150" y="2115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30"/>
            <p:cNvSpPr/>
            <p:nvPr/>
          </p:nvSpPr>
          <p:spPr>
            <a:xfrm>
              <a:off x="5801025" y="21148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30"/>
            <p:cNvSpPr/>
            <p:nvPr/>
          </p:nvSpPr>
          <p:spPr>
            <a:xfrm>
              <a:off x="5786925" y="2103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30"/>
            <p:cNvSpPr/>
            <p:nvPr/>
          </p:nvSpPr>
          <p:spPr>
            <a:xfrm>
              <a:off x="5793875" y="208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30"/>
            <p:cNvSpPr/>
            <p:nvPr/>
          </p:nvSpPr>
          <p:spPr>
            <a:xfrm>
              <a:off x="5779200" y="2091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30"/>
            <p:cNvSpPr/>
            <p:nvPr/>
          </p:nvSpPr>
          <p:spPr>
            <a:xfrm>
              <a:off x="5772425" y="210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30"/>
            <p:cNvSpPr/>
            <p:nvPr/>
          </p:nvSpPr>
          <p:spPr>
            <a:xfrm>
              <a:off x="5799900" y="2102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30"/>
            <p:cNvSpPr/>
            <p:nvPr/>
          </p:nvSpPr>
          <p:spPr>
            <a:xfrm>
              <a:off x="5764875" y="2080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30"/>
            <p:cNvSpPr/>
            <p:nvPr/>
          </p:nvSpPr>
          <p:spPr>
            <a:xfrm>
              <a:off x="5778075" y="20794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30"/>
            <p:cNvSpPr/>
            <p:nvPr/>
          </p:nvSpPr>
          <p:spPr>
            <a:xfrm>
              <a:off x="5783150" y="2070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30"/>
            <p:cNvSpPr/>
            <p:nvPr/>
          </p:nvSpPr>
          <p:spPr>
            <a:xfrm>
              <a:off x="5794250" y="216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30"/>
            <p:cNvSpPr/>
            <p:nvPr/>
          </p:nvSpPr>
          <p:spPr>
            <a:xfrm>
              <a:off x="5812150" y="21681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30"/>
            <p:cNvSpPr/>
            <p:nvPr/>
          </p:nvSpPr>
          <p:spPr>
            <a:xfrm>
              <a:off x="5798025" y="2156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30"/>
            <p:cNvSpPr/>
            <p:nvPr/>
          </p:nvSpPr>
          <p:spPr>
            <a:xfrm>
              <a:off x="5805000" y="2139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30"/>
            <p:cNvSpPr/>
            <p:nvPr/>
          </p:nvSpPr>
          <p:spPr>
            <a:xfrm>
              <a:off x="5790300" y="21447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30"/>
            <p:cNvSpPr/>
            <p:nvPr/>
          </p:nvSpPr>
          <p:spPr>
            <a:xfrm>
              <a:off x="5783525" y="215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30"/>
            <p:cNvSpPr/>
            <p:nvPr/>
          </p:nvSpPr>
          <p:spPr>
            <a:xfrm>
              <a:off x="5811025" y="2155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30"/>
            <p:cNvSpPr/>
            <p:nvPr/>
          </p:nvSpPr>
          <p:spPr>
            <a:xfrm>
              <a:off x="5776000" y="2133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30"/>
            <p:cNvSpPr/>
            <p:nvPr/>
          </p:nvSpPr>
          <p:spPr>
            <a:xfrm>
              <a:off x="5789175" y="2132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30"/>
            <p:cNvSpPr/>
            <p:nvPr/>
          </p:nvSpPr>
          <p:spPr>
            <a:xfrm>
              <a:off x="5794250" y="2124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136" y="45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30"/>
            <p:cNvSpPr/>
            <p:nvPr/>
          </p:nvSpPr>
          <p:spPr>
            <a:xfrm>
              <a:off x="5805375" y="2222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30"/>
            <p:cNvSpPr/>
            <p:nvPr/>
          </p:nvSpPr>
          <p:spPr>
            <a:xfrm>
              <a:off x="5823250" y="2221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30"/>
            <p:cNvSpPr/>
            <p:nvPr/>
          </p:nvSpPr>
          <p:spPr>
            <a:xfrm>
              <a:off x="5809125" y="22100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30"/>
            <p:cNvSpPr/>
            <p:nvPr/>
          </p:nvSpPr>
          <p:spPr>
            <a:xfrm>
              <a:off x="5816100" y="2192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30"/>
            <p:cNvSpPr/>
            <p:nvPr/>
          </p:nvSpPr>
          <p:spPr>
            <a:xfrm>
              <a:off x="5801425" y="2198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30"/>
            <p:cNvSpPr/>
            <p:nvPr/>
          </p:nvSpPr>
          <p:spPr>
            <a:xfrm>
              <a:off x="5794625" y="2207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30"/>
            <p:cNvSpPr/>
            <p:nvPr/>
          </p:nvSpPr>
          <p:spPr>
            <a:xfrm>
              <a:off x="5822125" y="2209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30"/>
            <p:cNvSpPr/>
            <p:nvPr/>
          </p:nvSpPr>
          <p:spPr>
            <a:xfrm>
              <a:off x="5787100" y="2186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30"/>
            <p:cNvSpPr/>
            <p:nvPr/>
          </p:nvSpPr>
          <p:spPr>
            <a:xfrm>
              <a:off x="5800275" y="2185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30"/>
            <p:cNvSpPr/>
            <p:nvPr/>
          </p:nvSpPr>
          <p:spPr>
            <a:xfrm>
              <a:off x="5805375" y="217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30"/>
            <p:cNvSpPr/>
            <p:nvPr/>
          </p:nvSpPr>
          <p:spPr>
            <a:xfrm>
              <a:off x="5816475" y="227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30"/>
            <p:cNvSpPr/>
            <p:nvPr/>
          </p:nvSpPr>
          <p:spPr>
            <a:xfrm>
              <a:off x="5834375" y="22746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30"/>
            <p:cNvSpPr/>
            <p:nvPr/>
          </p:nvSpPr>
          <p:spPr>
            <a:xfrm>
              <a:off x="5820250" y="2263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30"/>
            <p:cNvSpPr/>
            <p:nvPr/>
          </p:nvSpPr>
          <p:spPr>
            <a:xfrm>
              <a:off x="5827200" y="224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30"/>
            <p:cNvSpPr/>
            <p:nvPr/>
          </p:nvSpPr>
          <p:spPr>
            <a:xfrm>
              <a:off x="5812525" y="2251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30"/>
            <p:cNvSpPr/>
            <p:nvPr/>
          </p:nvSpPr>
          <p:spPr>
            <a:xfrm>
              <a:off x="5805750" y="2260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30"/>
            <p:cNvSpPr/>
            <p:nvPr/>
          </p:nvSpPr>
          <p:spPr>
            <a:xfrm>
              <a:off x="5833225" y="2262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30"/>
            <p:cNvSpPr/>
            <p:nvPr/>
          </p:nvSpPr>
          <p:spPr>
            <a:xfrm>
              <a:off x="5798200" y="2240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30"/>
            <p:cNvSpPr/>
            <p:nvPr/>
          </p:nvSpPr>
          <p:spPr>
            <a:xfrm>
              <a:off x="5811400" y="223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30"/>
            <p:cNvSpPr/>
            <p:nvPr/>
          </p:nvSpPr>
          <p:spPr>
            <a:xfrm>
              <a:off x="5816475" y="2230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30"/>
            <p:cNvSpPr/>
            <p:nvPr/>
          </p:nvSpPr>
          <p:spPr>
            <a:xfrm>
              <a:off x="5827600" y="2329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30"/>
            <p:cNvSpPr/>
            <p:nvPr/>
          </p:nvSpPr>
          <p:spPr>
            <a:xfrm>
              <a:off x="5845475" y="23279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30"/>
            <p:cNvSpPr/>
            <p:nvPr/>
          </p:nvSpPr>
          <p:spPr>
            <a:xfrm>
              <a:off x="5831350" y="23164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30"/>
            <p:cNvSpPr/>
            <p:nvPr/>
          </p:nvSpPr>
          <p:spPr>
            <a:xfrm>
              <a:off x="5838325" y="2298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30"/>
            <p:cNvSpPr/>
            <p:nvPr/>
          </p:nvSpPr>
          <p:spPr>
            <a:xfrm>
              <a:off x="5823625" y="23046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30"/>
            <p:cNvSpPr/>
            <p:nvPr/>
          </p:nvSpPr>
          <p:spPr>
            <a:xfrm>
              <a:off x="5816850" y="231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30"/>
            <p:cNvSpPr/>
            <p:nvPr/>
          </p:nvSpPr>
          <p:spPr>
            <a:xfrm>
              <a:off x="5844350" y="2315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30"/>
            <p:cNvSpPr/>
            <p:nvPr/>
          </p:nvSpPr>
          <p:spPr>
            <a:xfrm>
              <a:off x="5809325" y="2293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30"/>
            <p:cNvSpPr/>
            <p:nvPr/>
          </p:nvSpPr>
          <p:spPr>
            <a:xfrm>
              <a:off x="5822500" y="2292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30"/>
            <p:cNvSpPr/>
            <p:nvPr/>
          </p:nvSpPr>
          <p:spPr>
            <a:xfrm>
              <a:off x="5827600" y="2284075"/>
              <a:ext cx="8475" cy="6450"/>
            </a:xfrm>
            <a:custGeom>
              <a:avLst/>
              <a:gdLst/>
              <a:ahLst/>
              <a:cxnLst/>
              <a:rect l="l" t="t" r="r" b="b"/>
              <a:pathLst>
                <a:path w="339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30"/>
            <p:cNvSpPr/>
            <p:nvPr/>
          </p:nvSpPr>
          <p:spPr>
            <a:xfrm>
              <a:off x="5838700" y="2382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30"/>
            <p:cNvSpPr/>
            <p:nvPr/>
          </p:nvSpPr>
          <p:spPr>
            <a:xfrm>
              <a:off x="5856575" y="2381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30"/>
            <p:cNvSpPr/>
            <p:nvPr/>
          </p:nvSpPr>
          <p:spPr>
            <a:xfrm>
              <a:off x="5849800" y="2390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30"/>
            <p:cNvSpPr/>
            <p:nvPr/>
          </p:nvSpPr>
          <p:spPr>
            <a:xfrm>
              <a:off x="5842475" y="2369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30"/>
            <p:cNvSpPr/>
            <p:nvPr/>
          </p:nvSpPr>
          <p:spPr>
            <a:xfrm>
              <a:off x="5849425" y="2352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30"/>
            <p:cNvSpPr/>
            <p:nvPr/>
          </p:nvSpPr>
          <p:spPr>
            <a:xfrm>
              <a:off x="5834750" y="2357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30"/>
            <p:cNvSpPr/>
            <p:nvPr/>
          </p:nvSpPr>
          <p:spPr>
            <a:xfrm>
              <a:off x="5827975" y="2367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30"/>
            <p:cNvSpPr/>
            <p:nvPr/>
          </p:nvSpPr>
          <p:spPr>
            <a:xfrm>
              <a:off x="5855450" y="2369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30"/>
            <p:cNvSpPr/>
            <p:nvPr/>
          </p:nvSpPr>
          <p:spPr>
            <a:xfrm>
              <a:off x="5820425" y="2346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30"/>
            <p:cNvSpPr/>
            <p:nvPr/>
          </p:nvSpPr>
          <p:spPr>
            <a:xfrm>
              <a:off x="5833625" y="23456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30"/>
            <p:cNvSpPr/>
            <p:nvPr/>
          </p:nvSpPr>
          <p:spPr>
            <a:xfrm>
              <a:off x="5838700" y="2337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30"/>
            <p:cNvSpPr/>
            <p:nvPr/>
          </p:nvSpPr>
          <p:spPr>
            <a:xfrm>
              <a:off x="5849800" y="24354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30"/>
            <p:cNvSpPr/>
            <p:nvPr/>
          </p:nvSpPr>
          <p:spPr>
            <a:xfrm>
              <a:off x="5867700" y="2434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30"/>
            <p:cNvSpPr/>
            <p:nvPr/>
          </p:nvSpPr>
          <p:spPr>
            <a:xfrm>
              <a:off x="5860925" y="244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30"/>
            <p:cNvSpPr/>
            <p:nvPr/>
          </p:nvSpPr>
          <p:spPr>
            <a:xfrm>
              <a:off x="5853575" y="2423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30"/>
            <p:cNvSpPr/>
            <p:nvPr/>
          </p:nvSpPr>
          <p:spPr>
            <a:xfrm>
              <a:off x="5860550" y="2405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30"/>
            <p:cNvSpPr/>
            <p:nvPr/>
          </p:nvSpPr>
          <p:spPr>
            <a:xfrm>
              <a:off x="5845850" y="24112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30"/>
            <p:cNvSpPr/>
            <p:nvPr/>
          </p:nvSpPr>
          <p:spPr>
            <a:xfrm>
              <a:off x="5839075" y="242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30"/>
            <p:cNvSpPr/>
            <p:nvPr/>
          </p:nvSpPr>
          <p:spPr>
            <a:xfrm>
              <a:off x="5866575" y="2422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30"/>
            <p:cNvSpPr/>
            <p:nvPr/>
          </p:nvSpPr>
          <p:spPr>
            <a:xfrm>
              <a:off x="5831550" y="2399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30"/>
            <p:cNvSpPr/>
            <p:nvPr/>
          </p:nvSpPr>
          <p:spPr>
            <a:xfrm>
              <a:off x="5844725" y="2398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30"/>
            <p:cNvSpPr/>
            <p:nvPr/>
          </p:nvSpPr>
          <p:spPr>
            <a:xfrm>
              <a:off x="5860925" y="2488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30"/>
            <p:cNvSpPr/>
            <p:nvPr/>
          </p:nvSpPr>
          <p:spPr>
            <a:xfrm>
              <a:off x="5878800" y="2487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30"/>
            <p:cNvSpPr/>
            <p:nvPr/>
          </p:nvSpPr>
          <p:spPr>
            <a:xfrm>
              <a:off x="5872025" y="2497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30"/>
            <p:cNvSpPr/>
            <p:nvPr/>
          </p:nvSpPr>
          <p:spPr>
            <a:xfrm>
              <a:off x="5864675" y="24763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30"/>
            <p:cNvSpPr/>
            <p:nvPr/>
          </p:nvSpPr>
          <p:spPr>
            <a:xfrm>
              <a:off x="5871650" y="245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30"/>
            <p:cNvSpPr/>
            <p:nvPr/>
          </p:nvSpPr>
          <p:spPr>
            <a:xfrm>
              <a:off x="5856975" y="2464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30"/>
            <p:cNvSpPr/>
            <p:nvPr/>
          </p:nvSpPr>
          <p:spPr>
            <a:xfrm>
              <a:off x="5850175" y="2473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30"/>
            <p:cNvSpPr/>
            <p:nvPr/>
          </p:nvSpPr>
          <p:spPr>
            <a:xfrm>
              <a:off x="5877675" y="2475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30"/>
            <p:cNvSpPr/>
            <p:nvPr/>
          </p:nvSpPr>
          <p:spPr>
            <a:xfrm>
              <a:off x="5842650" y="2453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30"/>
            <p:cNvSpPr/>
            <p:nvPr/>
          </p:nvSpPr>
          <p:spPr>
            <a:xfrm>
              <a:off x="5855825" y="2452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30"/>
            <p:cNvSpPr/>
            <p:nvPr/>
          </p:nvSpPr>
          <p:spPr>
            <a:xfrm>
              <a:off x="5872025" y="25420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30"/>
            <p:cNvSpPr/>
            <p:nvPr/>
          </p:nvSpPr>
          <p:spPr>
            <a:xfrm>
              <a:off x="5889925" y="2540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30"/>
            <p:cNvSpPr/>
            <p:nvPr/>
          </p:nvSpPr>
          <p:spPr>
            <a:xfrm>
              <a:off x="5883150" y="25503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30"/>
            <p:cNvSpPr/>
            <p:nvPr/>
          </p:nvSpPr>
          <p:spPr>
            <a:xfrm>
              <a:off x="5875600" y="252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30"/>
            <p:cNvSpPr/>
            <p:nvPr/>
          </p:nvSpPr>
          <p:spPr>
            <a:xfrm>
              <a:off x="5882750" y="2512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30"/>
            <p:cNvSpPr/>
            <p:nvPr/>
          </p:nvSpPr>
          <p:spPr>
            <a:xfrm>
              <a:off x="5868075" y="2517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30"/>
            <p:cNvSpPr/>
            <p:nvPr/>
          </p:nvSpPr>
          <p:spPr>
            <a:xfrm>
              <a:off x="5861300" y="2527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30"/>
            <p:cNvSpPr/>
            <p:nvPr/>
          </p:nvSpPr>
          <p:spPr>
            <a:xfrm>
              <a:off x="5888775" y="2528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30"/>
            <p:cNvSpPr/>
            <p:nvPr/>
          </p:nvSpPr>
          <p:spPr>
            <a:xfrm>
              <a:off x="5853775" y="2506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30"/>
            <p:cNvSpPr/>
            <p:nvPr/>
          </p:nvSpPr>
          <p:spPr>
            <a:xfrm>
              <a:off x="5866950" y="2505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30"/>
            <p:cNvSpPr/>
            <p:nvPr/>
          </p:nvSpPr>
          <p:spPr>
            <a:xfrm>
              <a:off x="5883150" y="2595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30"/>
            <p:cNvSpPr/>
            <p:nvPr/>
          </p:nvSpPr>
          <p:spPr>
            <a:xfrm>
              <a:off x="5901025" y="2594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30"/>
            <p:cNvSpPr/>
            <p:nvPr/>
          </p:nvSpPr>
          <p:spPr>
            <a:xfrm>
              <a:off x="5894250" y="2603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30"/>
            <p:cNvSpPr/>
            <p:nvPr/>
          </p:nvSpPr>
          <p:spPr>
            <a:xfrm>
              <a:off x="5886725" y="2582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30"/>
            <p:cNvSpPr/>
            <p:nvPr/>
          </p:nvSpPr>
          <p:spPr>
            <a:xfrm>
              <a:off x="5893875" y="25654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30"/>
            <p:cNvSpPr/>
            <p:nvPr/>
          </p:nvSpPr>
          <p:spPr>
            <a:xfrm>
              <a:off x="5879175" y="25710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30"/>
            <p:cNvSpPr/>
            <p:nvPr/>
          </p:nvSpPr>
          <p:spPr>
            <a:xfrm>
              <a:off x="5872400" y="2580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30"/>
            <p:cNvSpPr/>
            <p:nvPr/>
          </p:nvSpPr>
          <p:spPr>
            <a:xfrm>
              <a:off x="5899900" y="258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30"/>
            <p:cNvSpPr/>
            <p:nvPr/>
          </p:nvSpPr>
          <p:spPr>
            <a:xfrm>
              <a:off x="5864875" y="25597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30"/>
            <p:cNvSpPr/>
            <p:nvPr/>
          </p:nvSpPr>
          <p:spPr>
            <a:xfrm>
              <a:off x="5878050" y="2558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30"/>
            <p:cNvSpPr/>
            <p:nvPr/>
          </p:nvSpPr>
          <p:spPr>
            <a:xfrm>
              <a:off x="5894250" y="2648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30"/>
            <p:cNvSpPr/>
            <p:nvPr/>
          </p:nvSpPr>
          <p:spPr>
            <a:xfrm>
              <a:off x="5912125" y="26475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30"/>
            <p:cNvSpPr/>
            <p:nvPr/>
          </p:nvSpPr>
          <p:spPr>
            <a:xfrm>
              <a:off x="5905350" y="2656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30"/>
            <p:cNvSpPr/>
            <p:nvPr/>
          </p:nvSpPr>
          <p:spPr>
            <a:xfrm>
              <a:off x="5897825" y="2636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30"/>
            <p:cNvSpPr/>
            <p:nvPr/>
          </p:nvSpPr>
          <p:spPr>
            <a:xfrm>
              <a:off x="5904975" y="2618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30"/>
            <p:cNvSpPr/>
            <p:nvPr/>
          </p:nvSpPr>
          <p:spPr>
            <a:xfrm>
              <a:off x="5890300" y="26243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30"/>
            <p:cNvSpPr/>
            <p:nvPr/>
          </p:nvSpPr>
          <p:spPr>
            <a:xfrm>
              <a:off x="5883525" y="2633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30"/>
            <p:cNvSpPr/>
            <p:nvPr/>
          </p:nvSpPr>
          <p:spPr>
            <a:xfrm>
              <a:off x="5911000" y="2635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30"/>
            <p:cNvSpPr/>
            <p:nvPr/>
          </p:nvSpPr>
          <p:spPr>
            <a:xfrm>
              <a:off x="5875975" y="2613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30"/>
            <p:cNvSpPr/>
            <p:nvPr/>
          </p:nvSpPr>
          <p:spPr>
            <a:xfrm>
              <a:off x="5889175" y="26121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30"/>
            <p:cNvSpPr/>
            <p:nvPr/>
          </p:nvSpPr>
          <p:spPr>
            <a:xfrm>
              <a:off x="5905350" y="270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30"/>
            <p:cNvSpPr/>
            <p:nvPr/>
          </p:nvSpPr>
          <p:spPr>
            <a:xfrm>
              <a:off x="5923250" y="2700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30"/>
            <p:cNvSpPr/>
            <p:nvPr/>
          </p:nvSpPr>
          <p:spPr>
            <a:xfrm>
              <a:off x="5916475" y="2710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30"/>
            <p:cNvSpPr/>
            <p:nvPr/>
          </p:nvSpPr>
          <p:spPr>
            <a:xfrm>
              <a:off x="5908925" y="268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30"/>
            <p:cNvSpPr/>
            <p:nvPr/>
          </p:nvSpPr>
          <p:spPr>
            <a:xfrm>
              <a:off x="5916100" y="2672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30"/>
            <p:cNvSpPr/>
            <p:nvPr/>
          </p:nvSpPr>
          <p:spPr>
            <a:xfrm>
              <a:off x="5901400" y="26776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30"/>
            <p:cNvSpPr/>
            <p:nvPr/>
          </p:nvSpPr>
          <p:spPr>
            <a:xfrm>
              <a:off x="5894625" y="2687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30"/>
            <p:cNvSpPr/>
            <p:nvPr/>
          </p:nvSpPr>
          <p:spPr>
            <a:xfrm>
              <a:off x="5922125" y="2688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30"/>
            <p:cNvSpPr/>
            <p:nvPr/>
          </p:nvSpPr>
          <p:spPr>
            <a:xfrm>
              <a:off x="5887100" y="2666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30"/>
            <p:cNvSpPr/>
            <p:nvPr/>
          </p:nvSpPr>
          <p:spPr>
            <a:xfrm>
              <a:off x="5900275" y="2665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30"/>
            <p:cNvSpPr/>
            <p:nvPr/>
          </p:nvSpPr>
          <p:spPr>
            <a:xfrm>
              <a:off x="5916475" y="2755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30"/>
            <p:cNvSpPr/>
            <p:nvPr/>
          </p:nvSpPr>
          <p:spPr>
            <a:xfrm>
              <a:off x="5934350" y="27541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30"/>
            <p:cNvSpPr/>
            <p:nvPr/>
          </p:nvSpPr>
          <p:spPr>
            <a:xfrm>
              <a:off x="5927575" y="2763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30"/>
            <p:cNvSpPr/>
            <p:nvPr/>
          </p:nvSpPr>
          <p:spPr>
            <a:xfrm>
              <a:off x="5920050" y="2742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30"/>
            <p:cNvSpPr/>
            <p:nvPr/>
          </p:nvSpPr>
          <p:spPr>
            <a:xfrm>
              <a:off x="5927200" y="272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30"/>
            <p:cNvSpPr/>
            <p:nvPr/>
          </p:nvSpPr>
          <p:spPr>
            <a:xfrm>
              <a:off x="5912525" y="27309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30"/>
            <p:cNvSpPr/>
            <p:nvPr/>
          </p:nvSpPr>
          <p:spPr>
            <a:xfrm>
              <a:off x="5905725" y="2740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30"/>
            <p:cNvSpPr/>
            <p:nvPr/>
          </p:nvSpPr>
          <p:spPr>
            <a:xfrm>
              <a:off x="5933225" y="2741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30"/>
            <p:cNvSpPr/>
            <p:nvPr/>
          </p:nvSpPr>
          <p:spPr>
            <a:xfrm>
              <a:off x="5898200" y="271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30"/>
            <p:cNvSpPr/>
            <p:nvPr/>
          </p:nvSpPr>
          <p:spPr>
            <a:xfrm>
              <a:off x="5911375" y="2718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30"/>
            <p:cNvSpPr/>
            <p:nvPr/>
          </p:nvSpPr>
          <p:spPr>
            <a:xfrm>
              <a:off x="5938300" y="2778375"/>
              <a:ext cx="5875" cy="7200"/>
            </a:xfrm>
            <a:custGeom>
              <a:avLst/>
              <a:gdLst/>
              <a:ahLst/>
              <a:cxnLst/>
              <a:rect l="l" t="t" r="r" b="b"/>
              <a:pathLst>
                <a:path w="235" h="288" extrusionOk="0">
                  <a:moveTo>
                    <a:pt x="182" y="1"/>
                  </a:moveTo>
                  <a:lnTo>
                    <a:pt x="1" y="272"/>
                  </a:lnTo>
                  <a:lnTo>
                    <a:pt x="31" y="287"/>
                  </a:lnTo>
                  <a:cubicBezTo>
                    <a:pt x="99" y="212"/>
                    <a:pt x="167" y="122"/>
                    <a:pt x="234" y="39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30"/>
            <p:cNvSpPr/>
            <p:nvPr/>
          </p:nvSpPr>
          <p:spPr>
            <a:xfrm>
              <a:off x="5923625" y="2784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30"/>
            <p:cNvSpPr/>
            <p:nvPr/>
          </p:nvSpPr>
          <p:spPr>
            <a:xfrm>
              <a:off x="5916850" y="2793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30"/>
            <p:cNvSpPr/>
            <p:nvPr/>
          </p:nvSpPr>
          <p:spPr>
            <a:xfrm>
              <a:off x="5909325" y="277275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1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30"/>
            <p:cNvSpPr/>
            <p:nvPr/>
          </p:nvSpPr>
          <p:spPr>
            <a:xfrm>
              <a:off x="5922500" y="2771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30"/>
            <p:cNvSpPr/>
            <p:nvPr/>
          </p:nvSpPr>
          <p:spPr>
            <a:xfrm>
              <a:off x="5942075" y="2765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30"/>
            <p:cNvSpPr/>
            <p:nvPr/>
          </p:nvSpPr>
          <p:spPr>
            <a:xfrm>
              <a:off x="5793500" y="2002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30"/>
            <p:cNvSpPr/>
            <p:nvPr/>
          </p:nvSpPr>
          <p:spPr>
            <a:xfrm>
              <a:off x="5811400" y="2001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30"/>
            <p:cNvSpPr/>
            <p:nvPr/>
          </p:nvSpPr>
          <p:spPr>
            <a:xfrm>
              <a:off x="5804800" y="20108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30"/>
            <p:cNvSpPr/>
            <p:nvPr/>
          </p:nvSpPr>
          <p:spPr>
            <a:xfrm>
              <a:off x="5797275" y="1990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30"/>
            <p:cNvSpPr/>
            <p:nvPr/>
          </p:nvSpPr>
          <p:spPr>
            <a:xfrm>
              <a:off x="5788425" y="1991850"/>
              <a:ext cx="2850" cy="2275"/>
            </a:xfrm>
            <a:custGeom>
              <a:avLst/>
              <a:gdLst/>
              <a:ahLst/>
              <a:cxnLst/>
              <a:rect l="l" t="t" r="r" b="b"/>
              <a:pathLst>
                <a:path w="114" h="91" extrusionOk="0">
                  <a:moveTo>
                    <a:pt x="106" y="0"/>
                  </a:moveTo>
                  <a:cubicBezTo>
                    <a:pt x="76" y="15"/>
                    <a:pt x="38" y="38"/>
                    <a:pt x="0" y="60"/>
                  </a:cubicBezTo>
                  <a:lnTo>
                    <a:pt x="53" y="9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30"/>
            <p:cNvSpPr/>
            <p:nvPr/>
          </p:nvSpPr>
          <p:spPr>
            <a:xfrm>
              <a:off x="5810450" y="1989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30"/>
            <p:cNvSpPr/>
            <p:nvPr/>
          </p:nvSpPr>
          <p:spPr>
            <a:xfrm>
              <a:off x="5815525" y="1981850"/>
              <a:ext cx="8325" cy="5500"/>
            </a:xfrm>
            <a:custGeom>
              <a:avLst/>
              <a:gdLst/>
              <a:ahLst/>
              <a:cxnLst/>
              <a:rect l="l" t="t" r="r" b="b"/>
              <a:pathLst>
                <a:path w="333" h="220" extrusionOk="0">
                  <a:moveTo>
                    <a:pt x="121" y="1"/>
                  </a:moveTo>
                  <a:cubicBezTo>
                    <a:pt x="91" y="8"/>
                    <a:pt x="54" y="16"/>
                    <a:pt x="16" y="23"/>
                  </a:cubicBezTo>
                  <a:lnTo>
                    <a:pt x="1" y="46"/>
                  </a:lnTo>
                  <a:lnTo>
                    <a:pt x="272" y="219"/>
                  </a:lnTo>
                  <a:lnTo>
                    <a:pt x="332" y="12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30"/>
            <p:cNvSpPr/>
            <p:nvPr/>
          </p:nvSpPr>
          <p:spPr>
            <a:xfrm>
              <a:off x="5804625" y="2055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30"/>
            <p:cNvSpPr/>
            <p:nvPr/>
          </p:nvSpPr>
          <p:spPr>
            <a:xfrm>
              <a:off x="5822500" y="2054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30"/>
            <p:cNvSpPr/>
            <p:nvPr/>
          </p:nvSpPr>
          <p:spPr>
            <a:xfrm>
              <a:off x="5808375" y="2043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30"/>
            <p:cNvSpPr/>
            <p:nvPr/>
          </p:nvSpPr>
          <p:spPr>
            <a:xfrm>
              <a:off x="5815350" y="2025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30"/>
            <p:cNvSpPr/>
            <p:nvPr/>
          </p:nvSpPr>
          <p:spPr>
            <a:xfrm>
              <a:off x="5800650" y="203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30"/>
            <p:cNvSpPr/>
            <p:nvPr/>
          </p:nvSpPr>
          <p:spPr>
            <a:xfrm>
              <a:off x="5793875" y="2040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30"/>
            <p:cNvSpPr/>
            <p:nvPr/>
          </p:nvSpPr>
          <p:spPr>
            <a:xfrm>
              <a:off x="5821550" y="2042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30"/>
            <p:cNvSpPr/>
            <p:nvPr/>
          </p:nvSpPr>
          <p:spPr>
            <a:xfrm>
              <a:off x="5786550" y="2020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30"/>
            <p:cNvSpPr/>
            <p:nvPr/>
          </p:nvSpPr>
          <p:spPr>
            <a:xfrm>
              <a:off x="5799725" y="20191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30"/>
            <p:cNvSpPr/>
            <p:nvPr/>
          </p:nvSpPr>
          <p:spPr>
            <a:xfrm>
              <a:off x="5815725" y="2109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30"/>
            <p:cNvSpPr/>
            <p:nvPr/>
          </p:nvSpPr>
          <p:spPr>
            <a:xfrm>
              <a:off x="5833625" y="21080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30"/>
            <p:cNvSpPr/>
            <p:nvPr/>
          </p:nvSpPr>
          <p:spPr>
            <a:xfrm>
              <a:off x="5819500" y="2096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30"/>
            <p:cNvSpPr/>
            <p:nvPr/>
          </p:nvSpPr>
          <p:spPr>
            <a:xfrm>
              <a:off x="5826450" y="2079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30"/>
            <p:cNvSpPr/>
            <p:nvPr/>
          </p:nvSpPr>
          <p:spPr>
            <a:xfrm>
              <a:off x="5811775" y="2084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30"/>
            <p:cNvSpPr/>
            <p:nvPr/>
          </p:nvSpPr>
          <p:spPr>
            <a:xfrm>
              <a:off x="5805000" y="2094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30"/>
            <p:cNvSpPr/>
            <p:nvPr/>
          </p:nvSpPr>
          <p:spPr>
            <a:xfrm>
              <a:off x="5832675" y="2095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30"/>
            <p:cNvSpPr/>
            <p:nvPr/>
          </p:nvSpPr>
          <p:spPr>
            <a:xfrm>
              <a:off x="5797650" y="2073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30"/>
            <p:cNvSpPr/>
            <p:nvPr/>
          </p:nvSpPr>
          <p:spPr>
            <a:xfrm>
              <a:off x="5810825" y="20724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30"/>
            <p:cNvSpPr/>
            <p:nvPr/>
          </p:nvSpPr>
          <p:spPr>
            <a:xfrm>
              <a:off x="5815925" y="20641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30"/>
            <p:cNvSpPr/>
            <p:nvPr/>
          </p:nvSpPr>
          <p:spPr>
            <a:xfrm>
              <a:off x="5826825" y="2162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30"/>
            <p:cNvSpPr/>
            <p:nvPr/>
          </p:nvSpPr>
          <p:spPr>
            <a:xfrm>
              <a:off x="5844725" y="2161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30"/>
            <p:cNvSpPr/>
            <p:nvPr/>
          </p:nvSpPr>
          <p:spPr>
            <a:xfrm>
              <a:off x="5830600" y="21500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30"/>
            <p:cNvSpPr/>
            <p:nvPr/>
          </p:nvSpPr>
          <p:spPr>
            <a:xfrm>
              <a:off x="5837575" y="21323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30"/>
            <p:cNvSpPr/>
            <p:nvPr/>
          </p:nvSpPr>
          <p:spPr>
            <a:xfrm>
              <a:off x="5822875" y="2137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30"/>
            <p:cNvSpPr/>
            <p:nvPr/>
          </p:nvSpPr>
          <p:spPr>
            <a:xfrm>
              <a:off x="5816100" y="2147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30"/>
            <p:cNvSpPr/>
            <p:nvPr/>
          </p:nvSpPr>
          <p:spPr>
            <a:xfrm>
              <a:off x="5843775" y="21490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30"/>
            <p:cNvSpPr/>
            <p:nvPr/>
          </p:nvSpPr>
          <p:spPr>
            <a:xfrm>
              <a:off x="5808750" y="2126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30"/>
            <p:cNvSpPr/>
            <p:nvPr/>
          </p:nvSpPr>
          <p:spPr>
            <a:xfrm>
              <a:off x="5821950" y="21257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30"/>
            <p:cNvSpPr/>
            <p:nvPr/>
          </p:nvSpPr>
          <p:spPr>
            <a:xfrm>
              <a:off x="5827025" y="21174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30"/>
            <p:cNvSpPr/>
            <p:nvPr/>
          </p:nvSpPr>
          <p:spPr>
            <a:xfrm>
              <a:off x="5837950" y="2215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30"/>
            <p:cNvSpPr/>
            <p:nvPr/>
          </p:nvSpPr>
          <p:spPr>
            <a:xfrm>
              <a:off x="5855825" y="2214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30"/>
            <p:cNvSpPr/>
            <p:nvPr/>
          </p:nvSpPr>
          <p:spPr>
            <a:xfrm>
              <a:off x="5841700" y="2203125"/>
              <a:ext cx="6825" cy="8300"/>
            </a:xfrm>
            <a:custGeom>
              <a:avLst/>
              <a:gdLst/>
              <a:ahLst/>
              <a:cxnLst/>
              <a:rect l="l" t="t" r="r" b="b"/>
              <a:pathLst>
                <a:path w="273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30"/>
            <p:cNvSpPr/>
            <p:nvPr/>
          </p:nvSpPr>
          <p:spPr>
            <a:xfrm>
              <a:off x="5848675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30"/>
            <p:cNvSpPr/>
            <p:nvPr/>
          </p:nvSpPr>
          <p:spPr>
            <a:xfrm>
              <a:off x="5834000" y="2191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30"/>
            <p:cNvSpPr/>
            <p:nvPr/>
          </p:nvSpPr>
          <p:spPr>
            <a:xfrm>
              <a:off x="5827200" y="2200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30"/>
            <p:cNvSpPr/>
            <p:nvPr/>
          </p:nvSpPr>
          <p:spPr>
            <a:xfrm>
              <a:off x="5854900" y="22023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30"/>
            <p:cNvSpPr/>
            <p:nvPr/>
          </p:nvSpPr>
          <p:spPr>
            <a:xfrm>
              <a:off x="5819875" y="2179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30"/>
            <p:cNvSpPr/>
            <p:nvPr/>
          </p:nvSpPr>
          <p:spPr>
            <a:xfrm>
              <a:off x="5833050" y="21790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30"/>
            <p:cNvSpPr/>
            <p:nvPr/>
          </p:nvSpPr>
          <p:spPr>
            <a:xfrm>
              <a:off x="5838125" y="21707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30"/>
            <p:cNvSpPr/>
            <p:nvPr/>
          </p:nvSpPr>
          <p:spPr>
            <a:xfrm>
              <a:off x="5849050" y="2269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30"/>
            <p:cNvSpPr/>
            <p:nvPr/>
          </p:nvSpPr>
          <p:spPr>
            <a:xfrm>
              <a:off x="5866950" y="2267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30"/>
            <p:cNvSpPr/>
            <p:nvPr/>
          </p:nvSpPr>
          <p:spPr>
            <a:xfrm>
              <a:off x="5852825" y="22564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30"/>
            <p:cNvSpPr/>
            <p:nvPr/>
          </p:nvSpPr>
          <p:spPr>
            <a:xfrm>
              <a:off x="5859800" y="2238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30"/>
            <p:cNvSpPr/>
            <p:nvPr/>
          </p:nvSpPr>
          <p:spPr>
            <a:xfrm>
              <a:off x="5845100" y="2244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30"/>
            <p:cNvSpPr/>
            <p:nvPr/>
          </p:nvSpPr>
          <p:spPr>
            <a:xfrm>
              <a:off x="5838325" y="225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30"/>
            <p:cNvSpPr/>
            <p:nvPr/>
          </p:nvSpPr>
          <p:spPr>
            <a:xfrm>
              <a:off x="5866000" y="22556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30"/>
            <p:cNvSpPr/>
            <p:nvPr/>
          </p:nvSpPr>
          <p:spPr>
            <a:xfrm>
              <a:off x="5830975" y="2233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30"/>
            <p:cNvSpPr/>
            <p:nvPr/>
          </p:nvSpPr>
          <p:spPr>
            <a:xfrm>
              <a:off x="5844150" y="22323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30"/>
            <p:cNvSpPr/>
            <p:nvPr/>
          </p:nvSpPr>
          <p:spPr>
            <a:xfrm>
              <a:off x="5849250" y="22240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30"/>
            <p:cNvSpPr/>
            <p:nvPr/>
          </p:nvSpPr>
          <p:spPr>
            <a:xfrm>
              <a:off x="5860175" y="23221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30"/>
            <p:cNvSpPr/>
            <p:nvPr/>
          </p:nvSpPr>
          <p:spPr>
            <a:xfrm>
              <a:off x="5878050" y="2321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30"/>
            <p:cNvSpPr/>
            <p:nvPr/>
          </p:nvSpPr>
          <p:spPr>
            <a:xfrm>
              <a:off x="5863925" y="2309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30"/>
            <p:cNvSpPr/>
            <p:nvPr/>
          </p:nvSpPr>
          <p:spPr>
            <a:xfrm>
              <a:off x="5870900" y="229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30"/>
            <p:cNvSpPr/>
            <p:nvPr/>
          </p:nvSpPr>
          <p:spPr>
            <a:xfrm>
              <a:off x="5856200" y="22978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30"/>
            <p:cNvSpPr/>
            <p:nvPr/>
          </p:nvSpPr>
          <p:spPr>
            <a:xfrm>
              <a:off x="5849425" y="2307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30"/>
            <p:cNvSpPr/>
            <p:nvPr/>
          </p:nvSpPr>
          <p:spPr>
            <a:xfrm>
              <a:off x="5877125" y="23089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30"/>
            <p:cNvSpPr/>
            <p:nvPr/>
          </p:nvSpPr>
          <p:spPr>
            <a:xfrm>
              <a:off x="5842100" y="2286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30"/>
            <p:cNvSpPr/>
            <p:nvPr/>
          </p:nvSpPr>
          <p:spPr>
            <a:xfrm>
              <a:off x="5855275" y="22856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30"/>
            <p:cNvSpPr/>
            <p:nvPr/>
          </p:nvSpPr>
          <p:spPr>
            <a:xfrm>
              <a:off x="5860350" y="22773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30"/>
            <p:cNvSpPr/>
            <p:nvPr/>
          </p:nvSpPr>
          <p:spPr>
            <a:xfrm>
              <a:off x="5871275" y="23754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30"/>
            <p:cNvSpPr/>
            <p:nvPr/>
          </p:nvSpPr>
          <p:spPr>
            <a:xfrm>
              <a:off x="5889175" y="23742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30"/>
            <p:cNvSpPr/>
            <p:nvPr/>
          </p:nvSpPr>
          <p:spPr>
            <a:xfrm>
              <a:off x="5882575" y="23837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30"/>
            <p:cNvSpPr/>
            <p:nvPr/>
          </p:nvSpPr>
          <p:spPr>
            <a:xfrm>
              <a:off x="5875050" y="236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30"/>
            <p:cNvSpPr/>
            <p:nvPr/>
          </p:nvSpPr>
          <p:spPr>
            <a:xfrm>
              <a:off x="5882000" y="2345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30"/>
            <p:cNvSpPr/>
            <p:nvPr/>
          </p:nvSpPr>
          <p:spPr>
            <a:xfrm>
              <a:off x="5867325" y="2351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30"/>
            <p:cNvSpPr/>
            <p:nvPr/>
          </p:nvSpPr>
          <p:spPr>
            <a:xfrm>
              <a:off x="5860550" y="2360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30"/>
            <p:cNvSpPr/>
            <p:nvPr/>
          </p:nvSpPr>
          <p:spPr>
            <a:xfrm>
              <a:off x="5888225" y="23620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30"/>
            <p:cNvSpPr/>
            <p:nvPr/>
          </p:nvSpPr>
          <p:spPr>
            <a:xfrm>
              <a:off x="5853200" y="233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30"/>
            <p:cNvSpPr/>
            <p:nvPr/>
          </p:nvSpPr>
          <p:spPr>
            <a:xfrm>
              <a:off x="5866375" y="23388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30"/>
            <p:cNvSpPr/>
            <p:nvPr/>
          </p:nvSpPr>
          <p:spPr>
            <a:xfrm>
              <a:off x="5871475" y="2330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30"/>
            <p:cNvSpPr/>
            <p:nvPr/>
          </p:nvSpPr>
          <p:spPr>
            <a:xfrm>
              <a:off x="5882375" y="2428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30"/>
            <p:cNvSpPr/>
            <p:nvPr/>
          </p:nvSpPr>
          <p:spPr>
            <a:xfrm>
              <a:off x="5900275" y="2427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30"/>
            <p:cNvSpPr/>
            <p:nvPr/>
          </p:nvSpPr>
          <p:spPr>
            <a:xfrm>
              <a:off x="5893675" y="24370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30"/>
            <p:cNvSpPr/>
            <p:nvPr/>
          </p:nvSpPr>
          <p:spPr>
            <a:xfrm>
              <a:off x="5886150" y="2416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30"/>
            <p:cNvSpPr/>
            <p:nvPr/>
          </p:nvSpPr>
          <p:spPr>
            <a:xfrm>
              <a:off x="5893125" y="23987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30"/>
            <p:cNvSpPr/>
            <p:nvPr/>
          </p:nvSpPr>
          <p:spPr>
            <a:xfrm>
              <a:off x="5878425" y="24044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30"/>
            <p:cNvSpPr/>
            <p:nvPr/>
          </p:nvSpPr>
          <p:spPr>
            <a:xfrm>
              <a:off x="5871650" y="2413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30"/>
            <p:cNvSpPr/>
            <p:nvPr/>
          </p:nvSpPr>
          <p:spPr>
            <a:xfrm>
              <a:off x="5899325" y="2415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30"/>
            <p:cNvSpPr/>
            <p:nvPr/>
          </p:nvSpPr>
          <p:spPr>
            <a:xfrm>
              <a:off x="5864300" y="2393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30"/>
            <p:cNvSpPr/>
            <p:nvPr/>
          </p:nvSpPr>
          <p:spPr>
            <a:xfrm>
              <a:off x="5877500" y="2392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30"/>
            <p:cNvSpPr/>
            <p:nvPr/>
          </p:nvSpPr>
          <p:spPr>
            <a:xfrm>
              <a:off x="5893500" y="2482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30"/>
            <p:cNvSpPr/>
            <p:nvPr/>
          </p:nvSpPr>
          <p:spPr>
            <a:xfrm>
              <a:off x="5911375" y="2480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30"/>
            <p:cNvSpPr/>
            <p:nvPr/>
          </p:nvSpPr>
          <p:spPr>
            <a:xfrm>
              <a:off x="5904800" y="2490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30"/>
            <p:cNvSpPr/>
            <p:nvPr/>
          </p:nvSpPr>
          <p:spPr>
            <a:xfrm>
              <a:off x="5897250" y="24695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30"/>
            <p:cNvSpPr/>
            <p:nvPr/>
          </p:nvSpPr>
          <p:spPr>
            <a:xfrm>
              <a:off x="5904225" y="2452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30"/>
            <p:cNvSpPr/>
            <p:nvPr/>
          </p:nvSpPr>
          <p:spPr>
            <a:xfrm>
              <a:off x="5889550" y="24577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30"/>
            <p:cNvSpPr/>
            <p:nvPr/>
          </p:nvSpPr>
          <p:spPr>
            <a:xfrm>
              <a:off x="5882750" y="2467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30"/>
            <p:cNvSpPr/>
            <p:nvPr/>
          </p:nvSpPr>
          <p:spPr>
            <a:xfrm>
              <a:off x="5910450" y="2468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30"/>
            <p:cNvSpPr/>
            <p:nvPr/>
          </p:nvSpPr>
          <p:spPr>
            <a:xfrm>
              <a:off x="5875425" y="2446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30"/>
            <p:cNvSpPr/>
            <p:nvPr/>
          </p:nvSpPr>
          <p:spPr>
            <a:xfrm>
              <a:off x="5888600" y="24454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30"/>
            <p:cNvSpPr/>
            <p:nvPr/>
          </p:nvSpPr>
          <p:spPr>
            <a:xfrm>
              <a:off x="5904600" y="253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30"/>
            <p:cNvSpPr/>
            <p:nvPr/>
          </p:nvSpPr>
          <p:spPr>
            <a:xfrm>
              <a:off x="5922500" y="253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30"/>
            <p:cNvSpPr/>
            <p:nvPr/>
          </p:nvSpPr>
          <p:spPr>
            <a:xfrm>
              <a:off x="5915900" y="25435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30"/>
            <p:cNvSpPr/>
            <p:nvPr/>
          </p:nvSpPr>
          <p:spPr>
            <a:xfrm>
              <a:off x="5908375" y="252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30"/>
            <p:cNvSpPr/>
            <p:nvPr/>
          </p:nvSpPr>
          <p:spPr>
            <a:xfrm>
              <a:off x="5915350" y="2505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30"/>
            <p:cNvSpPr/>
            <p:nvPr/>
          </p:nvSpPr>
          <p:spPr>
            <a:xfrm>
              <a:off x="5900650" y="2511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30"/>
            <p:cNvSpPr/>
            <p:nvPr/>
          </p:nvSpPr>
          <p:spPr>
            <a:xfrm>
              <a:off x="5893875" y="2520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30"/>
            <p:cNvSpPr/>
            <p:nvPr/>
          </p:nvSpPr>
          <p:spPr>
            <a:xfrm>
              <a:off x="5921550" y="25219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30"/>
            <p:cNvSpPr/>
            <p:nvPr/>
          </p:nvSpPr>
          <p:spPr>
            <a:xfrm>
              <a:off x="5886525" y="2499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30"/>
            <p:cNvSpPr/>
            <p:nvPr/>
          </p:nvSpPr>
          <p:spPr>
            <a:xfrm>
              <a:off x="5899700" y="24987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30"/>
            <p:cNvSpPr/>
            <p:nvPr/>
          </p:nvSpPr>
          <p:spPr>
            <a:xfrm>
              <a:off x="5915725" y="2588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30"/>
            <p:cNvSpPr/>
            <p:nvPr/>
          </p:nvSpPr>
          <p:spPr>
            <a:xfrm>
              <a:off x="5933600" y="2587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30"/>
            <p:cNvSpPr/>
            <p:nvPr/>
          </p:nvSpPr>
          <p:spPr>
            <a:xfrm>
              <a:off x="5926825" y="2596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30"/>
            <p:cNvSpPr/>
            <p:nvPr/>
          </p:nvSpPr>
          <p:spPr>
            <a:xfrm>
              <a:off x="5919475" y="2576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30"/>
            <p:cNvSpPr/>
            <p:nvPr/>
          </p:nvSpPr>
          <p:spPr>
            <a:xfrm>
              <a:off x="5926450" y="255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30"/>
            <p:cNvSpPr/>
            <p:nvPr/>
          </p:nvSpPr>
          <p:spPr>
            <a:xfrm>
              <a:off x="5911750" y="25642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30"/>
            <p:cNvSpPr/>
            <p:nvPr/>
          </p:nvSpPr>
          <p:spPr>
            <a:xfrm>
              <a:off x="5904975" y="2573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30"/>
            <p:cNvSpPr/>
            <p:nvPr/>
          </p:nvSpPr>
          <p:spPr>
            <a:xfrm>
              <a:off x="5932675" y="2575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30"/>
            <p:cNvSpPr/>
            <p:nvPr/>
          </p:nvSpPr>
          <p:spPr>
            <a:xfrm>
              <a:off x="5897650" y="255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30"/>
            <p:cNvSpPr/>
            <p:nvPr/>
          </p:nvSpPr>
          <p:spPr>
            <a:xfrm>
              <a:off x="5910625" y="2552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30"/>
            <p:cNvSpPr/>
            <p:nvPr/>
          </p:nvSpPr>
          <p:spPr>
            <a:xfrm>
              <a:off x="5926825" y="2641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30"/>
            <p:cNvSpPr/>
            <p:nvPr/>
          </p:nvSpPr>
          <p:spPr>
            <a:xfrm>
              <a:off x="5944725" y="2640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30"/>
            <p:cNvSpPr/>
            <p:nvPr/>
          </p:nvSpPr>
          <p:spPr>
            <a:xfrm>
              <a:off x="5937925" y="2650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30"/>
            <p:cNvSpPr/>
            <p:nvPr/>
          </p:nvSpPr>
          <p:spPr>
            <a:xfrm>
              <a:off x="5930600" y="26294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30"/>
            <p:cNvSpPr/>
            <p:nvPr/>
          </p:nvSpPr>
          <p:spPr>
            <a:xfrm>
              <a:off x="5937550" y="261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30"/>
            <p:cNvSpPr/>
            <p:nvPr/>
          </p:nvSpPr>
          <p:spPr>
            <a:xfrm>
              <a:off x="5922875" y="26175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30"/>
            <p:cNvSpPr/>
            <p:nvPr/>
          </p:nvSpPr>
          <p:spPr>
            <a:xfrm>
              <a:off x="5916100" y="2627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30"/>
            <p:cNvSpPr/>
            <p:nvPr/>
          </p:nvSpPr>
          <p:spPr>
            <a:xfrm>
              <a:off x="5943775" y="26285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30"/>
            <p:cNvSpPr/>
            <p:nvPr/>
          </p:nvSpPr>
          <p:spPr>
            <a:xfrm>
              <a:off x="5908750" y="2606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30"/>
            <p:cNvSpPr/>
            <p:nvPr/>
          </p:nvSpPr>
          <p:spPr>
            <a:xfrm>
              <a:off x="5921750" y="2605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30"/>
            <p:cNvSpPr/>
            <p:nvPr/>
          </p:nvSpPr>
          <p:spPr>
            <a:xfrm>
              <a:off x="5937925" y="2695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30"/>
            <p:cNvSpPr/>
            <p:nvPr/>
          </p:nvSpPr>
          <p:spPr>
            <a:xfrm>
              <a:off x="5955825" y="2694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30"/>
            <p:cNvSpPr/>
            <p:nvPr/>
          </p:nvSpPr>
          <p:spPr>
            <a:xfrm>
              <a:off x="5949050" y="2703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30"/>
            <p:cNvSpPr/>
            <p:nvPr/>
          </p:nvSpPr>
          <p:spPr>
            <a:xfrm>
              <a:off x="5941700" y="2682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30"/>
            <p:cNvSpPr/>
            <p:nvPr/>
          </p:nvSpPr>
          <p:spPr>
            <a:xfrm>
              <a:off x="5948675" y="2665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30"/>
            <p:cNvSpPr/>
            <p:nvPr/>
          </p:nvSpPr>
          <p:spPr>
            <a:xfrm>
              <a:off x="5933975" y="26708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30"/>
            <p:cNvSpPr/>
            <p:nvPr/>
          </p:nvSpPr>
          <p:spPr>
            <a:xfrm>
              <a:off x="5927200" y="2680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30"/>
            <p:cNvSpPr/>
            <p:nvPr/>
          </p:nvSpPr>
          <p:spPr>
            <a:xfrm>
              <a:off x="5954875" y="26817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30"/>
            <p:cNvSpPr/>
            <p:nvPr/>
          </p:nvSpPr>
          <p:spPr>
            <a:xfrm>
              <a:off x="5919850" y="265937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30"/>
            <p:cNvSpPr/>
            <p:nvPr/>
          </p:nvSpPr>
          <p:spPr>
            <a:xfrm>
              <a:off x="5932850" y="2658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30"/>
            <p:cNvSpPr/>
            <p:nvPr/>
          </p:nvSpPr>
          <p:spPr>
            <a:xfrm>
              <a:off x="5949050" y="2748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30"/>
            <p:cNvSpPr/>
            <p:nvPr/>
          </p:nvSpPr>
          <p:spPr>
            <a:xfrm>
              <a:off x="5952800" y="27360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30"/>
            <p:cNvSpPr/>
            <p:nvPr/>
          </p:nvSpPr>
          <p:spPr>
            <a:xfrm>
              <a:off x="5959775" y="27183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30"/>
            <p:cNvSpPr/>
            <p:nvPr/>
          </p:nvSpPr>
          <p:spPr>
            <a:xfrm>
              <a:off x="5945100" y="27239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30"/>
            <p:cNvSpPr/>
            <p:nvPr/>
          </p:nvSpPr>
          <p:spPr>
            <a:xfrm>
              <a:off x="5938300" y="2733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30"/>
            <p:cNvSpPr/>
            <p:nvPr/>
          </p:nvSpPr>
          <p:spPr>
            <a:xfrm>
              <a:off x="5966000" y="2735075"/>
              <a:ext cx="6975" cy="5875"/>
            </a:xfrm>
            <a:custGeom>
              <a:avLst/>
              <a:gdLst/>
              <a:ahLst/>
              <a:cxnLst/>
              <a:rect l="l" t="t" r="r" b="b"/>
              <a:pathLst>
                <a:path w="279" h="235" extrusionOk="0">
                  <a:moveTo>
                    <a:pt x="60" y="1"/>
                  </a:moveTo>
                  <a:lnTo>
                    <a:pt x="0" y="91"/>
                  </a:lnTo>
                  <a:lnTo>
                    <a:pt x="226" y="234"/>
                  </a:lnTo>
                  <a:cubicBezTo>
                    <a:pt x="241" y="204"/>
                    <a:pt x="264" y="174"/>
                    <a:pt x="279" y="136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30"/>
            <p:cNvSpPr/>
            <p:nvPr/>
          </p:nvSpPr>
          <p:spPr>
            <a:xfrm>
              <a:off x="5930975" y="27126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30"/>
            <p:cNvSpPr/>
            <p:nvPr/>
          </p:nvSpPr>
          <p:spPr>
            <a:xfrm>
              <a:off x="5943950" y="2711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30"/>
            <p:cNvSpPr/>
            <p:nvPr/>
          </p:nvSpPr>
          <p:spPr>
            <a:xfrm>
              <a:off x="5963550" y="27059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30"/>
            <p:cNvSpPr/>
            <p:nvPr/>
          </p:nvSpPr>
          <p:spPr>
            <a:xfrm>
              <a:off x="5826275" y="1995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30"/>
            <p:cNvSpPr/>
            <p:nvPr/>
          </p:nvSpPr>
          <p:spPr>
            <a:xfrm>
              <a:off x="5843975" y="1994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30"/>
            <p:cNvSpPr/>
            <p:nvPr/>
          </p:nvSpPr>
          <p:spPr>
            <a:xfrm>
              <a:off x="5837375" y="2004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30"/>
            <p:cNvSpPr/>
            <p:nvPr/>
          </p:nvSpPr>
          <p:spPr>
            <a:xfrm>
              <a:off x="5829850" y="19833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30"/>
            <p:cNvSpPr/>
            <p:nvPr/>
          </p:nvSpPr>
          <p:spPr>
            <a:xfrm>
              <a:off x="5843025" y="198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30"/>
            <p:cNvSpPr/>
            <p:nvPr/>
          </p:nvSpPr>
          <p:spPr>
            <a:xfrm>
              <a:off x="5837375" y="2049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30"/>
            <p:cNvSpPr/>
            <p:nvPr/>
          </p:nvSpPr>
          <p:spPr>
            <a:xfrm>
              <a:off x="5855075" y="2047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30"/>
            <p:cNvSpPr/>
            <p:nvPr/>
          </p:nvSpPr>
          <p:spPr>
            <a:xfrm>
              <a:off x="5840950" y="2036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30"/>
            <p:cNvSpPr/>
            <p:nvPr/>
          </p:nvSpPr>
          <p:spPr>
            <a:xfrm>
              <a:off x="5848125" y="2018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30"/>
            <p:cNvSpPr/>
            <p:nvPr/>
          </p:nvSpPr>
          <p:spPr>
            <a:xfrm>
              <a:off x="5833225" y="2024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30"/>
            <p:cNvSpPr/>
            <p:nvPr/>
          </p:nvSpPr>
          <p:spPr>
            <a:xfrm>
              <a:off x="5826650" y="20340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30"/>
            <p:cNvSpPr/>
            <p:nvPr/>
          </p:nvSpPr>
          <p:spPr>
            <a:xfrm>
              <a:off x="5854150" y="2035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30"/>
            <p:cNvSpPr/>
            <p:nvPr/>
          </p:nvSpPr>
          <p:spPr>
            <a:xfrm>
              <a:off x="5819125" y="2013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30"/>
            <p:cNvSpPr/>
            <p:nvPr/>
          </p:nvSpPr>
          <p:spPr>
            <a:xfrm>
              <a:off x="5832300" y="2012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30"/>
            <p:cNvSpPr/>
            <p:nvPr/>
          </p:nvSpPr>
          <p:spPr>
            <a:xfrm>
              <a:off x="5848500" y="210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30"/>
            <p:cNvSpPr/>
            <p:nvPr/>
          </p:nvSpPr>
          <p:spPr>
            <a:xfrm>
              <a:off x="5866200" y="2101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30"/>
            <p:cNvSpPr/>
            <p:nvPr/>
          </p:nvSpPr>
          <p:spPr>
            <a:xfrm>
              <a:off x="5852075" y="2089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30"/>
            <p:cNvSpPr/>
            <p:nvPr/>
          </p:nvSpPr>
          <p:spPr>
            <a:xfrm>
              <a:off x="5859225" y="207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30"/>
            <p:cNvSpPr/>
            <p:nvPr/>
          </p:nvSpPr>
          <p:spPr>
            <a:xfrm>
              <a:off x="5844350" y="2077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30"/>
            <p:cNvSpPr/>
            <p:nvPr/>
          </p:nvSpPr>
          <p:spPr>
            <a:xfrm>
              <a:off x="5837750" y="20873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30"/>
            <p:cNvSpPr/>
            <p:nvPr/>
          </p:nvSpPr>
          <p:spPr>
            <a:xfrm>
              <a:off x="5865250" y="2089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30"/>
            <p:cNvSpPr/>
            <p:nvPr/>
          </p:nvSpPr>
          <p:spPr>
            <a:xfrm>
              <a:off x="5830225" y="2066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30"/>
            <p:cNvSpPr/>
            <p:nvPr/>
          </p:nvSpPr>
          <p:spPr>
            <a:xfrm>
              <a:off x="5843400" y="2065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30"/>
            <p:cNvSpPr/>
            <p:nvPr/>
          </p:nvSpPr>
          <p:spPr>
            <a:xfrm>
              <a:off x="5848500" y="20573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30"/>
            <p:cNvSpPr/>
            <p:nvPr/>
          </p:nvSpPr>
          <p:spPr>
            <a:xfrm>
              <a:off x="5859600" y="2155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30"/>
            <p:cNvSpPr/>
            <p:nvPr/>
          </p:nvSpPr>
          <p:spPr>
            <a:xfrm>
              <a:off x="5877300" y="2154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30"/>
            <p:cNvSpPr/>
            <p:nvPr/>
          </p:nvSpPr>
          <p:spPr>
            <a:xfrm>
              <a:off x="5863175" y="21430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30"/>
            <p:cNvSpPr/>
            <p:nvPr/>
          </p:nvSpPr>
          <p:spPr>
            <a:xfrm>
              <a:off x="5870325" y="2125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30"/>
            <p:cNvSpPr/>
            <p:nvPr/>
          </p:nvSpPr>
          <p:spPr>
            <a:xfrm>
              <a:off x="5855450" y="2131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30"/>
            <p:cNvSpPr/>
            <p:nvPr/>
          </p:nvSpPr>
          <p:spPr>
            <a:xfrm>
              <a:off x="5848875" y="2140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30"/>
            <p:cNvSpPr/>
            <p:nvPr/>
          </p:nvSpPr>
          <p:spPr>
            <a:xfrm>
              <a:off x="5876350" y="2142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30"/>
            <p:cNvSpPr/>
            <p:nvPr/>
          </p:nvSpPr>
          <p:spPr>
            <a:xfrm>
              <a:off x="5841325" y="2119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30"/>
            <p:cNvSpPr/>
            <p:nvPr/>
          </p:nvSpPr>
          <p:spPr>
            <a:xfrm>
              <a:off x="5854525" y="21189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30"/>
            <p:cNvSpPr/>
            <p:nvPr/>
          </p:nvSpPr>
          <p:spPr>
            <a:xfrm>
              <a:off x="5859600" y="21106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30"/>
            <p:cNvSpPr/>
            <p:nvPr/>
          </p:nvSpPr>
          <p:spPr>
            <a:xfrm>
              <a:off x="5870525" y="2208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30"/>
            <p:cNvSpPr/>
            <p:nvPr/>
          </p:nvSpPr>
          <p:spPr>
            <a:xfrm>
              <a:off x="5888400" y="220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30"/>
            <p:cNvSpPr/>
            <p:nvPr/>
          </p:nvSpPr>
          <p:spPr>
            <a:xfrm>
              <a:off x="5874300" y="2196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30"/>
            <p:cNvSpPr/>
            <p:nvPr/>
          </p:nvSpPr>
          <p:spPr>
            <a:xfrm>
              <a:off x="5881450" y="2178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30"/>
            <p:cNvSpPr/>
            <p:nvPr/>
          </p:nvSpPr>
          <p:spPr>
            <a:xfrm>
              <a:off x="5866575" y="2184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30"/>
            <p:cNvSpPr/>
            <p:nvPr/>
          </p:nvSpPr>
          <p:spPr>
            <a:xfrm>
              <a:off x="5859975" y="21939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30"/>
            <p:cNvSpPr/>
            <p:nvPr/>
          </p:nvSpPr>
          <p:spPr>
            <a:xfrm>
              <a:off x="5887475" y="2195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30"/>
            <p:cNvSpPr/>
            <p:nvPr/>
          </p:nvSpPr>
          <p:spPr>
            <a:xfrm>
              <a:off x="5852450" y="2173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30"/>
            <p:cNvSpPr/>
            <p:nvPr/>
          </p:nvSpPr>
          <p:spPr>
            <a:xfrm>
              <a:off x="5865625" y="2172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30"/>
            <p:cNvSpPr/>
            <p:nvPr/>
          </p:nvSpPr>
          <p:spPr>
            <a:xfrm>
              <a:off x="5870700" y="21639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30"/>
            <p:cNvSpPr/>
            <p:nvPr/>
          </p:nvSpPr>
          <p:spPr>
            <a:xfrm>
              <a:off x="5881625" y="22620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30"/>
            <p:cNvSpPr/>
            <p:nvPr/>
          </p:nvSpPr>
          <p:spPr>
            <a:xfrm>
              <a:off x="5899525" y="2260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30"/>
            <p:cNvSpPr/>
            <p:nvPr/>
          </p:nvSpPr>
          <p:spPr>
            <a:xfrm>
              <a:off x="5885400" y="224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30"/>
            <p:cNvSpPr/>
            <p:nvPr/>
          </p:nvSpPr>
          <p:spPr>
            <a:xfrm>
              <a:off x="5892550" y="22321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30"/>
            <p:cNvSpPr/>
            <p:nvPr/>
          </p:nvSpPr>
          <p:spPr>
            <a:xfrm>
              <a:off x="5877675" y="2237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30"/>
            <p:cNvSpPr/>
            <p:nvPr/>
          </p:nvSpPr>
          <p:spPr>
            <a:xfrm>
              <a:off x="5871075" y="22471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30"/>
            <p:cNvSpPr/>
            <p:nvPr/>
          </p:nvSpPr>
          <p:spPr>
            <a:xfrm>
              <a:off x="5898575" y="224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30"/>
            <p:cNvSpPr/>
            <p:nvPr/>
          </p:nvSpPr>
          <p:spPr>
            <a:xfrm>
              <a:off x="5863550" y="2226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30"/>
            <p:cNvSpPr/>
            <p:nvPr/>
          </p:nvSpPr>
          <p:spPr>
            <a:xfrm>
              <a:off x="5876725" y="22255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30"/>
            <p:cNvSpPr/>
            <p:nvPr/>
          </p:nvSpPr>
          <p:spPr>
            <a:xfrm>
              <a:off x="5881825" y="22172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30"/>
            <p:cNvSpPr/>
            <p:nvPr/>
          </p:nvSpPr>
          <p:spPr>
            <a:xfrm>
              <a:off x="5892750" y="2315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30"/>
            <p:cNvSpPr/>
            <p:nvPr/>
          </p:nvSpPr>
          <p:spPr>
            <a:xfrm>
              <a:off x="5910625" y="2314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30"/>
            <p:cNvSpPr/>
            <p:nvPr/>
          </p:nvSpPr>
          <p:spPr>
            <a:xfrm>
              <a:off x="5896500" y="2302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30"/>
            <p:cNvSpPr/>
            <p:nvPr/>
          </p:nvSpPr>
          <p:spPr>
            <a:xfrm>
              <a:off x="5903675" y="2285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30"/>
            <p:cNvSpPr/>
            <p:nvPr/>
          </p:nvSpPr>
          <p:spPr>
            <a:xfrm>
              <a:off x="5888775" y="2291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30"/>
            <p:cNvSpPr/>
            <p:nvPr/>
          </p:nvSpPr>
          <p:spPr>
            <a:xfrm>
              <a:off x="5882200" y="23004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30"/>
            <p:cNvSpPr/>
            <p:nvPr/>
          </p:nvSpPr>
          <p:spPr>
            <a:xfrm>
              <a:off x="5909700" y="230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30"/>
            <p:cNvSpPr/>
            <p:nvPr/>
          </p:nvSpPr>
          <p:spPr>
            <a:xfrm>
              <a:off x="5874675" y="2279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30"/>
            <p:cNvSpPr/>
            <p:nvPr/>
          </p:nvSpPr>
          <p:spPr>
            <a:xfrm>
              <a:off x="5887850" y="22788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30"/>
            <p:cNvSpPr/>
            <p:nvPr/>
          </p:nvSpPr>
          <p:spPr>
            <a:xfrm>
              <a:off x="5892925" y="22703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30"/>
            <p:cNvSpPr/>
            <p:nvPr/>
          </p:nvSpPr>
          <p:spPr>
            <a:xfrm>
              <a:off x="5903850" y="236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30"/>
            <p:cNvSpPr/>
            <p:nvPr/>
          </p:nvSpPr>
          <p:spPr>
            <a:xfrm>
              <a:off x="5921750" y="236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30"/>
            <p:cNvSpPr/>
            <p:nvPr/>
          </p:nvSpPr>
          <p:spPr>
            <a:xfrm>
              <a:off x="5915150" y="23769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30"/>
            <p:cNvSpPr/>
            <p:nvPr/>
          </p:nvSpPr>
          <p:spPr>
            <a:xfrm>
              <a:off x="5907625" y="235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30"/>
            <p:cNvSpPr/>
            <p:nvPr/>
          </p:nvSpPr>
          <p:spPr>
            <a:xfrm>
              <a:off x="5914775" y="2338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30"/>
            <p:cNvSpPr/>
            <p:nvPr/>
          </p:nvSpPr>
          <p:spPr>
            <a:xfrm>
              <a:off x="5899900" y="2344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30"/>
            <p:cNvSpPr/>
            <p:nvPr/>
          </p:nvSpPr>
          <p:spPr>
            <a:xfrm>
              <a:off x="5893300" y="23537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30"/>
            <p:cNvSpPr/>
            <p:nvPr/>
          </p:nvSpPr>
          <p:spPr>
            <a:xfrm>
              <a:off x="5920800" y="2355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30"/>
            <p:cNvSpPr/>
            <p:nvPr/>
          </p:nvSpPr>
          <p:spPr>
            <a:xfrm>
              <a:off x="5885775" y="2333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30"/>
            <p:cNvSpPr/>
            <p:nvPr/>
          </p:nvSpPr>
          <p:spPr>
            <a:xfrm>
              <a:off x="5898950" y="2332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30"/>
            <p:cNvSpPr/>
            <p:nvPr/>
          </p:nvSpPr>
          <p:spPr>
            <a:xfrm>
              <a:off x="5904050" y="2323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30"/>
            <p:cNvSpPr/>
            <p:nvPr/>
          </p:nvSpPr>
          <p:spPr>
            <a:xfrm>
              <a:off x="5914950" y="242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30"/>
            <p:cNvSpPr/>
            <p:nvPr/>
          </p:nvSpPr>
          <p:spPr>
            <a:xfrm>
              <a:off x="5932850" y="2420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30"/>
            <p:cNvSpPr/>
            <p:nvPr/>
          </p:nvSpPr>
          <p:spPr>
            <a:xfrm>
              <a:off x="5926250" y="2430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30"/>
            <p:cNvSpPr/>
            <p:nvPr/>
          </p:nvSpPr>
          <p:spPr>
            <a:xfrm>
              <a:off x="5918725" y="240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30"/>
            <p:cNvSpPr/>
            <p:nvPr/>
          </p:nvSpPr>
          <p:spPr>
            <a:xfrm>
              <a:off x="5925875" y="2391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30"/>
            <p:cNvSpPr/>
            <p:nvPr/>
          </p:nvSpPr>
          <p:spPr>
            <a:xfrm>
              <a:off x="5911000" y="2397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30"/>
            <p:cNvSpPr/>
            <p:nvPr/>
          </p:nvSpPr>
          <p:spPr>
            <a:xfrm>
              <a:off x="5904425" y="2407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30"/>
            <p:cNvSpPr/>
            <p:nvPr/>
          </p:nvSpPr>
          <p:spPr>
            <a:xfrm>
              <a:off x="5931900" y="2408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30"/>
            <p:cNvSpPr/>
            <p:nvPr/>
          </p:nvSpPr>
          <p:spPr>
            <a:xfrm>
              <a:off x="5896875" y="23863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30"/>
            <p:cNvSpPr/>
            <p:nvPr/>
          </p:nvSpPr>
          <p:spPr>
            <a:xfrm>
              <a:off x="5910075" y="23854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30"/>
            <p:cNvSpPr/>
            <p:nvPr/>
          </p:nvSpPr>
          <p:spPr>
            <a:xfrm>
              <a:off x="5926075" y="2475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30"/>
            <p:cNvSpPr/>
            <p:nvPr/>
          </p:nvSpPr>
          <p:spPr>
            <a:xfrm>
              <a:off x="5943950" y="2474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30"/>
            <p:cNvSpPr/>
            <p:nvPr/>
          </p:nvSpPr>
          <p:spPr>
            <a:xfrm>
              <a:off x="5937375" y="2483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30"/>
            <p:cNvSpPr/>
            <p:nvPr/>
          </p:nvSpPr>
          <p:spPr>
            <a:xfrm>
              <a:off x="5929850" y="24628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30"/>
            <p:cNvSpPr/>
            <p:nvPr/>
          </p:nvSpPr>
          <p:spPr>
            <a:xfrm>
              <a:off x="5937000" y="2445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30"/>
            <p:cNvSpPr/>
            <p:nvPr/>
          </p:nvSpPr>
          <p:spPr>
            <a:xfrm>
              <a:off x="5922125" y="2450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30"/>
            <p:cNvSpPr/>
            <p:nvPr/>
          </p:nvSpPr>
          <p:spPr>
            <a:xfrm>
              <a:off x="5915525" y="24603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30"/>
            <p:cNvSpPr/>
            <p:nvPr/>
          </p:nvSpPr>
          <p:spPr>
            <a:xfrm>
              <a:off x="5943025" y="24618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30"/>
            <p:cNvSpPr/>
            <p:nvPr/>
          </p:nvSpPr>
          <p:spPr>
            <a:xfrm>
              <a:off x="5908000" y="2439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30"/>
            <p:cNvSpPr/>
            <p:nvPr/>
          </p:nvSpPr>
          <p:spPr>
            <a:xfrm>
              <a:off x="5921175" y="2438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30"/>
            <p:cNvSpPr/>
            <p:nvPr/>
          </p:nvSpPr>
          <p:spPr>
            <a:xfrm>
              <a:off x="5937175" y="2528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30"/>
            <p:cNvSpPr/>
            <p:nvPr/>
          </p:nvSpPr>
          <p:spPr>
            <a:xfrm>
              <a:off x="5955075" y="2527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30"/>
            <p:cNvSpPr/>
            <p:nvPr/>
          </p:nvSpPr>
          <p:spPr>
            <a:xfrm>
              <a:off x="5948475" y="25368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30"/>
            <p:cNvSpPr/>
            <p:nvPr/>
          </p:nvSpPr>
          <p:spPr>
            <a:xfrm>
              <a:off x="5940950" y="251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30"/>
            <p:cNvSpPr/>
            <p:nvPr/>
          </p:nvSpPr>
          <p:spPr>
            <a:xfrm>
              <a:off x="5948100" y="2498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30"/>
            <p:cNvSpPr/>
            <p:nvPr/>
          </p:nvSpPr>
          <p:spPr>
            <a:xfrm>
              <a:off x="5933225" y="2504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30"/>
            <p:cNvSpPr/>
            <p:nvPr/>
          </p:nvSpPr>
          <p:spPr>
            <a:xfrm>
              <a:off x="5926625" y="2513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30"/>
            <p:cNvSpPr/>
            <p:nvPr/>
          </p:nvSpPr>
          <p:spPr>
            <a:xfrm>
              <a:off x="5954125" y="25151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30"/>
            <p:cNvSpPr/>
            <p:nvPr/>
          </p:nvSpPr>
          <p:spPr>
            <a:xfrm>
              <a:off x="5919100" y="2492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30"/>
            <p:cNvSpPr/>
            <p:nvPr/>
          </p:nvSpPr>
          <p:spPr>
            <a:xfrm>
              <a:off x="5932275" y="24919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30"/>
            <p:cNvSpPr/>
            <p:nvPr/>
          </p:nvSpPr>
          <p:spPr>
            <a:xfrm>
              <a:off x="5948300" y="2581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30"/>
            <p:cNvSpPr/>
            <p:nvPr/>
          </p:nvSpPr>
          <p:spPr>
            <a:xfrm>
              <a:off x="5966175" y="2580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30"/>
            <p:cNvSpPr/>
            <p:nvPr/>
          </p:nvSpPr>
          <p:spPr>
            <a:xfrm>
              <a:off x="5959600" y="2590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30"/>
            <p:cNvSpPr/>
            <p:nvPr/>
          </p:nvSpPr>
          <p:spPr>
            <a:xfrm>
              <a:off x="5952050" y="2569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30"/>
            <p:cNvSpPr/>
            <p:nvPr/>
          </p:nvSpPr>
          <p:spPr>
            <a:xfrm>
              <a:off x="5959225" y="255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30"/>
            <p:cNvSpPr/>
            <p:nvPr/>
          </p:nvSpPr>
          <p:spPr>
            <a:xfrm>
              <a:off x="5944350" y="25575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30"/>
            <p:cNvSpPr/>
            <p:nvPr/>
          </p:nvSpPr>
          <p:spPr>
            <a:xfrm>
              <a:off x="5937750" y="25669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30"/>
            <p:cNvSpPr/>
            <p:nvPr/>
          </p:nvSpPr>
          <p:spPr>
            <a:xfrm>
              <a:off x="5965250" y="25684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30"/>
            <p:cNvSpPr/>
            <p:nvPr/>
          </p:nvSpPr>
          <p:spPr>
            <a:xfrm>
              <a:off x="5930225" y="2546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30"/>
            <p:cNvSpPr/>
            <p:nvPr/>
          </p:nvSpPr>
          <p:spPr>
            <a:xfrm>
              <a:off x="5943400" y="25452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30"/>
            <p:cNvSpPr/>
            <p:nvPr/>
          </p:nvSpPr>
          <p:spPr>
            <a:xfrm>
              <a:off x="5959400" y="263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30"/>
            <p:cNvSpPr/>
            <p:nvPr/>
          </p:nvSpPr>
          <p:spPr>
            <a:xfrm>
              <a:off x="5977300" y="263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30"/>
            <p:cNvSpPr/>
            <p:nvPr/>
          </p:nvSpPr>
          <p:spPr>
            <a:xfrm>
              <a:off x="5970700" y="26433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30"/>
            <p:cNvSpPr/>
            <p:nvPr/>
          </p:nvSpPr>
          <p:spPr>
            <a:xfrm>
              <a:off x="5963175" y="2622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30"/>
            <p:cNvSpPr/>
            <p:nvPr/>
          </p:nvSpPr>
          <p:spPr>
            <a:xfrm>
              <a:off x="5970325" y="26049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30"/>
            <p:cNvSpPr/>
            <p:nvPr/>
          </p:nvSpPr>
          <p:spPr>
            <a:xfrm>
              <a:off x="5955450" y="261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30"/>
            <p:cNvSpPr/>
            <p:nvPr/>
          </p:nvSpPr>
          <p:spPr>
            <a:xfrm>
              <a:off x="5948850" y="2620200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30"/>
            <p:cNvSpPr/>
            <p:nvPr/>
          </p:nvSpPr>
          <p:spPr>
            <a:xfrm>
              <a:off x="5976350" y="26217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30"/>
            <p:cNvSpPr/>
            <p:nvPr/>
          </p:nvSpPr>
          <p:spPr>
            <a:xfrm>
              <a:off x="5941325" y="25993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30"/>
            <p:cNvSpPr/>
            <p:nvPr/>
          </p:nvSpPr>
          <p:spPr>
            <a:xfrm>
              <a:off x="5954500" y="25985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30"/>
            <p:cNvSpPr/>
            <p:nvPr/>
          </p:nvSpPr>
          <p:spPr>
            <a:xfrm>
              <a:off x="5970500" y="2688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30"/>
            <p:cNvSpPr/>
            <p:nvPr/>
          </p:nvSpPr>
          <p:spPr>
            <a:xfrm>
              <a:off x="5988400" y="2687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30"/>
            <p:cNvSpPr/>
            <p:nvPr/>
          </p:nvSpPr>
          <p:spPr>
            <a:xfrm>
              <a:off x="5974275" y="2675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30"/>
            <p:cNvSpPr/>
            <p:nvPr/>
          </p:nvSpPr>
          <p:spPr>
            <a:xfrm>
              <a:off x="5981425" y="2658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30"/>
            <p:cNvSpPr/>
            <p:nvPr/>
          </p:nvSpPr>
          <p:spPr>
            <a:xfrm>
              <a:off x="5966550" y="2663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30"/>
            <p:cNvSpPr/>
            <p:nvPr/>
          </p:nvSpPr>
          <p:spPr>
            <a:xfrm>
              <a:off x="5959975" y="2673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30"/>
            <p:cNvSpPr/>
            <p:nvPr/>
          </p:nvSpPr>
          <p:spPr>
            <a:xfrm>
              <a:off x="5987450" y="2675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30"/>
            <p:cNvSpPr/>
            <p:nvPr/>
          </p:nvSpPr>
          <p:spPr>
            <a:xfrm>
              <a:off x="5952425" y="26526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30"/>
            <p:cNvSpPr/>
            <p:nvPr/>
          </p:nvSpPr>
          <p:spPr>
            <a:xfrm>
              <a:off x="5965625" y="26518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30"/>
            <p:cNvSpPr/>
            <p:nvPr/>
          </p:nvSpPr>
          <p:spPr>
            <a:xfrm>
              <a:off x="5985000" y="2645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30"/>
            <p:cNvSpPr/>
            <p:nvPr/>
          </p:nvSpPr>
          <p:spPr>
            <a:xfrm>
              <a:off x="5977675" y="2717200"/>
              <a:ext cx="6050" cy="5275"/>
            </a:xfrm>
            <a:custGeom>
              <a:avLst/>
              <a:gdLst/>
              <a:ahLst/>
              <a:cxnLst/>
              <a:rect l="l" t="t" r="r" b="b"/>
              <a:pathLst>
                <a:path w="242" h="211" extrusionOk="0">
                  <a:moveTo>
                    <a:pt x="60" y="0"/>
                  </a:moveTo>
                  <a:lnTo>
                    <a:pt x="0" y="90"/>
                  </a:lnTo>
                  <a:lnTo>
                    <a:pt x="189" y="211"/>
                  </a:lnTo>
                  <a:cubicBezTo>
                    <a:pt x="211" y="181"/>
                    <a:pt x="226" y="151"/>
                    <a:pt x="241" y="113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30"/>
            <p:cNvSpPr/>
            <p:nvPr/>
          </p:nvSpPr>
          <p:spPr>
            <a:xfrm>
              <a:off x="5971075" y="2726600"/>
              <a:ext cx="7000" cy="5875"/>
            </a:xfrm>
            <a:custGeom>
              <a:avLst/>
              <a:gdLst/>
              <a:ahLst/>
              <a:cxnLst/>
              <a:rect l="l" t="t" r="r" b="b"/>
              <a:pathLst>
                <a:path w="280" h="235" extrusionOk="0">
                  <a:moveTo>
                    <a:pt x="61" y="1"/>
                  </a:moveTo>
                  <a:lnTo>
                    <a:pt x="1" y="91"/>
                  </a:lnTo>
                  <a:lnTo>
                    <a:pt x="227" y="234"/>
                  </a:lnTo>
                  <a:cubicBezTo>
                    <a:pt x="242" y="204"/>
                    <a:pt x="264" y="174"/>
                    <a:pt x="279" y="144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30"/>
            <p:cNvSpPr/>
            <p:nvPr/>
          </p:nvSpPr>
          <p:spPr>
            <a:xfrm>
              <a:off x="5976725" y="2704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30"/>
            <p:cNvSpPr/>
            <p:nvPr/>
          </p:nvSpPr>
          <p:spPr>
            <a:xfrm>
              <a:off x="5981800" y="26966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30"/>
            <p:cNvSpPr/>
            <p:nvPr/>
          </p:nvSpPr>
          <p:spPr>
            <a:xfrm>
              <a:off x="5858850" y="19890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30"/>
            <p:cNvSpPr/>
            <p:nvPr/>
          </p:nvSpPr>
          <p:spPr>
            <a:xfrm>
              <a:off x="5876550" y="1987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30"/>
            <p:cNvSpPr/>
            <p:nvPr/>
          </p:nvSpPr>
          <p:spPr>
            <a:xfrm>
              <a:off x="5869950" y="1997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30"/>
            <p:cNvSpPr/>
            <p:nvPr/>
          </p:nvSpPr>
          <p:spPr>
            <a:xfrm>
              <a:off x="5862425" y="1980925"/>
              <a:ext cx="4550" cy="3775"/>
            </a:xfrm>
            <a:custGeom>
              <a:avLst/>
              <a:gdLst/>
              <a:ahLst/>
              <a:cxnLst/>
              <a:rect l="l" t="t" r="r" b="b"/>
              <a:pathLst>
                <a:path w="182" h="151" extrusionOk="0">
                  <a:moveTo>
                    <a:pt x="61" y="0"/>
                  </a:moveTo>
                  <a:lnTo>
                    <a:pt x="0" y="91"/>
                  </a:lnTo>
                  <a:lnTo>
                    <a:pt x="91" y="151"/>
                  </a:lnTo>
                  <a:lnTo>
                    <a:pt x="181" y="23"/>
                  </a:lnTo>
                  <a:cubicBezTo>
                    <a:pt x="144" y="15"/>
                    <a:pt x="106" y="8"/>
                    <a:pt x="6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30"/>
            <p:cNvSpPr/>
            <p:nvPr/>
          </p:nvSpPr>
          <p:spPr>
            <a:xfrm>
              <a:off x="5853375" y="1979600"/>
              <a:ext cx="2100" cy="975"/>
            </a:xfrm>
            <a:custGeom>
              <a:avLst/>
              <a:gdLst/>
              <a:ahLst/>
              <a:cxnLst/>
              <a:rect l="l" t="t" r="r" b="b"/>
              <a:pathLst>
                <a:path w="84" h="39" extrusionOk="0">
                  <a:moveTo>
                    <a:pt x="1" y="0"/>
                  </a:moveTo>
                  <a:lnTo>
                    <a:pt x="61" y="38"/>
                  </a:lnTo>
                  <a:lnTo>
                    <a:pt x="84" y="8"/>
                  </a:lnTo>
                  <a:cubicBezTo>
                    <a:pt x="61" y="0"/>
                    <a:pt x="31" y="0"/>
                    <a:pt x="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30"/>
            <p:cNvSpPr/>
            <p:nvPr/>
          </p:nvSpPr>
          <p:spPr>
            <a:xfrm>
              <a:off x="5869950" y="2042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30"/>
            <p:cNvSpPr/>
            <p:nvPr/>
          </p:nvSpPr>
          <p:spPr>
            <a:xfrm>
              <a:off x="5887650" y="204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83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30"/>
            <p:cNvSpPr/>
            <p:nvPr/>
          </p:nvSpPr>
          <p:spPr>
            <a:xfrm>
              <a:off x="5873525" y="20297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30"/>
            <p:cNvSpPr/>
            <p:nvPr/>
          </p:nvSpPr>
          <p:spPr>
            <a:xfrm>
              <a:off x="5880700" y="2012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30"/>
            <p:cNvSpPr/>
            <p:nvPr/>
          </p:nvSpPr>
          <p:spPr>
            <a:xfrm>
              <a:off x="5865825" y="201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30"/>
            <p:cNvSpPr/>
            <p:nvPr/>
          </p:nvSpPr>
          <p:spPr>
            <a:xfrm>
              <a:off x="5859225" y="2027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30"/>
            <p:cNvSpPr/>
            <p:nvPr/>
          </p:nvSpPr>
          <p:spPr>
            <a:xfrm>
              <a:off x="5886725" y="2028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30"/>
            <p:cNvSpPr/>
            <p:nvPr/>
          </p:nvSpPr>
          <p:spPr>
            <a:xfrm>
              <a:off x="5851700" y="2006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30"/>
            <p:cNvSpPr/>
            <p:nvPr/>
          </p:nvSpPr>
          <p:spPr>
            <a:xfrm>
              <a:off x="5864875" y="2005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30"/>
            <p:cNvSpPr/>
            <p:nvPr/>
          </p:nvSpPr>
          <p:spPr>
            <a:xfrm>
              <a:off x="5881075" y="2095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30"/>
            <p:cNvSpPr/>
            <p:nvPr/>
          </p:nvSpPr>
          <p:spPr>
            <a:xfrm>
              <a:off x="5898775" y="209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30"/>
            <p:cNvSpPr/>
            <p:nvPr/>
          </p:nvSpPr>
          <p:spPr>
            <a:xfrm>
              <a:off x="5884650" y="2082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30"/>
            <p:cNvSpPr/>
            <p:nvPr/>
          </p:nvSpPr>
          <p:spPr>
            <a:xfrm>
              <a:off x="5891800" y="20654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30"/>
            <p:cNvSpPr/>
            <p:nvPr/>
          </p:nvSpPr>
          <p:spPr>
            <a:xfrm>
              <a:off x="5876925" y="2071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30"/>
            <p:cNvSpPr/>
            <p:nvPr/>
          </p:nvSpPr>
          <p:spPr>
            <a:xfrm>
              <a:off x="5870325" y="2080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30"/>
            <p:cNvSpPr/>
            <p:nvPr/>
          </p:nvSpPr>
          <p:spPr>
            <a:xfrm>
              <a:off x="5897825" y="208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30"/>
            <p:cNvSpPr/>
            <p:nvPr/>
          </p:nvSpPr>
          <p:spPr>
            <a:xfrm>
              <a:off x="5862800" y="2059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30"/>
            <p:cNvSpPr/>
            <p:nvPr/>
          </p:nvSpPr>
          <p:spPr>
            <a:xfrm>
              <a:off x="5875975" y="2058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30"/>
            <p:cNvSpPr/>
            <p:nvPr/>
          </p:nvSpPr>
          <p:spPr>
            <a:xfrm>
              <a:off x="5881075" y="2050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30"/>
            <p:cNvSpPr/>
            <p:nvPr/>
          </p:nvSpPr>
          <p:spPr>
            <a:xfrm>
              <a:off x="5892175" y="21487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30"/>
            <p:cNvSpPr/>
            <p:nvPr/>
          </p:nvSpPr>
          <p:spPr>
            <a:xfrm>
              <a:off x="5909875" y="2147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30"/>
            <p:cNvSpPr/>
            <p:nvPr/>
          </p:nvSpPr>
          <p:spPr>
            <a:xfrm>
              <a:off x="5895750" y="213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30"/>
            <p:cNvSpPr/>
            <p:nvPr/>
          </p:nvSpPr>
          <p:spPr>
            <a:xfrm>
              <a:off x="5902900" y="21187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30"/>
            <p:cNvSpPr/>
            <p:nvPr/>
          </p:nvSpPr>
          <p:spPr>
            <a:xfrm>
              <a:off x="5888025" y="2124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30"/>
            <p:cNvSpPr/>
            <p:nvPr/>
          </p:nvSpPr>
          <p:spPr>
            <a:xfrm>
              <a:off x="5881450" y="2133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30"/>
            <p:cNvSpPr/>
            <p:nvPr/>
          </p:nvSpPr>
          <p:spPr>
            <a:xfrm>
              <a:off x="5908925" y="2135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30"/>
            <p:cNvSpPr/>
            <p:nvPr/>
          </p:nvSpPr>
          <p:spPr>
            <a:xfrm>
              <a:off x="5873900" y="2113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30"/>
            <p:cNvSpPr/>
            <p:nvPr/>
          </p:nvSpPr>
          <p:spPr>
            <a:xfrm>
              <a:off x="5887100" y="2112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30"/>
            <p:cNvSpPr/>
            <p:nvPr/>
          </p:nvSpPr>
          <p:spPr>
            <a:xfrm>
              <a:off x="5892175" y="2103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30"/>
            <p:cNvSpPr/>
            <p:nvPr/>
          </p:nvSpPr>
          <p:spPr>
            <a:xfrm>
              <a:off x="5903275" y="22019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30"/>
            <p:cNvSpPr/>
            <p:nvPr/>
          </p:nvSpPr>
          <p:spPr>
            <a:xfrm>
              <a:off x="5921000" y="22008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30"/>
            <p:cNvSpPr/>
            <p:nvPr/>
          </p:nvSpPr>
          <p:spPr>
            <a:xfrm>
              <a:off x="5906875" y="2189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30"/>
            <p:cNvSpPr/>
            <p:nvPr/>
          </p:nvSpPr>
          <p:spPr>
            <a:xfrm>
              <a:off x="5914025" y="2172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30"/>
            <p:cNvSpPr/>
            <p:nvPr/>
          </p:nvSpPr>
          <p:spPr>
            <a:xfrm>
              <a:off x="5899150" y="2177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30"/>
            <p:cNvSpPr/>
            <p:nvPr/>
          </p:nvSpPr>
          <p:spPr>
            <a:xfrm>
              <a:off x="5892550" y="2187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30"/>
            <p:cNvSpPr/>
            <p:nvPr/>
          </p:nvSpPr>
          <p:spPr>
            <a:xfrm>
              <a:off x="5920050" y="2188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30"/>
            <p:cNvSpPr/>
            <p:nvPr/>
          </p:nvSpPr>
          <p:spPr>
            <a:xfrm>
              <a:off x="5885025" y="2166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30"/>
            <p:cNvSpPr/>
            <p:nvPr/>
          </p:nvSpPr>
          <p:spPr>
            <a:xfrm>
              <a:off x="5898200" y="2165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30"/>
            <p:cNvSpPr/>
            <p:nvPr/>
          </p:nvSpPr>
          <p:spPr>
            <a:xfrm>
              <a:off x="5903275" y="2157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30"/>
            <p:cNvSpPr/>
            <p:nvPr/>
          </p:nvSpPr>
          <p:spPr>
            <a:xfrm>
              <a:off x="5914400" y="2255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30"/>
            <p:cNvSpPr/>
            <p:nvPr/>
          </p:nvSpPr>
          <p:spPr>
            <a:xfrm>
              <a:off x="5932100" y="2254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30"/>
            <p:cNvSpPr/>
            <p:nvPr/>
          </p:nvSpPr>
          <p:spPr>
            <a:xfrm>
              <a:off x="5917975" y="224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30"/>
            <p:cNvSpPr/>
            <p:nvPr/>
          </p:nvSpPr>
          <p:spPr>
            <a:xfrm>
              <a:off x="5925125" y="2225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30"/>
            <p:cNvSpPr/>
            <p:nvPr/>
          </p:nvSpPr>
          <p:spPr>
            <a:xfrm>
              <a:off x="5910250" y="223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30"/>
            <p:cNvSpPr/>
            <p:nvPr/>
          </p:nvSpPr>
          <p:spPr>
            <a:xfrm>
              <a:off x="5903675" y="22404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30"/>
            <p:cNvSpPr/>
            <p:nvPr/>
          </p:nvSpPr>
          <p:spPr>
            <a:xfrm>
              <a:off x="5931150" y="2241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30"/>
            <p:cNvSpPr/>
            <p:nvPr/>
          </p:nvSpPr>
          <p:spPr>
            <a:xfrm>
              <a:off x="5896125" y="2219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30"/>
            <p:cNvSpPr/>
            <p:nvPr/>
          </p:nvSpPr>
          <p:spPr>
            <a:xfrm>
              <a:off x="5909325" y="22187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30"/>
            <p:cNvSpPr/>
            <p:nvPr/>
          </p:nvSpPr>
          <p:spPr>
            <a:xfrm>
              <a:off x="5914400" y="2210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30"/>
            <p:cNvSpPr/>
            <p:nvPr/>
          </p:nvSpPr>
          <p:spPr>
            <a:xfrm>
              <a:off x="5925500" y="2308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30"/>
            <p:cNvSpPr/>
            <p:nvPr/>
          </p:nvSpPr>
          <p:spPr>
            <a:xfrm>
              <a:off x="5943200" y="2307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30"/>
            <p:cNvSpPr/>
            <p:nvPr/>
          </p:nvSpPr>
          <p:spPr>
            <a:xfrm>
              <a:off x="5929075" y="2296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30"/>
            <p:cNvSpPr/>
            <p:nvPr/>
          </p:nvSpPr>
          <p:spPr>
            <a:xfrm>
              <a:off x="5936250" y="2278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30"/>
            <p:cNvSpPr/>
            <p:nvPr/>
          </p:nvSpPr>
          <p:spPr>
            <a:xfrm>
              <a:off x="5921375" y="2284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30"/>
            <p:cNvSpPr/>
            <p:nvPr/>
          </p:nvSpPr>
          <p:spPr>
            <a:xfrm>
              <a:off x="5914775" y="2293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30"/>
            <p:cNvSpPr/>
            <p:nvPr/>
          </p:nvSpPr>
          <p:spPr>
            <a:xfrm>
              <a:off x="5942275" y="229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30"/>
            <p:cNvSpPr/>
            <p:nvPr/>
          </p:nvSpPr>
          <p:spPr>
            <a:xfrm>
              <a:off x="5907250" y="2272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30"/>
            <p:cNvSpPr/>
            <p:nvPr/>
          </p:nvSpPr>
          <p:spPr>
            <a:xfrm>
              <a:off x="5920425" y="2272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30"/>
            <p:cNvSpPr/>
            <p:nvPr/>
          </p:nvSpPr>
          <p:spPr>
            <a:xfrm>
              <a:off x="5925500" y="226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30"/>
            <p:cNvSpPr/>
            <p:nvPr/>
          </p:nvSpPr>
          <p:spPr>
            <a:xfrm>
              <a:off x="5936625" y="236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30"/>
            <p:cNvSpPr/>
            <p:nvPr/>
          </p:nvSpPr>
          <p:spPr>
            <a:xfrm>
              <a:off x="5954325" y="2360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30"/>
            <p:cNvSpPr/>
            <p:nvPr/>
          </p:nvSpPr>
          <p:spPr>
            <a:xfrm>
              <a:off x="5947725" y="2370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30"/>
            <p:cNvSpPr/>
            <p:nvPr/>
          </p:nvSpPr>
          <p:spPr>
            <a:xfrm>
              <a:off x="5940200" y="2349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30"/>
            <p:cNvSpPr/>
            <p:nvPr/>
          </p:nvSpPr>
          <p:spPr>
            <a:xfrm>
              <a:off x="5947350" y="2331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30"/>
            <p:cNvSpPr/>
            <p:nvPr/>
          </p:nvSpPr>
          <p:spPr>
            <a:xfrm>
              <a:off x="5932475" y="2337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30"/>
            <p:cNvSpPr/>
            <p:nvPr/>
          </p:nvSpPr>
          <p:spPr>
            <a:xfrm>
              <a:off x="5925875" y="234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30"/>
            <p:cNvSpPr/>
            <p:nvPr/>
          </p:nvSpPr>
          <p:spPr>
            <a:xfrm>
              <a:off x="5953375" y="2348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30"/>
            <p:cNvSpPr/>
            <p:nvPr/>
          </p:nvSpPr>
          <p:spPr>
            <a:xfrm>
              <a:off x="5918350" y="232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30"/>
            <p:cNvSpPr/>
            <p:nvPr/>
          </p:nvSpPr>
          <p:spPr>
            <a:xfrm>
              <a:off x="5931525" y="2325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30"/>
            <p:cNvSpPr/>
            <p:nvPr/>
          </p:nvSpPr>
          <p:spPr>
            <a:xfrm>
              <a:off x="5936625" y="2316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30"/>
            <p:cNvSpPr/>
            <p:nvPr/>
          </p:nvSpPr>
          <p:spPr>
            <a:xfrm>
              <a:off x="5947725" y="2415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30"/>
            <p:cNvSpPr/>
            <p:nvPr/>
          </p:nvSpPr>
          <p:spPr>
            <a:xfrm>
              <a:off x="5965425" y="2414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30"/>
            <p:cNvSpPr/>
            <p:nvPr/>
          </p:nvSpPr>
          <p:spPr>
            <a:xfrm>
              <a:off x="5958825" y="242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30"/>
            <p:cNvSpPr/>
            <p:nvPr/>
          </p:nvSpPr>
          <p:spPr>
            <a:xfrm>
              <a:off x="5951300" y="2402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30"/>
            <p:cNvSpPr/>
            <p:nvPr/>
          </p:nvSpPr>
          <p:spPr>
            <a:xfrm>
              <a:off x="5958450" y="23852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30"/>
            <p:cNvSpPr/>
            <p:nvPr/>
          </p:nvSpPr>
          <p:spPr>
            <a:xfrm>
              <a:off x="5943575" y="2390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30"/>
            <p:cNvSpPr/>
            <p:nvPr/>
          </p:nvSpPr>
          <p:spPr>
            <a:xfrm>
              <a:off x="5937000" y="2400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30"/>
            <p:cNvSpPr/>
            <p:nvPr/>
          </p:nvSpPr>
          <p:spPr>
            <a:xfrm>
              <a:off x="5964475" y="2401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30"/>
            <p:cNvSpPr/>
            <p:nvPr/>
          </p:nvSpPr>
          <p:spPr>
            <a:xfrm>
              <a:off x="5929450" y="2379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30"/>
            <p:cNvSpPr/>
            <p:nvPr/>
          </p:nvSpPr>
          <p:spPr>
            <a:xfrm>
              <a:off x="5942650" y="2378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30"/>
            <p:cNvSpPr/>
            <p:nvPr/>
          </p:nvSpPr>
          <p:spPr>
            <a:xfrm>
              <a:off x="5958825" y="24684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30"/>
            <p:cNvSpPr/>
            <p:nvPr/>
          </p:nvSpPr>
          <p:spPr>
            <a:xfrm>
              <a:off x="5976550" y="24673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30"/>
            <p:cNvSpPr/>
            <p:nvPr/>
          </p:nvSpPr>
          <p:spPr>
            <a:xfrm>
              <a:off x="5969950" y="2476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30"/>
            <p:cNvSpPr/>
            <p:nvPr/>
          </p:nvSpPr>
          <p:spPr>
            <a:xfrm>
              <a:off x="5962425" y="2456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30"/>
            <p:cNvSpPr/>
            <p:nvPr/>
          </p:nvSpPr>
          <p:spPr>
            <a:xfrm>
              <a:off x="5969575" y="2438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30"/>
            <p:cNvSpPr/>
            <p:nvPr/>
          </p:nvSpPr>
          <p:spPr>
            <a:xfrm>
              <a:off x="5954700" y="2444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30"/>
            <p:cNvSpPr/>
            <p:nvPr/>
          </p:nvSpPr>
          <p:spPr>
            <a:xfrm>
              <a:off x="5948100" y="24535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30"/>
            <p:cNvSpPr/>
            <p:nvPr/>
          </p:nvSpPr>
          <p:spPr>
            <a:xfrm>
              <a:off x="5975600" y="2455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30"/>
            <p:cNvSpPr/>
            <p:nvPr/>
          </p:nvSpPr>
          <p:spPr>
            <a:xfrm>
              <a:off x="5940575" y="243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30"/>
            <p:cNvSpPr/>
            <p:nvPr/>
          </p:nvSpPr>
          <p:spPr>
            <a:xfrm>
              <a:off x="5953750" y="2431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30"/>
            <p:cNvSpPr/>
            <p:nvPr/>
          </p:nvSpPr>
          <p:spPr>
            <a:xfrm>
              <a:off x="5969950" y="252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30"/>
            <p:cNvSpPr/>
            <p:nvPr/>
          </p:nvSpPr>
          <p:spPr>
            <a:xfrm>
              <a:off x="5987650" y="252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30"/>
            <p:cNvSpPr/>
            <p:nvPr/>
          </p:nvSpPr>
          <p:spPr>
            <a:xfrm>
              <a:off x="5981050" y="2530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30"/>
            <p:cNvSpPr/>
            <p:nvPr/>
          </p:nvSpPr>
          <p:spPr>
            <a:xfrm>
              <a:off x="5973525" y="250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30"/>
            <p:cNvSpPr/>
            <p:nvPr/>
          </p:nvSpPr>
          <p:spPr>
            <a:xfrm>
              <a:off x="5980675" y="24916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30"/>
            <p:cNvSpPr/>
            <p:nvPr/>
          </p:nvSpPr>
          <p:spPr>
            <a:xfrm>
              <a:off x="5965800" y="2497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30"/>
            <p:cNvSpPr/>
            <p:nvPr/>
          </p:nvSpPr>
          <p:spPr>
            <a:xfrm>
              <a:off x="5959225" y="25068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30"/>
            <p:cNvSpPr/>
            <p:nvPr/>
          </p:nvSpPr>
          <p:spPr>
            <a:xfrm>
              <a:off x="5986700" y="2508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30"/>
            <p:cNvSpPr/>
            <p:nvPr/>
          </p:nvSpPr>
          <p:spPr>
            <a:xfrm>
              <a:off x="5951675" y="24859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30"/>
            <p:cNvSpPr/>
            <p:nvPr/>
          </p:nvSpPr>
          <p:spPr>
            <a:xfrm>
              <a:off x="5964875" y="24852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30"/>
            <p:cNvSpPr/>
            <p:nvPr/>
          </p:nvSpPr>
          <p:spPr>
            <a:xfrm>
              <a:off x="5981050" y="2575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30"/>
            <p:cNvSpPr/>
            <p:nvPr/>
          </p:nvSpPr>
          <p:spPr>
            <a:xfrm>
              <a:off x="5998750" y="2573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30"/>
            <p:cNvSpPr/>
            <p:nvPr/>
          </p:nvSpPr>
          <p:spPr>
            <a:xfrm>
              <a:off x="5992175" y="2583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30"/>
            <p:cNvSpPr/>
            <p:nvPr/>
          </p:nvSpPr>
          <p:spPr>
            <a:xfrm>
              <a:off x="5984625" y="25626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30"/>
            <p:cNvSpPr/>
            <p:nvPr/>
          </p:nvSpPr>
          <p:spPr>
            <a:xfrm>
              <a:off x="5991800" y="25449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1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30"/>
            <p:cNvSpPr/>
            <p:nvPr/>
          </p:nvSpPr>
          <p:spPr>
            <a:xfrm>
              <a:off x="5976925" y="2550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30"/>
            <p:cNvSpPr/>
            <p:nvPr/>
          </p:nvSpPr>
          <p:spPr>
            <a:xfrm>
              <a:off x="5970325" y="25601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30"/>
            <p:cNvSpPr/>
            <p:nvPr/>
          </p:nvSpPr>
          <p:spPr>
            <a:xfrm>
              <a:off x="5997825" y="2561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30"/>
            <p:cNvSpPr/>
            <p:nvPr/>
          </p:nvSpPr>
          <p:spPr>
            <a:xfrm>
              <a:off x="5962800" y="25392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30"/>
            <p:cNvSpPr/>
            <p:nvPr/>
          </p:nvSpPr>
          <p:spPr>
            <a:xfrm>
              <a:off x="5975975" y="25384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30"/>
            <p:cNvSpPr/>
            <p:nvPr/>
          </p:nvSpPr>
          <p:spPr>
            <a:xfrm>
              <a:off x="5992175" y="262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30"/>
            <p:cNvSpPr/>
            <p:nvPr/>
          </p:nvSpPr>
          <p:spPr>
            <a:xfrm>
              <a:off x="6009875" y="2627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30"/>
            <p:cNvSpPr/>
            <p:nvPr/>
          </p:nvSpPr>
          <p:spPr>
            <a:xfrm>
              <a:off x="5995750" y="2615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30"/>
            <p:cNvSpPr/>
            <p:nvPr/>
          </p:nvSpPr>
          <p:spPr>
            <a:xfrm>
              <a:off x="6002900" y="2598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30"/>
            <p:cNvSpPr/>
            <p:nvPr/>
          </p:nvSpPr>
          <p:spPr>
            <a:xfrm>
              <a:off x="5988025" y="2603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30"/>
            <p:cNvSpPr/>
            <p:nvPr/>
          </p:nvSpPr>
          <p:spPr>
            <a:xfrm>
              <a:off x="5981425" y="26132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30"/>
            <p:cNvSpPr/>
            <p:nvPr/>
          </p:nvSpPr>
          <p:spPr>
            <a:xfrm>
              <a:off x="6008925" y="2614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30"/>
            <p:cNvSpPr/>
            <p:nvPr/>
          </p:nvSpPr>
          <p:spPr>
            <a:xfrm>
              <a:off x="5973900" y="259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30"/>
            <p:cNvSpPr/>
            <p:nvPr/>
          </p:nvSpPr>
          <p:spPr>
            <a:xfrm>
              <a:off x="5987075" y="2591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30"/>
            <p:cNvSpPr/>
            <p:nvPr/>
          </p:nvSpPr>
          <p:spPr>
            <a:xfrm>
              <a:off x="6006475" y="2585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30"/>
            <p:cNvSpPr/>
            <p:nvPr/>
          </p:nvSpPr>
          <p:spPr>
            <a:xfrm>
              <a:off x="5999125" y="26571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25" y="196"/>
                  </a:lnTo>
                  <a:cubicBezTo>
                    <a:pt x="325" y="189"/>
                    <a:pt x="325" y="181"/>
                    <a:pt x="332" y="166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30"/>
            <p:cNvSpPr/>
            <p:nvPr/>
          </p:nvSpPr>
          <p:spPr>
            <a:xfrm>
              <a:off x="5992550" y="26665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30"/>
            <p:cNvSpPr/>
            <p:nvPr/>
          </p:nvSpPr>
          <p:spPr>
            <a:xfrm>
              <a:off x="5998200" y="2644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30"/>
            <p:cNvSpPr/>
            <p:nvPr/>
          </p:nvSpPr>
          <p:spPr>
            <a:xfrm>
              <a:off x="6017600" y="2639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30"/>
            <p:cNvSpPr/>
            <p:nvPr/>
          </p:nvSpPr>
          <p:spPr>
            <a:xfrm>
              <a:off x="6003275" y="2636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30"/>
            <p:cNvSpPr/>
            <p:nvPr/>
          </p:nvSpPr>
          <p:spPr>
            <a:xfrm>
              <a:off x="5892925" y="1989775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31" y="23"/>
                  </a:lnTo>
                  <a:lnTo>
                    <a:pt x="38" y="15"/>
                  </a:lnTo>
                  <a:cubicBezTo>
                    <a:pt x="23" y="8"/>
                    <a:pt x="16" y="8"/>
                    <a:pt x="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30"/>
            <p:cNvSpPr/>
            <p:nvPr/>
          </p:nvSpPr>
          <p:spPr>
            <a:xfrm>
              <a:off x="5902525" y="20353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30"/>
            <p:cNvSpPr/>
            <p:nvPr/>
          </p:nvSpPr>
          <p:spPr>
            <a:xfrm>
              <a:off x="5920225" y="2034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30"/>
            <p:cNvSpPr/>
            <p:nvPr/>
          </p:nvSpPr>
          <p:spPr>
            <a:xfrm>
              <a:off x="5906100" y="2022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30"/>
            <p:cNvSpPr/>
            <p:nvPr/>
          </p:nvSpPr>
          <p:spPr>
            <a:xfrm>
              <a:off x="5913275" y="2005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30"/>
            <p:cNvSpPr/>
            <p:nvPr/>
          </p:nvSpPr>
          <p:spPr>
            <a:xfrm>
              <a:off x="5898400" y="2011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30"/>
            <p:cNvSpPr/>
            <p:nvPr/>
          </p:nvSpPr>
          <p:spPr>
            <a:xfrm>
              <a:off x="5891800" y="2020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30"/>
            <p:cNvSpPr/>
            <p:nvPr/>
          </p:nvSpPr>
          <p:spPr>
            <a:xfrm>
              <a:off x="5919300" y="2022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30"/>
            <p:cNvSpPr/>
            <p:nvPr/>
          </p:nvSpPr>
          <p:spPr>
            <a:xfrm>
              <a:off x="5884275" y="1999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30"/>
            <p:cNvSpPr/>
            <p:nvPr/>
          </p:nvSpPr>
          <p:spPr>
            <a:xfrm>
              <a:off x="5897450" y="1998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30"/>
            <p:cNvSpPr/>
            <p:nvPr/>
          </p:nvSpPr>
          <p:spPr>
            <a:xfrm>
              <a:off x="5913650" y="20886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30"/>
            <p:cNvSpPr/>
            <p:nvPr/>
          </p:nvSpPr>
          <p:spPr>
            <a:xfrm>
              <a:off x="5931350" y="208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30"/>
            <p:cNvSpPr/>
            <p:nvPr/>
          </p:nvSpPr>
          <p:spPr>
            <a:xfrm>
              <a:off x="5917225" y="207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30"/>
            <p:cNvSpPr/>
            <p:nvPr/>
          </p:nvSpPr>
          <p:spPr>
            <a:xfrm>
              <a:off x="5924375" y="2058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30"/>
            <p:cNvSpPr/>
            <p:nvPr/>
          </p:nvSpPr>
          <p:spPr>
            <a:xfrm>
              <a:off x="5909500" y="2064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30"/>
            <p:cNvSpPr/>
            <p:nvPr/>
          </p:nvSpPr>
          <p:spPr>
            <a:xfrm>
              <a:off x="5902900" y="207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30"/>
            <p:cNvSpPr/>
            <p:nvPr/>
          </p:nvSpPr>
          <p:spPr>
            <a:xfrm>
              <a:off x="5930400" y="2075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30"/>
            <p:cNvSpPr/>
            <p:nvPr/>
          </p:nvSpPr>
          <p:spPr>
            <a:xfrm>
              <a:off x="5895375" y="2053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30"/>
            <p:cNvSpPr/>
            <p:nvPr/>
          </p:nvSpPr>
          <p:spPr>
            <a:xfrm>
              <a:off x="5908550" y="2052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30"/>
            <p:cNvSpPr/>
            <p:nvPr/>
          </p:nvSpPr>
          <p:spPr>
            <a:xfrm>
              <a:off x="5913650" y="20438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30"/>
            <p:cNvSpPr/>
            <p:nvPr/>
          </p:nvSpPr>
          <p:spPr>
            <a:xfrm>
              <a:off x="5924750" y="214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30"/>
            <p:cNvSpPr/>
            <p:nvPr/>
          </p:nvSpPr>
          <p:spPr>
            <a:xfrm>
              <a:off x="5942450" y="2140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30"/>
            <p:cNvSpPr/>
            <p:nvPr/>
          </p:nvSpPr>
          <p:spPr>
            <a:xfrm>
              <a:off x="5928325" y="2129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30"/>
            <p:cNvSpPr/>
            <p:nvPr/>
          </p:nvSpPr>
          <p:spPr>
            <a:xfrm>
              <a:off x="5935475" y="2111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30"/>
            <p:cNvSpPr/>
            <p:nvPr/>
          </p:nvSpPr>
          <p:spPr>
            <a:xfrm>
              <a:off x="5920600" y="211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30"/>
            <p:cNvSpPr/>
            <p:nvPr/>
          </p:nvSpPr>
          <p:spPr>
            <a:xfrm>
              <a:off x="5914025" y="212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30"/>
            <p:cNvSpPr/>
            <p:nvPr/>
          </p:nvSpPr>
          <p:spPr>
            <a:xfrm>
              <a:off x="5941525" y="21285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30"/>
            <p:cNvSpPr/>
            <p:nvPr/>
          </p:nvSpPr>
          <p:spPr>
            <a:xfrm>
              <a:off x="5906500" y="2106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30"/>
            <p:cNvSpPr/>
            <p:nvPr/>
          </p:nvSpPr>
          <p:spPr>
            <a:xfrm>
              <a:off x="5919675" y="2105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30"/>
            <p:cNvSpPr/>
            <p:nvPr/>
          </p:nvSpPr>
          <p:spPr>
            <a:xfrm>
              <a:off x="5924750" y="209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30"/>
            <p:cNvSpPr/>
            <p:nvPr/>
          </p:nvSpPr>
          <p:spPr>
            <a:xfrm>
              <a:off x="5935875" y="2195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30"/>
            <p:cNvSpPr/>
            <p:nvPr/>
          </p:nvSpPr>
          <p:spPr>
            <a:xfrm>
              <a:off x="5953575" y="2194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30"/>
            <p:cNvSpPr/>
            <p:nvPr/>
          </p:nvSpPr>
          <p:spPr>
            <a:xfrm>
              <a:off x="5939450" y="2182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30"/>
            <p:cNvSpPr/>
            <p:nvPr/>
          </p:nvSpPr>
          <p:spPr>
            <a:xfrm>
              <a:off x="5946600" y="216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30"/>
            <p:cNvSpPr/>
            <p:nvPr/>
          </p:nvSpPr>
          <p:spPr>
            <a:xfrm>
              <a:off x="5931725" y="2170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30"/>
            <p:cNvSpPr/>
            <p:nvPr/>
          </p:nvSpPr>
          <p:spPr>
            <a:xfrm>
              <a:off x="5925125" y="2180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30"/>
            <p:cNvSpPr/>
            <p:nvPr/>
          </p:nvSpPr>
          <p:spPr>
            <a:xfrm>
              <a:off x="5952625" y="2181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30"/>
            <p:cNvSpPr/>
            <p:nvPr/>
          </p:nvSpPr>
          <p:spPr>
            <a:xfrm>
              <a:off x="5917600" y="215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30"/>
            <p:cNvSpPr/>
            <p:nvPr/>
          </p:nvSpPr>
          <p:spPr>
            <a:xfrm>
              <a:off x="5930775" y="215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30"/>
            <p:cNvSpPr/>
            <p:nvPr/>
          </p:nvSpPr>
          <p:spPr>
            <a:xfrm>
              <a:off x="5935875" y="21502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30"/>
            <p:cNvSpPr/>
            <p:nvPr/>
          </p:nvSpPr>
          <p:spPr>
            <a:xfrm>
              <a:off x="5946975" y="2248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30"/>
            <p:cNvSpPr/>
            <p:nvPr/>
          </p:nvSpPr>
          <p:spPr>
            <a:xfrm>
              <a:off x="5964675" y="2247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30"/>
            <p:cNvSpPr/>
            <p:nvPr/>
          </p:nvSpPr>
          <p:spPr>
            <a:xfrm>
              <a:off x="5950550" y="223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30"/>
            <p:cNvSpPr/>
            <p:nvPr/>
          </p:nvSpPr>
          <p:spPr>
            <a:xfrm>
              <a:off x="5957700" y="2218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30"/>
            <p:cNvSpPr/>
            <p:nvPr/>
          </p:nvSpPr>
          <p:spPr>
            <a:xfrm>
              <a:off x="5942825" y="2224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30"/>
            <p:cNvSpPr/>
            <p:nvPr/>
          </p:nvSpPr>
          <p:spPr>
            <a:xfrm>
              <a:off x="5936250" y="2233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30"/>
            <p:cNvSpPr/>
            <p:nvPr/>
          </p:nvSpPr>
          <p:spPr>
            <a:xfrm>
              <a:off x="5963725" y="2235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30"/>
            <p:cNvSpPr/>
            <p:nvPr/>
          </p:nvSpPr>
          <p:spPr>
            <a:xfrm>
              <a:off x="5928700" y="2212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30"/>
            <p:cNvSpPr/>
            <p:nvPr/>
          </p:nvSpPr>
          <p:spPr>
            <a:xfrm>
              <a:off x="5941900" y="2211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30"/>
            <p:cNvSpPr/>
            <p:nvPr/>
          </p:nvSpPr>
          <p:spPr>
            <a:xfrm>
              <a:off x="5946975" y="2203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6" y="76"/>
                  </a:ln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30"/>
            <p:cNvSpPr/>
            <p:nvPr/>
          </p:nvSpPr>
          <p:spPr>
            <a:xfrm>
              <a:off x="5958075" y="2301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30"/>
            <p:cNvSpPr/>
            <p:nvPr/>
          </p:nvSpPr>
          <p:spPr>
            <a:xfrm>
              <a:off x="5975775" y="230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30"/>
            <p:cNvSpPr/>
            <p:nvPr/>
          </p:nvSpPr>
          <p:spPr>
            <a:xfrm>
              <a:off x="5961650" y="228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30"/>
            <p:cNvSpPr/>
            <p:nvPr/>
          </p:nvSpPr>
          <p:spPr>
            <a:xfrm>
              <a:off x="5968825" y="2271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30"/>
            <p:cNvSpPr/>
            <p:nvPr/>
          </p:nvSpPr>
          <p:spPr>
            <a:xfrm>
              <a:off x="5953950" y="2277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30"/>
            <p:cNvSpPr/>
            <p:nvPr/>
          </p:nvSpPr>
          <p:spPr>
            <a:xfrm>
              <a:off x="5947350" y="22869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30"/>
            <p:cNvSpPr/>
            <p:nvPr/>
          </p:nvSpPr>
          <p:spPr>
            <a:xfrm>
              <a:off x="5974850" y="2288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30"/>
            <p:cNvSpPr/>
            <p:nvPr/>
          </p:nvSpPr>
          <p:spPr>
            <a:xfrm>
              <a:off x="5939825" y="226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30"/>
            <p:cNvSpPr/>
            <p:nvPr/>
          </p:nvSpPr>
          <p:spPr>
            <a:xfrm>
              <a:off x="5953000" y="2265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30"/>
            <p:cNvSpPr/>
            <p:nvPr/>
          </p:nvSpPr>
          <p:spPr>
            <a:xfrm>
              <a:off x="5958075" y="225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30"/>
            <p:cNvSpPr/>
            <p:nvPr/>
          </p:nvSpPr>
          <p:spPr>
            <a:xfrm>
              <a:off x="5969200" y="235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30"/>
            <p:cNvSpPr/>
            <p:nvPr/>
          </p:nvSpPr>
          <p:spPr>
            <a:xfrm>
              <a:off x="5986900" y="235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30"/>
            <p:cNvSpPr/>
            <p:nvPr/>
          </p:nvSpPr>
          <p:spPr>
            <a:xfrm>
              <a:off x="5980300" y="2363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30"/>
            <p:cNvSpPr/>
            <p:nvPr/>
          </p:nvSpPr>
          <p:spPr>
            <a:xfrm>
              <a:off x="5972775" y="234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30"/>
            <p:cNvSpPr/>
            <p:nvPr/>
          </p:nvSpPr>
          <p:spPr>
            <a:xfrm>
              <a:off x="5979925" y="2325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30"/>
            <p:cNvSpPr/>
            <p:nvPr/>
          </p:nvSpPr>
          <p:spPr>
            <a:xfrm>
              <a:off x="5965050" y="23307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30"/>
            <p:cNvSpPr/>
            <p:nvPr/>
          </p:nvSpPr>
          <p:spPr>
            <a:xfrm>
              <a:off x="5958450" y="2340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30"/>
            <p:cNvSpPr/>
            <p:nvPr/>
          </p:nvSpPr>
          <p:spPr>
            <a:xfrm>
              <a:off x="5985950" y="2341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30"/>
            <p:cNvSpPr/>
            <p:nvPr/>
          </p:nvSpPr>
          <p:spPr>
            <a:xfrm>
              <a:off x="5950925" y="2319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30"/>
            <p:cNvSpPr/>
            <p:nvPr/>
          </p:nvSpPr>
          <p:spPr>
            <a:xfrm>
              <a:off x="5964100" y="2318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30"/>
            <p:cNvSpPr/>
            <p:nvPr/>
          </p:nvSpPr>
          <p:spPr>
            <a:xfrm>
              <a:off x="5969200" y="2310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30"/>
            <p:cNvSpPr/>
            <p:nvPr/>
          </p:nvSpPr>
          <p:spPr>
            <a:xfrm>
              <a:off x="5980300" y="2408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30"/>
            <p:cNvSpPr/>
            <p:nvPr/>
          </p:nvSpPr>
          <p:spPr>
            <a:xfrm>
              <a:off x="5998000" y="2407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30"/>
            <p:cNvSpPr/>
            <p:nvPr/>
          </p:nvSpPr>
          <p:spPr>
            <a:xfrm>
              <a:off x="5991425" y="24166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30"/>
            <p:cNvSpPr/>
            <p:nvPr/>
          </p:nvSpPr>
          <p:spPr>
            <a:xfrm>
              <a:off x="5983875" y="23959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30"/>
            <p:cNvSpPr/>
            <p:nvPr/>
          </p:nvSpPr>
          <p:spPr>
            <a:xfrm>
              <a:off x="5991025" y="2378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30"/>
            <p:cNvSpPr/>
            <p:nvPr/>
          </p:nvSpPr>
          <p:spPr>
            <a:xfrm>
              <a:off x="5976150" y="238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83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30"/>
            <p:cNvSpPr/>
            <p:nvPr/>
          </p:nvSpPr>
          <p:spPr>
            <a:xfrm>
              <a:off x="5969575" y="2393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30"/>
            <p:cNvSpPr/>
            <p:nvPr/>
          </p:nvSpPr>
          <p:spPr>
            <a:xfrm>
              <a:off x="5997075" y="23950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30"/>
            <p:cNvSpPr/>
            <p:nvPr/>
          </p:nvSpPr>
          <p:spPr>
            <a:xfrm>
              <a:off x="5962050" y="23726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0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30"/>
            <p:cNvSpPr/>
            <p:nvPr/>
          </p:nvSpPr>
          <p:spPr>
            <a:xfrm>
              <a:off x="5975225" y="23718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30"/>
            <p:cNvSpPr/>
            <p:nvPr/>
          </p:nvSpPr>
          <p:spPr>
            <a:xfrm>
              <a:off x="5991425" y="246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30"/>
            <p:cNvSpPr/>
            <p:nvPr/>
          </p:nvSpPr>
          <p:spPr>
            <a:xfrm>
              <a:off x="6009125" y="2460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30"/>
            <p:cNvSpPr/>
            <p:nvPr/>
          </p:nvSpPr>
          <p:spPr>
            <a:xfrm>
              <a:off x="6002525" y="2469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30"/>
            <p:cNvSpPr/>
            <p:nvPr/>
          </p:nvSpPr>
          <p:spPr>
            <a:xfrm>
              <a:off x="5995000" y="2449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30"/>
            <p:cNvSpPr/>
            <p:nvPr/>
          </p:nvSpPr>
          <p:spPr>
            <a:xfrm>
              <a:off x="6002150" y="24315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30"/>
            <p:cNvSpPr/>
            <p:nvPr/>
          </p:nvSpPr>
          <p:spPr>
            <a:xfrm>
              <a:off x="5987275" y="2437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30"/>
            <p:cNvSpPr/>
            <p:nvPr/>
          </p:nvSpPr>
          <p:spPr>
            <a:xfrm>
              <a:off x="5980675" y="2446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30"/>
            <p:cNvSpPr/>
            <p:nvPr/>
          </p:nvSpPr>
          <p:spPr>
            <a:xfrm>
              <a:off x="6008175" y="2448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30"/>
            <p:cNvSpPr/>
            <p:nvPr/>
          </p:nvSpPr>
          <p:spPr>
            <a:xfrm>
              <a:off x="5973150" y="24258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30"/>
            <p:cNvSpPr/>
            <p:nvPr/>
          </p:nvSpPr>
          <p:spPr>
            <a:xfrm>
              <a:off x="5986325" y="2425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30"/>
            <p:cNvSpPr/>
            <p:nvPr/>
          </p:nvSpPr>
          <p:spPr>
            <a:xfrm>
              <a:off x="6002525" y="2514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30"/>
            <p:cNvSpPr/>
            <p:nvPr/>
          </p:nvSpPr>
          <p:spPr>
            <a:xfrm>
              <a:off x="6020225" y="2513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30"/>
            <p:cNvSpPr/>
            <p:nvPr/>
          </p:nvSpPr>
          <p:spPr>
            <a:xfrm>
              <a:off x="6013625" y="2523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30"/>
            <p:cNvSpPr/>
            <p:nvPr/>
          </p:nvSpPr>
          <p:spPr>
            <a:xfrm>
              <a:off x="6006100" y="2502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30"/>
            <p:cNvSpPr/>
            <p:nvPr/>
          </p:nvSpPr>
          <p:spPr>
            <a:xfrm>
              <a:off x="6013250" y="2484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30"/>
            <p:cNvSpPr/>
            <p:nvPr/>
          </p:nvSpPr>
          <p:spPr>
            <a:xfrm>
              <a:off x="5998375" y="2490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30"/>
            <p:cNvSpPr/>
            <p:nvPr/>
          </p:nvSpPr>
          <p:spPr>
            <a:xfrm>
              <a:off x="5991800" y="2500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30"/>
            <p:cNvSpPr/>
            <p:nvPr/>
          </p:nvSpPr>
          <p:spPr>
            <a:xfrm>
              <a:off x="6019275" y="2501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30"/>
            <p:cNvSpPr/>
            <p:nvPr/>
          </p:nvSpPr>
          <p:spPr>
            <a:xfrm>
              <a:off x="5984250" y="2479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30"/>
            <p:cNvSpPr/>
            <p:nvPr/>
          </p:nvSpPr>
          <p:spPr>
            <a:xfrm>
              <a:off x="5997450" y="2478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30"/>
            <p:cNvSpPr/>
            <p:nvPr/>
          </p:nvSpPr>
          <p:spPr>
            <a:xfrm>
              <a:off x="6013625" y="25682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30"/>
            <p:cNvSpPr/>
            <p:nvPr/>
          </p:nvSpPr>
          <p:spPr>
            <a:xfrm>
              <a:off x="6031325" y="2567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30"/>
            <p:cNvSpPr/>
            <p:nvPr/>
          </p:nvSpPr>
          <p:spPr>
            <a:xfrm>
              <a:off x="6024750" y="2576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30"/>
            <p:cNvSpPr/>
            <p:nvPr/>
          </p:nvSpPr>
          <p:spPr>
            <a:xfrm>
              <a:off x="6017200" y="255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30"/>
            <p:cNvSpPr/>
            <p:nvPr/>
          </p:nvSpPr>
          <p:spPr>
            <a:xfrm>
              <a:off x="6024375" y="2538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30"/>
            <p:cNvSpPr/>
            <p:nvPr/>
          </p:nvSpPr>
          <p:spPr>
            <a:xfrm>
              <a:off x="6009500" y="254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30"/>
            <p:cNvSpPr/>
            <p:nvPr/>
          </p:nvSpPr>
          <p:spPr>
            <a:xfrm>
              <a:off x="6002900" y="2553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30"/>
            <p:cNvSpPr/>
            <p:nvPr/>
          </p:nvSpPr>
          <p:spPr>
            <a:xfrm>
              <a:off x="6030400" y="2554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30"/>
            <p:cNvSpPr/>
            <p:nvPr/>
          </p:nvSpPr>
          <p:spPr>
            <a:xfrm>
              <a:off x="5995375" y="2532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30"/>
            <p:cNvSpPr/>
            <p:nvPr/>
          </p:nvSpPr>
          <p:spPr>
            <a:xfrm>
              <a:off x="6008550" y="2531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30"/>
            <p:cNvSpPr/>
            <p:nvPr/>
          </p:nvSpPr>
          <p:spPr>
            <a:xfrm>
              <a:off x="6024750" y="2621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30"/>
            <p:cNvSpPr/>
            <p:nvPr/>
          </p:nvSpPr>
          <p:spPr>
            <a:xfrm>
              <a:off x="6042450" y="2620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30"/>
            <p:cNvSpPr/>
            <p:nvPr/>
          </p:nvSpPr>
          <p:spPr>
            <a:xfrm>
              <a:off x="6035850" y="2629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30"/>
            <p:cNvSpPr/>
            <p:nvPr/>
          </p:nvSpPr>
          <p:spPr>
            <a:xfrm>
              <a:off x="6028325" y="2609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30"/>
            <p:cNvSpPr/>
            <p:nvPr/>
          </p:nvSpPr>
          <p:spPr>
            <a:xfrm>
              <a:off x="6035475" y="2591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30"/>
            <p:cNvSpPr/>
            <p:nvPr/>
          </p:nvSpPr>
          <p:spPr>
            <a:xfrm>
              <a:off x="6020600" y="2597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30"/>
            <p:cNvSpPr/>
            <p:nvPr/>
          </p:nvSpPr>
          <p:spPr>
            <a:xfrm>
              <a:off x="6014000" y="2606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30"/>
            <p:cNvSpPr/>
            <p:nvPr/>
          </p:nvSpPr>
          <p:spPr>
            <a:xfrm>
              <a:off x="6041500" y="2608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30"/>
            <p:cNvSpPr/>
            <p:nvPr/>
          </p:nvSpPr>
          <p:spPr>
            <a:xfrm>
              <a:off x="6019650" y="258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30"/>
            <p:cNvSpPr/>
            <p:nvPr/>
          </p:nvSpPr>
          <p:spPr>
            <a:xfrm>
              <a:off x="6046600" y="2644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30"/>
            <p:cNvSpPr/>
            <p:nvPr/>
          </p:nvSpPr>
          <p:spPr>
            <a:xfrm>
              <a:off x="6032275" y="2650350"/>
              <a:ext cx="4725" cy="2475"/>
            </a:xfrm>
            <a:custGeom>
              <a:avLst/>
              <a:gdLst/>
              <a:ahLst/>
              <a:cxnLst/>
              <a:rect l="l" t="t" r="r" b="b"/>
              <a:pathLst>
                <a:path w="189" h="99" extrusionOk="0">
                  <a:moveTo>
                    <a:pt x="46" y="0"/>
                  </a:moveTo>
                  <a:lnTo>
                    <a:pt x="1" y="60"/>
                  </a:lnTo>
                  <a:cubicBezTo>
                    <a:pt x="61" y="75"/>
                    <a:pt x="129" y="83"/>
                    <a:pt x="189" y="98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30"/>
            <p:cNvSpPr/>
            <p:nvPr/>
          </p:nvSpPr>
          <p:spPr>
            <a:xfrm>
              <a:off x="6030775" y="263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30"/>
            <p:cNvSpPr/>
            <p:nvPr/>
          </p:nvSpPr>
          <p:spPr>
            <a:xfrm>
              <a:off x="5935100" y="2028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30"/>
            <p:cNvSpPr/>
            <p:nvPr/>
          </p:nvSpPr>
          <p:spPr>
            <a:xfrm>
              <a:off x="5953000" y="20274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30"/>
            <p:cNvSpPr/>
            <p:nvPr/>
          </p:nvSpPr>
          <p:spPr>
            <a:xfrm>
              <a:off x="5938875" y="2016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30"/>
            <p:cNvSpPr/>
            <p:nvPr/>
          </p:nvSpPr>
          <p:spPr>
            <a:xfrm>
              <a:off x="5945850" y="1998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30"/>
            <p:cNvSpPr/>
            <p:nvPr/>
          </p:nvSpPr>
          <p:spPr>
            <a:xfrm>
              <a:off x="5937000" y="2008225"/>
              <a:ext cx="2475" cy="2650"/>
            </a:xfrm>
            <a:custGeom>
              <a:avLst/>
              <a:gdLst/>
              <a:ahLst/>
              <a:cxnLst/>
              <a:rect l="l" t="t" r="r" b="b"/>
              <a:pathLst>
                <a:path w="99" h="106" extrusionOk="0">
                  <a:moveTo>
                    <a:pt x="83" y="0"/>
                  </a:moveTo>
                  <a:cubicBezTo>
                    <a:pt x="53" y="30"/>
                    <a:pt x="30" y="53"/>
                    <a:pt x="0" y="83"/>
                  </a:cubicBezTo>
                  <a:lnTo>
                    <a:pt x="38" y="106"/>
                  </a:lnTo>
                  <a:lnTo>
                    <a:pt x="98" y="15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30"/>
            <p:cNvSpPr/>
            <p:nvPr/>
          </p:nvSpPr>
          <p:spPr>
            <a:xfrm>
              <a:off x="5924375" y="201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30"/>
            <p:cNvSpPr/>
            <p:nvPr/>
          </p:nvSpPr>
          <p:spPr>
            <a:xfrm>
              <a:off x="5951875" y="2015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30"/>
            <p:cNvSpPr/>
            <p:nvPr/>
          </p:nvSpPr>
          <p:spPr>
            <a:xfrm>
              <a:off x="5946225" y="208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30"/>
            <p:cNvSpPr/>
            <p:nvPr/>
          </p:nvSpPr>
          <p:spPr>
            <a:xfrm>
              <a:off x="5964100" y="20807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30"/>
            <p:cNvSpPr/>
            <p:nvPr/>
          </p:nvSpPr>
          <p:spPr>
            <a:xfrm>
              <a:off x="5949800" y="206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30"/>
            <p:cNvSpPr/>
            <p:nvPr/>
          </p:nvSpPr>
          <p:spPr>
            <a:xfrm>
              <a:off x="5956950" y="2051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30"/>
            <p:cNvSpPr/>
            <p:nvPr/>
          </p:nvSpPr>
          <p:spPr>
            <a:xfrm>
              <a:off x="5942275" y="20575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30"/>
            <p:cNvSpPr/>
            <p:nvPr/>
          </p:nvSpPr>
          <p:spPr>
            <a:xfrm>
              <a:off x="5935475" y="206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30"/>
            <p:cNvSpPr/>
            <p:nvPr/>
          </p:nvSpPr>
          <p:spPr>
            <a:xfrm>
              <a:off x="5962975" y="2068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30"/>
            <p:cNvSpPr/>
            <p:nvPr/>
          </p:nvSpPr>
          <p:spPr>
            <a:xfrm>
              <a:off x="5927950" y="2046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30"/>
            <p:cNvSpPr/>
            <p:nvPr/>
          </p:nvSpPr>
          <p:spPr>
            <a:xfrm>
              <a:off x="5941125" y="2045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30"/>
            <p:cNvSpPr/>
            <p:nvPr/>
          </p:nvSpPr>
          <p:spPr>
            <a:xfrm>
              <a:off x="5946225" y="203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30"/>
            <p:cNvSpPr/>
            <p:nvPr/>
          </p:nvSpPr>
          <p:spPr>
            <a:xfrm>
              <a:off x="5957325" y="2135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30"/>
            <p:cNvSpPr/>
            <p:nvPr/>
          </p:nvSpPr>
          <p:spPr>
            <a:xfrm>
              <a:off x="5975225" y="21340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30"/>
            <p:cNvSpPr/>
            <p:nvPr/>
          </p:nvSpPr>
          <p:spPr>
            <a:xfrm>
              <a:off x="5960900" y="2122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30"/>
            <p:cNvSpPr/>
            <p:nvPr/>
          </p:nvSpPr>
          <p:spPr>
            <a:xfrm>
              <a:off x="5968075" y="2105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30"/>
            <p:cNvSpPr/>
            <p:nvPr/>
          </p:nvSpPr>
          <p:spPr>
            <a:xfrm>
              <a:off x="5953375" y="21108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30"/>
            <p:cNvSpPr/>
            <p:nvPr/>
          </p:nvSpPr>
          <p:spPr>
            <a:xfrm>
              <a:off x="5946600" y="2120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30"/>
            <p:cNvSpPr/>
            <p:nvPr/>
          </p:nvSpPr>
          <p:spPr>
            <a:xfrm>
              <a:off x="5974100" y="212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30"/>
            <p:cNvSpPr/>
            <p:nvPr/>
          </p:nvSpPr>
          <p:spPr>
            <a:xfrm>
              <a:off x="5939075" y="2099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30"/>
            <p:cNvSpPr/>
            <p:nvPr/>
          </p:nvSpPr>
          <p:spPr>
            <a:xfrm>
              <a:off x="5952250" y="2098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30"/>
            <p:cNvSpPr/>
            <p:nvPr/>
          </p:nvSpPr>
          <p:spPr>
            <a:xfrm>
              <a:off x="5957325" y="209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30"/>
            <p:cNvSpPr/>
            <p:nvPr/>
          </p:nvSpPr>
          <p:spPr>
            <a:xfrm>
              <a:off x="5968450" y="2188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30"/>
            <p:cNvSpPr/>
            <p:nvPr/>
          </p:nvSpPr>
          <p:spPr>
            <a:xfrm>
              <a:off x="5986325" y="21873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30"/>
            <p:cNvSpPr/>
            <p:nvPr/>
          </p:nvSpPr>
          <p:spPr>
            <a:xfrm>
              <a:off x="5972025" y="2176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30"/>
            <p:cNvSpPr/>
            <p:nvPr/>
          </p:nvSpPr>
          <p:spPr>
            <a:xfrm>
              <a:off x="5979175" y="2158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30"/>
            <p:cNvSpPr/>
            <p:nvPr/>
          </p:nvSpPr>
          <p:spPr>
            <a:xfrm>
              <a:off x="5964475" y="2164125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30"/>
            <p:cNvSpPr/>
            <p:nvPr/>
          </p:nvSpPr>
          <p:spPr>
            <a:xfrm>
              <a:off x="5957700" y="2173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30"/>
            <p:cNvSpPr/>
            <p:nvPr/>
          </p:nvSpPr>
          <p:spPr>
            <a:xfrm>
              <a:off x="5985200" y="217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30"/>
            <p:cNvSpPr/>
            <p:nvPr/>
          </p:nvSpPr>
          <p:spPr>
            <a:xfrm>
              <a:off x="5950175" y="21528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30"/>
            <p:cNvSpPr/>
            <p:nvPr/>
          </p:nvSpPr>
          <p:spPr>
            <a:xfrm>
              <a:off x="5963350" y="2151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30"/>
            <p:cNvSpPr/>
            <p:nvPr/>
          </p:nvSpPr>
          <p:spPr>
            <a:xfrm>
              <a:off x="5968450" y="214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30"/>
            <p:cNvSpPr/>
            <p:nvPr/>
          </p:nvSpPr>
          <p:spPr>
            <a:xfrm>
              <a:off x="5979550" y="2241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30"/>
            <p:cNvSpPr/>
            <p:nvPr/>
          </p:nvSpPr>
          <p:spPr>
            <a:xfrm>
              <a:off x="5997450" y="22406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30"/>
            <p:cNvSpPr/>
            <p:nvPr/>
          </p:nvSpPr>
          <p:spPr>
            <a:xfrm>
              <a:off x="5983125" y="222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30"/>
            <p:cNvSpPr/>
            <p:nvPr/>
          </p:nvSpPr>
          <p:spPr>
            <a:xfrm>
              <a:off x="5990275" y="2211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30"/>
            <p:cNvSpPr/>
            <p:nvPr/>
          </p:nvSpPr>
          <p:spPr>
            <a:xfrm>
              <a:off x="5975600" y="22174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30"/>
            <p:cNvSpPr/>
            <p:nvPr/>
          </p:nvSpPr>
          <p:spPr>
            <a:xfrm>
              <a:off x="5968825" y="2226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30"/>
            <p:cNvSpPr/>
            <p:nvPr/>
          </p:nvSpPr>
          <p:spPr>
            <a:xfrm>
              <a:off x="5996300" y="2228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30"/>
            <p:cNvSpPr/>
            <p:nvPr/>
          </p:nvSpPr>
          <p:spPr>
            <a:xfrm>
              <a:off x="5961275" y="2206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30"/>
            <p:cNvSpPr/>
            <p:nvPr/>
          </p:nvSpPr>
          <p:spPr>
            <a:xfrm>
              <a:off x="5974475" y="2205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30"/>
            <p:cNvSpPr/>
            <p:nvPr/>
          </p:nvSpPr>
          <p:spPr>
            <a:xfrm>
              <a:off x="5979550" y="2196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30"/>
            <p:cNvSpPr/>
            <p:nvPr/>
          </p:nvSpPr>
          <p:spPr>
            <a:xfrm>
              <a:off x="5990650" y="229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30"/>
            <p:cNvSpPr/>
            <p:nvPr/>
          </p:nvSpPr>
          <p:spPr>
            <a:xfrm>
              <a:off x="6008550" y="2293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30"/>
            <p:cNvSpPr/>
            <p:nvPr/>
          </p:nvSpPr>
          <p:spPr>
            <a:xfrm>
              <a:off x="5994250" y="2282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30"/>
            <p:cNvSpPr/>
            <p:nvPr/>
          </p:nvSpPr>
          <p:spPr>
            <a:xfrm>
              <a:off x="6001400" y="226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30"/>
            <p:cNvSpPr/>
            <p:nvPr/>
          </p:nvSpPr>
          <p:spPr>
            <a:xfrm>
              <a:off x="5986700" y="22707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30"/>
            <p:cNvSpPr/>
            <p:nvPr/>
          </p:nvSpPr>
          <p:spPr>
            <a:xfrm>
              <a:off x="5979925" y="2280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30"/>
            <p:cNvSpPr/>
            <p:nvPr/>
          </p:nvSpPr>
          <p:spPr>
            <a:xfrm>
              <a:off x="6007425" y="2281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30"/>
            <p:cNvSpPr/>
            <p:nvPr/>
          </p:nvSpPr>
          <p:spPr>
            <a:xfrm>
              <a:off x="5972400" y="2259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30"/>
            <p:cNvSpPr/>
            <p:nvPr/>
          </p:nvSpPr>
          <p:spPr>
            <a:xfrm>
              <a:off x="5985575" y="2258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30"/>
            <p:cNvSpPr/>
            <p:nvPr/>
          </p:nvSpPr>
          <p:spPr>
            <a:xfrm>
              <a:off x="5990650" y="2250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30"/>
            <p:cNvSpPr/>
            <p:nvPr/>
          </p:nvSpPr>
          <p:spPr>
            <a:xfrm>
              <a:off x="6001775" y="2348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30"/>
            <p:cNvSpPr/>
            <p:nvPr/>
          </p:nvSpPr>
          <p:spPr>
            <a:xfrm>
              <a:off x="6019650" y="23471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30"/>
            <p:cNvSpPr/>
            <p:nvPr/>
          </p:nvSpPr>
          <p:spPr>
            <a:xfrm>
              <a:off x="6005350" y="2335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30"/>
            <p:cNvSpPr/>
            <p:nvPr/>
          </p:nvSpPr>
          <p:spPr>
            <a:xfrm>
              <a:off x="6012500" y="23181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30"/>
            <p:cNvSpPr/>
            <p:nvPr/>
          </p:nvSpPr>
          <p:spPr>
            <a:xfrm>
              <a:off x="5997825" y="23238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30"/>
            <p:cNvSpPr/>
            <p:nvPr/>
          </p:nvSpPr>
          <p:spPr>
            <a:xfrm>
              <a:off x="5991025" y="2333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30"/>
            <p:cNvSpPr/>
            <p:nvPr/>
          </p:nvSpPr>
          <p:spPr>
            <a:xfrm>
              <a:off x="6018525" y="2334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30"/>
            <p:cNvSpPr/>
            <p:nvPr/>
          </p:nvSpPr>
          <p:spPr>
            <a:xfrm>
              <a:off x="5983500" y="23125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30"/>
            <p:cNvSpPr/>
            <p:nvPr/>
          </p:nvSpPr>
          <p:spPr>
            <a:xfrm>
              <a:off x="5996675" y="2311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30"/>
            <p:cNvSpPr/>
            <p:nvPr/>
          </p:nvSpPr>
          <p:spPr>
            <a:xfrm>
              <a:off x="6001775" y="230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30"/>
            <p:cNvSpPr/>
            <p:nvPr/>
          </p:nvSpPr>
          <p:spPr>
            <a:xfrm>
              <a:off x="6012875" y="24016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30"/>
            <p:cNvSpPr/>
            <p:nvPr/>
          </p:nvSpPr>
          <p:spPr>
            <a:xfrm>
              <a:off x="6030775" y="2400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30"/>
            <p:cNvSpPr/>
            <p:nvPr/>
          </p:nvSpPr>
          <p:spPr>
            <a:xfrm>
              <a:off x="6024000" y="2409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30"/>
            <p:cNvSpPr/>
            <p:nvPr/>
          </p:nvSpPr>
          <p:spPr>
            <a:xfrm>
              <a:off x="6016450" y="2389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30"/>
            <p:cNvSpPr/>
            <p:nvPr/>
          </p:nvSpPr>
          <p:spPr>
            <a:xfrm>
              <a:off x="6023625" y="2371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30"/>
            <p:cNvSpPr/>
            <p:nvPr/>
          </p:nvSpPr>
          <p:spPr>
            <a:xfrm>
              <a:off x="6008925" y="2377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30"/>
            <p:cNvSpPr/>
            <p:nvPr/>
          </p:nvSpPr>
          <p:spPr>
            <a:xfrm>
              <a:off x="6002150" y="2386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30"/>
            <p:cNvSpPr/>
            <p:nvPr/>
          </p:nvSpPr>
          <p:spPr>
            <a:xfrm>
              <a:off x="6029650" y="2388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30"/>
            <p:cNvSpPr/>
            <p:nvPr/>
          </p:nvSpPr>
          <p:spPr>
            <a:xfrm>
              <a:off x="5994625" y="2365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30"/>
            <p:cNvSpPr/>
            <p:nvPr/>
          </p:nvSpPr>
          <p:spPr>
            <a:xfrm>
              <a:off x="6007800" y="2365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30"/>
            <p:cNvSpPr/>
            <p:nvPr/>
          </p:nvSpPr>
          <p:spPr>
            <a:xfrm>
              <a:off x="6012875" y="235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30"/>
            <p:cNvSpPr/>
            <p:nvPr/>
          </p:nvSpPr>
          <p:spPr>
            <a:xfrm>
              <a:off x="6024000" y="2454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30"/>
            <p:cNvSpPr/>
            <p:nvPr/>
          </p:nvSpPr>
          <p:spPr>
            <a:xfrm>
              <a:off x="6041875" y="24537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30"/>
            <p:cNvSpPr/>
            <p:nvPr/>
          </p:nvSpPr>
          <p:spPr>
            <a:xfrm>
              <a:off x="6035100" y="2463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30"/>
            <p:cNvSpPr/>
            <p:nvPr/>
          </p:nvSpPr>
          <p:spPr>
            <a:xfrm>
              <a:off x="6027575" y="2442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30"/>
            <p:cNvSpPr/>
            <p:nvPr/>
          </p:nvSpPr>
          <p:spPr>
            <a:xfrm>
              <a:off x="6034725" y="2424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30"/>
            <p:cNvSpPr/>
            <p:nvPr/>
          </p:nvSpPr>
          <p:spPr>
            <a:xfrm>
              <a:off x="6020025" y="24304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30"/>
            <p:cNvSpPr/>
            <p:nvPr/>
          </p:nvSpPr>
          <p:spPr>
            <a:xfrm>
              <a:off x="6013250" y="2439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30"/>
            <p:cNvSpPr/>
            <p:nvPr/>
          </p:nvSpPr>
          <p:spPr>
            <a:xfrm>
              <a:off x="6040750" y="2441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30"/>
            <p:cNvSpPr/>
            <p:nvPr/>
          </p:nvSpPr>
          <p:spPr>
            <a:xfrm>
              <a:off x="6005725" y="2419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30"/>
            <p:cNvSpPr/>
            <p:nvPr/>
          </p:nvSpPr>
          <p:spPr>
            <a:xfrm>
              <a:off x="6018900" y="241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30"/>
            <p:cNvSpPr/>
            <p:nvPr/>
          </p:nvSpPr>
          <p:spPr>
            <a:xfrm>
              <a:off x="6035100" y="2508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30"/>
            <p:cNvSpPr/>
            <p:nvPr/>
          </p:nvSpPr>
          <p:spPr>
            <a:xfrm>
              <a:off x="6053000" y="25070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30"/>
            <p:cNvSpPr/>
            <p:nvPr/>
          </p:nvSpPr>
          <p:spPr>
            <a:xfrm>
              <a:off x="6046200" y="251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30"/>
            <p:cNvSpPr/>
            <p:nvPr/>
          </p:nvSpPr>
          <p:spPr>
            <a:xfrm>
              <a:off x="6038675" y="2495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30"/>
            <p:cNvSpPr/>
            <p:nvPr/>
          </p:nvSpPr>
          <p:spPr>
            <a:xfrm>
              <a:off x="6045825" y="2478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30"/>
            <p:cNvSpPr/>
            <p:nvPr/>
          </p:nvSpPr>
          <p:spPr>
            <a:xfrm>
              <a:off x="6030950" y="2483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30"/>
            <p:cNvSpPr/>
            <p:nvPr/>
          </p:nvSpPr>
          <p:spPr>
            <a:xfrm>
              <a:off x="6024375" y="2493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30"/>
            <p:cNvSpPr/>
            <p:nvPr/>
          </p:nvSpPr>
          <p:spPr>
            <a:xfrm>
              <a:off x="6051850" y="249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30"/>
            <p:cNvSpPr/>
            <p:nvPr/>
          </p:nvSpPr>
          <p:spPr>
            <a:xfrm>
              <a:off x="6016825" y="2472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30"/>
            <p:cNvSpPr/>
            <p:nvPr/>
          </p:nvSpPr>
          <p:spPr>
            <a:xfrm>
              <a:off x="6030025" y="2471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30"/>
            <p:cNvSpPr/>
            <p:nvPr/>
          </p:nvSpPr>
          <p:spPr>
            <a:xfrm>
              <a:off x="6046200" y="2561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30"/>
            <p:cNvSpPr/>
            <p:nvPr/>
          </p:nvSpPr>
          <p:spPr>
            <a:xfrm>
              <a:off x="6064100" y="2560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30"/>
            <p:cNvSpPr/>
            <p:nvPr/>
          </p:nvSpPr>
          <p:spPr>
            <a:xfrm>
              <a:off x="6057325" y="2569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30"/>
            <p:cNvSpPr/>
            <p:nvPr/>
          </p:nvSpPr>
          <p:spPr>
            <a:xfrm>
              <a:off x="6049800" y="2549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30"/>
            <p:cNvSpPr/>
            <p:nvPr/>
          </p:nvSpPr>
          <p:spPr>
            <a:xfrm>
              <a:off x="6056950" y="2531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30"/>
            <p:cNvSpPr/>
            <p:nvPr/>
          </p:nvSpPr>
          <p:spPr>
            <a:xfrm>
              <a:off x="6042075" y="253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30"/>
            <p:cNvSpPr/>
            <p:nvPr/>
          </p:nvSpPr>
          <p:spPr>
            <a:xfrm>
              <a:off x="6035475" y="2546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30"/>
            <p:cNvSpPr/>
            <p:nvPr/>
          </p:nvSpPr>
          <p:spPr>
            <a:xfrm>
              <a:off x="6062975" y="2548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30"/>
            <p:cNvSpPr/>
            <p:nvPr/>
          </p:nvSpPr>
          <p:spPr>
            <a:xfrm>
              <a:off x="6027950" y="2525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30"/>
            <p:cNvSpPr/>
            <p:nvPr/>
          </p:nvSpPr>
          <p:spPr>
            <a:xfrm>
              <a:off x="6041125" y="2524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30"/>
            <p:cNvSpPr/>
            <p:nvPr/>
          </p:nvSpPr>
          <p:spPr>
            <a:xfrm>
              <a:off x="6057325" y="2614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30"/>
            <p:cNvSpPr/>
            <p:nvPr/>
          </p:nvSpPr>
          <p:spPr>
            <a:xfrm>
              <a:off x="6075200" y="2613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30"/>
            <p:cNvSpPr/>
            <p:nvPr/>
          </p:nvSpPr>
          <p:spPr>
            <a:xfrm>
              <a:off x="6068425" y="26230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30"/>
            <p:cNvSpPr/>
            <p:nvPr/>
          </p:nvSpPr>
          <p:spPr>
            <a:xfrm>
              <a:off x="6060900" y="2602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30"/>
            <p:cNvSpPr/>
            <p:nvPr/>
          </p:nvSpPr>
          <p:spPr>
            <a:xfrm>
              <a:off x="6068050" y="2584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30"/>
            <p:cNvSpPr/>
            <p:nvPr/>
          </p:nvSpPr>
          <p:spPr>
            <a:xfrm>
              <a:off x="6053175" y="2590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30"/>
            <p:cNvSpPr/>
            <p:nvPr/>
          </p:nvSpPr>
          <p:spPr>
            <a:xfrm>
              <a:off x="6046600" y="25996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30"/>
            <p:cNvSpPr/>
            <p:nvPr/>
          </p:nvSpPr>
          <p:spPr>
            <a:xfrm>
              <a:off x="6074075" y="2601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30"/>
            <p:cNvSpPr/>
            <p:nvPr/>
          </p:nvSpPr>
          <p:spPr>
            <a:xfrm>
              <a:off x="6039050" y="2578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30"/>
            <p:cNvSpPr/>
            <p:nvPr/>
          </p:nvSpPr>
          <p:spPr>
            <a:xfrm>
              <a:off x="6052225" y="2578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30"/>
            <p:cNvSpPr/>
            <p:nvPr/>
          </p:nvSpPr>
          <p:spPr>
            <a:xfrm>
              <a:off x="6079175" y="2637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30"/>
            <p:cNvSpPr/>
            <p:nvPr/>
          </p:nvSpPr>
          <p:spPr>
            <a:xfrm>
              <a:off x="6064300" y="26435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30"/>
            <p:cNvSpPr/>
            <p:nvPr/>
          </p:nvSpPr>
          <p:spPr>
            <a:xfrm>
              <a:off x="6058450" y="2652975"/>
              <a:ext cx="2650" cy="1350"/>
            </a:xfrm>
            <a:custGeom>
              <a:avLst/>
              <a:gdLst/>
              <a:ahLst/>
              <a:cxnLst/>
              <a:rect l="l" t="t" r="r" b="b"/>
              <a:pathLst>
                <a:path w="106" h="54" extrusionOk="0">
                  <a:moveTo>
                    <a:pt x="31" y="1"/>
                  </a:moveTo>
                  <a:lnTo>
                    <a:pt x="1" y="53"/>
                  </a:lnTo>
                  <a:cubicBezTo>
                    <a:pt x="38" y="46"/>
                    <a:pt x="68" y="46"/>
                    <a:pt x="106" y="46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30"/>
            <p:cNvSpPr/>
            <p:nvPr/>
          </p:nvSpPr>
          <p:spPr>
            <a:xfrm>
              <a:off x="6050175" y="26322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30"/>
            <p:cNvSpPr/>
            <p:nvPr/>
          </p:nvSpPr>
          <p:spPr>
            <a:xfrm>
              <a:off x="6063350" y="2631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30"/>
            <p:cNvSpPr/>
            <p:nvPr/>
          </p:nvSpPr>
          <p:spPr>
            <a:xfrm>
              <a:off x="5967700" y="2021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30"/>
            <p:cNvSpPr/>
            <p:nvPr/>
          </p:nvSpPr>
          <p:spPr>
            <a:xfrm>
              <a:off x="5985575" y="202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30"/>
            <p:cNvSpPr/>
            <p:nvPr/>
          </p:nvSpPr>
          <p:spPr>
            <a:xfrm>
              <a:off x="5971450" y="2009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30"/>
            <p:cNvSpPr/>
            <p:nvPr/>
          </p:nvSpPr>
          <p:spPr>
            <a:xfrm>
              <a:off x="5978425" y="19918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30"/>
            <p:cNvSpPr/>
            <p:nvPr/>
          </p:nvSpPr>
          <p:spPr>
            <a:xfrm>
              <a:off x="5963725" y="19975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30"/>
            <p:cNvSpPr/>
            <p:nvPr/>
          </p:nvSpPr>
          <p:spPr>
            <a:xfrm>
              <a:off x="5956950" y="200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30"/>
            <p:cNvSpPr/>
            <p:nvPr/>
          </p:nvSpPr>
          <p:spPr>
            <a:xfrm>
              <a:off x="5984625" y="20084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30"/>
            <p:cNvSpPr/>
            <p:nvPr/>
          </p:nvSpPr>
          <p:spPr>
            <a:xfrm>
              <a:off x="5964475" y="1986950"/>
              <a:ext cx="6625" cy="4925"/>
            </a:xfrm>
            <a:custGeom>
              <a:avLst/>
              <a:gdLst/>
              <a:ahLst/>
              <a:cxnLst/>
              <a:rect l="l" t="t" r="r" b="b"/>
              <a:pathLst>
                <a:path w="265" h="197" extrusionOk="0">
                  <a:moveTo>
                    <a:pt x="106" y="0"/>
                  </a:moveTo>
                  <a:cubicBezTo>
                    <a:pt x="69" y="23"/>
                    <a:pt x="31" y="45"/>
                    <a:pt x="1" y="68"/>
                  </a:cubicBezTo>
                  <a:lnTo>
                    <a:pt x="204" y="196"/>
                  </a:lnTo>
                  <a:lnTo>
                    <a:pt x="265" y="106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30"/>
            <p:cNvSpPr/>
            <p:nvPr/>
          </p:nvSpPr>
          <p:spPr>
            <a:xfrm>
              <a:off x="5974475" y="198300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5" y="0"/>
                  </a:moveTo>
                  <a:cubicBezTo>
                    <a:pt x="15" y="0"/>
                    <a:pt x="8" y="8"/>
                    <a:pt x="0" y="8"/>
                  </a:cubicBezTo>
                  <a:lnTo>
                    <a:pt x="8" y="1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30"/>
            <p:cNvSpPr/>
            <p:nvPr/>
          </p:nvSpPr>
          <p:spPr>
            <a:xfrm>
              <a:off x="5978800" y="207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30"/>
            <p:cNvSpPr/>
            <p:nvPr/>
          </p:nvSpPr>
          <p:spPr>
            <a:xfrm>
              <a:off x="5996675" y="2073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30"/>
            <p:cNvSpPr/>
            <p:nvPr/>
          </p:nvSpPr>
          <p:spPr>
            <a:xfrm>
              <a:off x="5982575" y="2062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30"/>
            <p:cNvSpPr/>
            <p:nvPr/>
          </p:nvSpPr>
          <p:spPr>
            <a:xfrm>
              <a:off x="5989525" y="2045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30"/>
            <p:cNvSpPr/>
            <p:nvPr/>
          </p:nvSpPr>
          <p:spPr>
            <a:xfrm>
              <a:off x="5974850" y="20507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30"/>
            <p:cNvSpPr/>
            <p:nvPr/>
          </p:nvSpPr>
          <p:spPr>
            <a:xfrm>
              <a:off x="5968075" y="2060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30"/>
            <p:cNvSpPr/>
            <p:nvPr/>
          </p:nvSpPr>
          <p:spPr>
            <a:xfrm>
              <a:off x="5995750" y="20617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30"/>
            <p:cNvSpPr/>
            <p:nvPr/>
          </p:nvSpPr>
          <p:spPr>
            <a:xfrm>
              <a:off x="5960725" y="2039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30"/>
            <p:cNvSpPr/>
            <p:nvPr/>
          </p:nvSpPr>
          <p:spPr>
            <a:xfrm>
              <a:off x="5973725" y="20385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30"/>
            <p:cNvSpPr/>
            <p:nvPr/>
          </p:nvSpPr>
          <p:spPr>
            <a:xfrm>
              <a:off x="5978975" y="2030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30"/>
            <p:cNvSpPr/>
            <p:nvPr/>
          </p:nvSpPr>
          <p:spPr>
            <a:xfrm>
              <a:off x="5989900" y="212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30"/>
            <p:cNvSpPr/>
            <p:nvPr/>
          </p:nvSpPr>
          <p:spPr>
            <a:xfrm>
              <a:off x="6007800" y="2127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30"/>
            <p:cNvSpPr/>
            <p:nvPr/>
          </p:nvSpPr>
          <p:spPr>
            <a:xfrm>
              <a:off x="5993675" y="2115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30"/>
            <p:cNvSpPr/>
            <p:nvPr/>
          </p:nvSpPr>
          <p:spPr>
            <a:xfrm>
              <a:off x="6000650" y="2098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30"/>
            <p:cNvSpPr/>
            <p:nvPr/>
          </p:nvSpPr>
          <p:spPr>
            <a:xfrm>
              <a:off x="5985950" y="21040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30"/>
            <p:cNvSpPr/>
            <p:nvPr/>
          </p:nvSpPr>
          <p:spPr>
            <a:xfrm>
              <a:off x="5979175" y="2113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30"/>
            <p:cNvSpPr/>
            <p:nvPr/>
          </p:nvSpPr>
          <p:spPr>
            <a:xfrm>
              <a:off x="6006850" y="21150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30"/>
            <p:cNvSpPr/>
            <p:nvPr/>
          </p:nvSpPr>
          <p:spPr>
            <a:xfrm>
              <a:off x="5971825" y="2092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30"/>
            <p:cNvSpPr/>
            <p:nvPr/>
          </p:nvSpPr>
          <p:spPr>
            <a:xfrm>
              <a:off x="5984825" y="2091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30"/>
            <p:cNvSpPr/>
            <p:nvPr/>
          </p:nvSpPr>
          <p:spPr>
            <a:xfrm>
              <a:off x="5990100" y="2083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30"/>
            <p:cNvSpPr/>
            <p:nvPr/>
          </p:nvSpPr>
          <p:spPr>
            <a:xfrm>
              <a:off x="6001025" y="218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30"/>
            <p:cNvSpPr/>
            <p:nvPr/>
          </p:nvSpPr>
          <p:spPr>
            <a:xfrm>
              <a:off x="6018900" y="2180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30"/>
            <p:cNvSpPr/>
            <p:nvPr/>
          </p:nvSpPr>
          <p:spPr>
            <a:xfrm>
              <a:off x="6004775" y="2169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30"/>
            <p:cNvSpPr/>
            <p:nvPr/>
          </p:nvSpPr>
          <p:spPr>
            <a:xfrm>
              <a:off x="6011750" y="2151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30"/>
            <p:cNvSpPr/>
            <p:nvPr/>
          </p:nvSpPr>
          <p:spPr>
            <a:xfrm>
              <a:off x="5997075" y="21573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30"/>
            <p:cNvSpPr/>
            <p:nvPr/>
          </p:nvSpPr>
          <p:spPr>
            <a:xfrm>
              <a:off x="5990275" y="2166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30"/>
            <p:cNvSpPr/>
            <p:nvPr/>
          </p:nvSpPr>
          <p:spPr>
            <a:xfrm>
              <a:off x="6017975" y="2168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30"/>
            <p:cNvSpPr/>
            <p:nvPr/>
          </p:nvSpPr>
          <p:spPr>
            <a:xfrm>
              <a:off x="5982950" y="2146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30"/>
            <p:cNvSpPr/>
            <p:nvPr/>
          </p:nvSpPr>
          <p:spPr>
            <a:xfrm>
              <a:off x="5995925" y="2145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30"/>
            <p:cNvSpPr/>
            <p:nvPr/>
          </p:nvSpPr>
          <p:spPr>
            <a:xfrm>
              <a:off x="6001025" y="2136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30"/>
            <p:cNvSpPr/>
            <p:nvPr/>
          </p:nvSpPr>
          <p:spPr>
            <a:xfrm>
              <a:off x="6012125" y="22349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30"/>
            <p:cNvSpPr/>
            <p:nvPr/>
          </p:nvSpPr>
          <p:spPr>
            <a:xfrm>
              <a:off x="6030025" y="2233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30"/>
            <p:cNvSpPr/>
            <p:nvPr/>
          </p:nvSpPr>
          <p:spPr>
            <a:xfrm>
              <a:off x="6015900" y="2222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30"/>
            <p:cNvSpPr/>
            <p:nvPr/>
          </p:nvSpPr>
          <p:spPr>
            <a:xfrm>
              <a:off x="6022850" y="22048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30"/>
            <p:cNvSpPr/>
            <p:nvPr/>
          </p:nvSpPr>
          <p:spPr>
            <a:xfrm>
              <a:off x="6008175" y="2210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30"/>
            <p:cNvSpPr/>
            <p:nvPr/>
          </p:nvSpPr>
          <p:spPr>
            <a:xfrm>
              <a:off x="6001400" y="2220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30"/>
            <p:cNvSpPr/>
            <p:nvPr/>
          </p:nvSpPr>
          <p:spPr>
            <a:xfrm>
              <a:off x="6029075" y="22215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30"/>
            <p:cNvSpPr/>
            <p:nvPr/>
          </p:nvSpPr>
          <p:spPr>
            <a:xfrm>
              <a:off x="5994050" y="21991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30"/>
            <p:cNvSpPr/>
            <p:nvPr/>
          </p:nvSpPr>
          <p:spPr>
            <a:xfrm>
              <a:off x="6007050" y="2198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30"/>
            <p:cNvSpPr/>
            <p:nvPr/>
          </p:nvSpPr>
          <p:spPr>
            <a:xfrm>
              <a:off x="6012125" y="218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30"/>
            <p:cNvSpPr/>
            <p:nvPr/>
          </p:nvSpPr>
          <p:spPr>
            <a:xfrm>
              <a:off x="6023250" y="2288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30"/>
            <p:cNvSpPr/>
            <p:nvPr/>
          </p:nvSpPr>
          <p:spPr>
            <a:xfrm>
              <a:off x="6041125" y="2287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30"/>
            <p:cNvSpPr/>
            <p:nvPr/>
          </p:nvSpPr>
          <p:spPr>
            <a:xfrm>
              <a:off x="6027000" y="2275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30"/>
            <p:cNvSpPr/>
            <p:nvPr/>
          </p:nvSpPr>
          <p:spPr>
            <a:xfrm>
              <a:off x="6033975" y="22581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30"/>
            <p:cNvSpPr/>
            <p:nvPr/>
          </p:nvSpPr>
          <p:spPr>
            <a:xfrm>
              <a:off x="6019275" y="22637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30"/>
            <p:cNvSpPr/>
            <p:nvPr/>
          </p:nvSpPr>
          <p:spPr>
            <a:xfrm>
              <a:off x="6012500" y="2273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30"/>
            <p:cNvSpPr/>
            <p:nvPr/>
          </p:nvSpPr>
          <p:spPr>
            <a:xfrm>
              <a:off x="6040175" y="22748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30"/>
            <p:cNvSpPr/>
            <p:nvPr/>
          </p:nvSpPr>
          <p:spPr>
            <a:xfrm>
              <a:off x="6005150" y="22524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30"/>
            <p:cNvSpPr/>
            <p:nvPr/>
          </p:nvSpPr>
          <p:spPr>
            <a:xfrm>
              <a:off x="6018150" y="2251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30"/>
            <p:cNvSpPr/>
            <p:nvPr/>
          </p:nvSpPr>
          <p:spPr>
            <a:xfrm>
              <a:off x="6023250" y="22432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30"/>
            <p:cNvSpPr/>
            <p:nvPr/>
          </p:nvSpPr>
          <p:spPr>
            <a:xfrm>
              <a:off x="6034350" y="2341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30"/>
            <p:cNvSpPr/>
            <p:nvPr/>
          </p:nvSpPr>
          <p:spPr>
            <a:xfrm>
              <a:off x="6052225" y="23404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30"/>
            <p:cNvSpPr/>
            <p:nvPr/>
          </p:nvSpPr>
          <p:spPr>
            <a:xfrm>
              <a:off x="6038125" y="2329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30"/>
            <p:cNvSpPr/>
            <p:nvPr/>
          </p:nvSpPr>
          <p:spPr>
            <a:xfrm>
              <a:off x="6045075" y="2311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30"/>
            <p:cNvSpPr/>
            <p:nvPr/>
          </p:nvSpPr>
          <p:spPr>
            <a:xfrm>
              <a:off x="6030400" y="23170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30"/>
            <p:cNvSpPr/>
            <p:nvPr/>
          </p:nvSpPr>
          <p:spPr>
            <a:xfrm>
              <a:off x="6023625" y="232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30"/>
            <p:cNvSpPr/>
            <p:nvPr/>
          </p:nvSpPr>
          <p:spPr>
            <a:xfrm>
              <a:off x="6051300" y="23281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30"/>
            <p:cNvSpPr/>
            <p:nvPr/>
          </p:nvSpPr>
          <p:spPr>
            <a:xfrm>
              <a:off x="6016275" y="2305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30"/>
            <p:cNvSpPr/>
            <p:nvPr/>
          </p:nvSpPr>
          <p:spPr>
            <a:xfrm>
              <a:off x="6029275" y="23050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30"/>
            <p:cNvSpPr/>
            <p:nvPr/>
          </p:nvSpPr>
          <p:spPr>
            <a:xfrm>
              <a:off x="6034350" y="2296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30"/>
            <p:cNvSpPr/>
            <p:nvPr/>
          </p:nvSpPr>
          <p:spPr>
            <a:xfrm>
              <a:off x="6045450" y="239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30"/>
            <p:cNvSpPr/>
            <p:nvPr/>
          </p:nvSpPr>
          <p:spPr>
            <a:xfrm>
              <a:off x="6063350" y="23936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30"/>
            <p:cNvSpPr/>
            <p:nvPr/>
          </p:nvSpPr>
          <p:spPr>
            <a:xfrm>
              <a:off x="6056575" y="2403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30"/>
            <p:cNvSpPr/>
            <p:nvPr/>
          </p:nvSpPr>
          <p:spPr>
            <a:xfrm>
              <a:off x="6049225" y="238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30"/>
            <p:cNvSpPr/>
            <p:nvPr/>
          </p:nvSpPr>
          <p:spPr>
            <a:xfrm>
              <a:off x="6056200" y="2364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30"/>
            <p:cNvSpPr/>
            <p:nvPr/>
          </p:nvSpPr>
          <p:spPr>
            <a:xfrm>
              <a:off x="6041500" y="2370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30"/>
            <p:cNvSpPr/>
            <p:nvPr/>
          </p:nvSpPr>
          <p:spPr>
            <a:xfrm>
              <a:off x="6034725" y="2379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30"/>
            <p:cNvSpPr/>
            <p:nvPr/>
          </p:nvSpPr>
          <p:spPr>
            <a:xfrm>
              <a:off x="6062400" y="23814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30"/>
            <p:cNvSpPr/>
            <p:nvPr/>
          </p:nvSpPr>
          <p:spPr>
            <a:xfrm>
              <a:off x="6027375" y="2359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30"/>
            <p:cNvSpPr/>
            <p:nvPr/>
          </p:nvSpPr>
          <p:spPr>
            <a:xfrm>
              <a:off x="6040375" y="2358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30"/>
            <p:cNvSpPr/>
            <p:nvPr/>
          </p:nvSpPr>
          <p:spPr>
            <a:xfrm>
              <a:off x="6045450" y="234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30"/>
            <p:cNvSpPr/>
            <p:nvPr/>
          </p:nvSpPr>
          <p:spPr>
            <a:xfrm>
              <a:off x="6056575" y="2448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30"/>
            <p:cNvSpPr/>
            <p:nvPr/>
          </p:nvSpPr>
          <p:spPr>
            <a:xfrm>
              <a:off x="6074450" y="24469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30"/>
            <p:cNvSpPr/>
            <p:nvPr/>
          </p:nvSpPr>
          <p:spPr>
            <a:xfrm>
              <a:off x="6067675" y="24563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30"/>
            <p:cNvSpPr/>
            <p:nvPr/>
          </p:nvSpPr>
          <p:spPr>
            <a:xfrm>
              <a:off x="6060325" y="24356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30"/>
            <p:cNvSpPr/>
            <p:nvPr/>
          </p:nvSpPr>
          <p:spPr>
            <a:xfrm>
              <a:off x="6067300" y="2417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30"/>
            <p:cNvSpPr/>
            <p:nvPr/>
          </p:nvSpPr>
          <p:spPr>
            <a:xfrm>
              <a:off x="6052625" y="2423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30"/>
            <p:cNvSpPr/>
            <p:nvPr/>
          </p:nvSpPr>
          <p:spPr>
            <a:xfrm>
              <a:off x="6045825" y="2433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30"/>
            <p:cNvSpPr/>
            <p:nvPr/>
          </p:nvSpPr>
          <p:spPr>
            <a:xfrm>
              <a:off x="6073525" y="2434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30"/>
            <p:cNvSpPr/>
            <p:nvPr/>
          </p:nvSpPr>
          <p:spPr>
            <a:xfrm>
              <a:off x="6038500" y="2412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30"/>
            <p:cNvSpPr/>
            <p:nvPr/>
          </p:nvSpPr>
          <p:spPr>
            <a:xfrm>
              <a:off x="6051475" y="241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30"/>
            <p:cNvSpPr/>
            <p:nvPr/>
          </p:nvSpPr>
          <p:spPr>
            <a:xfrm>
              <a:off x="6067675" y="2501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30"/>
            <p:cNvSpPr/>
            <p:nvPr/>
          </p:nvSpPr>
          <p:spPr>
            <a:xfrm>
              <a:off x="6085575" y="25002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30"/>
            <p:cNvSpPr/>
            <p:nvPr/>
          </p:nvSpPr>
          <p:spPr>
            <a:xfrm>
              <a:off x="6078800" y="25096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30"/>
            <p:cNvSpPr/>
            <p:nvPr/>
          </p:nvSpPr>
          <p:spPr>
            <a:xfrm>
              <a:off x="6071450" y="248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30"/>
            <p:cNvSpPr/>
            <p:nvPr/>
          </p:nvSpPr>
          <p:spPr>
            <a:xfrm>
              <a:off x="6078400" y="2471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30"/>
            <p:cNvSpPr/>
            <p:nvPr/>
          </p:nvSpPr>
          <p:spPr>
            <a:xfrm>
              <a:off x="6063725" y="2476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30"/>
            <p:cNvSpPr/>
            <p:nvPr/>
          </p:nvSpPr>
          <p:spPr>
            <a:xfrm>
              <a:off x="6056950" y="2486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30"/>
            <p:cNvSpPr/>
            <p:nvPr/>
          </p:nvSpPr>
          <p:spPr>
            <a:xfrm>
              <a:off x="6084625" y="24880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30"/>
            <p:cNvSpPr/>
            <p:nvPr/>
          </p:nvSpPr>
          <p:spPr>
            <a:xfrm>
              <a:off x="6049600" y="24656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30"/>
            <p:cNvSpPr/>
            <p:nvPr/>
          </p:nvSpPr>
          <p:spPr>
            <a:xfrm>
              <a:off x="6062600" y="2464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30"/>
            <p:cNvSpPr/>
            <p:nvPr/>
          </p:nvSpPr>
          <p:spPr>
            <a:xfrm>
              <a:off x="6078800" y="2554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30"/>
            <p:cNvSpPr/>
            <p:nvPr/>
          </p:nvSpPr>
          <p:spPr>
            <a:xfrm>
              <a:off x="6096675" y="25535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30"/>
            <p:cNvSpPr/>
            <p:nvPr/>
          </p:nvSpPr>
          <p:spPr>
            <a:xfrm>
              <a:off x="6089900" y="2562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30"/>
            <p:cNvSpPr/>
            <p:nvPr/>
          </p:nvSpPr>
          <p:spPr>
            <a:xfrm>
              <a:off x="6082550" y="25420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30"/>
            <p:cNvSpPr/>
            <p:nvPr/>
          </p:nvSpPr>
          <p:spPr>
            <a:xfrm>
              <a:off x="6089525" y="2524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30"/>
            <p:cNvSpPr/>
            <p:nvPr/>
          </p:nvSpPr>
          <p:spPr>
            <a:xfrm>
              <a:off x="6074825" y="2530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30"/>
            <p:cNvSpPr/>
            <p:nvPr/>
          </p:nvSpPr>
          <p:spPr>
            <a:xfrm>
              <a:off x="6068050" y="2539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30"/>
            <p:cNvSpPr/>
            <p:nvPr/>
          </p:nvSpPr>
          <p:spPr>
            <a:xfrm>
              <a:off x="6095725" y="2541300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30"/>
            <p:cNvSpPr/>
            <p:nvPr/>
          </p:nvSpPr>
          <p:spPr>
            <a:xfrm>
              <a:off x="6060700" y="25189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30"/>
            <p:cNvSpPr/>
            <p:nvPr/>
          </p:nvSpPr>
          <p:spPr>
            <a:xfrm>
              <a:off x="6073700" y="2517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30"/>
            <p:cNvSpPr/>
            <p:nvPr/>
          </p:nvSpPr>
          <p:spPr>
            <a:xfrm>
              <a:off x="6089900" y="2607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30"/>
            <p:cNvSpPr/>
            <p:nvPr/>
          </p:nvSpPr>
          <p:spPr>
            <a:xfrm>
              <a:off x="6107775" y="2606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30"/>
            <p:cNvSpPr/>
            <p:nvPr/>
          </p:nvSpPr>
          <p:spPr>
            <a:xfrm>
              <a:off x="6101000" y="2616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30"/>
            <p:cNvSpPr/>
            <p:nvPr/>
          </p:nvSpPr>
          <p:spPr>
            <a:xfrm>
              <a:off x="6093675" y="25953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30"/>
            <p:cNvSpPr/>
            <p:nvPr/>
          </p:nvSpPr>
          <p:spPr>
            <a:xfrm>
              <a:off x="6100625" y="2577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30"/>
            <p:cNvSpPr/>
            <p:nvPr/>
          </p:nvSpPr>
          <p:spPr>
            <a:xfrm>
              <a:off x="6085950" y="25835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30"/>
            <p:cNvSpPr/>
            <p:nvPr/>
          </p:nvSpPr>
          <p:spPr>
            <a:xfrm>
              <a:off x="6079175" y="259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30"/>
            <p:cNvSpPr/>
            <p:nvPr/>
          </p:nvSpPr>
          <p:spPr>
            <a:xfrm>
              <a:off x="6106850" y="2594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30"/>
            <p:cNvSpPr/>
            <p:nvPr/>
          </p:nvSpPr>
          <p:spPr>
            <a:xfrm>
              <a:off x="6071825" y="2572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30"/>
            <p:cNvSpPr/>
            <p:nvPr/>
          </p:nvSpPr>
          <p:spPr>
            <a:xfrm>
              <a:off x="6084825" y="25712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30"/>
            <p:cNvSpPr/>
            <p:nvPr/>
          </p:nvSpPr>
          <p:spPr>
            <a:xfrm>
              <a:off x="6111750" y="2631125"/>
              <a:ext cx="6975" cy="7575"/>
            </a:xfrm>
            <a:custGeom>
              <a:avLst/>
              <a:gdLst/>
              <a:ahLst/>
              <a:cxnLst/>
              <a:rect l="l" t="t" r="r" b="b"/>
              <a:pathLst>
                <a:path w="279" h="303" extrusionOk="0">
                  <a:moveTo>
                    <a:pt x="188" y="1"/>
                  </a:moveTo>
                  <a:lnTo>
                    <a:pt x="0" y="264"/>
                  </a:lnTo>
                  <a:lnTo>
                    <a:pt x="60" y="302"/>
                  </a:lnTo>
                  <a:cubicBezTo>
                    <a:pt x="91" y="280"/>
                    <a:pt x="121" y="264"/>
                    <a:pt x="151" y="242"/>
                  </a:cubicBez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30"/>
            <p:cNvSpPr/>
            <p:nvPr/>
          </p:nvSpPr>
          <p:spPr>
            <a:xfrm>
              <a:off x="6097050" y="26367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30"/>
            <p:cNvSpPr/>
            <p:nvPr/>
          </p:nvSpPr>
          <p:spPr>
            <a:xfrm>
              <a:off x="6090275" y="2646200"/>
              <a:ext cx="3975" cy="2650"/>
            </a:xfrm>
            <a:custGeom>
              <a:avLst/>
              <a:gdLst/>
              <a:ahLst/>
              <a:cxnLst/>
              <a:rect l="l" t="t" r="r" b="b"/>
              <a:pathLst>
                <a:path w="159" h="106" extrusionOk="0">
                  <a:moveTo>
                    <a:pt x="68" y="0"/>
                  </a:moveTo>
                  <a:lnTo>
                    <a:pt x="0" y="91"/>
                  </a:lnTo>
                  <a:lnTo>
                    <a:pt x="23" y="106"/>
                  </a:lnTo>
                  <a:cubicBezTo>
                    <a:pt x="68" y="91"/>
                    <a:pt x="113" y="76"/>
                    <a:pt x="159" y="61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30"/>
            <p:cNvSpPr/>
            <p:nvPr/>
          </p:nvSpPr>
          <p:spPr>
            <a:xfrm>
              <a:off x="6082750" y="2625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30"/>
            <p:cNvSpPr/>
            <p:nvPr/>
          </p:nvSpPr>
          <p:spPr>
            <a:xfrm>
              <a:off x="6095925" y="2624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30"/>
            <p:cNvSpPr/>
            <p:nvPr/>
          </p:nvSpPr>
          <p:spPr>
            <a:xfrm>
              <a:off x="6000275" y="2015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30"/>
            <p:cNvSpPr/>
            <p:nvPr/>
          </p:nvSpPr>
          <p:spPr>
            <a:xfrm>
              <a:off x="6018150" y="2013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30"/>
            <p:cNvSpPr/>
            <p:nvPr/>
          </p:nvSpPr>
          <p:spPr>
            <a:xfrm>
              <a:off x="6004025" y="2002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30"/>
            <p:cNvSpPr/>
            <p:nvPr/>
          </p:nvSpPr>
          <p:spPr>
            <a:xfrm>
              <a:off x="6011175" y="19850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30"/>
            <p:cNvSpPr/>
            <p:nvPr/>
          </p:nvSpPr>
          <p:spPr>
            <a:xfrm>
              <a:off x="5996300" y="1990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30"/>
            <p:cNvSpPr/>
            <p:nvPr/>
          </p:nvSpPr>
          <p:spPr>
            <a:xfrm>
              <a:off x="5989725" y="20001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30"/>
            <p:cNvSpPr/>
            <p:nvPr/>
          </p:nvSpPr>
          <p:spPr>
            <a:xfrm>
              <a:off x="6017200" y="2001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30"/>
            <p:cNvSpPr/>
            <p:nvPr/>
          </p:nvSpPr>
          <p:spPr>
            <a:xfrm>
              <a:off x="5982175" y="19794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30"/>
            <p:cNvSpPr/>
            <p:nvPr/>
          </p:nvSpPr>
          <p:spPr>
            <a:xfrm>
              <a:off x="5995375" y="19784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30"/>
            <p:cNvSpPr/>
            <p:nvPr/>
          </p:nvSpPr>
          <p:spPr>
            <a:xfrm>
              <a:off x="6002700" y="1973000"/>
              <a:ext cx="6075" cy="3600"/>
            </a:xfrm>
            <a:custGeom>
              <a:avLst/>
              <a:gdLst/>
              <a:ahLst/>
              <a:cxnLst/>
              <a:rect l="l" t="t" r="r" b="b"/>
              <a:pathLst>
                <a:path w="243" h="144" extrusionOk="0">
                  <a:moveTo>
                    <a:pt x="159" y="1"/>
                  </a:moveTo>
                  <a:cubicBezTo>
                    <a:pt x="106" y="8"/>
                    <a:pt x="54" y="16"/>
                    <a:pt x="1" y="31"/>
                  </a:cubicBezTo>
                  <a:lnTo>
                    <a:pt x="182" y="144"/>
                  </a:lnTo>
                  <a:lnTo>
                    <a:pt x="242" y="54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30"/>
            <p:cNvSpPr/>
            <p:nvPr/>
          </p:nvSpPr>
          <p:spPr>
            <a:xfrm>
              <a:off x="6011375" y="20683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30"/>
            <p:cNvSpPr/>
            <p:nvPr/>
          </p:nvSpPr>
          <p:spPr>
            <a:xfrm>
              <a:off x="6029275" y="20671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30"/>
            <p:cNvSpPr/>
            <p:nvPr/>
          </p:nvSpPr>
          <p:spPr>
            <a:xfrm>
              <a:off x="6015150" y="2055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30"/>
            <p:cNvSpPr/>
            <p:nvPr/>
          </p:nvSpPr>
          <p:spPr>
            <a:xfrm>
              <a:off x="6022300" y="2038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30"/>
            <p:cNvSpPr/>
            <p:nvPr/>
          </p:nvSpPr>
          <p:spPr>
            <a:xfrm>
              <a:off x="6007425" y="2044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30"/>
            <p:cNvSpPr/>
            <p:nvPr/>
          </p:nvSpPr>
          <p:spPr>
            <a:xfrm>
              <a:off x="6000825" y="2053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30"/>
            <p:cNvSpPr/>
            <p:nvPr/>
          </p:nvSpPr>
          <p:spPr>
            <a:xfrm>
              <a:off x="6028325" y="20549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30"/>
            <p:cNvSpPr/>
            <p:nvPr/>
          </p:nvSpPr>
          <p:spPr>
            <a:xfrm>
              <a:off x="5993300" y="2032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30"/>
            <p:cNvSpPr/>
            <p:nvPr/>
          </p:nvSpPr>
          <p:spPr>
            <a:xfrm>
              <a:off x="6006475" y="20317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30"/>
            <p:cNvSpPr/>
            <p:nvPr/>
          </p:nvSpPr>
          <p:spPr>
            <a:xfrm>
              <a:off x="6011575" y="2023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30"/>
            <p:cNvSpPr/>
            <p:nvPr/>
          </p:nvSpPr>
          <p:spPr>
            <a:xfrm>
              <a:off x="6022475" y="212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30"/>
            <p:cNvSpPr/>
            <p:nvPr/>
          </p:nvSpPr>
          <p:spPr>
            <a:xfrm>
              <a:off x="6040375" y="2120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30"/>
            <p:cNvSpPr/>
            <p:nvPr/>
          </p:nvSpPr>
          <p:spPr>
            <a:xfrm>
              <a:off x="6026250" y="2109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30"/>
            <p:cNvSpPr/>
            <p:nvPr/>
          </p:nvSpPr>
          <p:spPr>
            <a:xfrm>
              <a:off x="6033400" y="20916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30"/>
            <p:cNvSpPr/>
            <p:nvPr/>
          </p:nvSpPr>
          <p:spPr>
            <a:xfrm>
              <a:off x="6018525" y="2097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30"/>
            <p:cNvSpPr/>
            <p:nvPr/>
          </p:nvSpPr>
          <p:spPr>
            <a:xfrm>
              <a:off x="6011950" y="21067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30"/>
            <p:cNvSpPr/>
            <p:nvPr/>
          </p:nvSpPr>
          <p:spPr>
            <a:xfrm>
              <a:off x="6039425" y="2108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30"/>
            <p:cNvSpPr/>
            <p:nvPr/>
          </p:nvSpPr>
          <p:spPr>
            <a:xfrm>
              <a:off x="6004400" y="20858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30"/>
            <p:cNvSpPr/>
            <p:nvPr/>
          </p:nvSpPr>
          <p:spPr>
            <a:xfrm>
              <a:off x="6017600" y="20850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30"/>
            <p:cNvSpPr/>
            <p:nvPr/>
          </p:nvSpPr>
          <p:spPr>
            <a:xfrm>
              <a:off x="6022675" y="2076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30"/>
            <p:cNvSpPr/>
            <p:nvPr/>
          </p:nvSpPr>
          <p:spPr>
            <a:xfrm>
              <a:off x="6033600" y="2174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30"/>
            <p:cNvSpPr/>
            <p:nvPr/>
          </p:nvSpPr>
          <p:spPr>
            <a:xfrm>
              <a:off x="6051475" y="2173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30"/>
            <p:cNvSpPr/>
            <p:nvPr/>
          </p:nvSpPr>
          <p:spPr>
            <a:xfrm>
              <a:off x="6037350" y="2162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30"/>
            <p:cNvSpPr/>
            <p:nvPr/>
          </p:nvSpPr>
          <p:spPr>
            <a:xfrm>
              <a:off x="6044525" y="21447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30"/>
            <p:cNvSpPr/>
            <p:nvPr/>
          </p:nvSpPr>
          <p:spPr>
            <a:xfrm>
              <a:off x="6029650" y="2150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30"/>
            <p:cNvSpPr/>
            <p:nvPr/>
          </p:nvSpPr>
          <p:spPr>
            <a:xfrm>
              <a:off x="6023050" y="2160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30"/>
            <p:cNvSpPr/>
            <p:nvPr/>
          </p:nvSpPr>
          <p:spPr>
            <a:xfrm>
              <a:off x="6050550" y="2161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30"/>
            <p:cNvSpPr/>
            <p:nvPr/>
          </p:nvSpPr>
          <p:spPr>
            <a:xfrm>
              <a:off x="6015525" y="21391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30"/>
            <p:cNvSpPr/>
            <p:nvPr/>
          </p:nvSpPr>
          <p:spPr>
            <a:xfrm>
              <a:off x="6028700" y="21383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30"/>
            <p:cNvSpPr/>
            <p:nvPr/>
          </p:nvSpPr>
          <p:spPr>
            <a:xfrm>
              <a:off x="6033775" y="21298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30"/>
            <p:cNvSpPr/>
            <p:nvPr/>
          </p:nvSpPr>
          <p:spPr>
            <a:xfrm>
              <a:off x="6044700" y="2228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30"/>
            <p:cNvSpPr/>
            <p:nvPr/>
          </p:nvSpPr>
          <p:spPr>
            <a:xfrm>
              <a:off x="6062600" y="2227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30"/>
            <p:cNvSpPr/>
            <p:nvPr/>
          </p:nvSpPr>
          <p:spPr>
            <a:xfrm>
              <a:off x="6048475" y="2215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30"/>
            <p:cNvSpPr/>
            <p:nvPr/>
          </p:nvSpPr>
          <p:spPr>
            <a:xfrm>
              <a:off x="6055625" y="2198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30"/>
            <p:cNvSpPr/>
            <p:nvPr/>
          </p:nvSpPr>
          <p:spPr>
            <a:xfrm>
              <a:off x="6040750" y="220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30"/>
            <p:cNvSpPr/>
            <p:nvPr/>
          </p:nvSpPr>
          <p:spPr>
            <a:xfrm>
              <a:off x="6034150" y="22132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30"/>
            <p:cNvSpPr/>
            <p:nvPr/>
          </p:nvSpPr>
          <p:spPr>
            <a:xfrm>
              <a:off x="6061650" y="22148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30"/>
            <p:cNvSpPr/>
            <p:nvPr/>
          </p:nvSpPr>
          <p:spPr>
            <a:xfrm>
              <a:off x="6026625" y="219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30"/>
            <p:cNvSpPr/>
            <p:nvPr/>
          </p:nvSpPr>
          <p:spPr>
            <a:xfrm>
              <a:off x="6039800" y="2191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30"/>
            <p:cNvSpPr/>
            <p:nvPr/>
          </p:nvSpPr>
          <p:spPr>
            <a:xfrm>
              <a:off x="6044900" y="21831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30"/>
            <p:cNvSpPr/>
            <p:nvPr/>
          </p:nvSpPr>
          <p:spPr>
            <a:xfrm>
              <a:off x="6055825" y="2281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30"/>
            <p:cNvSpPr/>
            <p:nvPr/>
          </p:nvSpPr>
          <p:spPr>
            <a:xfrm>
              <a:off x="6073700" y="2280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30"/>
            <p:cNvSpPr/>
            <p:nvPr/>
          </p:nvSpPr>
          <p:spPr>
            <a:xfrm>
              <a:off x="6059575" y="2269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30"/>
            <p:cNvSpPr/>
            <p:nvPr/>
          </p:nvSpPr>
          <p:spPr>
            <a:xfrm>
              <a:off x="6066725" y="22513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30"/>
            <p:cNvSpPr/>
            <p:nvPr/>
          </p:nvSpPr>
          <p:spPr>
            <a:xfrm>
              <a:off x="6051850" y="225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30"/>
            <p:cNvSpPr/>
            <p:nvPr/>
          </p:nvSpPr>
          <p:spPr>
            <a:xfrm>
              <a:off x="6045275" y="22663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30"/>
            <p:cNvSpPr/>
            <p:nvPr/>
          </p:nvSpPr>
          <p:spPr>
            <a:xfrm>
              <a:off x="6072750" y="2268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30"/>
            <p:cNvSpPr/>
            <p:nvPr/>
          </p:nvSpPr>
          <p:spPr>
            <a:xfrm>
              <a:off x="6037725" y="22456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30"/>
            <p:cNvSpPr/>
            <p:nvPr/>
          </p:nvSpPr>
          <p:spPr>
            <a:xfrm>
              <a:off x="6050925" y="22447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30"/>
            <p:cNvSpPr/>
            <p:nvPr/>
          </p:nvSpPr>
          <p:spPr>
            <a:xfrm>
              <a:off x="6056000" y="22364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30"/>
            <p:cNvSpPr/>
            <p:nvPr/>
          </p:nvSpPr>
          <p:spPr>
            <a:xfrm>
              <a:off x="6066925" y="2334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30"/>
            <p:cNvSpPr/>
            <p:nvPr/>
          </p:nvSpPr>
          <p:spPr>
            <a:xfrm>
              <a:off x="6084825" y="2333600"/>
              <a:ext cx="8475" cy="6450"/>
            </a:xfrm>
            <a:custGeom>
              <a:avLst/>
              <a:gdLst/>
              <a:ahLst/>
              <a:cxnLst/>
              <a:rect l="l" t="t" r="r" b="b"/>
              <a:pathLst>
                <a:path w="339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30"/>
            <p:cNvSpPr/>
            <p:nvPr/>
          </p:nvSpPr>
          <p:spPr>
            <a:xfrm>
              <a:off x="6070700" y="2322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30"/>
            <p:cNvSpPr/>
            <p:nvPr/>
          </p:nvSpPr>
          <p:spPr>
            <a:xfrm>
              <a:off x="6077650" y="2304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30"/>
            <p:cNvSpPr/>
            <p:nvPr/>
          </p:nvSpPr>
          <p:spPr>
            <a:xfrm>
              <a:off x="6062975" y="2310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30"/>
            <p:cNvSpPr/>
            <p:nvPr/>
          </p:nvSpPr>
          <p:spPr>
            <a:xfrm>
              <a:off x="6056375" y="23196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30"/>
            <p:cNvSpPr/>
            <p:nvPr/>
          </p:nvSpPr>
          <p:spPr>
            <a:xfrm>
              <a:off x="6083875" y="2321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30"/>
            <p:cNvSpPr/>
            <p:nvPr/>
          </p:nvSpPr>
          <p:spPr>
            <a:xfrm>
              <a:off x="6048850" y="2298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30"/>
            <p:cNvSpPr/>
            <p:nvPr/>
          </p:nvSpPr>
          <p:spPr>
            <a:xfrm>
              <a:off x="6062025" y="22980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30"/>
            <p:cNvSpPr/>
            <p:nvPr/>
          </p:nvSpPr>
          <p:spPr>
            <a:xfrm>
              <a:off x="6067125" y="22897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30"/>
            <p:cNvSpPr/>
            <p:nvPr/>
          </p:nvSpPr>
          <p:spPr>
            <a:xfrm>
              <a:off x="6078025" y="2388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30"/>
            <p:cNvSpPr/>
            <p:nvPr/>
          </p:nvSpPr>
          <p:spPr>
            <a:xfrm>
              <a:off x="6095925" y="2386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30"/>
            <p:cNvSpPr/>
            <p:nvPr/>
          </p:nvSpPr>
          <p:spPr>
            <a:xfrm>
              <a:off x="6089325" y="23963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30"/>
            <p:cNvSpPr/>
            <p:nvPr/>
          </p:nvSpPr>
          <p:spPr>
            <a:xfrm>
              <a:off x="6081800" y="2375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30"/>
            <p:cNvSpPr/>
            <p:nvPr/>
          </p:nvSpPr>
          <p:spPr>
            <a:xfrm>
              <a:off x="6088775" y="2357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30"/>
            <p:cNvSpPr/>
            <p:nvPr/>
          </p:nvSpPr>
          <p:spPr>
            <a:xfrm>
              <a:off x="6074075" y="236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30"/>
            <p:cNvSpPr/>
            <p:nvPr/>
          </p:nvSpPr>
          <p:spPr>
            <a:xfrm>
              <a:off x="6067500" y="23729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30"/>
            <p:cNvSpPr/>
            <p:nvPr/>
          </p:nvSpPr>
          <p:spPr>
            <a:xfrm>
              <a:off x="6094975" y="2374650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30"/>
            <p:cNvSpPr/>
            <p:nvPr/>
          </p:nvSpPr>
          <p:spPr>
            <a:xfrm>
              <a:off x="6059950" y="235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30"/>
            <p:cNvSpPr/>
            <p:nvPr/>
          </p:nvSpPr>
          <p:spPr>
            <a:xfrm>
              <a:off x="6073150" y="2351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30"/>
            <p:cNvSpPr/>
            <p:nvPr/>
          </p:nvSpPr>
          <p:spPr>
            <a:xfrm>
              <a:off x="6078225" y="23430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30"/>
            <p:cNvSpPr/>
            <p:nvPr/>
          </p:nvSpPr>
          <p:spPr>
            <a:xfrm>
              <a:off x="6089150" y="2441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30"/>
            <p:cNvSpPr/>
            <p:nvPr/>
          </p:nvSpPr>
          <p:spPr>
            <a:xfrm>
              <a:off x="6107025" y="2440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30"/>
            <p:cNvSpPr/>
            <p:nvPr/>
          </p:nvSpPr>
          <p:spPr>
            <a:xfrm>
              <a:off x="6100450" y="2449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30"/>
            <p:cNvSpPr/>
            <p:nvPr/>
          </p:nvSpPr>
          <p:spPr>
            <a:xfrm>
              <a:off x="6092900" y="2428700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30"/>
            <p:cNvSpPr/>
            <p:nvPr/>
          </p:nvSpPr>
          <p:spPr>
            <a:xfrm>
              <a:off x="6099875" y="2411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30"/>
            <p:cNvSpPr/>
            <p:nvPr/>
          </p:nvSpPr>
          <p:spPr>
            <a:xfrm>
              <a:off x="6085200" y="241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30"/>
            <p:cNvSpPr/>
            <p:nvPr/>
          </p:nvSpPr>
          <p:spPr>
            <a:xfrm>
              <a:off x="6078600" y="2426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30"/>
            <p:cNvSpPr/>
            <p:nvPr/>
          </p:nvSpPr>
          <p:spPr>
            <a:xfrm>
              <a:off x="6106100" y="24279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30"/>
            <p:cNvSpPr/>
            <p:nvPr/>
          </p:nvSpPr>
          <p:spPr>
            <a:xfrm>
              <a:off x="6071075" y="2405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30"/>
            <p:cNvSpPr/>
            <p:nvPr/>
          </p:nvSpPr>
          <p:spPr>
            <a:xfrm>
              <a:off x="6084250" y="2404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30"/>
            <p:cNvSpPr/>
            <p:nvPr/>
          </p:nvSpPr>
          <p:spPr>
            <a:xfrm>
              <a:off x="6100250" y="2494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30"/>
            <p:cNvSpPr/>
            <p:nvPr/>
          </p:nvSpPr>
          <p:spPr>
            <a:xfrm>
              <a:off x="6118150" y="249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30"/>
            <p:cNvSpPr/>
            <p:nvPr/>
          </p:nvSpPr>
          <p:spPr>
            <a:xfrm>
              <a:off x="6111550" y="25029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30"/>
            <p:cNvSpPr/>
            <p:nvPr/>
          </p:nvSpPr>
          <p:spPr>
            <a:xfrm>
              <a:off x="6104025" y="24820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30"/>
            <p:cNvSpPr/>
            <p:nvPr/>
          </p:nvSpPr>
          <p:spPr>
            <a:xfrm>
              <a:off x="6111000" y="2464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30"/>
            <p:cNvSpPr/>
            <p:nvPr/>
          </p:nvSpPr>
          <p:spPr>
            <a:xfrm>
              <a:off x="6096300" y="247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30"/>
            <p:cNvSpPr/>
            <p:nvPr/>
          </p:nvSpPr>
          <p:spPr>
            <a:xfrm>
              <a:off x="6089700" y="24795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30"/>
            <p:cNvSpPr/>
            <p:nvPr/>
          </p:nvSpPr>
          <p:spPr>
            <a:xfrm>
              <a:off x="6117200" y="24812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30"/>
            <p:cNvSpPr/>
            <p:nvPr/>
          </p:nvSpPr>
          <p:spPr>
            <a:xfrm>
              <a:off x="6082175" y="2458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30"/>
            <p:cNvSpPr/>
            <p:nvPr/>
          </p:nvSpPr>
          <p:spPr>
            <a:xfrm>
              <a:off x="6095350" y="24579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30"/>
            <p:cNvSpPr/>
            <p:nvPr/>
          </p:nvSpPr>
          <p:spPr>
            <a:xfrm>
              <a:off x="6111375" y="25477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1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30"/>
            <p:cNvSpPr/>
            <p:nvPr/>
          </p:nvSpPr>
          <p:spPr>
            <a:xfrm>
              <a:off x="6129250" y="254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30"/>
            <p:cNvSpPr/>
            <p:nvPr/>
          </p:nvSpPr>
          <p:spPr>
            <a:xfrm>
              <a:off x="6122675" y="25562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30"/>
            <p:cNvSpPr/>
            <p:nvPr/>
          </p:nvSpPr>
          <p:spPr>
            <a:xfrm>
              <a:off x="6115125" y="2535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30"/>
            <p:cNvSpPr/>
            <p:nvPr/>
          </p:nvSpPr>
          <p:spPr>
            <a:xfrm>
              <a:off x="6122100" y="2517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30"/>
            <p:cNvSpPr/>
            <p:nvPr/>
          </p:nvSpPr>
          <p:spPr>
            <a:xfrm>
              <a:off x="6107400" y="252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30"/>
            <p:cNvSpPr/>
            <p:nvPr/>
          </p:nvSpPr>
          <p:spPr>
            <a:xfrm>
              <a:off x="6100825" y="25328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30"/>
            <p:cNvSpPr/>
            <p:nvPr/>
          </p:nvSpPr>
          <p:spPr>
            <a:xfrm>
              <a:off x="6128300" y="25345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30"/>
            <p:cNvSpPr/>
            <p:nvPr/>
          </p:nvSpPr>
          <p:spPr>
            <a:xfrm>
              <a:off x="6093275" y="25121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30"/>
            <p:cNvSpPr/>
            <p:nvPr/>
          </p:nvSpPr>
          <p:spPr>
            <a:xfrm>
              <a:off x="6106475" y="2511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30"/>
            <p:cNvSpPr/>
            <p:nvPr/>
          </p:nvSpPr>
          <p:spPr>
            <a:xfrm>
              <a:off x="6122475" y="26010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30"/>
            <p:cNvSpPr/>
            <p:nvPr/>
          </p:nvSpPr>
          <p:spPr>
            <a:xfrm>
              <a:off x="6140375" y="2599875"/>
              <a:ext cx="7725" cy="6250"/>
            </a:xfrm>
            <a:custGeom>
              <a:avLst/>
              <a:gdLst/>
              <a:ahLst/>
              <a:cxnLst/>
              <a:rect l="l" t="t" r="r" b="b"/>
              <a:pathLst>
                <a:path w="309" h="250" extrusionOk="0">
                  <a:moveTo>
                    <a:pt x="60" y="0"/>
                  </a:moveTo>
                  <a:lnTo>
                    <a:pt x="0" y="91"/>
                  </a:lnTo>
                  <a:lnTo>
                    <a:pt x="256" y="249"/>
                  </a:lnTo>
                  <a:cubicBezTo>
                    <a:pt x="271" y="219"/>
                    <a:pt x="294" y="189"/>
                    <a:pt x="309" y="159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30"/>
            <p:cNvSpPr/>
            <p:nvPr/>
          </p:nvSpPr>
          <p:spPr>
            <a:xfrm>
              <a:off x="6133775" y="2609300"/>
              <a:ext cx="7925" cy="6225"/>
            </a:xfrm>
            <a:custGeom>
              <a:avLst/>
              <a:gdLst/>
              <a:ahLst/>
              <a:cxnLst/>
              <a:rect l="l" t="t" r="r" b="b"/>
              <a:pathLst>
                <a:path w="317" h="249" extrusionOk="0">
                  <a:moveTo>
                    <a:pt x="61" y="0"/>
                  </a:moveTo>
                  <a:lnTo>
                    <a:pt x="0" y="90"/>
                  </a:lnTo>
                  <a:lnTo>
                    <a:pt x="249" y="249"/>
                  </a:lnTo>
                  <a:cubicBezTo>
                    <a:pt x="272" y="219"/>
                    <a:pt x="294" y="196"/>
                    <a:pt x="317" y="166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30"/>
            <p:cNvSpPr/>
            <p:nvPr/>
          </p:nvSpPr>
          <p:spPr>
            <a:xfrm>
              <a:off x="6126250" y="2588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30"/>
            <p:cNvSpPr/>
            <p:nvPr/>
          </p:nvSpPr>
          <p:spPr>
            <a:xfrm>
              <a:off x="6133200" y="25710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30"/>
            <p:cNvSpPr/>
            <p:nvPr/>
          </p:nvSpPr>
          <p:spPr>
            <a:xfrm>
              <a:off x="6118525" y="2576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30"/>
            <p:cNvSpPr/>
            <p:nvPr/>
          </p:nvSpPr>
          <p:spPr>
            <a:xfrm>
              <a:off x="6111925" y="25861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30"/>
            <p:cNvSpPr/>
            <p:nvPr/>
          </p:nvSpPr>
          <p:spPr>
            <a:xfrm>
              <a:off x="6139425" y="2587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30"/>
            <p:cNvSpPr/>
            <p:nvPr/>
          </p:nvSpPr>
          <p:spPr>
            <a:xfrm>
              <a:off x="6104400" y="25654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30"/>
            <p:cNvSpPr/>
            <p:nvPr/>
          </p:nvSpPr>
          <p:spPr>
            <a:xfrm>
              <a:off x="6117575" y="25644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30"/>
            <p:cNvSpPr/>
            <p:nvPr/>
          </p:nvSpPr>
          <p:spPr>
            <a:xfrm>
              <a:off x="6136975" y="255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30"/>
            <p:cNvSpPr/>
            <p:nvPr/>
          </p:nvSpPr>
          <p:spPr>
            <a:xfrm>
              <a:off x="6115500" y="2618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30"/>
            <p:cNvSpPr/>
            <p:nvPr/>
          </p:nvSpPr>
          <p:spPr>
            <a:xfrm>
              <a:off x="6128700" y="2617775"/>
              <a:ext cx="6600" cy="5100"/>
            </a:xfrm>
            <a:custGeom>
              <a:avLst/>
              <a:gdLst/>
              <a:ahLst/>
              <a:cxnLst/>
              <a:rect l="l" t="t" r="r" b="b"/>
              <a:pathLst>
                <a:path w="264" h="204" extrusionOk="0">
                  <a:moveTo>
                    <a:pt x="60" y="0"/>
                  </a:moveTo>
                  <a:lnTo>
                    <a:pt x="0" y="90"/>
                  </a:lnTo>
                  <a:lnTo>
                    <a:pt x="181" y="203"/>
                  </a:lnTo>
                  <a:cubicBezTo>
                    <a:pt x="211" y="181"/>
                    <a:pt x="234" y="151"/>
                    <a:pt x="264" y="128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30"/>
            <p:cNvSpPr/>
            <p:nvPr/>
          </p:nvSpPr>
          <p:spPr>
            <a:xfrm>
              <a:off x="6033025" y="2008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30"/>
            <p:cNvSpPr/>
            <p:nvPr/>
          </p:nvSpPr>
          <p:spPr>
            <a:xfrm>
              <a:off x="6050725" y="2007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30"/>
            <p:cNvSpPr/>
            <p:nvPr/>
          </p:nvSpPr>
          <p:spPr>
            <a:xfrm>
              <a:off x="6036600" y="199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30"/>
            <p:cNvSpPr/>
            <p:nvPr/>
          </p:nvSpPr>
          <p:spPr>
            <a:xfrm>
              <a:off x="6043775" y="1978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30"/>
            <p:cNvSpPr/>
            <p:nvPr/>
          </p:nvSpPr>
          <p:spPr>
            <a:xfrm>
              <a:off x="6028875" y="1983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30"/>
            <p:cNvSpPr/>
            <p:nvPr/>
          </p:nvSpPr>
          <p:spPr>
            <a:xfrm>
              <a:off x="6022300" y="1993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30"/>
            <p:cNvSpPr/>
            <p:nvPr/>
          </p:nvSpPr>
          <p:spPr>
            <a:xfrm>
              <a:off x="6049800" y="19948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30"/>
            <p:cNvSpPr/>
            <p:nvPr/>
          </p:nvSpPr>
          <p:spPr>
            <a:xfrm>
              <a:off x="6014775" y="1972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30"/>
            <p:cNvSpPr/>
            <p:nvPr/>
          </p:nvSpPr>
          <p:spPr>
            <a:xfrm>
              <a:off x="6027950" y="1971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30"/>
            <p:cNvSpPr/>
            <p:nvPr/>
          </p:nvSpPr>
          <p:spPr>
            <a:xfrm>
              <a:off x="6044150" y="2061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30"/>
            <p:cNvSpPr/>
            <p:nvPr/>
          </p:nvSpPr>
          <p:spPr>
            <a:xfrm>
              <a:off x="6061850" y="2060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30"/>
            <p:cNvSpPr/>
            <p:nvPr/>
          </p:nvSpPr>
          <p:spPr>
            <a:xfrm>
              <a:off x="6047725" y="2049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30"/>
            <p:cNvSpPr/>
            <p:nvPr/>
          </p:nvSpPr>
          <p:spPr>
            <a:xfrm>
              <a:off x="6054875" y="203137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30"/>
            <p:cNvSpPr/>
            <p:nvPr/>
          </p:nvSpPr>
          <p:spPr>
            <a:xfrm>
              <a:off x="6040000" y="2037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30"/>
            <p:cNvSpPr/>
            <p:nvPr/>
          </p:nvSpPr>
          <p:spPr>
            <a:xfrm>
              <a:off x="6033400" y="2046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30"/>
            <p:cNvSpPr/>
            <p:nvPr/>
          </p:nvSpPr>
          <p:spPr>
            <a:xfrm>
              <a:off x="6060900" y="2048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30"/>
            <p:cNvSpPr/>
            <p:nvPr/>
          </p:nvSpPr>
          <p:spPr>
            <a:xfrm>
              <a:off x="6025875" y="20257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30"/>
            <p:cNvSpPr/>
            <p:nvPr/>
          </p:nvSpPr>
          <p:spPr>
            <a:xfrm>
              <a:off x="6039050" y="2024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30"/>
            <p:cNvSpPr/>
            <p:nvPr/>
          </p:nvSpPr>
          <p:spPr>
            <a:xfrm>
              <a:off x="6044150" y="2016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30"/>
            <p:cNvSpPr/>
            <p:nvPr/>
          </p:nvSpPr>
          <p:spPr>
            <a:xfrm>
              <a:off x="6055250" y="2114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30"/>
            <p:cNvSpPr/>
            <p:nvPr/>
          </p:nvSpPr>
          <p:spPr>
            <a:xfrm>
              <a:off x="6072950" y="2113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30"/>
            <p:cNvSpPr/>
            <p:nvPr/>
          </p:nvSpPr>
          <p:spPr>
            <a:xfrm>
              <a:off x="6058825" y="2102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30"/>
            <p:cNvSpPr/>
            <p:nvPr/>
          </p:nvSpPr>
          <p:spPr>
            <a:xfrm>
              <a:off x="6065975" y="2084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30"/>
            <p:cNvSpPr/>
            <p:nvPr/>
          </p:nvSpPr>
          <p:spPr>
            <a:xfrm>
              <a:off x="6051100" y="2090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30"/>
            <p:cNvSpPr/>
            <p:nvPr/>
          </p:nvSpPr>
          <p:spPr>
            <a:xfrm>
              <a:off x="6044525" y="20999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30"/>
            <p:cNvSpPr/>
            <p:nvPr/>
          </p:nvSpPr>
          <p:spPr>
            <a:xfrm>
              <a:off x="6072000" y="2101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30"/>
            <p:cNvSpPr/>
            <p:nvPr/>
          </p:nvSpPr>
          <p:spPr>
            <a:xfrm>
              <a:off x="6036975" y="2079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30"/>
            <p:cNvSpPr/>
            <p:nvPr/>
          </p:nvSpPr>
          <p:spPr>
            <a:xfrm>
              <a:off x="6050175" y="2078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30"/>
            <p:cNvSpPr/>
            <p:nvPr/>
          </p:nvSpPr>
          <p:spPr>
            <a:xfrm>
              <a:off x="6055250" y="2069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30"/>
            <p:cNvSpPr/>
            <p:nvPr/>
          </p:nvSpPr>
          <p:spPr>
            <a:xfrm>
              <a:off x="6066350" y="21681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30"/>
            <p:cNvSpPr/>
            <p:nvPr/>
          </p:nvSpPr>
          <p:spPr>
            <a:xfrm>
              <a:off x="6084050" y="21669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30"/>
            <p:cNvSpPr/>
            <p:nvPr/>
          </p:nvSpPr>
          <p:spPr>
            <a:xfrm>
              <a:off x="6069925" y="21556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30"/>
            <p:cNvSpPr/>
            <p:nvPr/>
          </p:nvSpPr>
          <p:spPr>
            <a:xfrm>
              <a:off x="6077100" y="2137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30"/>
            <p:cNvSpPr/>
            <p:nvPr/>
          </p:nvSpPr>
          <p:spPr>
            <a:xfrm>
              <a:off x="6062225" y="2143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30"/>
            <p:cNvSpPr/>
            <p:nvPr/>
          </p:nvSpPr>
          <p:spPr>
            <a:xfrm>
              <a:off x="6055625" y="2153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30"/>
            <p:cNvSpPr/>
            <p:nvPr/>
          </p:nvSpPr>
          <p:spPr>
            <a:xfrm>
              <a:off x="6083125" y="2154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30"/>
            <p:cNvSpPr/>
            <p:nvPr/>
          </p:nvSpPr>
          <p:spPr>
            <a:xfrm>
              <a:off x="6048100" y="21323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30"/>
            <p:cNvSpPr/>
            <p:nvPr/>
          </p:nvSpPr>
          <p:spPr>
            <a:xfrm>
              <a:off x="6061275" y="21315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30"/>
            <p:cNvSpPr/>
            <p:nvPr/>
          </p:nvSpPr>
          <p:spPr>
            <a:xfrm>
              <a:off x="6066350" y="2123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30"/>
            <p:cNvSpPr/>
            <p:nvPr/>
          </p:nvSpPr>
          <p:spPr>
            <a:xfrm>
              <a:off x="6077475" y="2221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30"/>
            <p:cNvSpPr/>
            <p:nvPr/>
          </p:nvSpPr>
          <p:spPr>
            <a:xfrm>
              <a:off x="6095175" y="2220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30"/>
            <p:cNvSpPr/>
            <p:nvPr/>
          </p:nvSpPr>
          <p:spPr>
            <a:xfrm>
              <a:off x="6081050" y="2208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30"/>
            <p:cNvSpPr/>
            <p:nvPr/>
          </p:nvSpPr>
          <p:spPr>
            <a:xfrm>
              <a:off x="6088200" y="2191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30"/>
            <p:cNvSpPr/>
            <p:nvPr/>
          </p:nvSpPr>
          <p:spPr>
            <a:xfrm>
              <a:off x="6073325" y="219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30"/>
            <p:cNvSpPr/>
            <p:nvPr/>
          </p:nvSpPr>
          <p:spPr>
            <a:xfrm>
              <a:off x="6066725" y="22063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30"/>
            <p:cNvSpPr/>
            <p:nvPr/>
          </p:nvSpPr>
          <p:spPr>
            <a:xfrm>
              <a:off x="6094225" y="2208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30"/>
            <p:cNvSpPr/>
            <p:nvPr/>
          </p:nvSpPr>
          <p:spPr>
            <a:xfrm>
              <a:off x="6059200" y="218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30"/>
            <p:cNvSpPr/>
            <p:nvPr/>
          </p:nvSpPr>
          <p:spPr>
            <a:xfrm>
              <a:off x="6072375" y="2184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30"/>
            <p:cNvSpPr/>
            <p:nvPr/>
          </p:nvSpPr>
          <p:spPr>
            <a:xfrm>
              <a:off x="6077475" y="2176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30"/>
            <p:cNvSpPr/>
            <p:nvPr/>
          </p:nvSpPr>
          <p:spPr>
            <a:xfrm>
              <a:off x="6088575" y="2274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30"/>
            <p:cNvSpPr/>
            <p:nvPr/>
          </p:nvSpPr>
          <p:spPr>
            <a:xfrm>
              <a:off x="6106275" y="2273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30"/>
            <p:cNvSpPr/>
            <p:nvPr/>
          </p:nvSpPr>
          <p:spPr>
            <a:xfrm>
              <a:off x="6092150" y="2262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30"/>
            <p:cNvSpPr/>
            <p:nvPr/>
          </p:nvSpPr>
          <p:spPr>
            <a:xfrm>
              <a:off x="6099325" y="2244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30"/>
            <p:cNvSpPr/>
            <p:nvPr/>
          </p:nvSpPr>
          <p:spPr>
            <a:xfrm>
              <a:off x="6084425" y="2250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30"/>
            <p:cNvSpPr/>
            <p:nvPr/>
          </p:nvSpPr>
          <p:spPr>
            <a:xfrm>
              <a:off x="6077850" y="2259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30"/>
            <p:cNvSpPr/>
            <p:nvPr/>
          </p:nvSpPr>
          <p:spPr>
            <a:xfrm>
              <a:off x="6105350" y="22613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30"/>
            <p:cNvSpPr/>
            <p:nvPr/>
          </p:nvSpPr>
          <p:spPr>
            <a:xfrm>
              <a:off x="6070325" y="2238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30"/>
            <p:cNvSpPr/>
            <p:nvPr/>
          </p:nvSpPr>
          <p:spPr>
            <a:xfrm>
              <a:off x="6083500" y="2237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30"/>
            <p:cNvSpPr/>
            <p:nvPr/>
          </p:nvSpPr>
          <p:spPr>
            <a:xfrm>
              <a:off x="6088575" y="2229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30"/>
            <p:cNvSpPr/>
            <p:nvPr/>
          </p:nvSpPr>
          <p:spPr>
            <a:xfrm>
              <a:off x="6099700" y="2327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30"/>
            <p:cNvSpPr/>
            <p:nvPr/>
          </p:nvSpPr>
          <p:spPr>
            <a:xfrm>
              <a:off x="6117400" y="2326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30"/>
            <p:cNvSpPr/>
            <p:nvPr/>
          </p:nvSpPr>
          <p:spPr>
            <a:xfrm>
              <a:off x="6103275" y="2315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30"/>
            <p:cNvSpPr/>
            <p:nvPr/>
          </p:nvSpPr>
          <p:spPr>
            <a:xfrm>
              <a:off x="6110425" y="2297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30"/>
            <p:cNvSpPr/>
            <p:nvPr/>
          </p:nvSpPr>
          <p:spPr>
            <a:xfrm>
              <a:off x="6095550" y="230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30"/>
            <p:cNvSpPr/>
            <p:nvPr/>
          </p:nvSpPr>
          <p:spPr>
            <a:xfrm>
              <a:off x="6088950" y="2312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30"/>
            <p:cNvSpPr/>
            <p:nvPr/>
          </p:nvSpPr>
          <p:spPr>
            <a:xfrm>
              <a:off x="6116450" y="2314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30"/>
            <p:cNvSpPr/>
            <p:nvPr/>
          </p:nvSpPr>
          <p:spPr>
            <a:xfrm>
              <a:off x="6081425" y="229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30"/>
            <p:cNvSpPr/>
            <p:nvPr/>
          </p:nvSpPr>
          <p:spPr>
            <a:xfrm>
              <a:off x="6094600" y="2291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30"/>
            <p:cNvSpPr/>
            <p:nvPr/>
          </p:nvSpPr>
          <p:spPr>
            <a:xfrm>
              <a:off x="6099700" y="2282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30"/>
            <p:cNvSpPr/>
            <p:nvPr/>
          </p:nvSpPr>
          <p:spPr>
            <a:xfrm>
              <a:off x="6110800" y="2381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30"/>
            <p:cNvSpPr/>
            <p:nvPr/>
          </p:nvSpPr>
          <p:spPr>
            <a:xfrm>
              <a:off x="6128500" y="237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30"/>
            <p:cNvSpPr/>
            <p:nvPr/>
          </p:nvSpPr>
          <p:spPr>
            <a:xfrm>
              <a:off x="6121900" y="2389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30"/>
            <p:cNvSpPr/>
            <p:nvPr/>
          </p:nvSpPr>
          <p:spPr>
            <a:xfrm>
              <a:off x="6114375" y="23686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30"/>
            <p:cNvSpPr/>
            <p:nvPr/>
          </p:nvSpPr>
          <p:spPr>
            <a:xfrm>
              <a:off x="6121525" y="2351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30"/>
            <p:cNvSpPr/>
            <p:nvPr/>
          </p:nvSpPr>
          <p:spPr>
            <a:xfrm>
              <a:off x="6106650" y="235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30"/>
            <p:cNvSpPr/>
            <p:nvPr/>
          </p:nvSpPr>
          <p:spPr>
            <a:xfrm>
              <a:off x="6100075" y="23662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30"/>
            <p:cNvSpPr/>
            <p:nvPr/>
          </p:nvSpPr>
          <p:spPr>
            <a:xfrm>
              <a:off x="6127550" y="2367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30"/>
            <p:cNvSpPr/>
            <p:nvPr/>
          </p:nvSpPr>
          <p:spPr>
            <a:xfrm>
              <a:off x="6092525" y="2345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30"/>
            <p:cNvSpPr/>
            <p:nvPr/>
          </p:nvSpPr>
          <p:spPr>
            <a:xfrm>
              <a:off x="6105725" y="2344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30"/>
            <p:cNvSpPr/>
            <p:nvPr/>
          </p:nvSpPr>
          <p:spPr>
            <a:xfrm>
              <a:off x="6110800" y="2336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30"/>
            <p:cNvSpPr/>
            <p:nvPr/>
          </p:nvSpPr>
          <p:spPr>
            <a:xfrm>
              <a:off x="6121900" y="24345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30"/>
            <p:cNvSpPr/>
            <p:nvPr/>
          </p:nvSpPr>
          <p:spPr>
            <a:xfrm>
              <a:off x="6139600" y="2433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30"/>
            <p:cNvSpPr/>
            <p:nvPr/>
          </p:nvSpPr>
          <p:spPr>
            <a:xfrm>
              <a:off x="6133025" y="2442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30"/>
            <p:cNvSpPr/>
            <p:nvPr/>
          </p:nvSpPr>
          <p:spPr>
            <a:xfrm>
              <a:off x="6125500" y="2421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30"/>
            <p:cNvSpPr/>
            <p:nvPr/>
          </p:nvSpPr>
          <p:spPr>
            <a:xfrm>
              <a:off x="6132650" y="24044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30"/>
            <p:cNvSpPr/>
            <p:nvPr/>
          </p:nvSpPr>
          <p:spPr>
            <a:xfrm>
              <a:off x="6117775" y="2410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30"/>
            <p:cNvSpPr/>
            <p:nvPr/>
          </p:nvSpPr>
          <p:spPr>
            <a:xfrm>
              <a:off x="6111175" y="2419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30"/>
            <p:cNvSpPr/>
            <p:nvPr/>
          </p:nvSpPr>
          <p:spPr>
            <a:xfrm>
              <a:off x="6138675" y="242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30"/>
            <p:cNvSpPr/>
            <p:nvPr/>
          </p:nvSpPr>
          <p:spPr>
            <a:xfrm>
              <a:off x="6103650" y="23987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30"/>
            <p:cNvSpPr/>
            <p:nvPr/>
          </p:nvSpPr>
          <p:spPr>
            <a:xfrm>
              <a:off x="6116825" y="239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30"/>
            <p:cNvSpPr/>
            <p:nvPr/>
          </p:nvSpPr>
          <p:spPr>
            <a:xfrm>
              <a:off x="6133025" y="24876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30"/>
            <p:cNvSpPr/>
            <p:nvPr/>
          </p:nvSpPr>
          <p:spPr>
            <a:xfrm>
              <a:off x="6150725" y="2486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30"/>
            <p:cNvSpPr/>
            <p:nvPr/>
          </p:nvSpPr>
          <p:spPr>
            <a:xfrm>
              <a:off x="6136600" y="2475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30"/>
            <p:cNvSpPr/>
            <p:nvPr/>
          </p:nvSpPr>
          <p:spPr>
            <a:xfrm>
              <a:off x="6143750" y="2457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30"/>
            <p:cNvSpPr/>
            <p:nvPr/>
          </p:nvSpPr>
          <p:spPr>
            <a:xfrm>
              <a:off x="6128875" y="2463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30"/>
            <p:cNvSpPr/>
            <p:nvPr/>
          </p:nvSpPr>
          <p:spPr>
            <a:xfrm>
              <a:off x="6122275" y="2472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30"/>
            <p:cNvSpPr/>
            <p:nvPr/>
          </p:nvSpPr>
          <p:spPr>
            <a:xfrm>
              <a:off x="6149775" y="2474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30"/>
            <p:cNvSpPr/>
            <p:nvPr/>
          </p:nvSpPr>
          <p:spPr>
            <a:xfrm>
              <a:off x="6114750" y="2452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30"/>
            <p:cNvSpPr/>
            <p:nvPr/>
          </p:nvSpPr>
          <p:spPr>
            <a:xfrm>
              <a:off x="6127925" y="2451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30"/>
            <p:cNvSpPr/>
            <p:nvPr/>
          </p:nvSpPr>
          <p:spPr>
            <a:xfrm>
              <a:off x="6147325" y="244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30"/>
            <p:cNvSpPr/>
            <p:nvPr/>
          </p:nvSpPr>
          <p:spPr>
            <a:xfrm>
              <a:off x="6144125" y="2540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30"/>
            <p:cNvSpPr/>
            <p:nvPr/>
          </p:nvSpPr>
          <p:spPr>
            <a:xfrm>
              <a:off x="6161825" y="2540000"/>
              <a:ext cx="1725" cy="3225"/>
            </a:xfrm>
            <a:custGeom>
              <a:avLst/>
              <a:gdLst/>
              <a:ahLst/>
              <a:cxnLst/>
              <a:rect l="l" t="t" r="r" b="b"/>
              <a:pathLst>
                <a:path w="69" h="129" extrusionOk="0">
                  <a:moveTo>
                    <a:pt x="61" y="0"/>
                  </a:moveTo>
                  <a:lnTo>
                    <a:pt x="1" y="83"/>
                  </a:lnTo>
                  <a:lnTo>
                    <a:pt x="69" y="128"/>
                  </a:lnTo>
                  <a:cubicBezTo>
                    <a:pt x="69" y="83"/>
                    <a:pt x="69" y="38"/>
                    <a:pt x="6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30"/>
            <p:cNvSpPr/>
            <p:nvPr/>
          </p:nvSpPr>
          <p:spPr>
            <a:xfrm>
              <a:off x="6147700" y="2528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30"/>
            <p:cNvSpPr/>
            <p:nvPr/>
          </p:nvSpPr>
          <p:spPr>
            <a:xfrm>
              <a:off x="6154875" y="2512875"/>
              <a:ext cx="4350" cy="6250"/>
            </a:xfrm>
            <a:custGeom>
              <a:avLst/>
              <a:gdLst/>
              <a:ahLst/>
              <a:cxnLst/>
              <a:rect l="l" t="t" r="r" b="b"/>
              <a:pathLst>
                <a:path w="174" h="250" extrusionOk="0">
                  <a:moveTo>
                    <a:pt x="128" y="1"/>
                  </a:moveTo>
                  <a:lnTo>
                    <a:pt x="0" y="189"/>
                  </a:lnTo>
                  <a:lnTo>
                    <a:pt x="90" y="249"/>
                  </a:lnTo>
                  <a:lnTo>
                    <a:pt x="173" y="136"/>
                  </a:lnTo>
                  <a:cubicBezTo>
                    <a:pt x="158" y="91"/>
                    <a:pt x="143" y="46"/>
                    <a:pt x="12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30"/>
            <p:cNvSpPr/>
            <p:nvPr/>
          </p:nvSpPr>
          <p:spPr>
            <a:xfrm>
              <a:off x="6139975" y="2516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30"/>
            <p:cNvSpPr/>
            <p:nvPr/>
          </p:nvSpPr>
          <p:spPr>
            <a:xfrm>
              <a:off x="6133400" y="2526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30"/>
            <p:cNvSpPr/>
            <p:nvPr/>
          </p:nvSpPr>
          <p:spPr>
            <a:xfrm>
              <a:off x="6160900" y="2528325"/>
              <a:ext cx="1525" cy="2475"/>
            </a:xfrm>
            <a:custGeom>
              <a:avLst/>
              <a:gdLst/>
              <a:ahLst/>
              <a:cxnLst/>
              <a:rect l="l" t="t" r="r" b="b"/>
              <a:pathLst>
                <a:path w="61" h="99" extrusionOk="0">
                  <a:moveTo>
                    <a:pt x="45" y="0"/>
                  </a:moveTo>
                  <a:lnTo>
                    <a:pt x="0" y="60"/>
                  </a:lnTo>
                  <a:lnTo>
                    <a:pt x="60" y="98"/>
                  </a:lnTo>
                  <a:cubicBezTo>
                    <a:pt x="53" y="68"/>
                    <a:pt x="45" y="38"/>
                    <a:pt x="45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30"/>
            <p:cNvSpPr/>
            <p:nvPr/>
          </p:nvSpPr>
          <p:spPr>
            <a:xfrm>
              <a:off x="6125875" y="2505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30"/>
            <p:cNvSpPr/>
            <p:nvPr/>
          </p:nvSpPr>
          <p:spPr>
            <a:xfrm>
              <a:off x="6139050" y="2504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30"/>
            <p:cNvSpPr/>
            <p:nvPr/>
          </p:nvSpPr>
          <p:spPr>
            <a:xfrm>
              <a:off x="6144125" y="2495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30"/>
            <p:cNvSpPr/>
            <p:nvPr/>
          </p:nvSpPr>
          <p:spPr>
            <a:xfrm>
              <a:off x="6151100" y="2569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30"/>
            <p:cNvSpPr/>
            <p:nvPr/>
          </p:nvSpPr>
          <p:spPr>
            <a:xfrm>
              <a:off x="6144500" y="25793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30"/>
            <p:cNvSpPr/>
            <p:nvPr/>
          </p:nvSpPr>
          <p:spPr>
            <a:xfrm>
              <a:off x="6150150" y="2557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30"/>
            <p:cNvSpPr/>
            <p:nvPr/>
          </p:nvSpPr>
          <p:spPr>
            <a:xfrm>
              <a:off x="6155250" y="25492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81"/>
                  </a:lnTo>
                  <a:cubicBezTo>
                    <a:pt x="332" y="181"/>
                    <a:pt x="332" y="174"/>
                    <a:pt x="332" y="17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30"/>
            <p:cNvSpPr/>
            <p:nvPr/>
          </p:nvSpPr>
          <p:spPr>
            <a:xfrm>
              <a:off x="6065600" y="2001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30"/>
            <p:cNvSpPr/>
            <p:nvPr/>
          </p:nvSpPr>
          <p:spPr>
            <a:xfrm>
              <a:off x="6083300" y="2000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30"/>
            <p:cNvSpPr/>
            <p:nvPr/>
          </p:nvSpPr>
          <p:spPr>
            <a:xfrm>
              <a:off x="6076725" y="2009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30"/>
            <p:cNvSpPr/>
            <p:nvPr/>
          </p:nvSpPr>
          <p:spPr>
            <a:xfrm>
              <a:off x="6069175" y="19890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30"/>
            <p:cNvSpPr/>
            <p:nvPr/>
          </p:nvSpPr>
          <p:spPr>
            <a:xfrm>
              <a:off x="6061475" y="1977900"/>
              <a:ext cx="8475" cy="5675"/>
            </a:xfrm>
            <a:custGeom>
              <a:avLst/>
              <a:gdLst/>
              <a:ahLst/>
              <a:cxnLst/>
              <a:rect l="l" t="t" r="r" b="b"/>
              <a:pathLst>
                <a:path w="339" h="227" extrusionOk="0">
                  <a:moveTo>
                    <a:pt x="45" y="1"/>
                  </a:moveTo>
                  <a:lnTo>
                    <a:pt x="0" y="53"/>
                  </a:lnTo>
                  <a:lnTo>
                    <a:pt x="279" y="227"/>
                  </a:lnTo>
                  <a:lnTo>
                    <a:pt x="339" y="136"/>
                  </a:lnTo>
                  <a:lnTo>
                    <a:pt x="241" y="76"/>
                  </a:lnTo>
                  <a:cubicBezTo>
                    <a:pt x="173" y="46"/>
                    <a:pt x="106" y="23"/>
                    <a:pt x="45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30"/>
            <p:cNvSpPr/>
            <p:nvPr/>
          </p:nvSpPr>
          <p:spPr>
            <a:xfrm>
              <a:off x="6054875" y="198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30"/>
            <p:cNvSpPr/>
            <p:nvPr/>
          </p:nvSpPr>
          <p:spPr>
            <a:xfrm>
              <a:off x="6082375" y="1988450"/>
              <a:ext cx="7925" cy="6250"/>
            </a:xfrm>
            <a:custGeom>
              <a:avLst/>
              <a:gdLst/>
              <a:ahLst/>
              <a:cxnLst/>
              <a:rect l="l" t="t" r="r" b="b"/>
              <a:pathLst>
                <a:path w="317" h="250" extrusionOk="0">
                  <a:moveTo>
                    <a:pt x="53" y="0"/>
                  </a:moveTo>
                  <a:lnTo>
                    <a:pt x="0" y="76"/>
                  </a:lnTo>
                  <a:lnTo>
                    <a:pt x="279" y="249"/>
                  </a:lnTo>
                  <a:lnTo>
                    <a:pt x="316" y="181"/>
                  </a:lnTo>
                  <a:cubicBezTo>
                    <a:pt x="234" y="121"/>
                    <a:pt x="143" y="53"/>
                    <a:pt x="5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30"/>
            <p:cNvSpPr/>
            <p:nvPr/>
          </p:nvSpPr>
          <p:spPr>
            <a:xfrm>
              <a:off x="6076725" y="2054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30"/>
            <p:cNvSpPr/>
            <p:nvPr/>
          </p:nvSpPr>
          <p:spPr>
            <a:xfrm>
              <a:off x="6094425" y="2053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30"/>
            <p:cNvSpPr/>
            <p:nvPr/>
          </p:nvSpPr>
          <p:spPr>
            <a:xfrm>
              <a:off x="6080300" y="2042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30"/>
            <p:cNvSpPr/>
            <p:nvPr/>
          </p:nvSpPr>
          <p:spPr>
            <a:xfrm>
              <a:off x="6087450" y="2024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30"/>
            <p:cNvSpPr/>
            <p:nvPr/>
          </p:nvSpPr>
          <p:spPr>
            <a:xfrm>
              <a:off x="6072575" y="2030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30"/>
            <p:cNvSpPr/>
            <p:nvPr/>
          </p:nvSpPr>
          <p:spPr>
            <a:xfrm>
              <a:off x="6065975" y="2039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30"/>
            <p:cNvSpPr/>
            <p:nvPr/>
          </p:nvSpPr>
          <p:spPr>
            <a:xfrm>
              <a:off x="6093475" y="2041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30"/>
            <p:cNvSpPr/>
            <p:nvPr/>
          </p:nvSpPr>
          <p:spPr>
            <a:xfrm>
              <a:off x="6058450" y="2018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30"/>
            <p:cNvSpPr/>
            <p:nvPr/>
          </p:nvSpPr>
          <p:spPr>
            <a:xfrm>
              <a:off x="6071625" y="2018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30"/>
            <p:cNvSpPr/>
            <p:nvPr/>
          </p:nvSpPr>
          <p:spPr>
            <a:xfrm>
              <a:off x="6087825" y="2108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30"/>
            <p:cNvSpPr/>
            <p:nvPr/>
          </p:nvSpPr>
          <p:spPr>
            <a:xfrm>
              <a:off x="6105525" y="2106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30"/>
            <p:cNvSpPr/>
            <p:nvPr/>
          </p:nvSpPr>
          <p:spPr>
            <a:xfrm>
              <a:off x="6091400" y="209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30"/>
            <p:cNvSpPr/>
            <p:nvPr/>
          </p:nvSpPr>
          <p:spPr>
            <a:xfrm>
              <a:off x="6098550" y="2077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30"/>
            <p:cNvSpPr/>
            <p:nvPr/>
          </p:nvSpPr>
          <p:spPr>
            <a:xfrm>
              <a:off x="6083675" y="2083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30"/>
            <p:cNvSpPr/>
            <p:nvPr/>
          </p:nvSpPr>
          <p:spPr>
            <a:xfrm>
              <a:off x="6077100" y="2092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30"/>
            <p:cNvSpPr/>
            <p:nvPr/>
          </p:nvSpPr>
          <p:spPr>
            <a:xfrm>
              <a:off x="6104575" y="2094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30"/>
            <p:cNvSpPr/>
            <p:nvPr/>
          </p:nvSpPr>
          <p:spPr>
            <a:xfrm>
              <a:off x="6069550" y="2072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30"/>
            <p:cNvSpPr/>
            <p:nvPr/>
          </p:nvSpPr>
          <p:spPr>
            <a:xfrm>
              <a:off x="6082750" y="2071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30"/>
            <p:cNvSpPr/>
            <p:nvPr/>
          </p:nvSpPr>
          <p:spPr>
            <a:xfrm>
              <a:off x="6087825" y="2063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30"/>
            <p:cNvSpPr/>
            <p:nvPr/>
          </p:nvSpPr>
          <p:spPr>
            <a:xfrm>
              <a:off x="6098925" y="21613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30"/>
            <p:cNvSpPr/>
            <p:nvPr/>
          </p:nvSpPr>
          <p:spPr>
            <a:xfrm>
              <a:off x="6116625" y="2160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30"/>
            <p:cNvSpPr/>
            <p:nvPr/>
          </p:nvSpPr>
          <p:spPr>
            <a:xfrm>
              <a:off x="6102525" y="2148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30"/>
            <p:cNvSpPr/>
            <p:nvPr/>
          </p:nvSpPr>
          <p:spPr>
            <a:xfrm>
              <a:off x="6109675" y="2131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30"/>
            <p:cNvSpPr/>
            <p:nvPr/>
          </p:nvSpPr>
          <p:spPr>
            <a:xfrm>
              <a:off x="6094800" y="2136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30"/>
            <p:cNvSpPr/>
            <p:nvPr/>
          </p:nvSpPr>
          <p:spPr>
            <a:xfrm>
              <a:off x="6088200" y="2146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30"/>
            <p:cNvSpPr/>
            <p:nvPr/>
          </p:nvSpPr>
          <p:spPr>
            <a:xfrm>
              <a:off x="6115700" y="2147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30"/>
            <p:cNvSpPr/>
            <p:nvPr/>
          </p:nvSpPr>
          <p:spPr>
            <a:xfrm>
              <a:off x="6080675" y="2125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30"/>
            <p:cNvSpPr/>
            <p:nvPr/>
          </p:nvSpPr>
          <p:spPr>
            <a:xfrm>
              <a:off x="6093850" y="2124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30"/>
            <p:cNvSpPr/>
            <p:nvPr/>
          </p:nvSpPr>
          <p:spPr>
            <a:xfrm>
              <a:off x="6098925" y="2116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30"/>
            <p:cNvSpPr/>
            <p:nvPr/>
          </p:nvSpPr>
          <p:spPr>
            <a:xfrm>
              <a:off x="6110050" y="2214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30"/>
            <p:cNvSpPr/>
            <p:nvPr/>
          </p:nvSpPr>
          <p:spPr>
            <a:xfrm>
              <a:off x="6127750" y="2213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30"/>
            <p:cNvSpPr/>
            <p:nvPr/>
          </p:nvSpPr>
          <p:spPr>
            <a:xfrm>
              <a:off x="6113625" y="220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30"/>
            <p:cNvSpPr/>
            <p:nvPr/>
          </p:nvSpPr>
          <p:spPr>
            <a:xfrm>
              <a:off x="6120775" y="2184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30"/>
            <p:cNvSpPr/>
            <p:nvPr/>
          </p:nvSpPr>
          <p:spPr>
            <a:xfrm>
              <a:off x="6105900" y="219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30"/>
            <p:cNvSpPr/>
            <p:nvPr/>
          </p:nvSpPr>
          <p:spPr>
            <a:xfrm>
              <a:off x="6099325" y="21995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30"/>
            <p:cNvSpPr/>
            <p:nvPr/>
          </p:nvSpPr>
          <p:spPr>
            <a:xfrm>
              <a:off x="6126800" y="2201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30"/>
            <p:cNvSpPr/>
            <p:nvPr/>
          </p:nvSpPr>
          <p:spPr>
            <a:xfrm>
              <a:off x="6091775" y="217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30"/>
            <p:cNvSpPr/>
            <p:nvPr/>
          </p:nvSpPr>
          <p:spPr>
            <a:xfrm>
              <a:off x="6104950" y="2177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30"/>
            <p:cNvSpPr/>
            <p:nvPr/>
          </p:nvSpPr>
          <p:spPr>
            <a:xfrm>
              <a:off x="6110050" y="2169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30"/>
            <p:cNvSpPr/>
            <p:nvPr/>
          </p:nvSpPr>
          <p:spPr>
            <a:xfrm>
              <a:off x="6121150" y="2267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30"/>
            <p:cNvSpPr/>
            <p:nvPr/>
          </p:nvSpPr>
          <p:spPr>
            <a:xfrm>
              <a:off x="6138850" y="2266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30"/>
            <p:cNvSpPr/>
            <p:nvPr/>
          </p:nvSpPr>
          <p:spPr>
            <a:xfrm>
              <a:off x="6124725" y="22552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30"/>
            <p:cNvSpPr/>
            <p:nvPr/>
          </p:nvSpPr>
          <p:spPr>
            <a:xfrm>
              <a:off x="6131900" y="22377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30"/>
            <p:cNvSpPr/>
            <p:nvPr/>
          </p:nvSpPr>
          <p:spPr>
            <a:xfrm>
              <a:off x="6117025" y="22434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30"/>
            <p:cNvSpPr/>
            <p:nvPr/>
          </p:nvSpPr>
          <p:spPr>
            <a:xfrm>
              <a:off x="6110425" y="2252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30"/>
            <p:cNvSpPr/>
            <p:nvPr/>
          </p:nvSpPr>
          <p:spPr>
            <a:xfrm>
              <a:off x="6137925" y="2254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30"/>
            <p:cNvSpPr/>
            <p:nvPr/>
          </p:nvSpPr>
          <p:spPr>
            <a:xfrm>
              <a:off x="6102900" y="22321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30"/>
            <p:cNvSpPr/>
            <p:nvPr/>
          </p:nvSpPr>
          <p:spPr>
            <a:xfrm>
              <a:off x="6116075" y="2231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30"/>
            <p:cNvSpPr/>
            <p:nvPr/>
          </p:nvSpPr>
          <p:spPr>
            <a:xfrm>
              <a:off x="6121150" y="2222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30"/>
            <p:cNvSpPr/>
            <p:nvPr/>
          </p:nvSpPr>
          <p:spPr>
            <a:xfrm>
              <a:off x="6132275" y="2321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30"/>
            <p:cNvSpPr/>
            <p:nvPr/>
          </p:nvSpPr>
          <p:spPr>
            <a:xfrm>
              <a:off x="6149975" y="2319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30"/>
            <p:cNvSpPr/>
            <p:nvPr/>
          </p:nvSpPr>
          <p:spPr>
            <a:xfrm>
              <a:off x="6135850" y="2308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30"/>
            <p:cNvSpPr/>
            <p:nvPr/>
          </p:nvSpPr>
          <p:spPr>
            <a:xfrm>
              <a:off x="6143000" y="2291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30"/>
            <p:cNvSpPr/>
            <p:nvPr/>
          </p:nvSpPr>
          <p:spPr>
            <a:xfrm>
              <a:off x="6128125" y="2296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30"/>
            <p:cNvSpPr/>
            <p:nvPr/>
          </p:nvSpPr>
          <p:spPr>
            <a:xfrm>
              <a:off x="6121525" y="2306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30"/>
            <p:cNvSpPr/>
            <p:nvPr/>
          </p:nvSpPr>
          <p:spPr>
            <a:xfrm>
              <a:off x="6149025" y="2307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30"/>
            <p:cNvSpPr/>
            <p:nvPr/>
          </p:nvSpPr>
          <p:spPr>
            <a:xfrm>
              <a:off x="6114000" y="228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30"/>
            <p:cNvSpPr/>
            <p:nvPr/>
          </p:nvSpPr>
          <p:spPr>
            <a:xfrm>
              <a:off x="6127175" y="2284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30"/>
            <p:cNvSpPr/>
            <p:nvPr/>
          </p:nvSpPr>
          <p:spPr>
            <a:xfrm>
              <a:off x="6132275" y="2276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30"/>
            <p:cNvSpPr/>
            <p:nvPr/>
          </p:nvSpPr>
          <p:spPr>
            <a:xfrm>
              <a:off x="6143375" y="237427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30"/>
            <p:cNvSpPr/>
            <p:nvPr/>
          </p:nvSpPr>
          <p:spPr>
            <a:xfrm>
              <a:off x="6161075" y="2373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30"/>
            <p:cNvSpPr/>
            <p:nvPr/>
          </p:nvSpPr>
          <p:spPr>
            <a:xfrm>
              <a:off x="6154475" y="2382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30"/>
            <p:cNvSpPr/>
            <p:nvPr/>
          </p:nvSpPr>
          <p:spPr>
            <a:xfrm>
              <a:off x="6146950" y="236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30"/>
            <p:cNvSpPr/>
            <p:nvPr/>
          </p:nvSpPr>
          <p:spPr>
            <a:xfrm>
              <a:off x="6154100" y="2344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30"/>
            <p:cNvSpPr/>
            <p:nvPr/>
          </p:nvSpPr>
          <p:spPr>
            <a:xfrm>
              <a:off x="6139225" y="2350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30"/>
            <p:cNvSpPr/>
            <p:nvPr/>
          </p:nvSpPr>
          <p:spPr>
            <a:xfrm>
              <a:off x="6132650" y="2359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30"/>
            <p:cNvSpPr/>
            <p:nvPr/>
          </p:nvSpPr>
          <p:spPr>
            <a:xfrm>
              <a:off x="6160125" y="2361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30"/>
            <p:cNvSpPr/>
            <p:nvPr/>
          </p:nvSpPr>
          <p:spPr>
            <a:xfrm>
              <a:off x="6125100" y="2338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30"/>
            <p:cNvSpPr/>
            <p:nvPr/>
          </p:nvSpPr>
          <p:spPr>
            <a:xfrm>
              <a:off x="6138300" y="2337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30"/>
            <p:cNvSpPr/>
            <p:nvPr/>
          </p:nvSpPr>
          <p:spPr>
            <a:xfrm>
              <a:off x="6143375" y="2329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30"/>
            <p:cNvSpPr/>
            <p:nvPr/>
          </p:nvSpPr>
          <p:spPr>
            <a:xfrm>
              <a:off x="6154475" y="2427575"/>
              <a:ext cx="6825" cy="8300"/>
            </a:xfrm>
            <a:custGeom>
              <a:avLst/>
              <a:gdLst/>
              <a:ahLst/>
              <a:cxnLst/>
              <a:rect l="l" t="t" r="r" b="b"/>
              <a:pathLst>
                <a:path w="273" h="332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30"/>
            <p:cNvSpPr/>
            <p:nvPr/>
          </p:nvSpPr>
          <p:spPr>
            <a:xfrm>
              <a:off x="6172175" y="2426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30"/>
            <p:cNvSpPr/>
            <p:nvPr/>
          </p:nvSpPr>
          <p:spPr>
            <a:xfrm>
              <a:off x="6158075" y="2415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30"/>
            <p:cNvSpPr/>
            <p:nvPr/>
          </p:nvSpPr>
          <p:spPr>
            <a:xfrm>
              <a:off x="6165225" y="2397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30"/>
            <p:cNvSpPr/>
            <p:nvPr/>
          </p:nvSpPr>
          <p:spPr>
            <a:xfrm>
              <a:off x="6150350" y="2403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30"/>
            <p:cNvSpPr/>
            <p:nvPr/>
          </p:nvSpPr>
          <p:spPr>
            <a:xfrm>
              <a:off x="6143750" y="2412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30"/>
            <p:cNvSpPr/>
            <p:nvPr/>
          </p:nvSpPr>
          <p:spPr>
            <a:xfrm>
              <a:off x="6171250" y="2414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30"/>
            <p:cNvSpPr/>
            <p:nvPr/>
          </p:nvSpPr>
          <p:spPr>
            <a:xfrm>
              <a:off x="6136225" y="2391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30"/>
            <p:cNvSpPr/>
            <p:nvPr/>
          </p:nvSpPr>
          <p:spPr>
            <a:xfrm>
              <a:off x="6149400" y="2391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30"/>
            <p:cNvSpPr/>
            <p:nvPr/>
          </p:nvSpPr>
          <p:spPr>
            <a:xfrm>
              <a:off x="6168800" y="238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30"/>
            <p:cNvSpPr/>
            <p:nvPr/>
          </p:nvSpPr>
          <p:spPr>
            <a:xfrm>
              <a:off x="6165600" y="2480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30"/>
            <p:cNvSpPr/>
            <p:nvPr/>
          </p:nvSpPr>
          <p:spPr>
            <a:xfrm>
              <a:off x="6183300" y="2479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30"/>
            <p:cNvSpPr/>
            <p:nvPr/>
          </p:nvSpPr>
          <p:spPr>
            <a:xfrm>
              <a:off x="6176700" y="2489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30"/>
            <p:cNvSpPr/>
            <p:nvPr/>
          </p:nvSpPr>
          <p:spPr>
            <a:xfrm>
              <a:off x="6169175" y="24684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30"/>
            <p:cNvSpPr/>
            <p:nvPr/>
          </p:nvSpPr>
          <p:spPr>
            <a:xfrm>
              <a:off x="6176325" y="2450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30"/>
            <p:cNvSpPr/>
            <p:nvPr/>
          </p:nvSpPr>
          <p:spPr>
            <a:xfrm>
              <a:off x="6161450" y="245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30"/>
            <p:cNvSpPr/>
            <p:nvPr/>
          </p:nvSpPr>
          <p:spPr>
            <a:xfrm>
              <a:off x="6154875" y="24660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30"/>
            <p:cNvSpPr/>
            <p:nvPr/>
          </p:nvSpPr>
          <p:spPr>
            <a:xfrm>
              <a:off x="6182350" y="2467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30"/>
            <p:cNvSpPr/>
            <p:nvPr/>
          </p:nvSpPr>
          <p:spPr>
            <a:xfrm>
              <a:off x="6160500" y="2444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30"/>
            <p:cNvSpPr/>
            <p:nvPr/>
          </p:nvSpPr>
          <p:spPr>
            <a:xfrm>
              <a:off x="6165600" y="2435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30"/>
            <p:cNvSpPr/>
            <p:nvPr/>
          </p:nvSpPr>
          <p:spPr>
            <a:xfrm>
              <a:off x="6172950" y="2497625"/>
              <a:ext cx="775" cy="225"/>
            </a:xfrm>
            <a:custGeom>
              <a:avLst/>
              <a:gdLst/>
              <a:ahLst/>
              <a:cxnLst/>
              <a:rect l="l" t="t" r="r" b="b"/>
              <a:pathLst>
                <a:path w="31" h="9" extrusionOk="0">
                  <a:moveTo>
                    <a:pt x="8" y="0"/>
                  </a:moveTo>
                  <a:lnTo>
                    <a:pt x="0" y="8"/>
                  </a:lnTo>
                  <a:lnTo>
                    <a:pt x="30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30"/>
            <p:cNvSpPr/>
            <p:nvPr/>
          </p:nvSpPr>
          <p:spPr>
            <a:xfrm>
              <a:off x="6098175" y="2000300"/>
              <a:ext cx="2675" cy="2475"/>
            </a:xfrm>
            <a:custGeom>
              <a:avLst/>
              <a:gdLst/>
              <a:ahLst/>
              <a:cxnLst/>
              <a:rect l="l" t="t" r="r" b="b"/>
              <a:pathLst>
                <a:path w="107" h="99" extrusionOk="0">
                  <a:moveTo>
                    <a:pt x="31" y="1"/>
                  </a:moveTo>
                  <a:lnTo>
                    <a:pt x="1" y="39"/>
                  </a:lnTo>
                  <a:lnTo>
                    <a:pt x="91" y="99"/>
                  </a:lnTo>
                  <a:lnTo>
                    <a:pt x="106" y="84"/>
                  </a:lnTo>
                  <a:cubicBezTo>
                    <a:pt x="76" y="54"/>
                    <a:pt x="54" y="31"/>
                    <a:pt x="3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30"/>
            <p:cNvSpPr/>
            <p:nvPr/>
          </p:nvSpPr>
          <p:spPr>
            <a:xfrm>
              <a:off x="6109300" y="2047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30"/>
            <p:cNvSpPr/>
            <p:nvPr/>
          </p:nvSpPr>
          <p:spPr>
            <a:xfrm>
              <a:off x="6127175" y="20468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30"/>
            <p:cNvSpPr/>
            <p:nvPr/>
          </p:nvSpPr>
          <p:spPr>
            <a:xfrm>
              <a:off x="6112875" y="2035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30"/>
            <p:cNvSpPr/>
            <p:nvPr/>
          </p:nvSpPr>
          <p:spPr>
            <a:xfrm>
              <a:off x="6105150" y="202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30"/>
            <p:cNvSpPr/>
            <p:nvPr/>
          </p:nvSpPr>
          <p:spPr>
            <a:xfrm>
              <a:off x="6098550" y="2032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30"/>
            <p:cNvSpPr/>
            <p:nvPr/>
          </p:nvSpPr>
          <p:spPr>
            <a:xfrm>
              <a:off x="6129625" y="2037225"/>
              <a:ext cx="4925" cy="3975"/>
            </a:xfrm>
            <a:custGeom>
              <a:avLst/>
              <a:gdLst/>
              <a:ahLst/>
              <a:cxnLst/>
              <a:rect l="l" t="t" r="r" b="b"/>
              <a:pathLst>
                <a:path w="197" h="159" extrusionOk="0">
                  <a:moveTo>
                    <a:pt x="91" y="0"/>
                  </a:moveTo>
                  <a:cubicBezTo>
                    <a:pt x="61" y="23"/>
                    <a:pt x="31" y="45"/>
                    <a:pt x="1" y="68"/>
                  </a:cubicBezTo>
                  <a:lnTo>
                    <a:pt x="136" y="158"/>
                  </a:lnTo>
                  <a:lnTo>
                    <a:pt x="197" y="68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30"/>
            <p:cNvSpPr/>
            <p:nvPr/>
          </p:nvSpPr>
          <p:spPr>
            <a:xfrm>
              <a:off x="6091025" y="201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30"/>
            <p:cNvSpPr/>
            <p:nvPr/>
          </p:nvSpPr>
          <p:spPr>
            <a:xfrm>
              <a:off x="6104200" y="2011225"/>
              <a:ext cx="8125" cy="6625"/>
            </a:xfrm>
            <a:custGeom>
              <a:avLst/>
              <a:gdLst/>
              <a:ahLst/>
              <a:cxnLst/>
              <a:rect l="l" t="t" r="r" b="b"/>
              <a:pathLst>
                <a:path w="325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25" y="197"/>
                  </a:lnTo>
                  <a:cubicBezTo>
                    <a:pt x="310" y="182"/>
                    <a:pt x="295" y="159"/>
                    <a:pt x="287" y="144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30"/>
            <p:cNvSpPr/>
            <p:nvPr/>
          </p:nvSpPr>
          <p:spPr>
            <a:xfrm>
              <a:off x="6120400" y="2101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30"/>
            <p:cNvSpPr/>
            <p:nvPr/>
          </p:nvSpPr>
          <p:spPr>
            <a:xfrm>
              <a:off x="6138300" y="21001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30"/>
            <p:cNvSpPr/>
            <p:nvPr/>
          </p:nvSpPr>
          <p:spPr>
            <a:xfrm>
              <a:off x="6123975" y="20888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30"/>
            <p:cNvSpPr/>
            <p:nvPr/>
          </p:nvSpPr>
          <p:spPr>
            <a:xfrm>
              <a:off x="6131125" y="20711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30"/>
            <p:cNvSpPr/>
            <p:nvPr/>
          </p:nvSpPr>
          <p:spPr>
            <a:xfrm>
              <a:off x="6116250" y="2076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30"/>
            <p:cNvSpPr/>
            <p:nvPr/>
          </p:nvSpPr>
          <p:spPr>
            <a:xfrm>
              <a:off x="6109675" y="2086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30"/>
            <p:cNvSpPr/>
            <p:nvPr/>
          </p:nvSpPr>
          <p:spPr>
            <a:xfrm>
              <a:off x="6137175" y="20878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30"/>
            <p:cNvSpPr/>
            <p:nvPr/>
          </p:nvSpPr>
          <p:spPr>
            <a:xfrm>
              <a:off x="6102150" y="20654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30"/>
            <p:cNvSpPr/>
            <p:nvPr/>
          </p:nvSpPr>
          <p:spPr>
            <a:xfrm>
              <a:off x="6115325" y="2064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30"/>
            <p:cNvSpPr/>
            <p:nvPr/>
          </p:nvSpPr>
          <p:spPr>
            <a:xfrm>
              <a:off x="6120400" y="2056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30"/>
            <p:cNvSpPr/>
            <p:nvPr/>
          </p:nvSpPr>
          <p:spPr>
            <a:xfrm>
              <a:off x="6131525" y="2154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30"/>
            <p:cNvSpPr/>
            <p:nvPr/>
          </p:nvSpPr>
          <p:spPr>
            <a:xfrm>
              <a:off x="6149400" y="21534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30"/>
            <p:cNvSpPr/>
            <p:nvPr/>
          </p:nvSpPr>
          <p:spPr>
            <a:xfrm>
              <a:off x="6135100" y="21419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30"/>
            <p:cNvSpPr/>
            <p:nvPr/>
          </p:nvSpPr>
          <p:spPr>
            <a:xfrm>
              <a:off x="6142250" y="2124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30"/>
            <p:cNvSpPr/>
            <p:nvPr/>
          </p:nvSpPr>
          <p:spPr>
            <a:xfrm>
              <a:off x="6127375" y="2130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30"/>
            <p:cNvSpPr/>
            <p:nvPr/>
          </p:nvSpPr>
          <p:spPr>
            <a:xfrm>
              <a:off x="6120775" y="2139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30"/>
            <p:cNvSpPr/>
            <p:nvPr/>
          </p:nvSpPr>
          <p:spPr>
            <a:xfrm>
              <a:off x="6148275" y="214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30"/>
            <p:cNvSpPr/>
            <p:nvPr/>
          </p:nvSpPr>
          <p:spPr>
            <a:xfrm>
              <a:off x="6113250" y="2118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30"/>
            <p:cNvSpPr/>
            <p:nvPr/>
          </p:nvSpPr>
          <p:spPr>
            <a:xfrm>
              <a:off x="6126425" y="2117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30"/>
            <p:cNvSpPr/>
            <p:nvPr/>
          </p:nvSpPr>
          <p:spPr>
            <a:xfrm>
              <a:off x="6131525" y="21095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30"/>
            <p:cNvSpPr/>
            <p:nvPr/>
          </p:nvSpPr>
          <p:spPr>
            <a:xfrm>
              <a:off x="6142625" y="220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30"/>
            <p:cNvSpPr/>
            <p:nvPr/>
          </p:nvSpPr>
          <p:spPr>
            <a:xfrm>
              <a:off x="6160500" y="22065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30"/>
            <p:cNvSpPr/>
            <p:nvPr/>
          </p:nvSpPr>
          <p:spPr>
            <a:xfrm>
              <a:off x="6146200" y="21952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30"/>
            <p:cNvSpPr/>
            <p:nvPr/>
          </p:nvSpPr>
          <p:spPr>
            <a:xfrm>
              <a:off x="6153350" y="2177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30"/>
            <p:cNvSpPr/>
            <p:nvPr/>
          </p:nvSpPr>
          <p:spPr>
            <a:xfrm>
              <a:off x="6138475" y="2183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30"/>
            <p:cNvSpPr/>
            <p:nvPr/>
          </p:nvSpPr>
          <p:spPr>
            <a:xfrm>
              <a:off x="6131900" y="2192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30"/>
            <p:cNvSpPr/>
            <p:nvPr/>
          </p:nvSpPr>
          <p:spPr>
            <a:xfrm>
              <a:off x="6159375" y="2194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30"/>
            <p:cNvSpPr/>
            <p:nvPr/>
          </p:nvSpPr>
          <p:spPr>
            <a:xfrm>
              <a:off x="6124350" y="2172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30"/>
            <p:cNvSpPr/>
            <p:nvPr/>
          </p:nvSpPr>
          <p:spPr>
            <a:xfrm>
              <a:off x="6137550" y="2171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30"/>
            <p:cNvSpPr/>
            <p:nvPr/>
          </p:nvSpPr>
          <p:spPr>
            <a:xfrm>
              <a:off x="6142625" y="2162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30"/>
            <p:cNvSpPr/>
            <p:nvPr/>
          </p:nvSpPr>
          <p:spPr>
            <a:xfrm>
              <a:off x="6153725" y="22609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30"/>
            <p:cNvSpPr/>
            <p:nvPr/>
          </p:nvSpPr>
          <p:spPr>
            <a:xfrm>
              <a:off x="6171625" y="22598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30"/>
            <p:cNvSpPr/>
            <p:nvPr/>
          </p:nvSpPr>
          <p:spPr>
            <a:xfrm>
              <a:off x="6157300" y="2248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30"/>
            <p:cNvSpPr/>
            <p:nvPr/>
          </p:nvSpPr>
          <p:spPr>
            <a:xfrm>
              <a:off x="6164475" y="2230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30"/>
            <p:cNvSpPr/>
            <p:nvPr/>
          </p:nvSpPr>
          <p:spPr>
            <a:xfrm>
              <a:off x="6149600" y="2236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30"/>
            <p:cNvSpPr/>
            <p:nvPr/>
          </p:nvSpPr>
          <p:spPr>
            <a:xfrm>
              <a:off x="6143000" y="2246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30"/>
            <p:cNvSpPr/>
            <p:nvPr/>
          </p:nvSpPr>
          <p:spPr>
            <a:xfrm>
              <a:off x="6170500" y="2247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30"/>
            <p:cNvSpPr/>
            <p:nvPr/>
          </p:nvSpPr>
          <p:spPr>
            <a:xfrm>
              <a:off x="6135475" y="2225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30"/>
            <p:cNvSpPr/>
            <p:nvPr/>
          </p:nvSpPr>
          <p:spPr>
            <a:xfrm>
              <a:off x="6148650" y="2224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30"/>
            <p:cNvSpPr/>
            <p:nvPr/>
          </p:nvSpPr>
          <p:spPr>
            <a:xfrm>
              <a:off x="6153725" y="2216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30"/>
            <p:cNvSpPr/>
            <p:nvPr/>
          </p:nvSpPr>
          <p:spPr>
            <a:xfrm>
              <a:off x="6164850" y="23142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30"/>
            <p:cNvSpPr/>
            <p:nvPr/>
          </p:nvSpPr>
          <p:spPr>
            <a:xfrm>
              <a:off x="6182725" y="2313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30"/>
            <p:cNvSpPr/>
            <p:nvPr/>
          </p:nvSpPr>
          <p:spPr>
            <a:xfrm>
              <a:off x="6168425" y="2301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30"/>
            <p:cNvSpPr/>
            <p:nvPr/>
          </p:nvSpPr>
          <p:spPr>
            <a:xfrm>
              <a:off x="6175575" y="2284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30"/>
            <p:cNvSpPr/>
            <p:nvPr/>
          </p:nvSpPr>
          <p:spPr>
            <a:xfrm>
              <a:off x="6160700" y="228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30"/>
            <p:cNvSpPr/>
            <p:nvPr/>
          </p:nvSpPr>
          <p:spPr>
            <a:xfrm>
              <a:off x="6154100" y="2299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30"/>
            <p:cNvSpPr/>
            <p:nvPr/>
          </p:nvSpPr>
          <p:spPr>
            <a:xfrm>
              <a:off x="6181600" y="2300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30"/>
            <p:cNvSpPr/>
            <p:nvPr/>
          </p:nvSpPr>
          <p:spPr>
            <a:xfrm>
              <a:off x="6146575" y="227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30"/>
            <p:cNvSpPr/>
            <p:nvPr/>
          </p:nvSpPr>
          <p:spPr>
            <a:xfrm>
              <a:off x="6159750" y="2277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30"/>
            <p:cNvSpPr/>
            <p:nvPr/>
          </p:nvSpPr>
          <p:spPr>
            <a:xfrm>
              <a:off x="6164850" y="2269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30"/>
            <p:cNvSpPr/>
            <p:nvPr/>
          </p:nvSpPr>
          <p:spPr>
            <a:xfrm>
              <a:off x="6175950" y="2367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30"/>
            <p:cNvSpPr/>
            <p:nvPr/>
          </p:nvSpPr>
          <p:spPr>
            <a:xfrm>
              <a:off x="6193850" y="23663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30"/>
            <p:cNvSpPr/>
            <p:nvPr/>
          </p:nvSpPr>
          <p:spPr>
            <a:xfrm>
              <a:off x="6179525" y="235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30"/>
            <p:cNvSpPr/>
            <p:nvPr/>
          </p:nvSpPr>
          <p:spPr>
            <a:xfrm>
              <a:off x="6186675" y="2337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30"/>
            <p:cNvSpPr/>
            <p:nvPr/>
          </p:nvSpPr>
          <p:spPr>
            <a:xfrm>
              <a:off x="6171800" y="2343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30"/>
            <p:cNvSpPr/>
            <p:nvPr/>
          </p:nvSpPr>
          <p:spPr>
            <a:xfrm>
              <a:off x="6165225" y="2352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30"/>
            <p:cNvSpPr/>
            <p:nvPr/>
          </p:nvSpPr>
          <p:spPr>
            <a:xfrm>
              <a:off x="6192725" y="23541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30"/>
            <p:cNvSpPr/>
            <p:nvPr/>
          </p:nvSpPr>
          <p:spPr>
            <a:xfrm>
              <a:off x="6157700" y="2331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30"/>
            <p:cNvSpPr/>
            <p:nvPr/>
          </p:nvSpPr>
          <p:spPr>
            <a:xfrm>
              <a:off x="6170875" y="233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30"/>
            <p:cNvSpPr/>
            <p:nvPr/>
          </p:nvSpPr>
          <p:spPr>
            <a:xfrm>
              <a:off x="6175950" y="2322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30"/>
            <p:cNvSpPr/>
            <p:nvPr/>
          </p:nvSpPr>
          <p:spPr>
            <a:xfrm>
              <a:off x="6187075" y="2420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30"/>
            <p:cNvSpPr/>
            <p:nvPr/>
          </p:nvSpPr>
          <p:spPr>
            <a:xfrm>
              <a:off x="6204950" y="24196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30"/>
            <p:cNvSpPr/>
            <p:nvPr/>
          </p:nvSpPr>
          <p:spPr>
            <a:xfrm>
              <a:off x="6198175" y="242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136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30"/>
            <p:cNvSpPr/>
            <p:nvPr/>
          </p:nvSpPr>
          <p:spPr>
            <a:xfrm>
              <a:off x="6190650" y="2408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30"/>
            <p:cNvSpPr/>
            <p:nvPr/>
          </p:nvSpPr>
          <p:spPr>
            <a:xfrm>
              <a:off x="6197800" y="2390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30"/>
            <p:cNvSpPr/>
            <p:nvPr/>
          </p:nvSpPr>
          <p:spPr>
            <a:xfrm>
              <a:off x="6182925" y="2396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30"/>
            <p:cNvSpPr/>
            <p:nvPr/>
          </p:nvSpPr>
          <p:spPr>
            <a:xfrm>
              <a:off x="6176325" y="2405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30"/>
            <p:cNvSpPr/>
            <p:nvPr/>
          </p:nvSpPr>
          <p:spPr>
            <a:xfrm>
              <a:off x="6203825" y="2407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30"/>
            <p:cNvSpPr/>
            <p:nvPr/>
          </p:nvSpPr>
          <p:spPr>
            <a:xfrm>
              <a:off x="6181975" y="2384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30"/>
            <p:cNvSpPr/>
            <p:nvPr/>
          </p:nvSpPr>
          <p:spPr>
            <a:xfrm>
              <a:off x="6187075" y="23758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30"/>
            <p:cNvSpPr/>
            <p:nvPr/>
          </p:nvSpPr>
          <p:spPr>
            <a:xfrm>
              <a:off x="6198175" y="2474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30"/>
            <p:cNvSpPr/>
            <p:nvPr/>
          </p:nvSpPr>
          <p:spPr>
            <a:xfrm>
              <a:off x="6216075" y="2472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30"/>
            <p:cNvSpPr/>
            <p:nvPr/>
          </p:nvSpPr>
          <p:spPr>
            <a:xfrm>
              <a:off x="6209275" y="2482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30"/>
            <p:cNvSpPr/>
            <p:nvPr/>
          </p:nvSpPr>
          <p:spPr>
            <a:xfrm>
              <a:off x="6201750" y="2461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30"/>
            <p:cNvSpPr/>
            <p:nvPr/>
          </p:nvSpPr>
          <p:spPr>
            <a:xfrm>
              <a:off x="6208900" y="2444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30"/>
            <p:cNvSpPr/>
            <p:nvPr/>
          </p:nvSpPr>
          <p:spPr>
            <a:xfrm>
              <a:off x="6194025" y="2449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30"/>
            <p:cNvSpPr/>
            <p:nvPr/>
          </p:nvSpPr>
          <p:spPr>
            <a:xfrm>
              <a:off x="6187450" y="245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30"/>
            <p:cNvSpPr/>
            <p:nvPr/>
          </p:nvSpPr>
          <p:spPr>
            <a:xfrm>
              <a:off x="6214925" y="2460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30"/>
            <p:cNvSpPr/>
            <p:nvPr/>
          </p:nvSpPr>
          <p:spPr>
            <a:xfrm>
              <a:off x="6179900" y="2438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30"/>
            <p:cNvSpPr/>
            <p:nvPr/>
          </p:nvSpPr>
          <p:spPr>
            <a:xfrm>
              <a:off x="6193100" y="2437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30"/>
            <p:cNvSpPr/>
            <p:nvPr/>
          </p:nvSpPr>
          <p:spPr>
            <a:xfrm>
              <a:off x="6191025" y="2491775"/>
              <a:ext cx="6975" cy="6825"/>
            </a:xfrm>
            <a:custGeom>
              <a:avLst/>
              <a:gdLst/>
              <a:ahLst/>
              <a:cxnLst/>
              <a:rect l="l" t="t" r="r" b="b"/>
              <a:pathLst>
                <a:path w="279" h="273" extrusionOk="0">
                  <a:moveTo>
                    <a:pt x="189" y="1"/>
                  </a:moveTo>
                  <a:lnTo>
                    <a:pt x="0" y="265"/>
                  </a:lnTo>
                  <a:lnTo>
                    <a:pt x="15" y="272"/>
                  </a:lnTo>
                  <a:lnTo>
                    <a:pt x="128" y="272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30"/>
            <p:cNvSpPr/>
            <p:nvPr/>
          </p:nvSpPr>
          <p:spPr>
            <a:xfrm>
              <a:off x="6204200" y="2490850"/>
              <a:ext cx="8500" cy="5675"/>
            </a:xfrm>
            <a:custGeom>
              <a:avLst/>
              <a:gdLst/>
              <a:ahLst/>
              <a:cxnLst/>
              <a:rect l="l" t="t" r="r" b="b"/>
              <a:pathLst>
                <a:path w="340" h="227" extrusionOk="0">
                  <a:moveTo>
                    <a:pt x="61" y="0"/>
                  </a:moveTo>
                  <a:lnTo>
                    <a:pt x="0" y="91"/>
                  </a:lnTo>
                  <a:lnTo>
                    <a:pt x="219" y="226"/>
                  </a:lnTo>
                  <a:cubicBezTo>
                    <a:pt x="249" y="219"/>
                    <a:pt x="279" y="211"/>
                    <a:pt x="317" y="204"/>
                  </a:cubicBez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30"/>
            <p:cNvSpPr/>
            <p:nvPr/>
          </p:nvSpPr>
          <p:spPr>
            <a:xfrm>
              <a:off x="6141875" y="2041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30"/>
            <p:cNvSpPr/>
            <p:nvPr/>
          </p:nvSpPr>
          <p:spPr>
            <a:xfrm>
              <a:off x="6159750" y="20400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30"/>
            <p:cNvSpPr/>
            <p:nvPr/>
          </p:nvSpPr>
          <p:spPr>
            <a:xfrm>
              <a:off x="6152975" y="2049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30"/>
            <p:cNvSpPr/>
            <p:nvPr/>
          </p:nvSpPr>
          <p:spPr>
            <a:xfrm>
              <a:off x="6145625" y="20287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30"/>
            <p:cNvSpPr/>
            <p:nvPr/>
          </p:nvSpPr>
          <p:spPr>
            <a:xfrm>
              <a:off x="6137925" y="2032500"/>
              <a:ext cx="400" cy="225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15" y="1"/>
                  </a:moveTo>
                  <a:cubicBezTo>
                    <a:pt x="8" y="1"/>
                    <a:pt x="8" y="1"/>
                    <a:pt x="0" y="9"/>
                  </a:cubicBezTo>
                  <a:lnTo>
                    <a:pt x="8" y="9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30"/>
            <p:cNvSpPr/>
            <p:nvPr/>
          </p:nvSpPr>
          <p:spPr>
            <a:xfrm>
              <a:off x="6158825" y="20278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30"/>
            <p:cNvSpPr/>
            <p:nvPr/>
          </p:nvSpPr>
          <p:spPr>
            <a:xfrm>
              <a:off x="6152975" y="20944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30"/>
            <p:cNvSpPr/>
            <p:nvPr/>
          </p:nvSpPr>
          <p:spPr>
            <a:xfrm>
              <a:off x="6170875" y="20931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30"/>
            <p:cNvSpPr/>
            <p:nvPr/>
          </p:nvSpPr>
          <p:spPr>
            <a:xfrm>
              <a:off x="6156750" y="20818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30"/>
            <p:cNvSpPr/>
            <p:nvPr/>
          </p:nvSpPr>
          <p:spPr>
            <a:xfrm>
              <a:off x="6163725" y="2064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30"/>
            <p:cNvSpPr/>
            <p:nvPr/>
          </p:nvSpPr>
          <p:spPr>
            <a:xfrm>
              <a:off x="6149025" y="20699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30"/>
            <p:cNvSpPr/>
            <p:nvPr/>
          </p:nvSpPr>
          <p:spPr>
            <a:xfrm>
              <a:off x="6142250" y="2079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30"/>
            <p:cNvSpPr/>
            <p:nvPr/>
          </p:nvSpPr>
          <p:spPr>
            <a:xfrm>
              <a:off x="6169925" y="20811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30"/>
            <p:cNvSpPr/>
            <p:nvPr/>
          </p:nvSpPr>
          <p:spPr>
            <a:xfrm>
              <a:off x="6134900" y="2058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30"/>
            <p:cNvSpPr/>
            <p:nvPr/>
          </p:nvSpPr>
          <p:spPr>
            <a:xfrm>
              <a:off x="6147900" y="2057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30"/>
            <p:cNvSpPr/>
            <p:nvPr/>
          </p:nvSpPr>
          <p:spPr>
            <a:xfrm>
              <a:off x="6164100" y="2147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30"/>
            <p:cNvSpPr/>
            <p:nvPr/>
          </p:nvSpPr>
          <p:spPr>
            <a:xfrm>
              <a:off x="6181975" y="21464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30"/>
            <p:cNvSpPr/>
            <p:nvPr/>
          </p:nvSpPr>
          <p:spPr>
            <a:xfrm>
              <a:off x="6167850" y="2135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30"/>
            <p:cNvSpPr/>
            <p:nvPr/>
          </p:nvSpPr>
          <p:spPr>
            <a:xfrm>
              <a:off x="6174825" y="2117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30"/>
            <p:cNvSpPr/>
            <p:nvPr/>
          </p:nvSpPr>
          <p:spPr>
            <a:xfrm>
              <a:off x="6160125" y="21232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30"/>
            <p:cNvSpPr/>
            <p:nvPr/>
          </p:nvSpPr>
          <p:spPr>
            <a:xfrm>
              <a:off x="6153350" y="2132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30"/>
            <p:cNvSpPr/>
            <p:nvPr/>
          </p:nvSpPr>
          <p:spPr>
            <a:xfrm>
              <a:off x="6180850" y="2134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30"/>
            <p:cNvSpPr/>
            <p:nvPr/>
          </p:nvSpPr>
          <p:spPr>
            <a:xfrm>
              <a:off x="6146025" y="2111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30"/>
            <p:cNvSpPr/>
            <p:nvPr/>
          </p:nvSpPr>
          <p:spPr>
            <a:xfrm>
              <a:off x="6159000" y="2111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30"/>
            <p:cNvSpPr/>
            <p:nvPr/>
          </p:nvSpPr>
          <p:spPr>
            <a:xfrm>
              <a:off x="6164100" y="2102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30"/>
            <p:cNvSpPr/>
            <p:nvPr/>
          </p:nvSpPr>
          <p:spPr>
            <a:xfrm>
              <a:off x="6175200" y="22008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30"/>
            <p:cNvSpPr/>
            <p:nvPr/>
          </p:nvSpPr>
          <p:spPr>
            <a:xfrm>
              <a:off x="6193100" y="21997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30"/>
            <p:cNvSpPr/>
            <p:nvPr/>
          </p:nvSpPr>
          <p:spPr>
            <a:xfrm>
              <a:off x="6178975" y="218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30"/>
            <p:cNvSpPr/>
            <p:nvPr/>
          </p:nvSpPr>
          <p:spPr>
            <a:xfrm>
              <a:off x="6185925" y="2170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30"/>
            <p:cNvSpPr/>
            <p:nvPr/>
          </p:nvSpPr>
          <p:spPr>
            <a:xfrm>
              <a:off x="6171250" y="21765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30"/>
            <p:cNvSpPr/>
            <p:nvPr/>
          </p:nvSpPr>
          <p:spPr>
            <a:xfrm>
              <a:off x="6164475" y="2185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30"/>
            <p:cNvSpPr/>
            <p:nvPr/>
          </p:nvSpPr>
          <p:spPr>
            <a:xfrm>
              <a:off x="6191950" y="2187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83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30"/>
            <p:cNvSpPr/>
            <p:nvPr/>
          </p:nvSpPr>
          <p:spPr>
            <a:xfrm>
              <a:off x="6156925" y="216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30"/>
            <p:cNvSpPr/>
            <p:nvPr/>
          </p:nvSpPr>
          <p:spPr>
            <a:xfrm>
              <a:off x="6170125" y="2164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30"/>
            <p:cNvSpPr/>
            <p:nvPr/>
          </p:nvSpPr>
          <p:spPr>
            <a:xfrm>
              <a:off x="6175200" y="215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30"/>
            <p:cNvSpPr/>
            <p:nvPr/>
          </p:nvSpPr>
          <p:spPr>
            <a:xfrm>
              <a:off x="6186300" y="2254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30"/>
            <p:cNvSpPr/>
            <p:nvPr/>
          </p:nvSpPr>
          <p:spPr>
            <a:xfrm>
              <a:off x="6204200" y="22530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30"/>
            <p:cNvSpPr/>
            <p:nvPr/>
          </p:nvSpPr>
          <p:spPr>
            <a:xfrm>
              <a:off x="6190075" y="224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30"/>
            <p:cNvSpPr/>
            <p:nvPr/>
          </p:nvSpPr>
          <p:spPr>
            <a:xfrm>
              <a:off x="6197050" y="2224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30"/>
            <p:cNvSpPr/>
            <p:nvPr/>
          </p:nvSpPr>
          <p:spPr>
            <a:xfrm>
              <a:off x="6182350" y="22298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30"/>
            <p:cNvSpPr/>
            <p:nvPr/>
          </p:nvSpPr>
          <p:spPr>
            <a:xfrm>
              <a:off x="6175575" y="2239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30"/>
            <p:cNvSpPr/>
            <p:nvPr/>
          </p:nvSpPr>
          <p:spPr>
            <a:xfrm>
              <a:off x="6203075" y="2240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30"/>
            <p:cNvSpPr/>
            <p:nvPr/>
          </p:nvSpPr>
          <p:spPr>
            <a:xfrm>
              <a:off x="6168050" y="2218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30"/>
            <p:cNvSpPr/>
            <p:nvPr/>
          </p:nvSpPr>
          <p:spPr>
            <a:xfrm>
              <a:off x="6181225" y="2217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30"/>
            <p:cNvSpPr/>
            <p:nvPr/>
          </p:nvSpPr>
          <p:spPr>
            <a:xfrm>
              <a:off x="6186300" y="2209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30"/>
            <p:cNvSpPr/>
            <p:nvPr/>
          </p:nvSpPr>
          <p:spPr>
            <a:xfrm>
              <a:off x="6197425" y="2307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30"/>
            <p:cNvSpPr/>
            <p:nvPr/>
          </p:nvSpPr>
          <p:spPr>
            <a:xfrm>
              <a:off x="6215300" y="23063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30"/>
            <p:cNvSpPr/>
            <p:nvPr/>
          </p:nvSpPr>
          <p:spPr>
            <a:xfrm>
              <a:off x="6201175" y="22950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30"/>
            <p:cNvSpPr/>
            <p:nvPr/>
          </p:nvSpPr>
          <p:spPr>
            <a:xfrm>
              <a:off x="6208150" y="2277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30"/>
            <p:cNvSpPr/>
            <p:nvPr/>
          </p:nvSpPr>
          <p:spPr>
            <a:xfrm>
              <a:off x="6193475" y="22831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30"/>
            <p:cNvSpPr/>
            <p:nvPr/>
          </p:nvSpPr>
          <p:spPr>
            <a:xfrm>
              <a:off x="6186675" y="2292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30"/>
            <p:cNvSpPr/>
            <p:nvPr/>
          </p:nvSpPr>
          <p:spPr>
            <a:xfrm>
              <a:off x="6214175" y="2294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30"/>
            <p:cNvSpPr/>
            <p:nvPr/>
          </p:nvSpPr>
          <p:spPr>
            <a:xfrm>
              <a:off x="6179150" y="227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30"/>
            <p:cNvSpPr/>
            <p:nvPr/>
          </p:nvSpPr>
          <p:spPr>
            <a:xfrm>
              <a:off x="6192325" y="2270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30"/>
            <p:cNvSpPr/>
            <p:nvPr/>
          </p:nvSpPr>
          <p:spPr>
            <a:xfrm>
              <a:off x="6197425" y="226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30"/>
            <p:cNvSpPr/>
            <p:nvPr/>
          </p:nvSpPr>
          <p:spPr>
            <a:xfrm>
              <a:off x="6208525" y="2360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30"/>
            <p:cNvSpPr/>
            <p:nvPr/>
          </p:nvSpPr>
          <p:spPr>
            <a:xfrm>
              <a:off x="6226425" y="2359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30"/>
            <p:cNvSpPr/>
            <p:nvPr/>
          </p:nvSpPr>
          <p:spPr>
            <a:xfrm>
              <a:off x="6219650" y="2369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30"/>
            <p:cNvSpPr/>
            <p:nvPr/>
          </p:nvSpPr>
          <p:spPr>
            <a:xfrm>
              <a:off x="6212300" y="234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30"/>
            <p:cNvSpPr/>
            <p:nvPr/>
          </p:nvSpPr>
          <p:spPr>
            <a:xfrm>
              <a:off x="6219275" y="2330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30"/>
            <p:cNvSpPr/>
            <p:nvPr/>
          </p:nvSpPr>
          <p:spPr>
            <a:xfrm>
              <a:off x="6204575" y="23364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30"/>
            <p:cNvSpPr/>
            <p:nvPr/>
          </p:nvSpPr>
          <p:spPr>
            <a:xfrm>
              <a:off x="6197800" y="2345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30"/>
            <p:cNvSpPr/>
            <p:nvPr/>
          </p:nvSpPr>
          <p:spPr>
            <a:xfrm>
              <a:off x="6225300" y="2347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30"/>
            <p:cNvSpPr/>
            <p:nvPr/>
          </p:nvSpPr>
          <p:spPr>
            <a:xfrm>
              <a:off x="6190275" y="23251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30"/>
            <p:cNvSpPr/>
            <p:nvPr/>
          </p:nvSpPr>
          <p:spPr>
            <a:xfrm>
              <a:off x="6203450" y="2324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30"/>
            <p:cNvSpPr/>
            <p:nvPr/>
          </p:nvSpPr>
          <p:spPr>
            <a:xfrm>
              <a:off x="6208525" y="231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6" y="76"/>
                  </a:ln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30"/>
            <p:cNvSpPr/>
            <p:nvPr/>
          </p:nvSpPr>
          <p:spPr>
            <a:xfrm>
              <a:off x="6219650" y="2414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30"/>
            <p:cNvSpPr/>
            <p:nvPr/>
          </p:nvSpPr>
          <p:spPr>
            <a:xfrm>
              <a:off x="6237525" y="24129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30"/>
            <p:cNvSpPr/>
            <p:nvPr/>
          </p:nvSpPr>
          <p:spPr>
            <a:xfrm>
              <a:off x="6230750" y="2422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30"/>
            <p:cNvSpPr/>
            <p:nvPr/>
          </p:nvSpPr>
          <p:spPr>
            <a:xfrm>
              <a:off x="6223400" y="2401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30"/>
            <p:cNvSpPr/>
            <p:nvPr/>
          </p:nvSpPr>
          <p:spPr>
            <a:xfrm>
              <a:off x="6230375" y="2384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30"/>
            <p:cNvSpPr/>
            <p:nvPr/>
          </p:nvSpPr>
          <p:spPr>
            <a:xfrm>
              <a:off x="6215675" y="23897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30"/>
            <p:cNvSpPr/>
            <p:nvPr/>
          </p:nvSpPr>
          <p:spPr>
            <a:xfrm>
              <a:off x="6208900" y="2399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30"/>
            <p:cNvSpPr/>
            <p:nvPr/>
          </p:nvSpPr>
          <p:spPr>
            <a:xfrm>
              <a:off x="6236400" y="240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30"/>
            <p:cNvSpPr/>
            <p:nvPr/>
          </p:nvSpPr>
          <p:spPr>
            <a:xfrm>
              <a:off x="6201375" y="2378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30"/>
            <p:cNvSpPr/>
            <p:nvPr/>
          </p:nvSpPr>
          <p:spPr>
            <a:xfrm>
              <a:off x="6214550" y="2377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30"/>
            <p:cNvSpPr/>
            <p:nvPr/>
          </p:nvSpPr>
          <p:spPr>
            <a:xfrm>
              <a:off x="6230750" y="2467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30"/>
            <p:cNvSpPr/>
            <p:nvPr/>
          </p:nvSpPr>
          <p:spPr>
            <a:xfrm>
              <a:off x="6248650" y="2466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30"/>
            <p:cNvSpPr/>
            <p:nvPr/>
          </p:nvSpPr>
          <p:spPr>
            <a:xfrm>
              <a:off x="6241850" y="2475600"/>
              <a:ext cx="7950" cy="5675"/>
            </a:xfrm>
            <a:custGeom>
              <a:avLst/>
              <a:gdLst/>
              <a:ahLst/>
              <a:cxnLst/>
              <a:rect l="l" t="t" r="r" b="b"/>
              <a:pathLst>
                <a:path w="318" h="227" extrusionOk="0">
                  <a:moveTo>
                    <a:pt x="69" y="0"/>
                  </a:moveTo>
                  <a:lnTo>
                    <a:pt x="1" y="91"/>
                  </a:lnTo>
                  <a:lnTo>
                    <a:pt x="219" y="226"/>
                  </a:lnTo>
                  <a:cubicBezTo>
                    <a:pt x="249" y="204"/>
                    <a:pt x="287" y="181"/>
                    <a:pt x="317" y="158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30"/>
            <p:cNvSpPr/>
            <p:nvPr/>
          </p:nvSpPr>
          <p:spPr>
            <a:xfrm>
              <a:off x="6234525" y="2454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30"/>
            <p:cNvSpPr/>
            <p:nvPr/>
          </p:nvSpPr>
          <p:spPr>
            <a:xfrm>
              <a:off x="6241475" y="2437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30"/>
            <p:cNvSpPr/>
            <p:nvPr/>
          </p:nvSpPr>
          <p:spPr>
            <a:xfrm>
              <a:off x="6226800" y="24430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30"/>
            <p:cNvSpPr/>
            <p:nvPr/>
          </p:nvSpPr>
          <p:spPr>
            <a:xfrm>
              <a:off x="6220025" y="2452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30"/>
            <p:cNvSpPr/>
            <p:nvPr/>
          </p:nvSpPr>
          <p:spPr>
            <a:xfrm>
              <a:off x="6247500" y="2453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30"/>
            <p:cNvSpPr/>
            <p:nvPr/>
          </p:nvSpPr>
          <p:spPr>
            <a:xfrm>
              <a:off x="6212475" y="2431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30"/>
            <p:cNvSpPr/>
            <p:nvPr/>
          </p:nvSpPr>
          <p:spPr>
            <a:xfrm>
              <a:off x="6225675" y="2430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30"/>
            <p:cNvSpPr/>
            <p:nvPr/>
          </p:nvSpPr>
          <p:spPr>
            <a:xfrm>
              <a:off x="6245250" y="24247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30"/>
            <p:cNvSpPr/>
            <p:nvPr/>
          </p:nvSpPr>
          <p:spPr>
            <a:xfrm>
              <a:off x="6223600" y="2485000"/>
              <a:ext cx="6975" cy="7375"/>
            </a:xfrm>
            <a:custGeom>
              <a:avLst/>
              <a:gdLst/>
              <a:ahLst/>
              <a:cxnLst/>
              <a:rect l="l" t="t" r="r" b="b"/>
              <a:pathLst>
                <a:path w="279" h="295" extrusionOk="0">
                  <a:moveTo>
                    <a:pt x="189" y="1"/>
                  </a:moveTo>
                  <a:lnTo>
                    <a:pt x="0" y="264"/>
                  </a:lnTo>
                  <a:lnTo>
                    <a:pt x="53" y="295"/>
                  </a:lnTo>
                  <a:cubicBezTo>
                    <a:pt x="83" y="280"/>
                    <a:pt x="113" y="272"/>
                    <a:pt x="136" y="257"/>
                  </a:cubicBez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30"/>
            <p:cNvSpPr/>
            <p:nvPr/>
          </p:nvSpPr>
          <p:spPr>
            <a:xfrm>
              <a:off x="6236775" y="2484075"/>
              <a:ext cx="3800" cy="2650"/>
            </a:xfrm>
            <a:custGeom>
              <a:avLst/>
              <a:gdLst/>
              <a:ahLst/>
              <a:cxnLst/>
              <a:rect l="l" t="t" r="r" b="b"/>
              <a:pathLst>
                <a:path w="152" h="106" extrusionOk="0">
                  <a:moveTo>
                    <a:pt x="68" y="0"/>
                  </a:moveTo>
                  <a:lnTo>
                    <a:pt x="1" y="91"/>
                  </a:lnTo>
                  <a:lnTo>
                    <a:pt x="38" y="106"/>
                  </a:lnTo>
                  <a:cubicBezTo>
                    <a:pt x="76" y="91"/>
                    <a:pt x="114" y="68"/>
                    <a:pt x="151" y="53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30"/>
            <p:cNvSpPr/>
            <p:nvPr/>
          </p:nvSpPr>
          <p:spPr>
            <a:xfrm>
              <a:off x="6174450" y="2034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30"/>
            <p:cNvSpPr/>
            <p:nvPr/>
          </p:nvSpPr>
          <p:spPr>
            <a:xfrm>
              <a:off x="6192325" y="2033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30"/>
            <p:cNvSpPr/>
            <p:nvPr/>
          </p:nvSpPr>
          <p:spPr>
            <a:xfrm>
              <a:off x="6178225" y="202177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30"/>
            <p:cNvSpPr/>
            <p:nvPr/>
          </p:nvSpPr>
          <p:spPr>
            <a:xfrm>
              <a:off x="6185175" y="2004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30"/>
            <p:cNvSpPr/>
            <p:nvPr/>
          </p:nvSpPr>
          <p:spPr>
            <a:xfrm>
              <a:off x="6170500" y="2010475"/>
              <a:ext cx="8500" cy="6050"/>
            </a:xfrm>
            <a:custGeom>
              <a:avLst/>
              <a:gdLst/>
              <a:ahLst/>
              <a:cxnLst/>
              <a:rect l="l" t="t" r="r" b="b"/>
              <a:pathLst>
                <a:path w="340" h="242" extrusionOk="0">
                  <a:moveTo>
                    <a:pt x="98" y="1"/>
                  </a:moveTo>
                  <a:cubicBezTo>
                    <a:pt x="68" y="16"/>
                    <a:pt x="45" y="31"/>
                    <a:pt x="15" y="46"/>
                  </a:cubicBezTo>
                  <a:lnTo>
                    <a:pt x="0" y="69"/>
                  </a:lnTo>
                  <a:lnTo>
                    <a:pt x="271" y="242"/>
                  </a:lnTo>
                  <a:lnTo>
                    <a:pt x="339" y="15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30"/>
            <p:cNvSpPr/>
            <p:nvPr/>
          </p:nvSpPr>
          <p:spPr>
            <a:xfrm>
              <a:off x="6163900" y="2019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30"/>
            <p:cNvSpPr/>
            <p:nvPr/>
          </p:nvSpPr>
          <p:spPr>
            <a:xfrm>
              <a:off x="6191400" y="20210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30"/>
            <p:cNvSpPr/>
            <p:nvPr/>
          </p:nvSpPr>
          <p:spPr>
            <a:xfrm>
              <a:off x="6185550" y="20875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30"/>
            <p:cNvSpPr/>
            <p:nvPr/>
          </p:nvSpPr>
          <p:spPr>
            <a:xfrm>
              <a:off x="6203450" y="2086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30"/>
            <p:cNvSpPr/>
            <p:nvPr/>
          </p:nvSpPr>
          <p:spPr>
            <a:xfrm>
              <a:off x="6189325" y="2075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30"/>
            <p:cNvSpPr/>
            <p:nvPr/>
          </p:nvSpPr>
          <p:spPr>
            <a:xfrm>
              <a:off x="6196300" y="2057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30"/>
            <p:cNvSpPr/>
            <p:nvPr/>
          </p:nvSpPr>
          <p:spPr>
            <a:xfrm>
              <a:off x="6181600" y="2063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30"/>
            <p:cNvSpPr/>
            <p:nvPr/>
          </p:nvSpPr>
          <p:spPr>
            <a:xfrm>
              <a:off x="6175000" y="20726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30"/>
            <p:cNvSpPr/>
            <p:nvPr/>
          </p:nvSpPr>
          <p:spPr>
            <a:xfrm>
              <a:off x="6202500" y="20743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30"/>
            <p:cNvSpPr/>
            <p:nvPr/>
          </p:nvSpPr>
          <p:spPr>
            <a:xfrm>
              <a:off x="6167475" y="2051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30"/>
            <p:cNvSpPr/>
            <p:nvPr/>
          </p:nvSpPr>
          <p:spPr>
            <a:xfrm>
              <a:off x="6180650" y="20509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30"/>
            <p:cNvSpPr/>
            <p:nvPr/>
          </p:nvSpPr>
          <p:spPr>
            <a:xfrm>
              <a:off x="6185750" y="20426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30"/>
            <p:cNvSpPr/>
            <p:nvPr/>
          </p:nvSpPr>
          <p:spPr>
            <a:xfrm>
              <a:off x="6196675" y="21407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30"/>
            <p:cNvSpPr/>
            <p:nvPr/>
          </p:nvSpPr>
          <p:spPr>
            <a:xfrm>
              <a:off x="6214550" y="2139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30"/>
            <p:cNvSpPr/>
            <p:nvPr/>
          </p:nvSpPr>
          <p:spPr>
            <a:xfrm>
              <a:off x="6200425" y="2128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30"/>
            <p:cNvSpPr/>
            <p:nvPr/>
          </p:nvSpPr>
          <p:spPr>
            <a:xfrm>
              <a:off x="6207400" y="2110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30"/>
            <p:cNvSpPr/>
            <p:nvPr/>
          </p:nvSpPr>
          <p:spPr>
            <a:xfrm>
              <a:off x="6192725" y="21165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30"/>
            <p:cNvSpPr/>
            <p:nvPr/>
          </p:nvSpPr>
          <p:spPr>
            <a:xfrm>
              <a:off x="6186125" y="2125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30"/>
            <p:cNvSpPr/>
            <p:nvPr/>
          </p:nvSpPr>
          <p:spPr>
            <a:xfrm>
              <a:off x="6213625" y="21274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30"/>
            <p:cNvSpPr/>
            <p:nvPr/>
          </p:nvSpPr>
          <p:spPr>
            <a:xfrm>
              <a:off x="6178600" y="2105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30"/>
            <p:cNvSpPr/>
            <p:nvPr/>
          </p:nvSpPr>
          <p:spPr>
            <a:xfrm>
              <a:off x="6191775" y="2104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30"/>
            <p:cNvSpPr/>
            <p:nvPr/>
          </p:nvSpPr>
          <p:spPr>
            <a:xfrm>
              <a:off x="6196850" y="20959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30"/>
            <p:cNvSpPr/>
            <p:nvPr/>
          </p:nvSpPr>
          <p:spPr>
            <a:xfrm>
              <a:off x="6207775" y="2194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30"/>
            <p:cNvSpPr/>
            <p:nvPr/>
          </p:nvSpPr>
          <p:spPr>
            <a:xfrm>
              <a:off x="6225675" y="2192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30"/>
            <p:cNvSpPr/>
            <p:nvPr/>
          </p:nvSpPr>
          <p:spPr>
            <a:xfrm>
              <a:off x="6211550" y="218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30"/>
            <p:cNvSpPr/>
            <p:nvPr/>
          </p:nvSpPr>
          <p:spPr>
            <a:xfrm>
              <a:off x="6218500" y="2164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30"/>
            <p:cNvSpPr/>
            <p:nvPr/>
          </p:nvSpPr>
          <p:spPr>
            <a:xfrm>
              <a:off x="6203825" y="2169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30"/>
            <p:cNvSpPr/>
            <p:nvPr/>
          </p:nvSpPr>
          <p:spPr>
            <a:xfrm>
              <a:off x="6197225" y="2179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30"/>
            <p:cNvSpPr/>
            <p:nvPr/>
          </p:nvSpPr>
          <p:spPr>
            <a:xfrm>
              <a:off x="6224725" y="21807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30"/>
            <p:cNvSpPr/>
            <p:nvPr/>
          </p:nvSpPr>
          <p:spPr>
            <a:xfrm>
              <a:off x="6189700" y="21585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30"/>
            <p:cNvSpPr/>
            <p:nvPr/>
          </p:nvSpPr>
          <p:spPr>
            <a:xfrm>
              <a:off x="6202875" y="21575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30"/>
            <p:cNvSpPr/>
            <p:nvPr/>
          </p:nvSpPr>
          <p:spPr>
            <a:xfrm>
              <a:off x="6207975" y="2149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30"/>
            <p:cNvSpPr/>
            <p:nvPr/>
          </p:nvSpPr>
          <p:spPr>
            <a:xfrm>
              <a:off x="6218875" y="2247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30"/>
            <p:cNvSpPr/>
            <p:nvPr/>
          </p:nvSpPr>
          <p:spPr>
            <a:xfrm>
              <a:off x="6236775" y="2246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30"/>
            <p:cNvSpPr/>
            <p:nvPr/>
          </p:nvSpPr>
          <p:spPr>
            <a:xfrm>
              <a:off x="6222650" y="22349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30"/>
            <p:cNvSpPr/>
            <p:nvPr/>
          </p:nvSpPr>
          <p:spPr>
            <a:xfrm>
              <a:off x="6229625" y="2217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30"/>
            <p:cNvSpPr/>
            <p:nvPr/>
          </p:nvSpPr>
          <p:spPr>
            <a:xfrm>
              <a:off x="6214925" y="2223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30"/>
            <p:cNvSpPr/>
            <p:nvPr/>
          </p:nvSpPr>
          <p:spPr>
            <a:xfrm>
              <a:off x="6208150" y="2232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30"/>
            <p:cNvSpPr/>
            <p:nvPr/>
          </p:nvSpPr>
          <p:spPr>
            <a:xfrm>
              <a:off x="6235825" y="2234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30"/>
            <p:cNvSpPr/>
            <p:nvPr/>
          </p:nvSpPr>
          <p:spPr>
            <a:xfrm>
              <a:off x="6200800" y="22117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30"/>
            <p:cNvSpPr/>
            <p:nvPr/>
          </p:nvSpPr>
          <p:spPr>
            <a:xfrm>
              <a:off x="6214000" y="22108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30"/>
            <p:cNvSpPr/>
            <p:nvPr/>
          </p:nvSpPr>
          <p:spPr>
            <a:xfrm>
              <a:off x="6219075" y="2202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30"/>
            <p:cNvSpPr/>
            <p:nvPr/>
          </p:nvSpPr>
          <p:spPr>
            <a:xfrm>
              <a:off x="6230000" y="2300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30"/>
            <p:cNvSpPr/>
            <p:nvPr/>
          </p:nvSpPr>
          <p:spPr>
            <a:xfrm>
              <a:off x="6247875" y="2299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30"/>
            <p:cNvSpPr/>
            <p:nvPr/>
          </p:nvSpPr>
          <p:spPr>
            <a:xfrm>
              <a:off x="6233775" y="2288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30"/>
            <p:cNvSpPr/>
            <p:nvPr/>
          </p:nvSpPr>
          <p:spPr>
            <a:xfrm>
              <a:off x="6240725" y="2270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30"/>
            <p:cNvSpPr/>
            <p:nvPr/>
          </p:nvSpPr>
          <p:spPr>
            <a:xfrm>
              <a:off x="6226050" y="2276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30"/>
            <p:cNvSpPr/>
            <p:nvPr/>
          </p:nvSpPr>
          <p:spPr>
            <a:xfrm>
              <a:off x="6219275" y="22857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30"/>
            <p:cNvSpPr/>
            <p:nvPr/>
          </p:nvSpPr>
          <p:spPr>
            <a:xfrm>
              <a:off x="6246950" y="22873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30"/>
            <p:cNvSpPr/>
            <p:nvPr/>
          </p:nvSpPr>
          <p:spPr>
            <a:xfrm>
              <a:off x="6211925" y="2265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30"/>
            <p:cNvSpPr/>
            <p:nvPr/>
          </p:nvSpPr>
          <p:spPr>
            <a:xfrm>
              <a:off x="6225100" y="2264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30"/>
            <p:cNvSpPr/>
            <p:nvPr/>
          </p:nvSpPr>
          <p:spPr>
            <a:xfrm>
              <a:off x="6230175" y="2255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30"/>
            <p:cNvSpPr/>
            <p:nvPr/>
          </p:nvSpPr>
          <p:spPr>
            <a:xfrm>
              <a:off x="6241100" y="2353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30"/>
            <p:cNvSpPr/>
            <p:nvPr/>
          </p:nvSpPr>
          <p:spPr>
            <a:xfrm>
              <a:off x="6259000" y="2352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30"/>
            <p:cNvSpPr/>
            <p:nvPr/>
          </p:nvSpPr>
          <p:spPr>
            <a:xfrm>
              <a:off x="6244875" y="2341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30"/>
            <p:cNvSpPr/>
            <p:nvPr/>
          </p:nvSpPr>
          <p:spPr>
            <a:xfrm>
              <a:off x="6251850" y="2324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30"/>
            <p:cNvSpPr/>
            <p:nvPr/>
          </p:nvSpPr>
          <p:spPr>
            <a:xfrm>
              <a:off x="6237150" y="2329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30"/>
            <p:cNvSpPr/>
            <p:nvPr/>
          </p:nvSpPr>
          <p:spPr>
            <a:xfrm>
              <a:off x="6230375" y="2339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30"/>
            <p:cNvSpPr/>
            <p:nvPr/>
          </p:nvSpPr>
          <p:spPr>
            <a:xfrm>
              <a:off x="6258050" y="23405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30"/>
            <p:cNvSpPr/>
            <p:nvPr/>
          </p:nvSpPr>
          <p:spPr>
            <a:xfrm>
              <a:off x="6223025" y="2318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30"/>
            <p:cNvSpPr/>
            <p:nvPr/>
          </p:nvSpPr>
          <p:spPr>
            <a:xfrm>
              <a:off x="6236200" y="2317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30"/>
            <p:cNvSpPr/>
            <p:nvPr/>
          </p:nvSpPr>
          <p:spPr>
            <a:xfrm>
              <a:off x="6241300" y="23089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30"/>
            <p:cNvSpPr/>
            <p:nvPr/>
          </p:nvSpPr>
          <p:spPr>
            <a:xfrm>
              <a:off x="6252225" y="24072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30"/>
            <p:cNvSpPr/>
            <p:nvPr/>
          </p:nvSpPr>
          <p:spPr>
            <a:xfrm>
              <a:off x="6270100" y="2406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30"/>
            <p:cNvSpPr/>
            <p:nvPr/>
          </p:nvSpPr>
          <p:spPr>
            <a:xfrm>
              <a:off x="6263525" y="24155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30"/>
            <p:cNvSpPr/>
            <p:nvPr/>
          </p:nvSpPr>
          <p:spPr>
            <a:xfrm>
              <a:off x="6255975" y="2394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30"/>
            <p:cNvSpPr/>
            <p:nvPr/>
          </p:nvSpPr>
          <p:spPr>
            <a:xfrm>
              <a:off x="6262950" y="2377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30"/>
            <p:cNvSpPr/>
            <p:nvPr/>
          </p:nvSpPr>
          <p:spPr>
            <a:xfrm>
              <a:off x="6248275" y="23829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30"/>
            <p:cNvSpPr/>
            <p:nvPr/>
          </p:nvSpPr>
          <p:spPr>
            <a:xfrm>
              <a:off x="6241475" y="2392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30"/>
            <p:cNvSpPr/>
            <p:nvPr/>
          </p:nvSpPr>
          <p:spPr>
            <a:xfrm>
              <a:off x="6269175" y="23938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30"/>
            <p:cNvSpPr/>
            <p:nvPr/>
          </p:nvSpPr>
          <p:spPr>
            <a:xfrm>
              <a:off x="6234150" y="237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30"/>
            <p:cNvSpPr/>
            <p:nvPr/>
          </p:nvSpPr>
          <p:spPr>
            <a:xfrm>
              <a:off x="6247325" y="23707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30"/>
            <p:cNvSpPr/>
            <p:nvPr/>
          </p:nvSpPr>
          <p:spPr>
            <a:xfrm>
              <a:off x="6252400" y="23622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30"/>
            <p:cNvSpPr/>
            <p:nvPr/>
          </p:nvSpPr>
          <p:spPr>
            <a:xfrm>
              <a:off x="6263325" y="2460525"/>
              <a:ext cx="7000" cy="7175"/>
            </a:xfrm>
            <a:custGeom>
              <a:avLst/>
              <a:gdLst/>
              <a:ahLst/>
              <a:cxnLst/>
              <a:rect l="l" t="t" r="r" b="b"/>
              <a:pathLst>
                <a:path w="280" h="287" extrusionOk="0">
                  <a:moveTo>
                    <a:pt x="189" y="1"/>
                  </a:moveTo>
                  <a:lnTo>
                    <a:pt x="1" y="264"/>
                  </a:lnTo>
                  <a:lnTo>
                    <a:pt x="31" y="287"/>
                  </a:lnTo>
                  <a:cubicBezTo>
                    <a:pt x="76" y="242"/>
                    <a:pt x="129" y="189"/>
                    <a:pt x="174" y="144"/>
                  </a:cubicBezTo>
                  <a:cubicBezTo>
                    <a:pt x="189" y="144"/>
                    <a:pt x="204" y="151"/>
                    <a:pt x="219" y="151"/>
                  </a:cubicBez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30"/>
            <p:cNvSpPr/>
            <p:nvPr/>
          </p:nvSpPr>
          <p:spPr>
            <a:xfrm>
              <a:off x="6281225" y="2459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30"/>
            <p:cNvSpPr/>
            <p:nvPr/>
          </p:nvSpPr>
          <p:spPr>
            <a:xfrm>
              <a:off x="6267100" y="2448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30"/>
            <p:cNvSpPr/>
            <p:nvPr/>
          </p:nvSpPr>
          <p:spPr>
            <a:xfrm>
              <a:off x="6274050" y="24304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30"/>
            <p:cNvSpPr/>
            <p:nvPr/>
          </p:nvSpPr>
          <p:spPr>
            <a:xfrm>
              <a:off x="6259375" y="2436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30"/>
            <p:cNvSpPr/>
            <p:nvPr/>
          </p:nvSpPr>
          <p:spPr>
            <a:xfrm>
              <a:off x="6252600" y="2445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30"/>
            <p:cNvSpPr/>
            <p:nvPr/>
          </p:nvSpPr>
          <p:spPr>
            <a:xfrm>
              <a:off x="6280275" y="24471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30"/>
            <p:cNvSpPr/>
            <p:nvPr/>
          </p:nvSpPr>
          <p:spPr>
            <a:xfrm>
              <a:off x="6258425" y="24240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30"/>
            <p:cNvSpPr/>
            <p:nvPr/>
          </p:nvSpPr>
          <p:spPr>
            <a:xfrm>
              <a:off x="6207200" y="2027425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30"/>
            <p:cNvSpPr/>
            <p:nvPr/>
          </p:nvSpPr>
          <p:spPr>
            <a:xfrm>
              <a:off x="6224925" y="20263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30"/>
            <p:cNvSpPr/>
            <p:nvPr/>
          </p:nvSpPr>
          <p:spPr>
            <a:xfrm>
              <a:off x="6210800" y="2015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30"/>
            <p:cNvSpPr/>
            <p:nvPr/>
          </p:nvSpPr>
          <p:spPr>
            <a:xfrm>
              <a:off x="6217950" y="19975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30"/>
            <p:cNvSpPr/>
            <p:nvPr/>
          </p:nvSpPr>
          <p:spPr>
            <a:xfrm>
              <a:off x="6203075" y="2003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30"/>
            <p:cNvSpPr/>
            <p:nvPr/>
          </p:nvSpPr>
          <p:spPr>
            <a:xfrm>
              <a:off x="6196475" y="20125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30"/>
            <p:cNvSpPr/>
            <p:nvPr/>
          </p:nvSpPr>
          <p:spPr>
            <a:xfrm>
              <a:off x="6223975" y="2014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30"/>
            <p:cNvSpPr/>
            <p:nvPr/>
          </p:nvSpPr>
          <p:spPr>
            <a:xfrm>
              <a:off x="6204400" y="1993350"/>
              <a:ext cx="6225" cy="4150"/>
            </a:xfrm>
            <a:custGeom>
              <a:avLst/>
              <a:gdLst/>
              <a:ahLst/>
              <a:cxnLst/>
              <a:rect l="l" t="t" r="r" b="b"/>
              <a:pathLst>
                <a:path w="249" h="166" extrusionOk="0">
                  <a:moveTo>
                    <a:pt x="121" y="0"/>
                  </a:moveTo>
                  <a:cubicBezTo>
                    <a:pt x="83" y="15"/>
                    <a:pt x="45" y="38"/>
                    <a:pt x="0" y="53"/>
                  </a:cubicBezTo>
                  <a:lnTo>
                    <a:pt x="181" y="166"/>
                  </a:lnTo>
                  <a:lnTo>
                    <a:pt x="249" y="76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30"/>
            <p:cNvSpPr/>
            <p:nvPr/>
          </p:nvSpPr>
          <p:spPr>
            <a:xfrm>
              <a:off x="6221525" y="1985250"/>
              <a:ext cx="7000" cy="7925"/>
            </a:xfrm>
            <a:custGeom>
              <a:avLst/>
              <a:gdLst/>
              <a:ahLst/>
              <a:cxnLst/>
              <a:rect l="l" t="t" r="r" b="b"/>
              <a:pathLst>
                <a:path w="280" h="317" extrusionOk="0">
                  <a:moveTo>
                    <a:pt x="204" y="0"/>
                  </a:moveTo>
                  <a:cubicBezTo>
                    <a:pt x="189" y="8"/>
                    <a:pt x="181" y="8"/>
                    <a:pt x="166" y="15"/>
                  </a:cubicBezTo>
                  <a:lnTo>
                    <a:pt x="0" y="257"/>
                  </a:lnTo>
                  <a:lnTo>
                    <a:pt x="91" y="317"/>
                  </a:lnTo>
                  <a:lnTo>
                    <a:pt x="279" y="46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30"/>
            <p:cNvSpPr/>
            <p:nvPr/>
          </p:nvSpPr>
          <p:spPr>
            <a:xfrm>
              <a:off x="6218325" y="2080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30"/>
            <p:cNvSpPr/>
            <p:nvPr/>
          </p:nvSpPr>
          <p:spPr>
            <a:xfrm>
              <a:off x="6236025" y="2079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30"/>
            <p:cNvSpPr/>
            <p:nvPr/>
          </p:nvSpPr>
          <p:spPr>
            <a:xfrm>
              <a:off x="6221900" y="20683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30"/>
            <p:cNvSpPr/>
            <p:nvPr/>
          </p:nvSpPr>
          <p:spPr>
            <a:xfrm>
              <a:off x="6229050" y="2050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30"/>
            <p:cNvSpPr/>
            <p:nvPr/>
          </p:nvSpPr>
          <p:spPr>
            <a:xfrm>
              <a:off x="6214175" y="2056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30"/>
            <p:cNvSpPr/>
            <p:nvPr/>
          </p:nvSpPr>
          <p:spPr>
            <a:xfrm>
              <a:off x="6207600" y="20658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30"/>
            <p:cNvSpPr/>
            <p:nvPr/>
          </p:nvSpPr>
          <p:spPr>
            <a:xfrm>
              <a:off x="6235075" y="2067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30"/>
            <p:cNvSpPr/>
            <p:nvPr/>
          </p:nvSpPr>
          <p:spPr>
            <a:xfrm>
              <a:off x="6200050" y="2045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30"/>
            <p:cNvSpPr/>
            <p:nvPr/>
          </p:nvSpPr>
          <p:spPr>
            <a:xfrm>
              <a:off x="6213250" y="2044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30"/>
            <p:cNvSpPr/>
            <p:nvPr/>
          </p:nvSpPr>
          <p:spPr>
            <a:xfrm>
              <a:off x="6218325" y="2035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30"/>
            <p:cNvSpPr/>
            <p:nvPr/>
          </p:nvSpPr>
          <p:spPr>
            <a:xfrm>
              <a:off x="6229425" y="2134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30"/>
            <p:cNvSpPr/>
            <p:nvPr/>
          </p:nvSpPr>
          <p:spPr>
            <a:xfrm>
              <a:off x="6247125" y="2132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30"/>
            <p:cNvSpPr/>
            <p:nvPr/>
          </p:nvSpPr>
          <p:spPr>
            <a:xfrm>
              <a:off x="6233000" y="212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30"/>
            <p:cNvSpPr/>
            <p:nvPr/>
          </p:nvSpPr>
          <p:spPr>
            <a:xfrm>
              <a:off x="6240175" y="2104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30"/>
            <p:cNvSpPr/>
            <p:nvPr/>
          </p:nvSpPr>
          <p:spPr>
            <a:xfrm>
              <a:off x="6225300" y="2109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30"/>
            <p:cNvSpPr/>
            <p:nvPr/>
          </p:nvSpPr>
          <p:spPr>
            <a:xfrm>
              <a:off x="6218700" y="2119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30"/>
            <p:cNvSpPr/>
            <p:nvPr/>
          </p:nvSpPr>
          <p:spPr>
            <a:xfrm>
              <a:off x="6246200" y="2120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30"/>
            <p:cNvSpPr/>
            <p:nvPr/>
          </p:nvSpPr>
          <p:spPr>
            <a:xfrm>
              <a:off x="6211175" y="2098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30"/>
            <p:cNvSpPr/>
            <p:nvPr/>
          </p:nvSpPr>
          <p:spPr>
            <a:xfrm>
              <a:off x="6224350" y="2097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30"/>
            <p:cNvSpPr/>
            <p:nvPr/>
          </p:nvSpPr>
          <p:spPr>
            <a:xfrm>
              <a:off x="6229425" y="2089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30"/>
            <p:cNvSpPr/>
            <p:nvPr/>
          </p:nvSpPr>
          <p:spPr>
            <a:xfrm>
              <a:off x="6240550" y="2187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30"/>
            <p:cNvSpPr/>
            <p:nvPr/>
          </p:nvSpPr>
          <p:spPr>
            <a:xfrm>
              <a:off x="6258250" y="2186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30"/>
            <p:cNvSpPr/>
            <p:nvPr/>
          </p:nvSpPr>
          <p:spPr>
            <a:xfrm>
              <a:off x="6244125" y="2174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30"/>
            <p:cNvSpPr/>
            <p:nvPr/>
          </p:nvSpPr>
          <p:spPr>
            <a:xfrm>
              <a:off x="6251275" y="2157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30"/>
            <p:cNvSpPr/>
            <p:nvPr/>
          </p:nvSpPr>
          <p:spPr>
            <a:xfrm>
              <a:off x="6236400" y="2163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30"/>
            <p:cNvSpPr/>
            <p:nvPr/>
          </p:nvSpPr>
          <p:spPr>
            <a:xfrm>
              <a:off x="6229800" y="21724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30"/>
            <p:cNvSpPr/>
            <p:nvPr/>
          </p:nvSpPr>
          <p:spPr>
            <a:xfrm>
              <a:off x="6257300" y="2173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30"/>
            <p:cNvSpPr/>
            <p:nvPr/>
          </p:nvSpPr>
          <p:spPr>
            <a:xfrm>
              <a:off x="6222275" y="2151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30"/>
            <p:cNvSpPr/>
            <p:nvPr/>
          </p:nvSpPr>
          <p:spPr>
            <a:xfrm>
              <a:off x="6235450" y="2150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30"/>
            <p:cNvSpPr/>
            <p:nvPr/>
          </p:nvSpPr>
          <p:spPr>
            <a:xfrm>
              <a:off x="6240550" y="21423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30"/>
            <p:cNvSpPr/>
            <p:nvPr/>
          </p:nvSpPr>
          <p:spPr>
            <a:xfrm>
              <a:off x="6251650" y="22406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30"/>
            <p:cNvSpPr/>
            <p:nvPr/>
          </p:nvSpPr>
          <p:spPr>
            <a:xfrm>
              <a:off x="6269350" y="2239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30"/>
            <p:cNvSpPr/>
            <p:nvPr/>
          </p:nvSpPr>
          <p:spPr>
            <a:xfrm>
              <a:off x="6255225" y="2228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30"/>
            <p:cNvSpPr/>
            <p:nvPr/>
          </p:nvSpPr>
          <p:spPr>
            <a:xfrm>
              <a:off x="6262375" y="22106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30"/>
            <p:cNvSpPr/>
            <p:nvPr/>
          </p:nvSpPr>
          <p:spPr>
            <a:xfrm>
              <a:off x="6247500" y="2216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30"/>
            <p:cNvSpPr/>
            <p:nvPr/>
          </p:nvSpPr>
          <p:spPr>
            <a:xfrm>
              <a:off x="6240925" y="2225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30"/>
            <p:cNvSpPr/>
            <p:nvPr/>
          </p:nvSpPr>
          <p:spPr>
            <a:xfrm>
              <a:off x="6268400" y="2227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30"/>
            <p:cNvSpPr/>
            <p:nvPr/>
          </p:nvSpPr>
          <p:spPr>
            <a:xfrm>
              <a:off x="6233375" y="220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30"/>
            <p:cNvSpPr/>
            <p:nvPr/>
          </p:nvSpPr>
          <p:spPr>
            <a:xfrm>
              <a:off x="6246575" y="2204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30"/>
            <p:cNvSpPr/>
            <p:nvPr/>
          </p:nvSpPr>
          <p:spPr>
            <a:xfrm>
              <a:off x="6251650" y="2195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30"/>
            <p:cNvSpPr/>
            <p:nvPr/>
          </p:nvSpPr>
          <p:spPr>
            <a:xfrm>
              <a:off x="6262750" y="22938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30"/>
            <p:cNvSpPr/>
            <p:nvPr/>
          </p:nvSpPr>
          <p:spPr>
            <a:xfrm>
              <a:off x="6280475" y="22927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30"/>
            <p:cNvSpPr/>
            <p:nvPr/>
          </p:nvSpPr>
          <p:spPr>
            <a:xfrm>
              <a:off x="6266350" y="2281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30"/>
            <p:cNvSpPr/>
            <p:nvPr/>
          </p:nvSpPr>
          <p:spPr>
            <a:xfrm>
              <a:off x="6273500" y="22639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30"/>
            <p:cNvSpPr/>
            <p:nvPr/>
          </p:nvSpPr>
          <p:spPr>
            <a:xfrm>
              <a:off x="6258625" y="2269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30"/>
            <p:cNvSpPr/>
            <p:nvPr/>
          </p:nvSpPr>
          <p:spPr>
            <a:xfrm>
              <a:off x="6252025" y="22790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30"/>
            <p:cNvSpPr/>
            <p:nvPr/>
          </p:nvSpPr>
          <p:spPr>
            <a:xfrm>
              <a:off x="6279525" y="2280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30"/>
            <p:cNvSpPr/>
            <p:nvPr/>
          </p:nvSpPr>
          <p:spPr>
            <a:xfrm>
              <a:off x="6244500" y="22583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30"/>
            <p:cNvSpPr/>
            <p:nvPr/>
          </p:nvSpPr>
          <p:spPr>
            <a:xfrm>
              <a:off x="6257675" y="22573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30"/>
            <p:cNvSpPr/>
            <p:nvPr/>
          </p:nvSpPr>
          <p:spPr>
            <a:xfrm>
              <a:off x="6262750" y="22488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30"/>
            <p:cNvSpPr/>
            <p:nvPr/>
          </p:nvSpPr>
          <p:spPr>
            <a:xfrm>
              <a:off x="6273875" y="2347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30"/>
            <p:cNvSpPr/>
            <p:nvPr/>
          </p:nvSpPr>
          <p:spPr>
            <a:xfrm>
              <a:off x="6291575" y="2346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30"/>
            <p:cNvSpPr/>
            <p:nvPr/>
          </p:nvSpPr>
          <p:spPr>
            <a:xfrm>
              <a:off x="6277450" y="2334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30"/>
            <p:cNvSpPr/>
            <p:nvPr/>
          </p:nvSpPr>
          <p:spPr>
            <a:xfrm>
              <a:off x="6284600" y="2317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30"/>
            <p:cNvSpPr/>
            <p:nvPr/>
          </p:nvSpPr>
          <p:spPr>
            <a:xfrm>
              <a:off x="6269725" y="2322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30"/>
            <p:cNvSpPr/>
            <p:nvPr/>
          </p:nvSpPr>
          <p:spPr>
            <a:xfrm>
              <a:off x="6263150" y="2332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30"/>
            <p:cNvSpPr/>
            <p:nvPr/>
          </p:nvSpPr>
          <p:spPr>
            <a:xfrm>
              <a:off x="6290625" y="2333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30"/>
            <p:cNvSpPr/>
            <p:nvPr/>
          </p:nvSpPr>
          <p:spPr>
            <a:xfrm>
              <a:off x="6255600" y="23114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30"/>
            <p:cNvSpPr/>
            <p:nvPr/>
          </p:nvSpPr>
          <p:spPr>
            <a:xfrm>
              <a:off x="6268800" y="23106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30"/>
            <p:cNvSpPr/>
            <p:nvPr/>
          </p:nvSpPr>
          <p:spPr>
            <a:xfrm>
              <a:off x="6273875" y="2302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30"/>
            <p:cNvSpPr/>
            <p:nvPr/>
          </p:nvSpPr>
          <p:spPr>
            <a:xfrm>
              <a:off x="6284800" y="2400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30"/>
            <p:cNvSpPr/>
            <p:nvPr/>
          </p:nvSpPr>
          <p:spPr>
            <a:xfrm>
              <a:off x="6302675" y="2399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30"/>
            <p:cNvSpPr/>
            <p:nvPr/>
          </p:nvSpPr>
          <p:spPr>
            <a:xfrm>
              <a:off x="6296100" y="2408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30"/>
            <p:cNvSpPr/>
            <p:nvPr/>
          </p:nvSpPr>
          <p:spPr>
            <a:xfrm>
              <a:off x="6288550" y="2388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30"/>
            <p:cNvSpPr/>
            <p:nvPr/>
          </p:nvSpPr>
          <p:spPr>
            <a:xfrm>
              <a:off x="6295725" y="23703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30"/>
            <p:cNvSpPr/>
            <p:nvPr/>
          </p:nvSpPr>
          <p:spPr>
            <a:xfrm>
              <a:off x="6280850" y="2375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30"/>
            <p:cNvSpPr/>
            <p:nvPr/>
          </p:nvSpPr>
          <p:spPr>
            <a:xfrm>
              <a:off x="6274250" y="23855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30"/>
            <p:cNvSpPr/>
            <p:nvPr/>
          </p:nvSpPr>
          <p:spPr>
            <a:xfrm>
              <a:off x="6301750" y="2387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30"/>
            <p:cNvSpPr/>
            <p:nvPr/>
          </p:nvSpPr>
          <p:spPr>
            <a:xfrm>
              <a:off x="6266725" y="23646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30"/>
            <p:cNvSpPr/>
            <p:nvPr/>
          </p:nvSpPr>
          <p:spPr>
            <a:xfrm>
              <a:off x="6279900" y="23639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30"/>
            <p:cNvSpPr/>
            <p:nvPr/>
          </p:nvSpPr>
          <p:spPr>
            <a:xfrm>
              <a:off x="6284975" y="23554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30"/>
            <p:cNvSpPr/>
            <p:nvPr/>
          </p:nvSpPr>
          <p:spPr>
            <a:xfrm>
              <a:off x="6295900" y="2453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30"/>
            <p:cNvSpPr/>
            <p:nvPr/>
          </p:nvSpPr>
          <p:spPr>
            <a:xfrm>
              <a:off x="6313800" y="2452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30"/>
            <p:cNvSpPr/>
            <p:nvPr/>
          </p:nvSpPr>
          <p:spPr>
            <a:xfrm>
              <a:off x="6307200" y="2462025"/>
              <a:ext cx="8325" cy="4550"/>
            </a:xfrm>
            <a:custGeom>
              <a:avLst/>
              <a:gdLst/>
              <a:ahLst/>
              <a:cxnLst/>
              <a:rect l="l" t="t" r="r" b="b"/>
              <a:pathLst>
                <a:path w="333" h="182" extrusionOk="0">
                  <a:moveTo>
                    <a:pt x="61" y="1"/>
                  </a:moveTo>
                  <a:lnTo>
                    <a:pt x="1" y="91"/>
                  </a:lnTo>
                  <a:lnTo>
                    <a:pt x="151" y="182"/>
                  </a:lnTo>
                  <a:cubicBezTo>
                    <a:pt x="212" y="182"/>
                    <a:pt x="272" y="174"/>
                    <a:pt x="332" y="174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30"/>
            <p:cNvSpPr/>
            <p:nvPr/>
          </p:nvSpPr>
          <p:spPr>
            <a:xfrm>
              <a:off x="6299675" y="2441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30"/>
            <p:cNvSpPr/>
            <p:nvPr/>
          </p:nvSpPr>
          <p:spPr>
            <a:xfrm>
              <a:off x="6306825" y="2423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30"/>
            <p:cNvSpPr/>
            <p:nvPr/>
          </p:nvSpPr>
          <p:spPr>
            <a:xfrm>
              <a:off x="6291950" y="2429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30"/>
            <p:cNvSpPr/>
            <p:nvPr/>
          </p:nvSpPr>
          <p:spPr>
            <a:xfrm>
              <a:off x="6285350" y="24388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30"/>
            <p:cNvSpPr/>
            <p:nvPr/>
          </p:nvSpPr>
          <p:spPr>
            <a:xfrm>
              <a:off x="6312850" y="2440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30"/>
            <p:cNvSpPr/>
            <p:nvPr/>
          </p:nvSpPr>
          <p:spPr>
            <a:xfrm>
              <a:off x="6277825" y="2417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30"/>
            <p:cNvSpPr/>
            <p:nvPr/>
          </p:nvSpPr>
          <p:spPr>
            <a:xfrm>
              <a:off x="6291000" y="24172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30"/>
            <p:cNvSpPr/>
            <p:nvPr/>
          </p:nvSpPr>
          <p:spPr>
            <a:xfrm>
              <a:off x="6310400" y="2411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30"/>
            <p:cNvSpPr/>
            <p:nvPr/>
          </p:nvSpPr>
          <p:spPr>
            <a:xfrm>
              <a:off x="6239800" y="2020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30"/>
            <p:cNvSpPr/>
            <p:nvPr/>
          </p:nvSpPr>
          <p:spPr>
            <a:xfrm>
              <a:off x="6257500" y="2019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30"/>
            <p:cNvSpPr/>
            <p:nvPr/>
          </p:nvSpPr>
          <p:spPr>
            <a:xfrm>
              <a:off x="6250900" y="2028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30"/>
            <p:cNvSpPr/>
            <p:nvPr/>
          </p:nvSpPr>
          <p:spPr>
            <a:xfrm>
              <a:off x="6243375" y="2008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30"/>
            <p:cNvSpPr/>
            <p:nvPr/>
          </p:nvSpPr>
          <p:spPr>
            <a:xfrm>
              <a:off x="6250525" y="1990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30"/>
            <p:cNvSpPr/>
            <p:nvPr/>
          </p:nvSpPr>
          <p:spPr>
            <a:xfrm>
              <a:off x="6235650" y="1996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30"/>
            <p:cNvSpPr/>
            <p:nvPr/>
          </p:nvSpPr>
          <p:spPr>
            <a:xfrm>
              <a:off x="6229050" y="2005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30"/>
            <p:cNvSpPr/>
            <p:nvPr/>
          </p:nvSpPr>
          <p:spPr>
            <a:xfrm>
              <a:off x="6256550" y="2007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30"/>
            <p:cNvSpPr/>
            <p:nvPr/>
          </p:nvSpPr>
          <p:spPr>
            <a:xfrm>
              <a:off x="6234700" y="1984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30"/>
            <p:cNvSpPr/>
            <p:nvPr/>
          </p:nvSpPr>
          <p:spPr>
            <a:xfrm>
              <a:off x="6242050" y="1978275"/>
              <a:ext cx="6250" cy="3975"/>
            </a:xfrm>
            <a:custGeom>
              <a:avLst/>
              <a:gdLst/>
              <a:ahLst/>
              <a:cxnLst/>
              <a:rect l="l" t="t" r="r" b="b"/>
              <a:pathLst>
                <a:path w="250" h="159" extrusionOk="0">
                  <a:moveTo>
                    <a:pt x="136" y="1"/>
                  </a:moveTo>
                  <a:cubicBezTo>
                    <a:pt x="91" y="16"/>
                    <a:pt x="46" y="31"/>
                    <a:pt x="0" y="46"/>
                  </a:cubicBezTo>
                  <a:lnTo>
                    <a:pt x="181" y="159"/>
                  </a:lnTo>
                  <a:lnTo>
                    <a:pt x="249" y="69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30"/>
            <p:cNvSpPr/>
            <p:nvPr/>
          </p:nvSpPr>
          <p:spPr>
            <a:xfrm>
              <a:off x="6250900" y="20739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30"/>
            <p:cNvSpPr/>
            <p:nvPr/>
          </p:nvSpPr>
          <p:spPr>
            <a:xfrm>
              <a:off x="6268600" y="2072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30"/>
            <p:cNvSpPr/>
            <p:nvPr/>
          </p:nvSpPr>
          <p:spPr>
            <a:xfrm>
              <a:off x="6254475" y="2061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30"/>
            <p:cNvSpPr/>
            <p:nvPr/>
          </p:nvSpPr>
          <p:spPr>
            <a:xfrm>
              <a:off x="6261625" y="2044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30"/>
            <p:cNvSpPr/>
            <p:nvPr/>
          </p:nvSpPr>
          <p:spPr>
            <a:xfrm>
              <a:off x="6246750" y="2049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30"/>
            <p:cNvSpPr/>
            <p:nvPr/>
          </p:nvSpPr>
          <p:spPr>
            <a:xfrm>
              <a:off x="6240175" y="2059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30"/>
            <p:cNvSpPr/>
            <p:nvPr/>
          </p:nvSpPr>
          <p:spPr>
            <a:xfrm>
              <a:off x="6267650" y="2060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30"/>
            <p:cNvSpPr/>
            <p:nvPr/>
          </p:nvSpPr>
          <p:spPr>
            <a:xfrm>
              <a:off x="6232625" y="203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30"/>
            <p:cNvSpPr/>
            <p:nvPr/>
          </p:nvSpPr>
          <p:spPr>
            <a:xfrm>
              <a:off x="6245825" y="2037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30"/>
            <p:cNvSpPr/>
            <p:nvPr/>
          </p:nvSpPr>
          <p:spPr>
            <a:xfrm>
              <a:off x="6262000" y="21272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30"/>
            <p:cNvSpPr/>
            <p:nvPr/>
          </p:nvSpPr>
          <p:spPr>
            <a:xfrm>
              <a:off x="6279700" y="2126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30"/>
            <p:cNvSpPr/>
            <p:nvPr/>
          </p:nvSpPr>
          <p:spPr>
            <a:xfrm>
              <a:off x="6265575" y="211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30"/>
            <p:cNvSpPr/>
            <p:nvPr/>
          </p:nvSpPr>
          <p:spPr>
            <a:xfrm>
              <a:off x="6272750" y="20973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30"/>
            <p:cNvSpPr/>
            <p:nvPr/>
          </p:nvSpPr>
          <p:spPr>
            <a:xfrm>
              <a:off x="6257875" y="2102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30"/>
            <p:cNvSpPr/>
            <p:nvPr/>
          </p:nvSpPr>
          <p:spPr>
            <a:xfrm>
              <a:off x="6251275" y="2112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30"/>
            <p:cNvSpPr/>
            <p:nvPr/>
          </p:nvSpPr>
          <p:spPr>
            <a:xfrm>
              <a:off x="6278775" y="2113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30"/>
            <p:cNvSpPr/>
            <p:nvPr/>
          </p:nvSpPr>
          <p:spPr>
            <a:xfrm>
              <a:off x="6243750" y="20916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30"/>
            <p:cNvSpPr/>
            <p:nvPr/>
          </p:nvSpPr>
          <p:spPr>
            <a:xfrm>
              <a:off x="6256925" y="2090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30"/>
            <p:cNvSpPr/>
            <p:nvPr/>
          </p:nvSpPr>
          <p:spPr>
            <a:xfrm>
              <a:off x="6262000" y="2082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30"/>
            <p:cNvSpPr/>
            <p:nvPr/>
          </p:nvSpPr>
          <p:spPr>
            <a:xfrm>
              <a:off x="6273125" y="2180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30"/>
            <p:cNvSpPr/>
            <p:nvPr/>
          </p:nvSpPr>
          <p:spPr>
            <a:xfrm>
              <a:off x="6290825" y="2179400"/>
              <a:ext cx="5475" cy="4900"/>
            </a:xfrm>
            <a:custGeom>
              <a:avLst/>
              <a:gdLst/>
              <a:ahLst/>
              <a:cxnLst/>
              <a:rect l="l" t="t" r="r" b="b"/>
              <a:pathLst>
                <a:path w="219" h="196" extrusionOk="0">
                  <a:moveTo>
                    <a:pt x="68" y="0"/>
                  </a:moveTo>
                  <a:lnTo>
                    <a:pt x="0" y="90"/>
                  </a:lnTo>
                  <a:lnTo>
                    <a:pt x="174" y="196"/>
                  </a:lnTo>
                  <a:cubicBezTo>
                    <a:pt x="189" y="166"/>
                    <a:pt x="204" y="128"/>
                    <a:pt x="219" y="98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30"/>
            <p:cNvSpPr/>
            <p:nvPr/>
          </p:nvSpPr>
          <p:spPr>
            <a:xfrm>
              <a:off x="6276700" y="2168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30"/>
            <p:cNvSpPr/>
            <p:nvPr/>
          </p:nvSpPr>
          <p:spPr>
            <a:xfrm>
              <a:off x="6283850" y="2150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30"/>
            <p:cNvSpPr/>
            <p:nvPr/>
          </p:nvSpPr>
          <p:spPr>
            <a:xfrm>
              <a:off x="6268975" y="2156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30"/>
            <p:cNvSpPr/>
            <p:nvPr/>
          </p:nvSpPr>
          <p:spPr>
            <a:xfrm>
              <a:off x="6262375" y="2165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30"/>
            <p:cNvSpPr/>
            <p:nvPr/>
          </p:nvSpPr>
          <p:spPr>
            <a:xfrm>
              <a:off x="6289875" y="2167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30"/>
            <p:cNvSpPr/>
            <p:nvPr/>
          </p:nvSpPr>
          <p:spPr>
            <a:xfrm>
              <a:off x="6254850" y="2144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30"/>
            <p:cNvSpPr/>
            <p:nvPr/>
          </p:nvSpPr>
          <p:spPr>
            <a:xfrm>
              <a:off x="6268025" y="2144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30"/>
            <p:cNvSpPr/>
            <p:nvPr/>
          </p:nvSpPr>
          <p:spPr>
            <a:xfrm>
              <a:off x="6273125" y="2135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30"/>
            <p:cNvSpPr/>
            <p:nvPr/>
          </p:nvSpPr>
          <p:spPr>
            <a:xfrm>
              <a:off x="6284225" y="2233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30"/>
            <p:cNvSpPr/>
            <p:nvPr/>
          </p:nvSpPr>
          <p:spPr>
            <a:xfrm>
              <a:off x="6301925" y="2232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30"/>
            <p:cNvSpPr/>
            <p:nvPr/>
          </p:nvSpPr>
          <p:spPr>
            <a:xfrm>
              <a:off x="6295350" y="2242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30"/>
            <p:cNvSpPr/>
            <p:nvPr/>
          </p:nvSpPr>
          <p:spPr>
            <a:xfrm>
              <a:off x="6287800" y="2221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30"/>
            <p:cNvSpPr/>
            <p:nvPr/>
          </p:nvSpPr>
          <p:spPr>
            <a:xfrm>
              <a:off x="6280075" y="2209525"/>
              <a:ext cx="7200" cy="6425"/>
            </a:xfrm>
            <a:custGeom>
              <a:avLst/>
              <a:gdLst/>
              <a:ahLst/>
              <a:cxnLst/>
              <a:rect l="l" t="t" r="r" b="b"/>
              <a:pathLst>
                <a:path w="288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287" y="241"/>
                  </a:lnTo>
                  <a:lnTo>
                    <a:pt x="280" y="241"/>
                  </a:lnTo>
                  <a:cubicBezTo>
                    <a:pt x="280" y="204"/>
                    <a:pt x="280" y="166"/>
                    <a:pt x="280" y="12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30"/>
            <p:cNvSpPr/>
            <p:nvPr/>
          </p:nvSpPr>
          <p:spPr>
            <a:xfrm>
              <a:off x="6273500" y="2218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30"/>
            <p:cNvSpPr/>
            <p:nvPr/>
          </p:nvSpPr>
          <p:spPr>
            <a:xfrm>
              <a:off x="6301000" y="22204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30"/>
            <p:cNvSpPr/>
            <p:nvPr/>
          </p:nvSpPr>
          <p:spPr>
            <a:xfrm>
              <a:off x="6265975" y="2198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30"/>
            <p:cNvSpPr/>
            <p:nvPr/>
          </p:nvSpPr>
          <p:spPr>
            <a:xfrm>
              <a:off x="6279150" y="2197275"/>
              <a:ext cx="7750" cy="6425"/>
            </a:xfrm>
            <a:custGeom>
              <a:avLst/>
              <a:gdLst/>
              <a:ahLst/>
              <a:cxnLst/>
              <a:rect l="l" t="t" r="r" b="b"/>
              <a:pathLst>
                <a:path w="31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09" y="212"/>
                  </a:lnTo>
                  <a:cubicBezTo>
                    <a:pt x="309" y="189"/>
                    <a:pt x="309" y="174"/>
                    <a:pt x="309" y="151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30"/>
            <p:cNvSpPr/>
            <p:nvPr/>
          </p:nvSpPr>
          <p:spPr>
            <a:xfrm>
              <a:off x="6284225" y="2188800"/>
              <a:ext cx="6800" cy="5675"/>
            </a:xfrm>
            <a:custGeom>
              <a:avLst/>
              <a:gdLst/>
              <a:ahLst/>
              <a:cxnLst/>
              <a:rect l="l" t="t" r="r" b="b"/>
              <a:pathLst>
                <a:path w="272" h="227" extrusionOk="0">
                  <a:moveTo>
                    <a:pt x="61" y="1"/>
                  </a:moveTo>
                  <a:lnTo>
                    <a:pt x="1" y="91"/>
                  </a:lnTo>
                  <a:lnTo>
                    <a:pt x="219" y="227"/>
                  </a:lnTo>
                  <a:cubicBezTo>
                    <a:pt x="242" y="197"/>
                    <a:pt x="257" y="166"/>
                    <a:pt x="272" y="13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30"/>
            <p:cNvSpPr/>
            <p:nvPr/>
          </p:nvSpPr>
          <p:spPr>
            <a:xfrm>
              <a:off x="6295350" y="2287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30"/>
            <p:cNvSpPr/>
            <p:nvPr/>
          </p:nvSpPr>
          <p:spPr>
            <a:xfrm>
              <a:off x="6313050" y="2285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30"/>
            <p:cNvSpPr/>
            <p:nvPr/>
          </p:nvSpPr>
          <p:spPr>
            <a:xfrm>
              <a:off x="6298925" y="2274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30"/>
            <p:cNvSpPr/>
            <p:nvPr/>
          </p:nvSpPr>
          <p:spPr>
            <a:xfrm>
              <a:off x="6306075" y="22569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30"/>
            <p:cNvSpPr/>
            <p:nvPr/>
          </p:nvSpPr>
          <p:spPr>
            <a:xfrm>
              <a:off x="6291200" y="2262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30"/>
            <p:cNvSpPr/>
            <p:nvPr/>
          </p:nvSpPr>
          <p:spPr>
            <a:xfrm>
              <a:off x="6284600" y="227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30"/>
            <p:cNvSpPr/>
            <p:nvPr/>
          </p:nvSpPr>
          <p:spPr>
            <a:xfrm>
              <a:off x="6312100" y="2273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30"/>
            <p:cNvSpPr/>
            <p:nvPr/>
          </p:nvSpPr>
          <p:spPr>
            <a:xfrm>
              <a:off x="6277075" y="22513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30"/>
            <p:cNvSpPr/>
            <p:nvPr/>
          </p:nvSpPr>
          <p:spPr>
            <a:xfrm>
              <a:off x="6290250" y="2250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30"/>
            <p:cNvSpPr/>
            <p:nvPr/>
          </p:nvSpPr>
          <p:spPr>
            <a:xfrm>
              <a:off x="6306450" y="23404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30"/>
            <p:cNvSpPr/>
            <p:nvPr/>
          </p:nvSpPr>
          <p:spPr>
            <a:xfrm>
              <a:off x="6324150" y="2339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30"/>
            <p:cNvSpPr/>
            <p:nvPr/>
          </p:nvSpPr>
          <p:spPr>
            <a:xfrm>
              <a:off x="6310025" y="2327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30"/>
            <p:cNvSpPr/>
            <p:nvPr/>
          </p:nvSpPr>
          <p:spPr>
            <a:xfrm>
              <a:off x="6317175" y="2310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30"/>
            <p:cNvSpPr/>
            <p:nvPr/>
          </p:nvSpPr>
          <p:spPr>
            <a:xfrm>
              <a:off x="6302300" y="2315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30"/>
            <p:cNvSpPr/>
            <p:nvPr/>
          </p:nvSpPr>
          <p:spPr>
            <a:xfrm>
              <a:off x="6295725" y="2325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30"/>
            <p:cNvSpPr/>
            <p:nvPr/>
          </p:nvSpPr>
          <p:spPr>
            <a:xfrm>
              <a:off x="6323200" y="2327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30"/>
            <p:cNvSpPr/>
            <p:nvPr/>
          </p:nvSpPr>
          <p:spPr>
            <a:xfrm>
              <a:off x="6288175" y="2304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30"/>
            <p:cNvSpPr/>
            <p:nvPr/>
          </p:nvSpPr>
          <p:spPr>
            <a:xfrm>
              <a:off x="6301375" y="2303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30"/>
            <p:cNvSpPr/>
            <p:nvPr/>
          </p:nvSpPr>
          <p:spPr>
            <a:xfrm>
              <a:off x="6306450" y="2295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30"/>
            <p:cNvSpPr/>
            <p:nvPr/>
          </p:nvSpPr>
          <p:spPr>
            <a:xfrm>
              <a:off x="6317550" y="23936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30"/>
            <p:cNvSpPr/>
            <p:nvPr/>
          </p:nvSpPr>
          <p:spPr>
            <a:xfrm>
              <a:off x="6335250" y="2392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30"/>
            <p:cNvSpPr/>
            <p:nvPr/>
          </p:nvSpPr>
          <p:spPr>
            <a:xfrm>
              <a:off x="6328675" y="2401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30"/>
            <p:cNvSpPr/>
            <p:nvPr/>
          </p:nvSpPr>
          <p:spPr>
            <a:xfrm>
              <a:off x="6321125" y="2381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30"/>
            <p:cNvSpPr/>
            <p:nvPr/>
          </p:nvSpPr>
          <p:spPr>
            <a:xfrm>
              <a:off x="6328300" y="2363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30"/>
            <p:cNvSpPr/>
            <p:nvPr/>
          </p:nvSpPr>
          <p:spPr>
            <a:xfrm>
              <a:off x="6313425" y="236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30"/>
            <p:cNvSpPr/>
            <p:nvPr/>
          </p:nvSpPr>
          <p:spPr>
            <a:xfrm>
              <a:off x="6306825" y="2378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30"/>
            <p:cNvSpPr/>
            <p:nvPr/>
          </p:nvSpPr>
          <p:spPr>
            <a:xfrm>
              <a:off x="6334325" y="2380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30"/>
            <p:cNvSpPr/>
            <p:nvPr/>
          </p:nvSpPr>
          <p:spPr>
            <a:xfrm>
              <a:off x="6299300" y="2357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30"/>
            <p:cNvSpPr/>
            <p:nvPr/>
          </p:nvSpPr>
          <p:spPr>
            <a:xfrm>
              <a:off x="6312475" y="2356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30"/>
            <p:cNvSpPr/>
            <p:nvPr/>
          </p:nvSpPr>
          <p:spPr>
            <a:xfrm>
              <a:off x="6317550" y="234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30"/>
            <p:cNvSpPr/>
            <p:nvPr/>
          </p:nvSpPr>
          <p:spPr>
            <a:xfrm>
              <a:off x="6328675" y="2446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30"/>
            <p:cNvSpPr/>
            <p:nvPr/>
          </p:nvSpPr>
          <p:spPr>
            <a:xfrm>
              <a:off x="6346375" y="2445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30"/>
            <p:cNvSpPr/>
            <p:nvPr/>
          </p:nvSpPr>
          <p:spPr>
            <a:xfrm>
              <a:off x="6332250" y="2434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30"/>
            <p:cNvSpPr/>
            <p:nvPr/>
          </p:nvSpPr>
          <p:spPr>
            <a:xfrm>
              <a:off x="6339400" y="2416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30"/>
            <p:cNvSpPr/>
            <p:nvPr/>
          </p:nvSpPr>
          <p:spPr>
            <a:xfrm>
              <a:off x="6324525" y="2422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30"/>
            <p:cNvSpPr/>
            <p:nvPr/>
          </p:nvSpPr>
          <p:spPr>
            <a:xfrm>
              <a:off x="6317925" y="2431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30"/>
            <p:cNvSpPr/>
            <p:nvPr/>
          </p:nvSpPr>
          <p:spPr>
            <a:xfrm>
              <a:off x="6345425" y="2433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30"/>
            <p:cNvSpPr/>
            <p:nvPr/>
          </p:nvSpPr>
          <p:spPr>
            <a:xfrm>
              <a:off x="6323575" y="2410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30"/>
            <p:cNvSpPr/>
            <p:nvPr/>
          </p:nvSpPr>
          <p:spPr>
            <a:xfrm>
              <a:off x="6342975" y="24044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30"/>
            <p:cNvSpPr/>
            <p:nvPr/>
          </p:nvSpPr>
          <p:spPr>
            <a:xfrm>
              <a:off x="6325650" y="2464475"/>
              <a:ext cx="1350" cy="775"/>
            </a:xfrm>
            <a:custGeom>
              <a:avLst/>
              <a:gdLst/>
              <a:ahLst/>
              <a:cxnLst/>
              <a:rect l="l" t="t" r="r" b="b"/>
              <a:pathLst>
                <a:path w="54" h="31" extrusionOk="0">
                  <a:moveTo>
                    <a:pt x="16" y="1"/>
                  </a:moveTo>
                  <a:lnTo>
                    <a:pt x="1" y="31"/>
                  </a:lnTo>
                  <a:cubicBezTo>
                    <a:pt x="16" y="31"/>
                    <a:pt x="31" y="23"/>
                    <a:pt x="53" y="23"/>
                  </a:cubicBez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30"/>
            <p:cNvSpPr/>
            <p:nvPr/>
          </p:nvSpPr>
          <p:spPr>
            <a:xfrm>
              <a:off x="6339775" y="2455250"/>
              <a:ext cx="8500" cy="6250"/>
            </a:xfrm>
            <a:custGeom>
              <a:avLst/>
              <a:gdLst/>
              <a:ahLst/>
              <a:cxnLst/>
              <a:rect l="l" t="t" r="r" b="b"/>
              <a:pathLst>
                <a:path w="340" h="250" extrusionOk="0">
                  <a:moveTo>
                    <a:pt x="61" y="1"/>
                  </a:moveTo>
                  <a:lnTo>
                    <a:pt x="1" y="91"/>
                  </a:lnTo>
                  <a:lnTo>
                    <a:pt x="257" y="249"/>
                  </a:lnTo>
                  <a:cubicBezTo>
                    <a:pt x="272" y="249"/>
                    <a:pt x="279" y="249"/>
                    <a:pt x="287" y="242"/>
                  </a:cubicBez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30"/>
            <p:cNvSpPr/>
            <p:nvPr/>
          </p:nvSpPr>
          <p:spPr>
            <a:xfrm>
              <a:off x="6285350" y="1965275"/>
              <a:ext cx="1175" cy="800"/>
            </a:xfrm>
            <a:custGeom>
              <a:avLst/>
              <a:gdLst/>
              <a:ahLst/>
              <a:cxnLst/>
              <a:rect l="l" t="t" r="r" b="b"/>
              <a:pathLst>
                <a:path w="47" h="32" extrusionOk="0">
                  <a:moveTo>
                    <a:pt x="46" y="1"/>
                  </a:moveTo>
                  <a:lnTo>
                    <a:pt x="46" y="1"/>
                  </a:lnTo>
                  <a:cubicBezTo>
                    <a:pt x="31" y="9"/>
                    <a:pt x="16" y="9"/>
                    <a:pt x="1" y="16"/>
                  </a:cubicBezTo>
                  <a:lnTo>
                    <a:pt x="23" y="3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30"/>
            <p:cNvSpPr/>
            <p:nvPr/>
          </p:nvSpPr>
          <p:spPr>
            <a:xfrm>
              <a:off x="6272375" y="1968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30"/>
            <p:cNvSpPr/>
            <p:nvPr/>
          </p:nvSpPr>
          <p:spPr>
            <a:xfrm>
              <a:off x="6272375" y="2013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30"/>
            <p:cNvSpPr/>
            <p:nvPr/>
          </p:nvSpPr>
          <p:spPr>
            <a:xfrm>
              <a:off x="6290250" y="20127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30"/>
            <p:cNvSpPr/>
            <p:nvPr/>
          </p:nvSpPr>
          <p:spPr>
            <a:xfrm>
              <a:off x="6275950" y="2001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30"/>
            <p:cNvSpPr/>
            <p:nvPr/>
          </p:nvSpPr>
          <p:spPr>
            <a:xfrm>
              <a:off x="6283100" y="1983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30"/>
            <p:cNvSpPr/>
            <p:nvPr/>
          </p:nvSpPr>
          <p:spPr>
            <a:xfrm>
              <a:off x="6268225" y="1989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30"/>
            <p:cNvSpPr/>
            <p:nvPr/>
          </p:nvSpPr>
          <p:spPr>
            <a:xfrm>
              <a:off x="6261625" y="1999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30"/>
            <p:cNvSpPr/>
            <p:nvPr/>
          </p:nvSpPr>
          <p:spPr>
            <a:xfrm>
              <a:off x="6289125" y="2000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30"/>
            <p:cNvSpPr/>
            <p:nvPr/>
          </p:nvSpPr>
          <p:spPr>
            <a:xfrm>
              <a:off x="6254100" y="1978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30"/>
            <p:cNvSpPr/>
            <p:nvPr/>
          </p:nvSpPr>
          <p:spPr>
            <a:xfrm>
              <a:off x="6267275" y="1977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30"/>
            <p:cNvSpPr/>
            <p:nvPr/>
          </p:nvSpPr>
          <p:spPr>
            <a:xfrm>
              <a:off x="6283475" y="2067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30"/>
            <p:cNvSpPr/>
            <p:nvPr/>
          </p:nvSpPr>
          <p:spPr>
            <a:xfrm>
              <a:off x="6301375" y="2066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30"/>
            <p:cNvSpPr/>
            <p:nvPr/>
          </p:nvSpPr>
          <p:spPr>
            <a:xfrm>
              <a:off x="6287050" y="2054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30"/>
            <p:cNvSpPr/>
            <p:nvPr/>
          </p:nvSpPr>
          <p:spPr>
            <a:xfrm>
              <a:off x="6294200" y="2037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30"/>
            <p:cNvSpPr/>
            <p:nvPr/>
          </p:nvSpPr>
          <p:spPr>
            <a:xfrm>
              <a:off x="6279325" y="2042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30"/>
            <p:cNvSpPr/>
            <p:nvPr/>
          </p:nvSpPr>
          <p:spPr>
            <a:xfrm>
              <a:off x="6272750" y="2052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30"/>
            <p:cNvSpPr/>
            <p:nvPr/>
          </p:nvSpPr>
          <p:spPr>
            <a:xfrm>
              <a:off x="6300225" y="2053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30"/>
            <p:cNvSpPr/>
            <p:nvPr/>
          </p:nvSpPr>
          <p:spPr>
            <a:xfrm>
              <a:off x="6265200" y="203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30"/>
            <p:cNvSpPr/>
            <p:nvPr/>
          </p:nvSpPr>
          <p:spPr>
            <a:xfrm>
              <a:off x="6278400" y="2030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30"/>
            <p:cNvSpPr/>
            <p:nvPr/>
          </p:nvSpPr>
          <p:spPr>
            <a:xfrm>
              <a:off x="6283475" y="2022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30"/>
            <p:cNvSpPr/>
            <p:nvPr/>
          </p:nvSpPr>
          <p:spPr>
            <a:xfrm>
              <a:off x="6294575" y="2120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30"/>
            <p:cNvSpPr/>
            <p:nvPr/>
          </p:nvSpPr>
          <p:spPr>
            <a:xfrm>
              <a:off x="6312275" y="2119325"/>
              <a:ext cx="4175" cy="4350"/>
            </a:xfrm>
            <a:custGeom>
              <a:avLst/>
              <a:gdLst/>
              <a:ahLst/>
              <a:cxnLst/>
              <a:rect l="l" t="t" r="r" b="b"/>
              <a:pathLst>
                <a:path w="167" h="174" extrusionOk="0">
                  <a:moveTo>
                    <a:pt x="69" y="0"/>
                  </a:moveTo>
                  <a:lnTo>
                    <a:pt x="1" y="91"/>
                  </a:lnTo>
                  <a:lnTo>
                    <a:pt x="144" y="174"/>
                  </a:lnTo>
                  <a:cubicBezTo>
                    <a:pt x="152" y="136"/>
                    <a:pt x="159" y="98"/>
                    <a:pt x="167" y="61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30"/>
            <p:cNvSpPr/>
            <p:nvPr/>
          </p:nvSpPr>
          <p:spPr>
            <a:xfrm>
              <a:off x="6298175" y="2108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30"/>
            <p:cNvSpPr/>
            <p:nvPr/>
          </p:nvSpPr>
          <p:spPr>
            <a:xfrm>
              <a:off x="6305325" y="2090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30"/>
            <p:cNvSpPr/>
            <p:nvPr/>
          </p:nvSpPr>
          <p:spPr>
            <a:xfrm>
              <a:off x="6290450" y="2096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30"/>
            <p:cNvSpPr/>
            <p:nvPr/>
          </p:nvSpPr>
          <p:spPr>
            <a:xfrm>
              <a:off x="6283850" y="2105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30"/>
            <p:cNvSpPr/>
            <p:nvPr/>
          </p:nvSpPr>
          <p:spPr>
            <a:xfrm>
              <a:off x="6311350" y="2107075"/>
              <a:ext cx="7175" cy="6425"/>
            </a:xfrm>
            <a:custGeom>
              <a:avLst/>
              <a:gdLst/>
              <a:ahLst/>
              <a:cxnLst/>
              <a:rect l="l" t="t" r="r" b="b"/>
              <a:pathLst>
                <a:path w="287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64" y="257"/>
                  </a:lnTo>
                  <a:cubicBezTo>
                    <a:pt x="271" y="219"/>
                    <a:pt x="279" y="174"/>
                    <a:pt x="287" y="13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30"/>
            <p:cNvSpPr/>
            <p:nvPr/>
          </p:nvSpPr>
          <p:spPr>
            <a:xfrm>
              <a:off x="6276325" y="2084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30"/>
            <p:cNvSpPr/>
            <p:nvPr/>
          </p:nvSpPr>
          <p:spPr>
            <a:xfrm>
              <a:off x="6289500" y="2083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30"/>
            <p:cNvSpPr/>
            <p:nvPr/>
          </p:nvSpPr>
          <p:spPr>
            <a:xfrm>
              <a:off x="6294575" y="2075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30"/>
            <p:cNvSpPr/>
            <p:nvPr/>
          </p:nvSpPr>
          <p:spPr>
            <a:xfrm>
              <a:off x="6301550" y="2149450"/>
              <a:ext cx="6425" cy="5675"/>
            </a:xfrm>
            <a:custGeom>
              <a:avLst/>
              <a:gdLst/>
              <a:ahLst/>
              <a:cxnLst/>
              <a:rect l="l" t="t" r="r" b="b"/>
              <a:pathLst>
                <a:path w="257" h="227" extrusionOk="0">
                  <a:moveTo>
                    <a:pt x="68" y="0"/>
                  </a:moveTo>
                  <a:lnTo>
                    <a:pt x="1" y="83"/>
                  </a:lnTo>
                  <a:lnTo>
                    <a:pt x="227" y="226"/>
                  </a:lnTo>
                  <a:cubicBezTo>
                    <a:pt x="234" y="189"/>
                    <a:pt x="249" y="151"/>
                    <a:pt x="257" y="121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30"/>
            <p:cNvSpPr/>
            <p:nvPr/>
          </p:nvSpPr>
          <p:spPr>
            <a:xfrm>
              <a:off x="6294975" y="21588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30"/>
            <p:cNvSpPr/>
            <p:nvPr/>
          </p:nvSpPr>
          <p:spPr>
            <a:xfrm>
              <a:off x="6287425" y="21379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30"/>
            <p:cNvSpPr/>
            <p:nvPr/>
          </p:nvSpPr>
          <p:spPr>
            <a:xfrm>
              <a:off x="6300600" y="2137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30"/>
            <p:cNvSpPr/>
            <p:nvPr/>
          </p:nvSpPr>
          <p:spPr>
            <a:xfrm>
              <a:off x="6305700" y="2128725"/>
              <a:ext cx="7925" cy="6625"/>
            </a:xfrm>
            <a:custGeom>
              <a:avLst/>
              <a:gdLst/>
              <a:ahLst/>
              <a:cxnLst/>
              <a:rect l="l" t="t" r="r" b="b"/>
              <a:pathLst>
                <a:path w="317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02" y="227"/>
                  </a:lnTo>
                  <a:cubicBezTo>
                    <a:pt x="309" y="204"/>
                    <a:pt x="317" y="182"/>
                    <a:pt x="317" y="15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30"/>
            <p:cNvSpPr/>
            <p:nvPr/>
          </p:nvSpPr>
          <p:spPr>
            <a:xfrm>
              <a:off x="6316800" y="2227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30"/>
            <p:cNvSpPr/>
            <p:nvPr/>
          </p:nvSpPr>
          <p:spPr>
            <a:xfrm>
              <a:off x="6334500" y="2225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30"/>
            <p:cNvSpPr/>
            <p:nvPr/>
          </p:nvSpPr>
          <p:spPr>
            <a:xfrm>
              <a:off x="6327925" y="2235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30"/>
            <p:cNvSpPr/>
            <p:nvPr/>
          </p:nvSpPr>
          <p:spPr>
            <a:xfrm>
              <a:off x="6320375" y="2217425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06" y="1"/>
                  </a:moveTo>
                  <a:lnTo>
                    <a:pt x="1" y="151"/>
                  </a:lnTo>
                  <a:lnTo>
                    <a:pt x="99" y="211"/>
                  </a:lnTo>
                  <a:lnTo>
                    <a:pt x="227" y="16"/>
                  </a:lnTo>
                  <a:cubicBezTo>
                    <a:pt x="189" y="8"/>
                    <a:pt x="152" y="8"/>
                    <a:pt x="10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30"/>
            <p:cNvSpPr/>
            <p:nvPr/>
          </p:nvSpPr>
          <p:spPr>
            <a:xfrm>
              <a:off x="6308700" y="2215925"/>
              <a:ext cx="5675" cy="2650"/>
            </a:xfrm>
            <a:custGeom>
              <a:avLst/>
              <a:gdLst/>
              <a:ahLst/>
              <a:cxnLst/>
              <a:rect l="l" t="t" r="r" b="b"/>
              <a:pathLst>
                <a:path w="227" h="106" extrusionOk="0">
                  <a:moveTo>
                    <a:pt x="1" y="0"/>
                  </a:moveTo>
                  <a:lnTo>
                    <a:pt x="174" y="106"/>
                  </a:lnTo>
                  <a:lnTo>
                    <a:pt x="227" y="23"/>
                  </a:lnTo>
                  <a:cubicBezTo>
                    <a:pt x="152" y="15"/>
                    <a:pt x="76" y="8"/>
                    <a:pt x="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30"/>
            <p:cNvSpPr/>
            <p:nvPr/>
          </p:nvSpPr>
          <p:spPr>
            <a:xfrm>
              <a:off x="6327925" y="2280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30"/>
            <p:cNvSpPr/>
            <p:nvPr/>
          </p:nvSpPr>
          <p:spPr>
            <a:xfrm>
              <a:off x="6345625" y="2279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30"/>
            <p:cNvSpPr/>
            <p:nvPr/>
          </p:nvSpPr>
          <p:spPr>
            <a:xfrm>
              <a:off x="6331500" y="2267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30"/>
            <p:cNvSpPr/>
            <p:nvPr/>
          </p:nvSpPr>
          <p:spPr>
            <a:xfrm>
              <a:off x="6338650" y="2250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30"/>
            <p:cNvSpPr/>
            <p:nvPr/>
          </p:nvSpPr>
          <p:spPr>
            <a:xfrm>
              <a:off x="6323775" y="2255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30"/>
            <p:cNvSpPr/>
            <p:nvPr/>
          </p:nvSpPr>
          <p:spPr>
            <a:xfrm>
              <a:off x="6317175" y="2265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30"/>
            <p:cNvSpPr/>
            <p:nvPr/>
          </p:nvSpPr>
          <p:spPr>
            <a:xfrm>
              <a:off x="6344675" y="2266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30"/>
            <p:cNvSpPr/>
            <p:nvPr/>
          </p:nvSpPr>
          <p:spPr>
            <a:xfrm>
              <a:off x="6309650" y="2244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30"/>
            <p:cNvSpPr/>
            <p:nvPr/>
          </p:nvSpPr>
          <p:spPr>
            <a:xfrm>
              <a:off x="6322825" y="2243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30"/>
            <p:cNvSpPr/>
            <p:nvPr/>
          </p:nvSpPr>
          <p:spPr>
            <a:xfrm>
              <a:off x="6339025" y="2333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30"/>
            <p:cNvSpPr/>
            <p:nvPr/>
          </p:nvSpPr>
          <p:spPr>
            <a:xfrm>
              <a:off x="6356725" y="2332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30"/>
            <p:cNvSpPr/>
            <p:nvPr/>
          </p:nvSpPr>
          <p:spPr>
            <a:xfrm>
              <a:off x="6342600" y="2321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30"/>
            <p:cNvSpPr/>
            <p:nvPr/>
          </p:nvSpPr>
          <p:spPr>
            <a:xfrm>
              <a:off x="6349750" y="2303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30"/>
            <p:cNvSpPr/>
            <p:nvPr/>
          </p:nvSpPr>
          <p:spPr>
            <a:xfrm>
              <a:off x="6334875" y="2309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30"/>
            <p:cNvSpPr/>
            <p:nvPr/>
          </p:nvSpPr>
          <p:spPr>
            <a:xfrm>
              <a:off x="6328300" y="2318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30"/>
            <p:cNvSpPr/>
            <p:nvPr/>
          </p:nvSpPr>
          <p:spPr>
            <a:xfrm>
              <a:off x="6355775" y="2320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30"/>
            <p:cNvSpPr/>
            <p:nvPr/>
          </p:nvSpPr>
          <p:spPr>
            <a:xfrm>
              <a:off x="6320750" y="229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30"/>
            <p:cNvSpPr/>
            <p:nvPr/>
          </p:nvSpPr>
          <p:spPr>
            <a:xfrm>
              <a:off x="6333950" y="2296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30"/>
            <p:cNvSpPr/>
            <p:nvPr/>
          </p:nvSpPr>
          <p:spPr>
            <a:xfrm>
              <a:off x="6339025" y="2288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30"/>
            <p:cNvSpPr/>
            <p:nvPr/>
          </p:nvSpPr>
          <p:spPr>
            <a:xfrm>
              <a:off x="6350125" y="2386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30"/>
            <p:cNvSpPr/>
            <p:nvPr/>
          </p:nvSpPr>
          <p:spPr>
            <a:xfrm>
              <a:off x="6367825" y="2385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30"/>
            <p:cNvSpPr/>
            <p:nvPr/>
          </p:nvSpPr>
          <p:spPr>
            <a:xfrm>
              <a:off x="6361250" y="23951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30"/>
            <p:cNvSpPr/>
            <p:nvPr/>
          </p:nvSpPr>
          <p:spPr>
            <a:xfrm>
              <a:off x="6353725" y="2374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30"/>
            <p:cNvSpPr/>
            <p:nvPr/>
          </p:nvSpPr>
          <p:spPr>
            <a:xfrm>
              <a:off x="6360875" y="2356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30"/>
            <p:cNvSpPr/>
            <p:nvPr/>
          </p:nvSpPr>
          <p:spPr>
            <a:xfrm>
              <a:off x="6346000" y="236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30"/>
            <p:cNvSpPr/>
            <p:nvPr/>
          </p:nvSpPr>
          <p:spPr>
            <a:xfrm>
              <a:off x="6339400" y="2371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30"/>
            <p:cNvSpPr/>
            <p:nvPr/>
          </p:nvSpPr>
          <p:spPr>
            <a:xfrm>
              <a:off x="6366900" y="2373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30"/>
            <p:cNvSpPr/>
            <p:nvPr/>
          </p:nvSpPr>
          <p:spPr>
            <a:xfrm>
              <a:off x="6331875" y="2351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30"/>
            <p:cNvSpPr/>
            <p:nvPr/>
          </p:nvSpPr>
          <p:spPr>
            <a:xfrm>
              <a:off x="6345050" y="2350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30"/>
            <p:cNvSpPr/>
            <p:nvPr/>
          </p:nvSpPr>
          <p:spPr>
            <a:xfrm>
              <a:off x="6350125" y="2341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30"/>
            <p:cNvSpPr/>
            <p:nvPr/>
          </p:nvSpPr>
          <p:spPr>
            <a:xfrm>
              <a:off x="6361250" y="2440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30"/>
            <p:cNvSpPr/>
            <p:nvPr/>
          </p:nvSpPr>
          <p:spPr>
            <a:xfrm>
              <a:off x="6378950" y="24390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30"/>
            <p:cNvSpPr/>
            <p:nvPr/>
          </p:nvSpPr>
          <p:spPr>
            <a:xfrm>
              <a:off x="6372350" y="2448475"/>
              <a:ext cx="7000" cy="4550"/>
            </a:xfrm>
            <a:custGeom>
              <a:avLst/>
              <a:gdLst/>
              <a:ahLst/>
              <a:cxnLst/>
              <a:rect l="l" t="t" r="r" b="b"/>
              <a:pathLst>
                <a:path w="280" h="182" extrusionOk="0">
                  <a:moveTo>
                    <a:pt x="61" y="1"/>
                  </a:moveTo>
                  <a:lnTo>
                    <a:pt x="1" y="91"/>
                  </a:lnTo>
                  <a:lnTo>
                    <a:pt x="144" y="181"/>
                  </a:lnTo>
                  <a:cubicBezTo>
                    <a:pt x="189" y="166"/>
                    <a:pt x="234" y="151"/>
                    <a:pt x="279" y="13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30"/>
            <p:cNvSpPr/>
            <p:nvPr/>
          </p:nvSpPr>
          <p:spPr>
            <a:xfrm>
              <a:off x="6364825" y="24277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30"/>
            <p:cNvSpPr/>
            <p:nvPr/>
          </p:nvSpPr>
          <p:spPr>
            <a:xfrm>
              <a:off x="6371975" y="24100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30"/>
            <p:cNvSpPr/>
            <p:nvPr/>
          </p:nvSpPr>
          <p:spPr>
            <a:xfrm>
              <a:off x="6357100" y="2415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30"/>
            <p:cNvSpPr/>
            <p:nvPr/>
          </p:nvSpPr>
          <p:spPr>
            <a:xfrm>
              <a:off x="6350525" y="24251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30"/>
            <p:cNvSpPr/>
            <p:nvPr/>
          </p:nvSpPr>
          <p:spPr>
            <a:xfrm>
              <a:off x="6378000" y="2426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30"/>
            <p:cNvSpPr/>
            <p:nvPr/>
          </p:nvSpPr>
          <p:spPr>
            <a:xfrm>
              <a:off x="6356150" y="240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30"/>
            <p:cNvSpPr/>
            <p:nvPr/>
          </p:nvSpPr>
          <p:spPr>
            <a:xfrm>
              <a:off x="6358225" y="2457700"/>
              <a:ext cx="1175" cy="775"/>
            </a:xfrm>
            <a:custGeom>
              <a:avLst/>
              <a:gdLst/>
              <a:ahLst/>
              <a:cxnLst/>
              <a:rect l="l" t="t" r="r" b="b"/>
              <a:pathLst>
                <a:path w="47" h="31" extrusionOk="0">
                  <a:moveTo>
                    <a:pt x="23" y="1"/>
                  </a:moveTo>
                  <a:lnTo>
                    <a:pt x="1" y="31"/>
                  </a:lnTo>
                  <a:cubicBezTo>
                    <a:pt x="16" y="31"/>
                    <a:pt x="31" y="23"/>
                    <a:pt x="46" y="16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30"/>
            <p:cNvSpPr/>
            <p:nvPr/>
          </p:nvSpPr>
          <p:spPr>
            <a:xfrm>
              <a:off x="6316625" y="1957875"/>
              <a:ext cx="2475" cy="1400"/>
            </a:xfrm>
            <a:custGeom>
              <a:avLst/>
              <a:gdLst/>
              <a:ahLst/>
              <a:cxnLst/>
              <a:rect l="l" t="t" r="r" b="b"/>
              <a:pathLst>
                <a:path w="99" h="56" extrusionOk="0">
                  <a:moveTo>
                    <a:pt x="30" y="0"/>
                  </a:moveTo>
                  <a:cubicBezTo>
                    <a:pt x="23" y="0"/>
                    <a:pt x="15" y="1"/>
                    <a:pt x="8" y="3"/>
                  </a:cubicBezTo>
                  <a:lnTo>
                    <a:pt x="0" y="3"/>
                  </a:lnTo>
                  <a:lnTo>
                    <a:pt x="76" y="56"/>
                  </a:lnTo>
                  <a:lnTo>
                    <a:pt x="98" y="26"/>
                  </a:lnTo>
                  <a:cubicBezTo>
                    <a:pt x="76" y="9"/>
                    <a:pt x="53" y="0"/>
                    <a:pt x="30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30"/>
            <p:cNvSpPr/>
            <p:nvPr/>
          </p:nvSpPr>
          <p:spPr>
            <a:xfrm>
              <a:off x="6304950" y="1962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30"/>
            <p:cNvSpPr/>
            <p:nvPr/>
          </p:nvSpPr>
          <p:spPr>
            <a:xfrm>
              <a:off x="6304950" y="2007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30"/>
            <p:cNvSpPr/>
            <p:nvPr/>
          </p:nvSpPr>
          <p:spPr>
            <a:xfrm>
              <a:off x="6322825" y="2005950"/>
              <a:ext cx="1925" cy="3425"/>
            </a:xfrm>
            <a:custGeom>
              <a:avLst/>
              <a:gdLst/>
              <a:ahLst/>
              <a:cxnLst/>
              <a:rect l="l" t="t" r="r" b="b"/>
              <a:pathLst>
                <a:path w="77" h="137" extrusionOk="0">
                  <a:moveTo>
                    <a:pt x="61" y="1"/>
                  </a:moveTo>
                  <a:lnTo>
                    <a:pt x="1" y="91"/>
                  </a:lnTo>
                  <a:lnTo>
                    <a:pt x="76" y="137"/>
                  </a:lnTo>
                  <a:cubicBezTo>
                    <a:pt x="76" y="91"/>
                    <a:pt x="69" y="54"/>
                    <a:pt x="69" y="8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30"/>
            <p:cNvSpPr/>
            <p:nvPr/>
          </p:nvSpPr>
          <p:spPr>
            <a:xfrm>
              <a:off x="6308700" y="199467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30"/>
            <p:cNvSpPr/>
            <p:nvPr/>
          </p:nvSpPr>
          <p:spPr>
            <a:xfrm>
              <a:off x="6315675" y="1977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1"/>
                  </a:lnTo>
                  <a:cubicBezTo>
                    <a:pt x="279" y="53"/>
                    <a:pt x="279" y="53"/>
                    <a:pt x="279" y="53"/>
                  </a:cubicBez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30"/>
            <p:cNvSpPr/>
            <p:nvPr/>
          </p:nvSpPr>
          <p:spPr>
            <a:xfrm>
              <a:off x="6301000" y="19828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30"/>
            <p:cNvSpPr/>
            <p:nvPr/>
          </p:nvSpPr>
          <p:spPr>
            <a:xfrm>
              <a:off x="6294200" y="199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30"/>
            <p:cNvSpPr/>
            <p:nvPr/>
          </p:nvSpPr>
          <p:spPr>
            <a:xfrm>
              <a:off x="6321700" y="1993725"/>
              <a:ext cx="2475" cy="3775"/>
            </a:xfrm>
            <a:custGeom>
              <a:avLst/>
              <a:gdLst/>
              <a:ahLst/>
              <a:cxnLst/>
              <a:rect l="l" t="t" r="r" b="b"/>
              <a:pathLst>
                <a:path w="99" h="151" extrusionOk="0">
                  <a:moveTo>
                    <a:pt x="68" y="0"/>
                  </a:moveTo>
                  <a:lnTo>
                    <a:pt x="1" y="91"/>
                  </a:lnTo>
                  <a:lnTo>
                    <a:pt x="99" y="151"/>
                  </a:lnTo>
                  <a:cubicBezTo>
                    <a:pt x="91" y="106"/>
                    <a:pt x="91" y="61"/>
                    <a:pt x="91" y="15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30"/>
            <p:cNvSpPr/>
            <p:nvPr/>
          </p:nvSpPr>
          <p:spPr>
            <a:xfrm>
              <a:off x="6286675" y="1971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30"/>
            <p:cNvSpPr/>
            <p:nvPr/>
          </p:nvSpPr>
          <p:spPr>
            <a:xfrm>
              <a:off x="6299850" y="1970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30"/>
            <p:cNvSpPr/>
            <p:nvPr/>
          </p:nvSpPr>
          <p:spPr>
            <a:xfrm>
              <a:off x="6319450" y="1968300"/>
              <a:ext cx="2475" cy="4550"/>
            </a:xfrm>
            <a:custGeom>
              <a:avLst/>
              <a:gdLst/>
              <a:ahLst/>
              <a:cxnLst/>
              <a:rect l="l" t="t" r="r" b="b"/>
              <a:pathLst>
                <a:path w="99" h="182" extrusionOk="0">
                  <a:moveTo>
                    <a:pt x="83" y="1"/>
                  </a:moveTo>
                  <a:lnTo>
                    <a:pt x="0" y="121"/>
                  </a:lnTo>
                  <a:lnTo>
                    <a:pt x="91" y="181"/>
                  </a:lnTo>
                  <a:lnTo>
                    <a:pt x="98" y="166"/>
                  </a:lnTo>
                  <a:cubicBezTo>
                    <a:pt x="91" y="106"/>
                    <a:pt x="83" y="46"/>
                    <a:pt x="83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30"/>
            <p:cNvSpPr/>
            <p:nvPr/>
          </p:nvSpPr>
          <p:spPr>
            <a:xfrm>
              <a:off x="6316050" y="2060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30"/>
            <p:cNvSpPr/>
            <p:nvPr/>
          </p:nvSpPr>
          <p:spPr>
            <a:xfrm>
              <a:off x="6319825" y="2047950"/>
              <a:ext cx="5100" cy="8125"/>
            </a:xfrm>
            <a:custGeom>
              <a:avLst/>
              <a:gdLst/>
              <a:ahLst/>
              <a:cxnLst/>
              <a:rect l="l" t="t" r="r" b="b"/>
              <a:pathLst>
                <a:path w="204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196" y="174"/>
                  </a:lnTo>
                  <a:cubicBezTo>
                    <a:pt x="196" y="121"/>
                    <a:pt x="196" y="68"/>
                    <a:pt x="204" y="16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30"/>
            <p:cNvSpPr/>
            <p:nvPr/>
          </p:nvSpPr>
          <p:spPr>
            <a:xfrm>
              <a:off x="6312100" y="20361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30"/>
            <p:cNvSpPr/>
            <p:nvPr/>
          </p:nvSpPr>
          <p:spPr>
            <a:xfrm>
              <a:off x="6305325" y="2045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30"/>
            <p:cNvSpPr/>
            <p:nvPr/>
          </p:nvSpPr>
          <p:spPr>
            <a:xfrm>
              <a:off x="6297775" y="20246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30"/>
            <p:cNvSpPr/>
            <p:nvPr/>
          </p:nvSpPr>
          <p:spPr>
            <a:xfrm>
              <a:off x="6310975" y="2023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30"/>
            <p:cNvSpPr/>
            <p:nvPr/>
          </p:nvSpPr>
          <p:spPr>
            <a:xfrm>
              <a:off x="6316050" y="2015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30"/>
            <p:cNvSpPr/>
            <p:nvPr/>
          </p:nvSpPr>
          <p:spPr>
            <a:xfrm>
              <a:off x="6316425" y="2098800"/>
              <a:ext cx="3800" cy="4175"/>
            </a:xfrm>
            <a:custGeom>
              <a:avLst/>
              <a:gdLst/>
              <a:ahLst/>
              <a:cxnLst/>
              <a:rect l="l" t="t" r="r" b="b"/>
              <a:pathLst>
                <a:path w="152" h="167" extrusionOk="0">
                  <a:moveTo>
                    <a:pt x="61" y="0"/>
                  </a:moveTo>
                  <a:lnTo>
                    <a:pt x="1" y="91"/>
                  </a:lnTo>
                  <a:lnTo>
                    <a:pt x="129" y="166"/>
                  </a:lnTo>
                  <a:cubicBezTo>
                    <a:pt x="136" y="128"/>
                    <a:pt x="144" y="91"/>
                    <a:pt x="151" y="5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30"/>
            <p:cNvSpPr/>
            <p:nvPr/>
          </p:nvSpPr>
          <p:spPr>
            <a:xfrm>
              <a:off x="6308900" y="20779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30"/>
            <p:cNvSpPr/>
            <p:nvPr/>
          </p:nvSpPr>
          <p:spPr>
            <a:xfrm>
              <a:off x="6322075" y="2078275"/>
              <a:ext cx="775" cy="1525"/>
            </a:xfrm>
            <a:custGeom>
              <a:avLst/>
              <a:gdLst/>
              <a:ahLst/>
              <a:cxnLst/>
              <a:rect l="l" t="t" r="r" b="b"/>
              <a:pathLst>
                <a:path w="31" h="61" extrusionOk="0">
                  <a:moveTo>
                    <a:pt x="31" y="0"/>
                  </a:moveTo>
                  <a:lnTo>
                    <a:pt x="1" y="46"/>
                  </a:lnTo>
                  <a:lnTo>
                    <a:pt x="23" y="61"/>
                  </a:lnTo>
                  <a:cubicBezTo>
                    <a:pt x="31" y="38"/>
                    <a:pt x="31" y="15"/>
                    <a:pt x="3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30"/>
            <p:cNvSpPr/>
            <p:nvPr/>
          </p:nvSpPr>
          <p:spPr>
            <a:xfrm>
              <a:off x="6349375" y="2223075"/>
              <a:ext cx="5500" cy="5300"/>
            </a:xfrm>
            <a:custGeom>
              <a:avLst/>
              <a:gdLst/>
              <a:ahLst/>
              <a:cxnLst/>
              <a:rect l="l" t="t" r="r" b="b"/>
              <a:pathLst>
                <a:path w="220" h="212" extrusionOk="0">
                  <a:moveTo>
                    <a:pt x="106" y="1"/>
                  </a:moveTo>
                  <a:lnTo>
                    <a:pt x="1" y="151"/>
                  </a:lnTo>
                  <a:lnTo>
                    <a:pt x="91" y="211"/>
                  </a:lnTo>
                  <a:lnTo>
                    <a:pt x="219" y="31"/>
                  </a:lnTo>
                  <a:cubicBezTo>
                    <a:pt x="182" y="23"/>
                    <a:pt x="144" y="8"/>
                    <a:pt x="10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30"/>
            <p:cNvSpPr/>
            <p:nvPr/>
          </p:nvSpPr>
          <p:spPr>
            <a:xfrm>
              <a:off x="6360500" y="2228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30"/>
            <p:cNvSpPr/>
            <p:nvPr/>
          </p:nvSpPr>
          <p:spPr>
            <a:xfrm>
              <a:off x="6360500" y="2273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30"/>
            <p:cNvSpPr/>
            <p:nvPr/>
          </p:nvSpPr>
          <p:spPr>
            <a:xfrm>
              <a:off x="6378375" y="2272400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30"/>
            <p:cNvSpPr/>
            <p:nvPr/>
          </p:nvSpPr>
          <p:spPr>
            <a:xfrm>
              <a:off x="6364075" y="22611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30"/>
            <p:cNvSpPr/>
            <p:nvPr/>
          </p:nvSpPr>
          <p:spPr>
            <a:xfrm>
              <a:off x="6371225" y="22434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30"/>
            <p:cNvSpPr/>
            <p:nvPr/>
          </p:nvSpPr>
          <p:spPr>
            <a:xfrm>
              <a:off x="6356550" y="22490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30"/>
            <p:cNvSpPr/>
            <p:nvPr/>
          </p:nvSpPr>
          <p:spPr>
            <a:xfrm>
              <a:off x="6349750" y="2258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30"/>
            <p:cNvSpPr/>
            <p:nvPr/>
          </p:nvSpPr>
          <p:spPr>
            <a:xfrm>
              <a:off x="6377250" y="2260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30"/>
            <p:cNvSpPr/>
            <p:nvPr/>
          </p:nvSpPr>
          <p:spPr>
            <a:xfrm>
              <a:off x="6342225" y="22377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30"/>
            <p:cNvSpPr/>
            <p:nvPr/>
          </p:nvSpPr>
          <p:spPr>
            <a:xfrm>
              <a:off x="6355400" y="2236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30"/>
            <p:cNvSpPr/>
            <p:nvPr/>
          </p:nvSpPr>
          <p:spPr>
            <a:xfrm>
              <a:off x="6375000" y="2231350"/>
              <a:ext cx="6800" cy="7750"/>
            </a:xfrm>
            <a:custGeom>
              <a:avLst/>
              <a:gdLst/>
              <a:ahLst/>
              <a:cxnLst/>
              <a:rect l="l" t="t" r="r" b="b"/>
              <a:pathLst>
                <a:path w="272" h="310" extrusionOk="0">
                  <a:moveTo>
                    <a:pt x="173" y="1"/>
                  </a:moveTo>
                  <a:lnTo>
                    <a:pt x="0" y="257"/>
                  </a:lnTo>
                  <a:lnTo>
                    <a:pt x="91" y="310"/>
                  </a:lnTo>
                  <a:lnTo>
                    <a:pt x="271" y="46"/>
                  </a:lnTo>
                  <a:lnTo>
                    <a:pt x="241" y="24"/>
                  </a:lnTo>
                  <a:cubicBezTo>
                    <a:pt x="219" y="16"/>
                    <a:pt x="196" y="9"/>
                    <a:pt x="173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30"/>
            <p:cNvSpPr/>
            <p:nvPr/>
          </p:nvSpPr>
          <p:spPr>
            <a:xfrm>
              <a:off x="6371600" y="2326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30"/>
            <p:cNvSpPr/>
            <p:nvPr/>
          </p:nvSpPr>
          <p:spPr>
            <a:xfrm>
              <a:off x="6389500" y="23257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30"/>
            <p:cNvSpPr/>
            <p:nvPr/>
          </p:nvSpPr>
          <p:spPr>
            <a:xfrm>
              <a:off x="6375175" y="2314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30"/>
            <p:cNvSpPr/>
            <p:nvPr/>
          </p:nvSpPr>
          <p:spPr>
            <a:xfrm>
              <a:off x="6382325" y="2296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30"/>
            <p:cNvSpPr/>
            <p:nvPr/>
          </p:nvSpPr>
          <p:spPr>
            <a:xfrm>
              <a:off x="6367650" y="2302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30"/>
            <p:cNvSpPr/>
            <p:nvPr/>
          </p:nvSpPr>
          <p:spPr>
            <a:xfrm>
              <a:off x="6360875" y="231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30"/>
            <p:cNvSpPr/>
            <p:nvPr/>
          </p:nvSpPr>
          <p:spPr>
            <a:xfrm>
              <a:off x="6388350" y="2313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30"/>
            <p:cNvSpPr/>
            <p:nvPr/>
          </p:nvSpPr>
          <p:spPr>
            <a:xfrm>
              <a:off x="6353325" y="2291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30"/>
            <p:cNvSpPr/>
            <p:nvPr/>
          </p:nvSpPr>
          <p:spPr>
            <a:xfrm>
              <a:off x="6366525" y="2290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30"/>
            <p:cNvSpPr/>
            <p:nvPr/>
          </p:nvSpPr>
          <p:spPr>
            <a:xfrm>
              <a:off x="6371600" y="2281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30"/>
            <p:cNvSpPr/>
            <p:nvPr/>
          </p:nvSpPr>
          <p:spPr>
            <a:xfrm>
              <a:off x="6382725" y="2380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30"/>
            <p:cNvSpPr/>
            <p:nvPr/>
          </p:nvSpPr>
          <p:spPr>
            <a:xfrm>
              <a:off x="6400600" y="2379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30"/>
            <p:cNvSpPr/>
            <p:nvPr/>
          </p:nvSpPr>
          <p:spPr>
            <a:xfrm>
              <a:off x="6386300" y="236750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30"/>
            <p:cNvSpPr/>
            <p:nvPr/>
          </p:nvSpPr>
          <p:spPr>
            <a:xfrm>
              <a:off x="6393450" y="2350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30"/>
            <p:cNvSpPr/>
            <p:nvPr/>
          </p:nvSpPr>
          <p:spPr>
            <a:xfrm>
              <a:off x="6378750" y="2355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30"/>
            <p:cNvSpPr/>
            <p:nvPr/>
          </p:nvSpPr>
          <p:spPr>
            <a:xfrm>
              <a:off x="6371975" y="236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30"/>
            <p:cNvSpPr/>
            <p:nvPr/>
          </p:nvSpPr>
          <p:spPr>
            <a:xfrm>
              <a:off x="6399475" y="2366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30"/>
            <p:cNvSpPr/>
            <p:nvPr/>
          </p:nvSpPr>
          <p:spPr>
            <a:xfrm>
              <a:off x="6364450" y="2344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30"/>
            <p:cNvSpPr/>
            <p:nvPr/>
          </p:nvSpPr>
          <p:spPr>
            <a:xfrm>
              <a:off x="6377625" y="2343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30"/>
            <p:cNvSpPr/>
            <p:nvPr/>
          </p:nvSpPr>
          <p:spPr>
            <a:xfrm>
              <a:off x="6382725" y="23351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30"/>
            <p:cNvSpPr/>
            <p:nvPr/>
          </p:nvSpPr>
          <p:spPr>
            <a:xfrm>
              <a:off x="6393825" y="24334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30"/>
            <p:cNvSpPr/>
            <p:nvPr/>
          </p:nvSpPr>
          <p:spPr>
            <a:xfrm>
              <a:off x="6411700" y="2432100"/>
              <a:ext cx="6250" cy="4350"/>
            </a:xfrm>
            <a:custGeom>
              <a:avLst/>
              <a:gdLst/>
              <a:ahLst/>
              <a:cxnLst/>
              <a:rect l="l" t="t" r="r" b="b"/>
              <a:pathLst>
                <a:path w="250" h="174" extrusionOk="0">
                  <a:moveTo>
                    <a:pt x="61" y="0"/>
                  </a:moveTo>
                  <a:lnTo>
                    <a:pt x="1" y="91"/>
                  </a:lnTo>
                  <a:lnTo>
                    <a:pt x="129" y="174"/>
                  </a:lnTo>
                  <a:cubicBezTo>
                    <a:pt x="167" y="158"/>
                    <a:pt x="212" y="136"/>
                    <a:pt x="250" y="121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30"/>
            <p:cNvSpPr/>
            <p:nvPr/>
          </p:nvSpPr>
          <p:spPr>
            <a:xfrm>
              <a:off x="6397400" y="24208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30"/>
            <p:cNvSpPr/>
            <p:nvPr/>
          </p:nvSpPr>
          <p:spPr>
            <a:xfrm>
              <a:off x="6404550" y="2403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30"/>
            <p:cNvSpPr/>
            <p:nvPr/>
          </p:nvSpPr>
          <p:spPr>
            <a:xfrm>
              <a:off x="6389875" y="2408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30"/>
            <p:cNvSpPr/>
            <p:nvPr/>
          </p:nvSpPr>
          <p:spPr>
            <a:xfrm>
              <a:off x="6383100" y="2418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30"/>
            <p:cNvSpPr/>
            <p:nvPr/>
          </p:nvSpPr>
          <p:spPr>
            <a:xfrm>
              <a:off x="6410575" y="2420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30"/>
            <p:cNvSpPr/>
            <p:nvPr/>
          </p:nvSpPr>
          <p:spPr>
            <a:xfrm>
              <a:off x="6375550" y="2397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30"/>
            <p:cNvSpPr/>
            <p:nvPr/>
          </p:nvSpPr>
          <p:spPr>
            <a:xfrm>
              <a:off x="6388750" y="23967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30"/>
            <p:cNvSpPr/>
            <p:nvPr/>
          </p:nvSpPr>
          <p:spPr>
            <a:xfrm>
              <a:off x="6393825" y="2388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30"/>
            <p:cNvSpPr/>
            <p:nvPr/>
          </p:nvSpPr>
          <p:spPr>
            <a:xfrm>
              <a:off x="6393075" y="22667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30"/>
            <p:cNvSpPr/>
            <p:nvPr/>
          </p:nvSpPr>
          <p:spPr>
            <a:xfrm>
              <a:off x="6410950" y="2265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30"/>
            <p:cNvSpPr/>
            <p:nvPr/>
          </p:nvSpPr>
          <p:spPr>
            <a:xfrm>
              <a:off x="6404375" y="22750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30"/>
            <p:cNvSpPr/>
            <p:nvPr/>
          </p:nvSpPr>
          <p:spPr>
            <a:xfrm>
              <a:off x="6396825" y="22543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30"/>
            <p:cNvSpPr/>
            <p:nvPr/>
          </p:nvSpPr>
          <p:spPr>
            <a:xfrm>
              <a:off x="6403800" y="2241525"/>
              <a:ext cx="3800" cy="3225"/>
            </a:xfrm>
            <a:custGeom>
              <a:avLst/>
              <a:gdLst/>
              <a:ahLst/>
              <a:cxnLst/>
              <a:rect l="l" t="t" r="r" b="b"/>
              <a:pathLst>
                <a:path w="152" h="129" extrusionOk="0">
                  <a:moveTo>
                    <a:pt x="53" y="1"/>
                  </a:moveTo>
                  <a:lnTo>
                    <a:pt x="1" y="76"/>
                  </a:lnTo>
                  <a:lnTo>
                    <a:pt x="99" y="129"/>
                  </a:lnTo>
                  <a:lnTo>
                    <a:pt x="151" y="46"/>
                  </a:lnTo>
                  <a:cubicBezTo>
                    <a:pt x="121" y="31"/>
                    <a:pt x="83" y="16"/>
                    <a:pt x="53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30"/>
            <p:cNvSpPr/>
            <p:nvPr/>
          </p:nvSpPr>
          <p:spPr>
            <a:xfrm>
              <a:off x="6389125" y="2242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30"/>
            <p:cNvSpPr/>
            <p:nvPr/>
          </p:nvSpPr>
          <p:spPr>
            <a:xfrm>
              <a:off x="6382325" y="2251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30"/>
            <p:cNvSpPr/>
            <p:nvPr/>
          </p:nvSpPr>
          <p:spPr>
            <a:xfrm>
              <a:off x="6410025" y="2253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30"/>
            <p:cNvSpPr/>
            <p:nvPr/>
          </p:nvSpPr>
          <p:spPr>
            <a:xfrm>
              <a:off x="6404175" y="2320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30"/>
            <p:cNvSpPr/>
            <p:nvPr/>
          </p:nvSpPr>
          <p:spPr>
            <a:xfrm>
              <a:off x="6422075" y="2318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30"/>
            <p:cNvSpPr/>
            <p:nvPr/>
          </p:nvSpPr>
          <p:spPr>
            <a:xfrm>
              <a:off x="6407950" y="23074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30"/>
            <p:cNvSpPr/>
            <p:nvPr/>
          </p:nvSpPr>
          <p:spPr>
            <a:xfrm>
              <a:off x="6414925" y="2289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30"/>
            <p:cNvSpPr/>
            <p:nvPr/>
          </p:nvSpPr>
          <p:spPr>
            <a:xfrm>
              <a:off x="6400225" y="2295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30"/>
            <p:cNvSpPr/>
            <p:nvPr/>
          </p:nvSpPr>
          <p:spPr>
            <a:xfrm>
              <a:off x="6393450" y="2305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30"/>
            <p:cNvSpPr/>
            <p:nvPr/>
          </p:nvSpPr>
          <p:spPr>
            <a:xfrm>
              <a:off x="6421125" y="23066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30"/>
            <p:cNvSpPr/>
            <p:nvPr/>
          </p:nvSpPr>
          <p:spPr>
            <a:xfrm>
              <a:off x="6386100" y="2284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30"/>
            <p:cNvSpPr/>
            <p:nvPr/>
          </p:nvSpPr>
          <p:spPr>
            <a:xfrm>
              <a:off x="6399100" y="2283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30"/>
            <p:cNvSpPr/>
            <p:nvPr/>
          </p:nvSpPr>
          <p:spPr>
            <a:xfrm>
              <a:off x="6418675" y="2277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30"/>
            <p:cNvSpPr/>
            <p:nvPr/>
          </p:nvSpPr>
          <p:spPr>
            <a:xfrm>
              <a:off x="6415300" y="2373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30"/>
            <p:cNvSpPr/>
            <p:nvPr/>
          </p:nvSpPr>
          <p:spPr>
            <a:xfrm>
              <a:off x="6433175" y="2372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30"/>
            <p:cNvSpPr/>
            <p:nvPr/>
          </p:nvSpPr>
          <p:spPr>
            <a:xfrm>
              <a:off x="6426400" y="2381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30"/>
            <p:cNvSpPr/>
            <p:nvPr/>
          </p:nvSpPr>
          <p:spPr>
            <a:xfrm>
              <a:off x="6419050" y="2360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30"/>
            <p:cNvSpPr/>
            <p:nvPr/>
          </p:nvSpPr>
          <p:spPr>
            <a:xfrm>
              <a:off x="6426025" y="23432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30"/>
            <p:cNvSpPr/>
            <p:nvPr/>
          </p:nvSpPr>
          <p:spPr>
            <a:xfrm>
              <a:off x="6411325" y="23488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30"/>
            <p:cNvSpPr/>
            <p:nvPr/>
          </p:nvSpPr>
          <p:spPr>
            <a:xfrm>
              <a:off x="6404550" y="2358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30"/>
            <p:cNvSpPr/>
            <p:nvPr/>
          </p:nvSpPr>
          <p:spPr>
            <a:xfrm>
              <a:off x="6432225" y="23599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30"/>
            <p:cNvSpPr/>
            <p:nvPr/>
          </p:nvSpPr>
          <p:spPr>
            <a:xfrm>
              <a:off x="6397225" y="2337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30"/>
            <p:cNvSpPr/>
            <p:nvPr/>
          </p:nvSpPr>
          <p:spPr>
            <a:xfrm>
              <a:off x="6410200" y="2336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30"/>
            <p:cNvSpPr/>
            <p:nvPr/>
          </p:nvSpPr>
          <p:spPr>
            <a:xfrm>
              <a:off x="6415300" y="23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30"/>
            <p:cNvSpPr/>
            <p:nvPr/>
          </p:nvSpPr>
          <p:spPr>
            <a:xfrm>
              <a:off x="6429225" y="2426450"/>
              <a:ext cx="3225" cy="2650"/>
            </a:xfrm>
            <a:custGeom>
              <a:avLst/>
              <a:gdLst/>
              <a:ahLst/>
              <a:cxnLst/>
              <a:rect l="l" t="t" r="r" b="b"/>
              <a:pathLst>
                <a:path w="129" h="106" extrusionOk="0">
                  <a:moveTo>
                    <a:pt x="76" y="0"/>
                  </a:moveTo>
                  <a:lnTo>
                    <a:pt x="0" y="106"/>
                  </a:lnTo>
                  <a:cubicBezTo>
                    <a:pt x="46" y="83"/>
                    <a:pt x="83" y="61"/>
                    <a:pt x="129" y="38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30"/>
            <p:cNvSpPr/>
            <p:nvPr/>
          </p:nvSpPr>
          <p:spPr>
            <a:xfrm>
              <a:off x="6430175" y="2414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30"/>
            <p:cNvSpPr/>
            <p:nvPr/>
          </p:nvSpPr>
          <p:spPr>
            <a:xfrm>
              <a:off x="6437125" y="2396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30"/>
            <p:cNvSpPr/>
            <p:nvPr/>
          </p:nvSpPr>
          <p:spPr>
            <a:xfrm>
              <a:off x="6422450" y="24021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30"/>
            <p:cNvSpPr/>
            <p:nvPr/>
          </p:nvSpPr>
          <p:spPr>
            <a:xfrm>
              <a:off x="6415675" y="2411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30"/>
            <p:cNvSpPr/>
            <p:nvPr/>
          </p:nvSpPr>
          <p:spPr>
            <a:xfrm>
              <a:off x="6443350" y="2413275"/>
              <a:ext cx="7175" cy="5100"/>
            </a:xfrm>
            <a:custGeom>
              <a:avLst/>
              <a:gdLst/>
              <a:ahLst/>
              <a:cxnLst/>
              <a:rect l="l" t="t" r="r" b="b"/>
              <a:pathLst>
                <a:path w="287" h="204" extrusionOk="0">
                  <a:moveTo>
                    <a:pt x="61" y="0"/>
                  </a:moveTo>
                  <a:lnTo>
                    <a:pt x="0" y="83"/>
                  </a:lnTo>
                  <a:lnTo>
                    <a:pt x="189" y="203"/>
                  </a:lnTo>
                  <a:cubicBezTo>
                    <a:pt x="219" y="181"/>
                    <a:pt x="256" y="158"/>
                    <a:pt x="287" y="14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30"/>
            <p:cNvSpPr/>
            <p:nvPr/>
          </p:nvSpPr>
          <p:spPr>
            <a:xfrm>
              <a:off x="6408325" y="2390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30"/>
            <p:cNvSpPr/>
            <p:nvPr/>
          </p:nvSpPr>
          <p:spPr>
            <a:xfrm>
              <a:off x="6421325" y="2389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30"/>
            <p:cNvSpPr/>
            <p:nvPr/>
          </p:nvSpPr>
          <p:spPr>
            <a:xfrm>
              <a:off x="6425650" y="2259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30"/>
            <p:cNvSpPr/>
            <p:nvPr/>
          </p:nvSpPr>
          <p:spPr>
            <a:xfrm>
              <a:off x="6443525" y="2260750"/>
              <a:ext cx="7375" cy="4525"/>
            </a:xfrm>
            <a:custGeom>
              <a:avLst/>
              <a:gdLst/>
              <a:ahLst/>
              <a:cxnLst/>
              <a:rect l="l" t="t" r="r" b="b"/>
              <a:pathLst>
                <a:path w="295" h="181" extrusionOk="0">
                  <a:moveTo>
                    <a:pt x="8" y="0"/>
                  </a:moveTo>
                  <a:lnTo>
                    <a:pt x="1" y="8"/>
                  </a:lnTo>
                  <a:lnTo>
                    <a:pt x="280" y="181"/>
                  </a:lnTo>
                  <a:lnTo>
                    <a:pt x="295" y="158"/>
                  </a:lnTo>
                  <a:cubicBezTo>
                    <a:pt x="204" y="105"/>
                    <a:pt x="106" y="53"/>
                    <a:pt x="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30"/>
            <p:cNvSpPr/>
            <p:nvPr/>
          </p:nvSpPr>
          <p:spPr>
            <a:xfrm>
              <a:off x="6436950" y="22682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30"/>
            <p:cNvSpPr/>
            <p:nvPr/>
          </p:nvSpPr>
          <p:spPr>
            <a:xfrm>
              <a:off x="6429425" y="2253200"/>
              <a:ext cx="3025" cy="2475"/>
            </a:xfrm>
            <a:custGeom>
              <a:avLst/>
              <a:gdLst/>
              <a:ahLst/>
              <a:cxnLst/>
              <a:rect l="l" t="t" r="r" b="b"/>
              <a:pathLst>
                <a:path w="121" h="99" extrusionOk="0">
                  <a:moveTo>
                    <a:pt x="23" y="1"/>
                  </a:moveTo>
                  <a:lnTo>
                    <a:pt x="0" y="38"/>
                  </a:lnTo>
                  <a:lnTo>
                    <a:pt x="90" y="99"/>
                  </a:lnTo>
                  <a:lnTo>
                    <a:pt x="121" y="53"/>
                  </a:lnTo>
                  <a:cubicBezTo>
                    <a:pt x="83" y="38"/>
                    <a:pt x="53" y="23"/>
                    <a:pt x="23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30"/>
            <p:cNvSpPr/>
            <p:nvPr/>
          </p:nvSpPr>
          <p:spPr>
            <a:xfrm>
              <a:off x="6415100" y="2246250"/>
              <a:ext cx="7925" cy="5275"/>
            </a:xfrm>
            <a:custGeom>
              <a:avLst/>
              <a:gdLst/>
              <a:ahLst/>
              <a:cxnLst/>
              <a:rect l="l" t="t" r="r" b="b"/>
              <a:pathLst>
                <a:path w="317" h="211" extrusionOk="0">
                  <a:moveTo>
                    <a:pt x="23" y="0"/>
                  </a:moveTo>
                  <a:lnTo>
                    <a:pt x="1" y="38"/>
                  </a:lnTo>
                  <a:lnTo>
                    <a:pt x="272" y="211"/>
                  </a:lnTo>
                  <a:lnTo>
                    <a:pt x="317" y="143"/>
                  </a:lnTo>
                  <a:cubicBezTo>
                    <a:pt x="219" y="98"/>
                    <a:pt x="121" y="45"/>
                    <a:pt x="2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30"/>
            <p:cNvSpPr/>
            <p:nvPr/>
          </p:nvSpPr>
          <p:spPr>
            <a:xfrm>
              <a:off x="6436750" y="23130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30"/>
            <p:cNvSpPr/>
            <p:nvPr/>
          </p:nvSpPr>
          <p:spPr>
            <a:xfrm>
              <a:off x="6454650" y="2311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30"/>
            <p:cNvSpPr/>
            <p:nvPr/>
          </p:nvSpPr>
          <p:spPr>
            <a:xfrm>
              <a:off x="6448050" y="23215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30"/>
            <p:cNvSpPr/>
            <p:nvPr/>
          </p:nvSpPr>
          <p:spPr>
            <a:xfrm>
              <a:off x="6440525" y="2300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30"/>
            <p:cNvSpPr/>
            <p:nvPr/>
          </p:nvSpPr>
          <p:spPr>
            <a:xfrm>
              <a:off x="6447675" y="2283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30"/>
            <p:cNvSpPr/>
            <p:nvPr/>
          </p:nvSpPr>
          <p:spPr>
            <a:xfrm>
              <a:off x="6432800" y="2288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30"/>
            <p:cNvSpPr/>
            <p:nvPr/>
          </p:nvSpPr>
          <p:spPr>
            <a:xfrm>
              <a:off x="6426200" y="2298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30"/>
            <p:cNvSpPr/>
            <p:nvPr/>
          </p:nvSpPr>
          <p:spPr>
            <a:xfrm>
              <a:off x="6453700" y="22999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30"/>
            <p:cNvSpPr/>
            <p:nvPr/>
          </p:nvSpPr>
          <p:spPr>
            <a:xfrm>
              <a:off x="6431850" y="22765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30"/>
            <p:cNvSpPr/>
            <p:nvPr/>
          </p:nvSpPr>
          <p:spPr>
            <a:xfrm>
              <a:off x="6447875" y="23663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30"/>
            <p:cNvSpPr/>
            <p:nvPr/>
          </p:nvSpPr>
          <p:spPr>
            <a:xfrm>
              <a:off x="6465750" y="2365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30"/>
            <p:cNvSpPr/>
            <p:nvPr/>
          </p:nvSpPr>
          <p:spPr>
            <a:xfrm>
              <a:off x="6459175" y="2374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30"/>
            <p:cNvSpPr/>
            <p:nvPr/>
          </p:nvSpPr>
          <p:spPr>
            <a:xfrm>
              <a:off x="6451625" y="2353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30"/>
            <p:cNvSpPr/>
            <p:nvPr/>
          </p:nvSpPr>
          <p:spPr>
            <a:xfrm>
              <a:off x="6458800" y="2336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30"/>
            <p:cNvSpPr/>
            <p:nvPr/>
          </p:nvSpPr>
          <p:spPr>
            <a:xfrm>
              <a:off x="6443900" y="2342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30"/>
            <p:cNvSpPr/>
            <p:nvPr/>
          </p:nvSpPr>
          <p:spPr>
            <a:xfrm>
              <a:off x="6437325" y="2351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30"/>
            <p:cNvSpPr/>
            <p:nvPr/>
          </p:nvSpPr>
          <p:spPr>
            <a:xfrm>
              <a:off x="6464825" y="23530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30"/>
            <p:cNvSpPr/>
            <p:nvPr/>
          </p:nvSpPr>
          <p:spPr>
            <a:xfrm>
              <a:off x="6429800" y="2330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30"/>
            <p:cNvSpPr/>
            <p:nvPr/>
          </p:nvSpPr>
          <p:spPr>
            <a:xfrm>
              <a:off x="6442975" y="23298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30"/>
            <p:cNvSpPr/>
            <p:nvPr/>
          </p:nvSpPr>
          <p:spPr>
            <a:xfrm>
              <a:off x="6469900" y="2389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30"/>
            <p:cNvSpPr/>
            <p:nvPr/>
          </p:nvSpPr>
          <p:spPr>
            <a:xfrm>
              <a:off x="6455025" y="2395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30"/>
            <p:cNvSpPr/>
            <p:nvPr/>
          </p:nvSpPr>
          <p:spPr>
            <a:xfrm>
              <a:off x="6448425" y="24048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30"/>
            <p:cNvSpPr/>
            <p:nvPr/>
          </p:nvSpPr>
          <p:spPr>
            <a:xfrm>
              <a:off x="6440900" y="2384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30"/>
            <p:cNvSpPr/>
            <p:nvPr/>
          </p:nvSpPr>
          <p:spPr>
            <a:xfrm>
              <a:off x="6454075" y="23831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30"/>
            <p:cNvSpPr/>
            <p:nvPr/>
          </p:nvSpPr>
          <p:spPr>
            <a:xfrm>
              <a:off x="6469525" y="2306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30"/>
            <p:cNvSpPr/>
            <p:nvPr/>
          </p:nvSpPr>
          <p:spPr>
            <a:xfrm>
              <a:off x="6487225" y="2305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30"/>
            <p:cNvSpPr/>
            <p:nvPr/>
          </p:nvSpPr>
          <p:spPr>
            <a:xfrm>
              <a:off x="6480625" y="2314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30"/>
            <p:cNvSpPr/>
            <p:nvPr/>
          </p:nvSpPr>
          <p:spPr>
            <a:xfrm>
              <a:off x="6473100" y="2293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30"/>
            <p:cNvSpPr/>
            <p:nvPr/>
          </p:nvSpPr>
          <p:spPr>
            <a:xfrm>
              <a:off x="6480250" y="2282775"/>
              <a:ext cx="2475" cy="1725"/>
            </a:xfrm>
            <a:custGeom>
              <a:avLst/>
              <a:gdLst/>
              <a:ahLst/>
              <a:cxnLst/>
              <a:rect l="l" t="t" r="r" b="b"/>
              <a:pathLst>
                <a:path w="99" h="69" extrusionOk="0">
                  <a:moveTo>
                    <a:pt x="8" y="0"/>
                  </a:moveTo>
                  <a:lnTo>
                    <a:pt x="1" y="8"/>
                  </a:lnTo>
                  <a:lnTo>
                    <a:pt x="91" y="68"/>
                  </a:lnTo>
                  <a:lnTo>
                    <a:pt x="99" y="61"/>
                  </a:lnTo>
                  <a:cubicBezTo>
                    <a:pt x="69" y="38"/>
                    <a:pt x="38" y="15"/>
                    <a:pt x="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30"/>
            <p:cNvSpPr/>
            <p:nvPr/>
          </p:nvSpPr>
          <p:spPr>
            <a:xfrm>
              <a:off x="6465375" y="2282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30"/>
            <p:cNvSpPr/>
            <p:nvPr/>
          </p:nvSpPr>
          <p:spPr>
            <a:xfrm>
              <a:off x="6458800" y="22914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30"/>
            <p:cNvSpPr/>
            <p:nvPr/>
          </p:nvSpPr>
          <p:spPr>
            <a:xfrm>
              <a:off x="6486275" y="2292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30"/>
            <p:cNvSpPr/>
            <p:nvPr/>
          </p:nvSpPr>
          <p:spPr>
            <a:xfrm>
              <a:off x="6451250" y="2270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30"/>
            <p:cNvSpPr/>
            <p:nvPr/>
          </p:nvSpPr>
          <p:spPr>
            <a:xfrm>
              <a:off x="6480625" y="2359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30"/>
            <p:cNvSpPr/>
            <p:nvPr/>
          </p:nvSpPr>
          <p:spPr>
            <a:xfrm>
              <a:off x="6498325" y="2358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30"/>
            <p:cNvSpPr/>
            <p:nvPr/>
          </p:nvSpPr>
          <p:spPr>
            <a:xfrm>
              <a:off x="6491750" y="2367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30"/>
            <p:cNvSpPr/>
            <p:nvPr/>
          </p:nvSpPr>
          <p:spPr>
            <a:xfrm>
              <a:off x="6484200" y="2347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30"/>
            <p:cNvSpPr/>
            <p:nvPr/>
          </p:nvSpPr>
          <p:spPr>
            <a:xfrm>
              <a:off x="6491375" y="2329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30"/>
            <p:cNvSpPr/>
            <p:nvPr/>
          </p:nvSpPr>
          <p:spPr>
            <a:xfrm>
              <a:off x="6476500" y="2335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30"/>
            <p:cNvSpPr/>
            <p:nvPr/>
          </p:nvSpPr>
          <p:spPr>
            <a:xfrm>
              <a:off x="6469900" y="23447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30"/>
            <p:cNvSpPr/>
            <p:nvPr/>
          </p:nvSpPr>
          <p:spPr>
            <a:xfrm>
              <a:off x="6497400" y="2346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30"/>
            <p:cNvSpPr/>
            <p:nvPr/>
          </p:nvSpPr>
          <p:spPr>
            <a:xfrm>
              <a:off x="6462375" y="2324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30"/>
            <p:cNvSpPr/>
            <p:nvPr/>
          </p:nvSpPr>
          <p:spPr>
            <a:xfrm>
              <a:off x="6475550" y="2323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30"/>
            <p:cNvSpPr/>
            <p:nvPr/>
          </p:nvSpPr>
          <p:spPr>
            <a:xfrm>
              <a:off x="6487600" y="2388600"/>
              <a:ext cx="3025" cy="2650"/>
            </a:xfrm>
            <a:custGeom>
              <a:avLst/>
              <a:gdLst/>
              <a:ahLst/>
              <a:cxnLst/>
              <a:rect l="l" t="t" r="r" b="b"/>
              <a:pathLst>
                <a:path w="121" h="106" extrusionOk="0">
                  <a:moveTo>
                    <a:pt x="61" y="0"/>
                  </a:moveTo>
                  <a:lnTo>
                    <a:pt x="0" y="91"/>
                  </a:lnTo>
                  <a:lnTo>
                    <a:pt x="31" y="106"/>
                  </a:lnTo>
                  <a:cubicBezTo>
                    <a:pt x="61" y="83"/>
                    <a:pt x="91" y="61"/>
                    <a:pt x="121" y="3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30"/>
            <p:cNvSpPr/>
            <p:nvPr/>
          </p:nvSpPr>
          <p:spPr>
            <a:xfrm>
              <a:off x="6473475" y="2377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30"/>
            <p:cNvSpPr/>
            <p:nvPr/>
          </p:nvSpPr>
          <p:spPr>
            <a:xfrm>
              <a:off x="6486650" y="2376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30"/>
            <p:cNvSpPr/>
            <p:nvPr/>
          </p:nvSpPr>
          <p:spPr>
            <a:xfrm>
              <a:off x="6502100" y="2300475"/>
              <a:ext cx="6250" cy="7175"/>
            </a:xfrm>
            <a:custGeom>
              <a:avLst/>
              <a:gdLst/>
              <a:ahLst/>
              <a:cxnLst/>
              <a:rect l="l" t="t" r="r" b="b"/>
              <a:pathLst>
                <a:path w="250" h="287" extrusionOk="0">
                  <a:moveTo>
                    <a:pt x="159" y="0"/>
                  </a:moveTo>
                  <a:lnTo>
                    <a:pt x="0" y="234"/>
                  </a:lnTo>
                  <a:lnTo>
                    <a:pt x="91" y="287"/>
                  </a:lnTo>
                  <a:lnTo>
                    <a:pt x="249" y="61"/>
                  </a:lnTo>
                  <a:cubicBezTo>
                    <a:pt x="219" y="38"/>
                    <a:pt x="189" y="23"/>
                    <a:pt x="159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30"/>
            <p:cNvSpPr/>
            <p:nvPr/>
          </p:nvSpPr>
          <p:spPr>
            <a:xfrm>
              <a:off x="6513200" y="2307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30"/>
            <p:cNvSpPr/>
            <p:nvPr/>
          </p:nvSpPr>
          <p:spPr>
            <a:xfrm>
              <a:off x="6513200" y="2352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30"/>
            <p:cNvSpPr/>
            <p:nvPr/>
          </p:nvSpPr>
          <p:spPr>
            <a:xfrm>
              <a:off x="6530900" y="2351700"/>
              <a:ext cx="4000" cy="3400"/>
            </a:xfrm>
            <a:custGeom>
              <a:avLst/>
              <a:gdLst/>
              <a:ahLst/>
              <a:cxnLst/>
              <a:rect l="l" t="t" r="r" b="b"/>
              <a:pathLst>
                <a:path w="160" h="136" extrusionOk="0">
                  <a:moveTo>
                    <a:pt x="69" y="0"/>
                  </a:moveTo>
                  <a:lnTo>
                    <a:pt x="1" y="90"/>
                  </a:lnTo>
                  <a:lnTo>
                    <a:pt x="76" y="136"/>
                  </a:lnTo>
                  <a:cubicBezTo>
                    <a:pt x="99" y="105"/>
                    <a:pt x="129" y="83"/>
                    <a:pt x="159" y="60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30"/>
            <p:cNvSpPr/>
            <p:nvPr/>
          </p:nvSpPr>
          <p:spPr>
            <a:xfrm>
              <a:off x="6516775" y="23404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30"/>
            <p:cNvSpPr/>
            <p:nvPr/>
          </p:nvSpPr>
          <p:spPr>
            <a:xfrm>
              <a:off x="6523950" y="2322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30"/>
            <p:cNvSpPr/>
            <p:nvPr/>
          </p:nvSpPr>
          <p:spPr>
            <a:xfrm>
              <a:off x="6509075" y="2328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30"/>
            <p:cNvSpPr/>
            <p:nvPr/>
          </p:nvSpPr>
          <p:spPr>
            <a:xfrm>
              <a:off x="6502475" y="2337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30"/>
            <p:cNvSpPr/>
            <p:nvPr/>
          </p:nvSpPr>
          <p:spPr>
            <a:xfrm>
              <a:off x="6529975" y="2339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30"/>
            <p:cNvSpPr/>
            <p:nvPr/>
          </p:nvSpPr>
          <p:spPr>
            <a:xfrm>
              <a:off x="6494950" y="2317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30"/>
            <p:cNvSpPr/>
            <p:nvPr/>
          </p:nvSpPr>
          <p:spPr>
            <a:xfrm>
              <a:off x="6508125" y="2316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30"/>
            <p:cNvSpPr/>
            <p:nvPr/>
          </p:nvSpPr>
          <p:spPr>
            <a:xfrm>
              <a:off x="6527525" y="2316850"/>
              <a:ext cx="1725" cy="1350"/>
            </a:xfrm>
            <a:custGeom>
              <a:avLst/>
              <a:gdLst/>
              <a:ahLst/>
              <a:cxnLst/>
              <a:rect l="l" t="t" r="r" b="b"/>
              <a:pathLst>
                <a:path w="69" h="54" extrusionOk="0">
                  <a:moveTo>
                    <a:pt x="8" y="1"/>
                  </a:moveTo>
                  <a:lnTo>
                    <a:pt x="0" y="8"/>
                  </a:lnTo>
                  <a:lnTo>
                    <a:pt x="68" y="53"/>
                  </a:lnTo>
                  <a:cubicBezTo>
                    <a:pt x="53" y="31"/>
                    <a:pt x="30" y="16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30"/>
            <p:cNvSpPr/>
            <p:nvPr/>
          </p:nvSpPr>
          <p:spPr>
            <a:xfrm>
              <a:off x="6506050" y="2370525"/>
              <a:ext cx="7000" cy="6800"/>
            </a:xfrm>
            <a:custGeom>
              <a:avLst/>
              <a:gdLst/>
              <a:ahLst/>
              <a:cxnLst/>
              <a:rect l="l" t="t" r="r" b="b"/>
              <a:pathLst>
                <a:path w="280" h="272" extrusionOk="0">
                  <a:moveTo>
                    <a:pt x="181" y="0"/>
                  </a:moveTo>
                  <a:lnTo>
                    <a:pt x="1" y="264"/>
                  </a:lnTo>
                  <a:lnTo>
                    <a:pt x="16" y="271"/>
                  </a:lnTo>
                  <a:cubicBezTo>
                    <a:pt x="106" y="204"/>
                    <a:pt x="189" y="136"/>
                    <a:pt x="272" y="68"/>
                  </a:cubicBez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30"/>
            <p:cNvSpPr/>
            <p:nvPr/>
          </p:nvSpPr>
          <p:spPr>
            <a:xfrm>
              <a:off x="6535050" y="233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30"/>
            <p:cNvSpPr/>
            <p:nvPr/>
          </p:nvSpPr>
          <p:spPr>
            <a:xfrm>
              <a:off x="5925500" y="1929700"/>
              <a:ext cx="412075" cy="314425"/>
            </a:xfrm>
            <a:custGeom>
              <a:avLst/>
              <a:gdLst/>
              <a:ahLst/>
              <a:cxnLst/>
              <a:rect l="l" t="t" r="r" b="b"/>
              <a:pathLst>
                <a:path w="16483" h="12577" extrusionOk="0">
                  <a:moveTo>
                    <a:pt x="14417" y="0"/>
                  </a:moveTo>
                  <a:cubicBezTo>
                    <a:pt x="14417" y="1"/>
                    <a:pt x="1" y="2682"/>
                    <a:pt x="5432" y="12444"/>
                  </a:cubicBezTo>
                  <a:cubicBezTo>
                    <a:pt x="6054" y="12534"/>
                    <a:pt x="6635" y="12577"/>
                    <a:pt x="7177" y="12577"/>
                  </a:cubicBezTo>
                  <a:cubicBezTo>
                    <a:pt x="16482" y="12577"/>
                    <a:pt x="14418" y="1"/>
                    <a:pt x="14417" y="0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30"/>
            <p:cNvSpPr/>
            <p:nvPr/>
          </p:nvSpPr>
          <p:spPr>
            <a:xfrm>
              <a:off x="6018350" y="1926500"/>
              <a:ext cx="299425" cy="320900"/>
            </a:xfrm>
            <a:custGeom>
              <a:avLst/>
              <a:gdLst/>
              <a:ahLst/>
              <a:cxnLst/>
              <a:rect l="l" t="t" r="r" b="b"/>
              <a:pathLst>
                <a:path w="11977" h="12836" extrusionOk="0">
                  <a:moveTo>
                    <a:pt x="10598" y="279"/>
                  </a:moveTo>
                  <a:lnTo>
                    <a:pt x="10598" y="279"/>
                  </a:lnTo>
                  <a:cubicBezTo>
                    <a:pt x="10734" y="1258"/>
                    <a:pt x="11457" y="7570"/>
                    <a:pt x="8346" y="10734"/>
                  </a:cubicBezTo>
                  <a:cubicBezTo>
                    <a:pt x="7141" y="11963"/>
                    <a:pt x="5502" y="12581"/>
                    <a:pt x="3452" y="12581"/>
                  </a:cubicBezTo>
                  <a:cubicBezTo>
                    <a:pt x="2926" y="12581"/>
                    <a:pt x="2373" y="12540"/>
                    <a:pt x="1793" y="12459"/>
                  </a:cubicBezTo>
                  <a:cubicBezTo>
                    <a:pt x="490" y="10086"/>
                    <a:pt x="271" y="7932"/>
                    <a:pt x="1145" y="6071"/>
                  </a:cubicBezTo>
                  <a:cubicBezTo>
                    <a:pt x="3058" y="2019"/>
                    <a:pt x="9596" y="490"/>
                    <a:pt x="10598" y="279"/>
                  </a:cubicBezTo>
                  <a:close/>
                  <a:moveTo>
                    <a:pt x="10681" y="0"/>
                  </a:moveTo>
                  <a:cubicBezTo>
                    <a:pt x="10606" y="15"/>
                    <a:pt x="3036" y="1477"/>
                    <a:pt x="919" y="5966"/>
                  </a:cubicBezTo>
                  <a:cubicBezTo>
                    <a:pt x="0" y="7917"/>
                    <a:pt x="234" y="10161"/>
                    <a:pt x="1605" y="12639"/>
                  </a:cubicBezTo>
                  <a:cubicBezTo>
                    <a:pt x="1620" y="12670"/>
                    <a:pt x="1657" y="12692"/>
                    <a:pt x="1695" y="12700"/>
                  </a:cubicBezTo>
                  <a:cubicBezTo>
                    <a:pt x="2305" y="12790"/>
                    <a:pt x="2893" y="12835"/>
                    <a:pt x="3450" y="12835"/>
                  </a:cubicBezTo>
                  <a:cubicBezTo>
                    <a:pt x="5566" y="12835"/>
                    <a:pt x="7269" y="12187"/>
                    <a:pt x="8527" y="10907"/>
                  </a:cubicBezTo>
                  <a:cubicBezTo>
                    <a:pt x="11976" y="7397"/>
                    <a:pt x="10839" y="181"/>
                    <a:pt x="10824" y="106"/>
                  </a:cubicBezTo>
                  <a:cubicBezTo>
                    <a:pt x="10824" y="76"/>
                    <a:pt x="10801" y="46"/>
                    <a:pt x="10779" y="23"/>
                  </a:cubicBezTo>
                  <a:cubicBezTo>
                    <a:pt x="10749" y="8"/>
                    <a:pt x="10711" y="0"/>
                    <a:pt x="1068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30"/>
            <p:cNvSpPr/>
            <p:nvPr/>
          </p:nvSpPr>
          <p:spPr>
            <a:xfrm>
              <a:off x="6061275" y="1970375"/>
              <a:ext cx="202650" cy="270425"/>
            </a:xfrm>
            <a:custGeom>
              <a:avLst/>
              <a:gdLst/>
              <a:ahLst/>
              <a:cxnLst/>
              <a:rect l="l" t="t" r="r" b="b"/>
              <a:pathLst>
                <a:path w="8106" h="10817" extrusionOk="0">
                  <a:moveTo>
                    <a:pt x="8105" y="0"/>
                  </a:moveTo>
                  <a:lnTo>
                    <a:pt x="1" y="10817"/>
                  </a:lnTo>
                  <a:cubicBezTo>
                    <a:pt x="5355" y="4701"/>
                    <a:pt x="8105" y="1"/>
                    <a:pt x="8105" y="0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30"/>
            <p:cNvSpPr/>
            <p:nvPr/>
          </p:nvSpPr>
          <p:spPr>
            <a:xfrm>
              <a:off x="6057700" y="1967275"/>
              <a:ext cx="209800" cy="276725"/>
            </a:xfrm>
            <a:custGeom>
              <a:avLst/>
              <a:gdLst/>
              <a:ahLst/>
              <a:cxnLst/>
              <a:rect l="l" t="t" r="r" b="b"/>
              <a:pathLst>
                <a:path w="8392" h="11069" extrusionOk="0">
                  <a:moveTo>
                    <a:pt x="8245" y="1"/>
                  </a:moveTo>
                  <a:cubicBezTo>
                    <a:pt x="8202" y="1"/>
                    <a:pt x="8160" y="24"/>
                    <a:pt x="8135" y="64"/>
                  </a:cubicBezTo>
                  <a:cubicBezTo>
                    <a:pt x="8113" y="109"/>
                    <a:pt x="5333" y="4824"/>
                    <a:pt x="46" y="10858"/>
                  </a:cubicBezTo>
                  <a:cubicBezTo>
                    <a:pt x="0" y="10910"/>
                    <a:pt x="8" y="10993"/>
                    <a:pt x="61" y="11039"/>
                  </a:cubicBezTo>
                  <a:cubicBezTo>
                    <a:pt x="83" y="11061"/>
                    <a:pt x="113" y="11069"/>
                    <a:pt x="144" y="11069"/>
                  </a:cubicBezTo>
                  <a:cubicBezTo>
                    <a:pt x="174" y="11069"/>
                    <a:pt x="211" y="11054"/>
                    <a:pt x="234" y="11023"/>
                  </a:cubicBezTo>
                  <a:cubicBezTo>
                    <a:pt x="5537" y="4968"/>
                    <a:pt x="8324" y="237"/>
                    <a:pt x="8354" y="185"/>
                  </a:cubicBezTo>
                  <a:cubicBezTo>
                    <a:pt x="8391" y="124"/>
                    <a:pt x="8369" y="49"/>
                    <a:pt x="8308" y="19"/>
                  </a:cubicBezTo>
                  <a:cubicBezTo>
                    <a:pt x="8288" y="6"/>
                    <a:pt x="8267" y="1"/>
                    <a:pt x="824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30"/>
            <p:cNvSpPr/>
            <p:nvPr/>
          </p:nvSpPr>
          <p:spPr>
            <a:xfrm>
              <a:off x="6192150" y="2049275"/>
              <a:ext cx="71775" cy="28075"/>
            </a:xfrm>
            <a:custGeom>
              <a:avLst/>
              <a:gdLst/>
              <a:ahLst/>
              <a:cxnLst/>
              <a:rect l="l" t="t" r="r" b="b"/>
              <a:pathLst>
                <a:path w="2871" h="1123" extrusionOk="0">
                  <a:moveTo>
                    <a:pt x="2870" y="0"/>
                  </a:moveTo>
                  <a:cubicBezTo>
                    <a:pt x="2584" y="23"/>
                    <a:pt x="0" y="1123"/>
                    <a:pt x="0" y="1123"/>
                  </a:cubicBezTo>
                  <a:lnTo>
                    <a:pt x="2870" y="0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30"/>
            <p:cNvSpPr/>
            <p:nvPr/>
          </p:nvSpPr>
          <p:spPr>
            <a:xfrm>
              <a:off x="6188575" y="2046050"/>
              <a:ext cx="78725" cy="34325"/>
            </a:xfrm>
            <a:custGeom>
              <a:avLst/>
              <a:gdLst/>
              <a:ahLst/>
              <a:cxnLst/>
              <a:rect l="l" t="t" r="r" b="b"/>
              <a:pathLst>
                <a:path w="3149" h="1373" extrusionOk="0">
                  <a:moveTo>
                    <a:pt x="3019" y="1"/>
                  </a:moveTo>
                  <a:cubicBezTo>
                    <a:pt x="3014" y="1"/>
                    <a:pt x="3010" y="1"/>
                    <a:pt x="3006" y="1"/>
                  </a:cubicBezTo>
                  <a:cubicBezTo>
                    <a:pt x="2712" y="24"/>
                    <a:pt x="528" y="950"/>
                    <a:pt x="91" y="1131"/>
                  </a:cubicBezTo>
                  <a:cubicBezTo>
                    <a:pt x="30" y="1161"/>
                    <a:pt x="0" y="1237"/>
                    <a:pt x="23" y="1297"/>
                  </a:cubicBezTo>
                  <a:cubicBezTo>
                    <a:pt x="45" y="1350"/>
                    <a:pt x="91" y="1372"/>
                    <a:pt x="143" y="1372"/>
                  </a:cubicBezTo>
                  <a:cubicBezTo>
                    <a:pt x="158" y="1372"/>
                    <a:pt x="174" y="1372"/>
                    <a:pt x="189" y="1365"/>
                  </a:cubicBezTo>
                  <a:cubicBezTo>
                    <a:pt x="1183" y="943"/>
                    <a:pt x="2832" y="265"/>
                    <a:pt x="3028" y="250"/>
                  </a:cubicBezTo>
                  <a:cubicBezTo>
                    <a:pt x="3096" y="242"/>
                    <a:pt x="3149" y="182"/>
                    <a:pt x="3141" y="114"/>
                  </a:cubicBezTo>
                  <a:cubicBezTo>
                    <a:pt x="3134" y="51"/>
                    <a:pt x="3081" y="1"/>
                    <a:pt x="301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30"/>
            <p:cNvSpPr/>
            <p:nvPr/>
          </p:nvSpPr>
          <p:spPr>
            <a:xfrm>
              <a:off x="6212850" y="1970925"/>
              <a:ext cx="2100" cy="69325"/>
            </a:xfrm>
            <a:custGeom>
              <a:avLst/>
              <a:gdLst/>
              <a:ahLst/>
              <a:cxnLst/>
              <a:rect l="l" t="t" r="r" b="b"/>
              <a:pathLst>
                <a:path w="84" h="2773" extrusionOk="0">
                  <a:moveTo>
                    <a:pt x="76" y="1"/>
                  </a:moveTo>
                  <a:cubicBezTo>
                    <a:pt x="1" y="242"/>
                    <a:pt x="84" y="2773"/>
                    <a:pt x="84" y="2773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30"/>
            <p:cNvSpPr/>
            <p:nvPr/>
          </p:nvSpPr>
          <p:spPr>
            <a:xfrm>
              <a:off x="6209850" y="1967750"/>
              <a:ext cx="8500" cy="75700"/>
            </a:xfrm>
            <a:custGeom>
              <a:avLst/>
              <a:gdLst/>
              <a:ahLst/>
              <a:cxnLst/>
              <a:rect l="l" t="t" r="r" b="b"/>
              <a:pathLst>
                <a:path w="340" h="3028" extrusionOk="0">
                  <a:moveTo>
                    <a:pt x="194" y="1"/>
                  </a:moveTo>
                  <a:cubicBezTo>
                    <a:pt x="141" y="1"/>
                    <a:pt x="94" y="36"/>
                    <a:pt x="76" y="90"/>
                  </a:cubicBezTo>
                  <a:cubicBezTo>
                    <a:pt x="0" y="346"/>
                    <a:pt x="61" y="2478"/>
                    <a:pt x="76" y="2900"/>
                  </a:cubicBezTo>
                  <a:cubicBezTo>
                    <a:pt x="76" y="2968"/>
                    <a:pt x="136" y="3028"/>
                    <a:pt x="204" y="3028"/>
                  </a:cubicBezTo>
                  <a:cubicBezTo>
                    <a:pt x="272" y="3020"/>
                    <a:pt x="332" y="2968"/>
                    <a:pt x="324" y="2892"/>
                  </a:cubicBezTo>
                  <a:cubicBezTo>
                    <a:pt x="287" y="1680"/>
                    <a:pt x="272" y="309"/>
                    <a:pt x="317" y="158"/>
                  </a:cubicBezTo>
                  <a:cubicBezTo>
                    <a:pt x="339" y="98"/>
                    <a:pt x="302" y="23"/>
                    <a:pt x="234" y="7"/>
                  </a:cubicBezTo>
                  <a:cubicBezTo>
                    <a:pt x="221" y="3"/>
                    <a:pt x="207" y="1"/>
                    <a:pt x="19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30"/>
            <p:cNvSpPr/>
            <p:nvPr/>
          </p:nvSpPr>
          <p:spPr>
            <a:xfrm>
              <a:off x="6096675" y="2187125"/>
              <a:ext cx="419000" cy="245375"/>
            </a:xfrm>
            <a:custGeom>
              <a:avLst/>
              <a:gdLst/>
              <a:ahLst/>
              <a:cxnLst/>
              <a:rect l="l" t="t" r="r" b="b"/>
              <a:pathLst>
                <a:path w="16760" h="9815" extrusionOk="0">
                  <a:moveTo>
                    <a:pt x="6688" y="1"/>
                  </a:moveTo>
                  <a:cubicBezTo>
                    <a:pt x="4162" y="1"/>
                    <a:pt x="1693" y="1247"/>
                    <a:pt x="1" y="5016"/>
                  </a:cubicBezTo>
                  <a:cubicBezTo>
                    <a:pt x="1952" y="8608"/>
                    <a:pt x="4426" y="9815"/>
                    <a:pt x="6869" y="9815"/>
                  </a:cubicBezTo>
                  <a:cubicBezTo>
                    <a:pt x="11878" y="9815"/>
                    <a:pt x="16760" y="4745"/>
                    <a:pt x="16760" y="4745"/>
                  </a:cubicBezTo>
                  <a:cubicBezTo>
                    <a:pt x="16760" y="4745"/>
                    <a:pt x="11617" y="1"/>
                    <a:pt x="6688" y="1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30"/>
            <p:cNvSpPr/>
            <p:nvPr/>
          </p:nvSpPr>
          <p:spPr>
            <a:xfrm>
              <a:off x="6093275" y="2184050"/>
              <a:ext cx="425600" cy="251650"/>
            </a:xfrm>
            <a:custGeom>
              <a:avLst/>
              <a:gdLst/>
              <a:ahLst/>
              <a:cxnLst/>
              <a:rect l="l" t="t" r="r" b="b"/>
              <a:pathLst>
                <a:path w="17024" h="10066" extrusionOk="0">
                  <a:moveTo>
                    <a:pt x="6812" y="252"/>
                  </a:moveTo>
                  <a:cubicBezTo>
                    <a:pt x="11278" y="252"/>
                    <a:pt x="15984" y="4227"/>
                    <a:pt x="16715" y="4876"/>
                  </a:cubicBezTo>
                  <a:cubicBezTo>
                    <a:pt x="16017" y="5560"/>
                    <a:pt x="11528" y="9810"/>
                    <a:pt x="7001" y="9810"/>
                  </a:cubicBezTo>
                  <a:cubicBezTo>
                    <a:pt x="6694" y="9810"/>
                    <a:pt x="6386" y="9791"/>
                    <a:pt x="6080" y="9749"/>
                  </a:cubicBezTo>
                  <a:cubicBezTo>
                    <a:pt x="3737" y="9433"/>
                    <a:pt x="1779" y="7881"/>
                    <a:pt x="272" y="5139"/>
                  </a:cubicBezTo>
                  <a:cubicBezTo>
                    <a:pt x="1500" y="2435"/>
                    <a:pt x="3240" y="838"/>
                    <a:pt x="5447" y="387"/>
                  </a:cubicBezTo>
                  <a:cubicBezTo>
                    <a:pt x="5896" y="295"/>
                    <a:pt x="6353" y="252"/>
                    <a:pt x="6812" y="252"/>
                  </a:cubicBezTo>
                  <a:close/>
                  <a:moveTo>
                    <a:pt x="6807" y="0"/>
                  </a:moveTo>
                  <a:cubicBezTo>
                    <a:pt x="6335" y="0"/>
                    <a:pt x="5865" y="43"/>
                    <a:pt x="5402" y="138"/>
                  </a:cubicBezTo>
                  <a:cubicBezTo>
                    <a:pt x="3089" y="613"/>
                    <a:pt x="1281" y="2277"/>
                    <a:pt x="16" y="5087"/>
                  </a:cubicBezTo>
                  <a:cubicBezTo>
                    <a:pt x="1" y="5124"/>
                    <a:pt x="1" y="5169"/>
                    <a:pt x="24" y="5200"/>
                  </a:cubicBezTo>
                  <a:cubicBezTo>
                    <a:pt x="1575" y="8054"/>
                    <a:pt x="3601" y="9674"/>
                    <a:pt x="6042" y="9998"/>
                  </a:cubicBezTo>
                  <a:cubicBezTo>
                    <a:pt x="6358" y="10043"/>
                    <a:pt x="6675" y="10065"/>
                    <a:pt x="6991" y="10065"/>
                  </a:cubicBezTo>
                  <a:cubicBezTo>
                    <a:pt x="12007" y="10065"/>
                    <a:pt x="16933" y="5011"/>
                    <a:pt x="16986" y="4959"/>
                  </a:cubicBezTo>
                  <a:cubicBezTo>
                    <a:pt x="17009" y="4928"/>
                    <a:pt x="17024" y="4898"/>
                    <a:pt x="17024" y="4861"/>
                  </a:cubicBezTo>
                  <a:cubicBezTo>
                    <a:pt x="17016" y="4831"/>
                    <a:pt x="17001" y="4800"/>
                    <a:pt x="16979" y="4778"/>
                  </a:cubicBezTo>
                  <a:cubicBezTo>
                    <a:pt x="16924" y="4723"/>
                    <a:pt x="11743" y="0"/>
                    <a:pt x="680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30"/>
            <p:cNvSpPr/>
            <p:nvPr/>
          </p:nvSpPr>
          <p:spPr>
            <a:xfrm>
              <a:off x="6117400" y="2307825"/>
              <a:ext cx="341975" cy="28475"/>
            </a:xfrm>
            <a:custGeom>
              <a:avLst/>
              <a:gdLst/>
              <a:ahLst/>
              <a:cxnLst/>
              <a:rect l="l" t="t" r="r" b="b"/>
              <a:pathLst>
                <a:path w="13679" h="1139" extrusionOk="0">
                  <a:moveTo>
                    <a:pt x="13679" y="0"/>
                  </a:moveTo>
                  <a:lnTo>
                    <a:pt x="0" y="316"/>
                  </a:lnTo>
                  <a:cubicBezTo>
                    <a:pt x="2219" y="926"/>
                    <a:pt x="4344" y="1138"/>
                    <a:pt x="6230" y="1138"/>
                  </a:cubicBezTo>
                  <a:cubicBezTo>
                    <a:pt x="10594" y="1138"/>
                    <a:pt x="13679" y="0"/>
                    <a:pt x="13679" y="0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30"/>
            <p:cNvSpPr/>
            <p:nvPr/>
          </p:nvSpPr>
          <p:spPr>
            <a:xfrm>
              <a:off x="6113825" y="2304625"/>
              <a:ext cx="349125" cy="34650"/>
            </a:xfrm>
            <a:custGeom>
              <a:avLst/>
              <a:gdLst/>
              <a:ahLst/>
              <a:cxnLst/>
              <a:rect l="l" t="t" r="r" b="b"/>
              <a:pathLst>
                <a:path w="13965" h="1386" extrusionOk="0">
                  <a:moveTo>
                    <a:pt x="13825" y="0"/>
                  </a:moveTo>
                  <a:cubicBezTo>
                    <a:pt x="13811" y="0"/>
                    <a:pt x="13797" y="3"/>
                    <a:pt x="13784" y="8"/>
                  </a:cubicBezTo>
                  <a:cubicBezTo>
                    <a:pt x="13737" y="23"/>
                    <a:pt x="10651" y="1133"/>
                    <a:pt x="6340" y="1133"/>
                  </a:cubicBezTo>
                  <a:cubicBezTo>
                    <a:pt x="4466" y="1133"/>
                    <a:pt x="2361" y="924"/>
                    <a:pt x="173" y="324"/>
                  </a:cubicBezTo>
                  <a:cubicBezTo>
                    <a:pt x="164" y="322"/>
                    <a:pt x="155" y="321"/>
                    <a:pt x="146" y="321"/>
                  </a:cubicBezTo>
                  <a:cubicBezTo>
                    <a:pt x="92" y="321"/>
                    <a:pt x="35" y="356"/>
                    <a:pt x="23" y="414"/>
                  </a:cubicBezTo>
                  <a:cubicBezTo>
                    <a:pt x="0" y="482"/>
                    <a:pt x="45" y="550"/>
                    <a:pt x="113" y="572"/>
                  </a:cubicBezTo>
                  <a:cubicBezTo>
                    <a:pt x="2320" y="1175"/>
                    <a:pt x="4444" y="1386"/>
                    <a:pt x="6335" y="1386"/>
                  </a:cubicBezTo>
                  <a:cubicBezTo>
                    <a:pt x="10696" y="1386"/>
                    <a:pt x="13822" y="256"/>
                    <a:pt x="13867" y="241"/>
                  </a:cubicBezTo>
                  <a:cubicBezTo>
                    <a:pt x="13935" y="218"/>
                    <a:pt x="13965" y="143"/>
                    <a:pt x="13942" y="83"/>
                  </a:cubicBezTo>
                  <a:cubicBezTo>
                    <a:pt x="13925" y="30"/>
                    <a:pt x="13875" y="0"/>
                    <a:pt x="1382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30"/>
            <p:cNvSpPr/>
            <p:nvPr/>
          </p:nvSpPr>
          <p:spPr>
            <a:xfrm>
              <a:off x="6297025" y="2256600"/>
              <a:ext cx="50300" cy="79850"/>
            </a:xfrm>
            <a:custGeom>
              <a:avLst/>
              <a:gdLst/>
              <a:ahLst/>
              <a:cxnLst/>
              <a:rect l="l" t="t" r="r" b="b"/>
              <a:pathLst>
                <a:path w="2012" h="3194" extrusionOk="0">
                  <a:moveTo>
                    <a:pt x="2012" y="0"/>
                  </a:moveTo>
                  <a:lnTo>
                    <a:pt x="1" y="3194"/>
                  </a:lnTo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30"/>
            <p:cNvSpPr/>
            <p:nvPr/>
          </p:nvSpPr>
          <p:spPr>
            <a:xfrm>
              <a:off x="6293450" y="2253450"/>
              <a:ext cx="57475" cy="86200"/>
            </a:xfrm>
            <a:custGeom>
              <a:avLst/>
              <a:gdLst/>
              <a:ahLst/>
              <a:cxnLst/>
              <a:rect l="l" t="t" r="r" b="b"/>
              <a:pathLst>
                <a:path w="2299" h="3448" extrusionOk="0">
                  <a:moveTo>
                    <a:pt x="2153" y="0"/>
                  </a:moveTo>
                  <a:cubicBezTo>
                    <a:pt x="2112" y="0"/>
                    <a:pt x="2073" y="20"/>
                    <a:pt x="2050" y="59"/>
                  </a:cubicBezTo>
                  <a:lnTo>
                    <a:pt x="38" y="3252"/>
                  </a:lnTo>
                  <a:cubicBezTo>
                    <a:pt x="1" y="3312"/>
                    <a:pt x="16" y="3388"/>
                    <a:pt x="76" y="3425"/>
                  </a:cubicBezTo>
                  <a:cubicBezTo>
                    <a:pt x="99" y="3440"/>
                    <a:pt x="121" y="3448"/>
                    <a:pt x="144" y="3448"/>
                  </a:cubicBezTo>
                  <a:cubicBezTo>
                    <a:pt x="182" y="3448"/>
                    <a:pt x="227" y="3425"/>
                    <a:pt x="249" y="3388"/>
                  </a:cubicBezTo>
                  <a:lnTo>
                    <a:pt x="2260" y="194"/>
                  </a:lnTo>
                  <a:cubicBezTo>
                    <a:pt x="2298" y="134"/>
                    <a:pt x="2283" y="59"/>
                    <a:pt x="2223" y="21"/>
                  </a:cubicBezTo>
                  <a:cubicBezTo>
                    <a:pt x="2201" y="7"/>
                    <a:pt x="2177" y="0"/>
                    <a:pt x="215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30"/>
            <p:cNvSpPr/>
            <p:nvPr/>
          </p:nvSpPr>
          <p:spPr>
            <a:xfrm>
              <a:off x="6330375" y="2333600"/>
              <a:ext cx="58000" cy="18875"/>
            </a:xfrm>
            <a:custGeom>
              <a:avLst/>
              <a:gdLst/>
              <a:ahLst/>
              <a:cxnLst/>
              <a:rect l="l" t="t" r="r" b="b"/>
              <a:pathLst>
                <a:path w="2320" h="755" extrusionOk="0">
                  <a:moveTo>
                    <a:pt x="0" y="1"/>
                  </a:moveTo>
                  <a:lnTo>
                    <a:pt x="2320" y="754"/>
                  </a:lnTo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30"/>
            <p:cNvSpPr/>
            <p:nvPr/>
          </p:nvSpPr>
          <p:spPr>
            <a:xfrm>
              <a:off x="6326775" y="2330625"/>
              <a:ext cx="65200" cy="25050"/>
            </a:xfrm>
            <a:custGeom>
              <a:avLst/>
              <a:gdLst/>
              <a:ahLst/>
              <a:cxnLst/>
              <a:rect l="l" t="t" r="r" b="b"/>
              <a:pathLst>
                <a:path w="2608" h="1002" extrusionOk="0">
                  <a:moveTo>
                    <a:pt x="141" y="0"/>
                  </a:moveTo>
                  <a:cubicBezTo>
                    <a:pt x="89" y="0"/>
                    <a:pt x="42" y="34"/>
                    <a:pt x="24" y="82"/>
                  </a:cubicBezTo>
                  <a:cubicBezTo>
                    <a:pt x="1" y="150"/>
                    <a:pt x="39" y="225"/>
                    <a:pt x="106" y="240"/>
                  </a:cubicBezTo>
                  <a:lnTo>
                    <a:pt x="2426" y="994"/>
                  </a:lnTo>
                  <a:cubicBezTo>
                    <a:pt x="2441" y="1001"/>
                    <a:pt x="2449" y="1001"/>
                    <a:pt x="2464" y="1001"/>
                  </a:cubicBezTo>
                  <a:cubicBezTo>
                    <a:pt x="2517" y="1001"/>
                    <a:pt x="2569" y="964"/>
                    <a:pt x="2585" y="911"/>
                  </a:cubicBezTo>
                  <a:cubicBezTo>
                    <a:pt x="2607" y="851"/>
                    <a:pt x="2569" y="775"/>
                    <a:pt x="2502" y="753"/>
                  </a:cubicBezTo>
                  <a:lnTo>
                    <a:pt x="182" y="7"/>
                  </a:lnTo>
                  <a:cubicBezTo>
                    <a:pt x="168" y="2"/>
                    <a:pt x="155" y="0"/>
                    <a:pt x="14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30"/>
            <p:cNvSpPr/>
            <p:nvPr/>
          </p:nvSpPr>
          <p:spPr>
            <a:xfrm>
              <a:off x="5673375" y="2463725"/>
              <a:ext cx="423325" cy="320900"/>
            </a:xfrm>
            <a:custGeom>
              <a:avLst/>
              <a:gdLst/>
              <a:ahLst/>
              <a:cxnLst/>
              <a:rect l="l" t="t" r="r" b="b"/>
              <a:pathLst>
                <a:path w="16933" h="12836" extrusionOk="0">
                  <a:moveTo>
                    <a:pt x="8640" y="1"/>
                  </a:moveTo>
                  <a:lnTo>
                    <a:pt x="8640" y="1"/>
                  </a:lnTo>
                  <a:cubicBezTo>
                    <a:pt x="0" y="4068"/>
                    <a:pt x="8105" y="12836"/>
                    <a:pt x="8105" y="12836"/>
                  </a:cubicBezTo>
                  <a:cubicBezTo>
                    <a:pt x="8105" y="12836"/>
                    <a:pt x="16933" y="4317"/>
                    <a:pt x="8640" y="1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30"/>
            <p:cNvSpPr/>
            <p:nvPr/>
          </p:nvSpPr>
          <p:spPr>
            <a:xfrm>
              <a:off x="5769400" y="2460625"/>
              <a:ext cx="225425" cy="327200"/>
            </a:xfrm>
            <a:custGeom>
              <a:avLst/>
              <a:gdLst/>
              <a:ahLst/>
              <a:cxnLst/>
              <a:rect l="l" t="t" r="r" b="b"/>
              <a:pathLst>
                <a:path w="9017" h="13088" extrusionOk="0">
                  <a:moveTo>
                    <a:pt x="4799" y="268"/>
                  </a:moveTo>
                  <a:cubicBezTo>
                    <a:pt x="6795" y="1322"/>
                    <a:pt x="7924" y="2716"/>
                    <a:pt x="8173" y="4411"/>
                  </a:cubicBezTo>
                  <a:cubicBezTo>
                    <a:pt x="8708" y="8079"/>
                    <a:pt x="4912" y="12123"/>
                    <a:pt x="4271" y="12779"/>
                  </a:cubicBezTo>
                  <a:cubicBezTo>
                    <a:pt x="3676" y="12108"/>
                    <a:pt x="332" y="8079"/>
                    <a:pt x="1040" y="4471"/>
                  </a:cubicBezTo>
                  <a:cubicBezTo>
                    <a:pt x="1379" y="2708"/>
                    <a:pt x="2644" y="1292"/>
                    <a:pt x="4799" y="268"/>
                  </a:cubicBezTo>
                  <a:close/>
                  <a:moveTo>
                    <a:pt x="4802" y="0"/>
                  </a:moveTo>
                  <a:cubicBezTo>
                    <a:pt x="4784" y="0"/>
                    <a:pt x="4765" y="4"/>
                    <a:pt x="4746" y="12"/>
                  </a:cubicBezTo>
                  <a:cubicBezTo>
                    <a:pt x="2486" y="1081"/>
                    <a:pt x="1153" y="2565"/>
                    <a:pt x="791" y="4426"/>
                  </a:cubicBezTo>
                  <a:cubicBezTo>
                    <a:pt x="1" y="8478"/>
                    <a:pt x="4000" y="12862"/>
                    <a:pt x="4173" y="13050"/>
                  </a:cubicBezTo>
                  <a:cubicBezTo>
                    <a:pt x="4196" y="13073"/>
                    <a:pt x="4226" y="13088"/>
                    <a:pt x="4256" y="13088"/>
                  </a:cubicBezTo>
                  <a:lnTo>
                    <a:pt x="4264" y="13088"/>
                  </a:lnTo>
                  <a:cubicBezTo>
                    <a:pt x="4294" y="13088"/>
                    <a:pt x="4324" y="13073"/>
                    <a:pt x="4347" y="13050"/>
                  </a:cubicBezTo>
                  <a:cubicBezTo>
                    <a:pt x="4543" y="12869"/>
                    <a:pt x="9017" y="8493"/>
                    <a:pt x="8422" y="4373"/>
                  </a:cubicBezTo>
                  <a:cubicBezTo>
                    <a:pt x="8158" y="2580"/>
                    <a:pt x="6960" y="1111"/>
                    <a:pt x="4859" y="12"/>
                  </a:cubicBezTo>
                  <a:cubicBezTo>
                    <a:pt x="4840" y="4"/>
                    <a:pt x="4821" y="0"/>
                    <a:pt x="480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30"/>
            <p:cNvSpPr/>
            <p:nvPr/>
          </p:nvSpPr>
          <p:spPr>
            <a:xfrm>
              <a:off x="5866375" y="2463725"/>
              <a:ext cx="23000" cy="282475"/>
            </a:xfrm>
            <a:custGeom>
              <a:avLst/>
              <a:gdLst/>
              <a:ahLst/>
              <a:cxnLst/>
              <a:rect l="l" t="t" r="r" b="b"/>
              <a:pathLst>
                <a:path w="920" h="11299" extrusionOk="0">
                  <a:moveTo>
                    <a:pt x="920" y="1"/>
                  </a:moveTo>
                  <a:lnTo>
                    <a:pt x="920" y="1"/>
                  </a:lnTo>
                  <a:cubicBezTo>
                    <a:pt x="1" y="6750"/>
                    <a:pt x="249" y="11299"/>
                    <a:pt x="249" y="11299"/>
                  </a:cubicBezTo>
                  <a:lnTo>
                    <a:pt x="920" y="1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30"/>
            <p:cNvSpPr/>
            <p:nvPr/>
          </p:nvSpPr>
          <p:spPr>
            <a:xfrm>
              <a:off x="5863550" y="2460650"/>
              <a:ext cx="29225" cy="288575"/>
            </a:xfrm>
            <a:custGeom>
              <a:avLst/>
              <a:gdLst/>
              <a:ahLst/>
              <a:cxnLst/>
              <a:rect l="l" t="t" r="r" b="b"/>
              <a:pathLst>
                <a:path w="1169" h="11543" extrusionOk="0">
                  <a:moveTo>
                    <a:pt x="1024" y="1"/>
                  </a:moveTo>
                  <a:cubicBezTo>
                    <a:pt x="966" y="1"/>
                    <a:pt x="918" y="49"/>
                    <a:pt x="905" y="109"/>
                  </a:cubicBezTo>
                  <a:cubicBezTo>
                    <a:pt x="1" y="6790"/>
                    <a:pt x="234" y="11377"/>
                    <a:pt x="234" y="11422"/>
                  </a:cubicBezTo>
                  <a:cubicBezTo>
                    <a:pt x="242" y="11490"/>
                    <a:pt x="294" y="11542"/>
                    <a:pt x="362" y="11542"/>
                  </a:cubicBezTo>
                  <a:lnTo>
                    <a:pt x="370" y="11542"/>
                  </a:lnTo>
                  <a:cubicBezTo>
                    <a:pt x="438" y="11542"/>
                    <a:pt x="490" y="11482"/>
                    <a:pt x="490" y="11414"/>
                  </a:cubicBezTo>
                  <a:cubicBezTo>
                    <a:pt x="483" y="11369"/>
                    <a:pt x="249" y="6797"/>
                    <a:pt x="1161" y="146"/>
                  </a:cubicBezTo>
                  <a:cubicBezTo>
                    <a:pt x="1168" y="71"/>
                    <a:pt x="1115" y="11"/>
                    <a:pt x="1048" y="3"/>
                  </a:cubicBezTo>
                  <a:cubicBezTo>
                    <a:pt x="1040" y="1"/>
                    <a:pt x="1032" y="1"/>
                    <a:pt x="102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30"/>
            <p:cNvSpPr/>
            <p:nvPr/>
          </p:nvSpPr>
          <p:spPr>
            <a:xfrm>
              <a:off x="5836250" y="2638300"/>
              <a:ext cx="37125" cy="52750"/>
            </a:xfrm>
            <a:custGeom>
              <a:avLst/>
              <a:gdLst/>
              <a:ahLst/>
              <a:cxnLst/>
              <a:rect l="l" t="t" r="r" b="b"/>
              <a:pathLst>
                <a:path w="1485" h="2110" extrusionOk="0">
                  <a:moveTo>
                    <a:pt x="1484" y="0"/>
                  </a:moveTo>
                  <a:lnTo>
                    <a:pt x="1" y="2109"/>
                  </a:lnTo>
                  <a:cubicBezTo>
                    <a:pt x="189" y="1966"/>
                    <a:pt x="1484" y="1"/>
                    <a:pt x="1484" y="0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30"/>
            <p:cNvSpPr/>
            <p:nvPr/>
          </p:nvSpPr>
          <p:spPr>
            <a:xfrm>
              <a:off x="5832675" y="2635150"/>
              <a:ext cx="44275" cy="59100"/>
            </a:xfrm>
            <a:custGeom>
              <a:avLst/>
              <a:gdLst/>
              <a:ahLst/>
              <a:cxnLst/>
              <a:rect l="l" t="t" r="r" b="b"/>
              <a:pathLst>
                <a:path w="1771" h="2364" extrusionOk="0">
                  <a:moveTo>
                    <a:pt x="1633" y="0"/>
                  </a:moveTo>
                  <a:cubicBezTo>
                    <a:pt x="1591" y="0"/>
                    <a:pt x="1551" y="20"/>
                    <a:pt x="1522" y="58"/>
                  </a:cubicBezTo>
                  <a:cubicBezTo>
                    <a:pt x="904" y="1000"/>
                    <a:pt x="174" y="2047"/>
                    <a:pt x="61" y="2137"/>
                  </a:cubicBezTo>
                  <a:cubicBezTo>
                    <a:pt x="8" y="2182"/>
                    <a:pt x="0" y="2265"/>
                    <a:pt x="46" y="2318"/>
                  </a:cubicBezTo>
                  <a:cubicBezTo>
                    <a:pt x="68" y="2348"/>
                    <a:pt x="106" y="2363"/>
                    <a:pt x="144" y="2363"/>
                  </a:cubicBezTo>
                  <a:cubicBezTo>
                    <a:pt x="166" y="2363"/>
                    <a:pt x="196" y="2356"/>
                    <a:pt x="219" y="2333"/>
                  </a:cubicBezTo>
                  <a:cubicBezTo>
                    <a:pt x="415" y="2182"/>
                    <a:pt x="1514" y="525"/>
                    <a:pt x="1733" y="194"/>
                  </a:cubicBezTo>
                  <a:cubicBezTo>
                    <a:pt x="1770" y="141"/>
                    <a:pt x="1755" y="58"/>
                    <a:pt x="1703" y="21"/>
                  </a:cubicBezTo>
                  <a:cubicBezTo>
                    <a:pt x="1681" y="7"/>
                    <a:pt x="1656" y="0"/>
                    <a:pt x="163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30"/>
            <p:cNvSpPr/>
            <p:nvPr/>
          </p:nvSpPr>
          <p:spPr>
            <a:xfrm>
              <a:off x="5874675" y="2674825"/>
              <a:ext cx="32025" cy="48225"/>
            </a:xfrm>
            <a:custGeom>
              <a:avLst/>
              <a:gdLst/>
              <a:ahLst/>
              <a:cxnLst/>
              <a:rect l="l" t="t" r="r" b="b"/>
              <a:pathLst>
                <a:path w="1281" h="1929" extrusionOk="0">
                  <a:moveTo>
                    <a:pt x="0" y="0"/>
                  </a:moveTo>
                  <a:lnTo>
                    <a:pt x="1281" y="1929"/>
                  </a:lnTo>
                  <a:cubicBezTo>
                    <a:pt x="1213" y="1725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30"/>
            <p:cNvSpPr/>
            <p:nvPr/>
          </p:nvSpPr>
          <p:spPr>
            <a:xfrm>
              <a:off x="5871075" y="2671600"/>
              <a:ext cx="39025" cy="54650"/>
            </a:xfrm>
            <a:custGeom>
              <a:avLst/>
              <a:gdLst/>
              <a:ahLst/>
              <a:cxnLst/>
              <a:rect l="l" t="t" r="r" b="b"/>
              <a:pathLst>
                <a:path w="1561" h="2186" extrusionOk="0">
                  <a:moveTo>
                    <a:pt x="146" y="1"/>
                  </a:moveTo>
                  <a:cubicBezTo>
                    <a:pt x="120" y="1"/>
                    <a:pt x="93" y="9"/>
                    <a:pt x="69" y="24"/>
                  </a:cubicBezTo>
                  <a:cubicBezTo>
                    <a:pt x="9" y="61"/>
                    <a:pt x="1" y="144"/>
                    <a:pt x="39" y="197"/>
                  </a:cubicBezTo>
                  <a:cubicBezTo>
                    <a:pt x="619" y="1026"/>
                    <a:pt x="1259" y="1967"/>
                    <a:pt x="1304" y="2095"/>
                  </a:cubicBezTo>
                  <a:cubicBezTo>
                    <a:pt x="1319" y="2148"/>
                    <a:pt x="1372" y="2186"/>
                    <a:pt x="1425" y="2186"/>
                  </a:cubicBezTo>
                  <a:cubicBezTo>
                    <a:pt x="1432" y="2186"/>
                    <a:pt x="1447" y="2186"/>
                    <a:pt x="1462" y="2178"/>
                  </a:cubicBezTo>
                  <a:cubicBezTo>
                    <a:pt x="1522" y="2163"/>
                    <a:pt x="1560" y="2088"/>
                    <a:pt x="1545" y="2020"/>
                  </a:cubicBezTo>
                  <a:cubicBezTo>
                    <a:pt x="1477" y="1809"/>
                    <a:pt x="445" y="348"/>
                    <a:pt x="242" y="54"/>
                  </a:cubicBezTo>
                  <a:cubicBezTo>
                    <a:pt x="220" y="18"/>
                    <a:pt x="184" y="1"/>
                    <a:pt x="14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30"/>
            <p:cNvSpPr/>
            <p:nvPr/>
          </p:nvSpPr>
          <p:spPr>
            <a:xfrm>
              <a:off x="5542125" y="2402150"/>
              <a:ext cx="318350" cy="230800"/>
            </a:xfrm>
            <a:custGeom>
              <a:avLst/>
              <a:gdLst/>
              <a:ahLst/>
              <a:cxnLst/>
              <a:rect l="l" t="t" r="r" b="b"/>
              <a:pathLst>
                <a:path w="12734" h="9232" extrusionOk="0">
                  <a:moveTo>
                    <a:pt x="7658" y="1"/>
                  </a:moveTo>
                  <a:cubicBezTo>
                    <a:pt x="1673" y="1"/>
                    <a:pt x="0" y="9039"/>
                    <a:pt x="0" y="9039"/>
                  </a:cubicBezTo>
                  <a:cubicBezTo>
                    <a:pt x="0" y="9039"/>
                    <a:pt x="1182" y="9231"/>
                    <a:pt x="2795" y="9231"/>
                  </a:cubicBezTo>
                  <a:cubicBezTo>
                    <a:pt x="6578" y="9231"/>
                    <a:pt x="12734" y="8176"/>
                    <a:pt x="11577" y="1115"/>
                  </a:cubicBezTo>
                  <a:cubicBezTo>
                    <a:pt x="10101" y="330"/>
                    <a:pt x="8801" y="1"/>
                    <a:pt x="7658" y="1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30"/>
            <p:cNvSpPr/>
            <p:nvPr/>
          </p:nvSpPr>
          <p:spPr>
            <a:xfrm>
              <a:off x="5538925" y="2399025"/>
              <a:ext cx="306200" cy="237225"/>
            </a:xfrm>
            <a:custGeom>
              <a:avLst/>
              <a:gdLst/>
              <a:ahLst/>
              <a:cxnLst/>
              <a:rect l="l" t="t" r="r" b="b"/>
              <a:pathLst>
                <a:path w="12248" h="9489" extrusionOk="0">
                  <a:moveTo>
                    <a:pt x="7781" y="254"/>
                  </a:moveTo>
                  <a:cubicBezTo>
                    <a:pt x="8961" y="254"/>
                    <a:pt x="10233" y="611"/>
                    <a:pt x="11592" y="1323"/>
                  </a:cubicBezTo>
                  <a:cubicBezTo>
                    <a:pt x="11976" y="3764"/>
                    <a:pt x="11502" y="5669"/>
                    <a:pt x="10176" y="6995"/>
                  </a:cubicBezTo>
                  <a:cubicBezTo>
                    <a:pt x="8327" y="8845"/>
                    <a:pt x="5177" y="9223"/>
                    <a:pt x="2900" y="9223"/>
                  </a:cubicBezTo>
                  <a:cubicBezTo>
                    <a:pt x="1626" y="9223"/>
                    <a:pt x="625" y="9105"/>
                    <a:pt x="279" y="9059"/>
                  </a:cubicBezTo>
                  <a:cubicBezTo>
                    <a:pt x="475" y="8140"/>
                    <a:pt x="1808" y="2536"/>
                    <a:pt x="5438" y="781"/>
                  </a:cubicBezTo>
                  <a:cubicBezTo>
                    <a:pt x="6171" y="430"/>
                    <a:pt x="6953" y="254"/>
                    <a:pt x="7781" y="254"/>
                  </a:cubicBezTo>
                  <a:close/>
                  <a:moveTo>
                    <a:pt x="7786" y="0"/>
                  </a:moveTo>
                  <a:cubicBezTo>
                    <a:pt x="6919" y="0"/>
                    <a:pt x="6101" y="185"/>
                    <a:pt x="5333" y="555"/>
                  </a:cubicBezTo>
                  <a:cubicBezTo>
                    <a:pt x="1273" y="2513"/>
                    <a:pt x="15" y="9074"/>
                    <a:pt x="8" y="9142"/>
                  </a:cubicBezTo>
                  <a:cubicBezTo>
                    <a:pt x="0" y="9172"/>
                    <a:pt x="8" y="9209"/>
                    <a:pt x="23" y="9232"/>
                  </a:cubicBezTo>
                  <a:cubicBezTo>
                    <a:pt x="45" y="9262"/>
                    <a:pt x="75" y="9277"/>
                    <a:pt x="106" y="9285"/>
                  </a:cubicBezTo>
                  <a:cubicBezTo>
                    <a:pt x="226" y="9307"/>
                    <a:pt x="1394" y="9488"/>
                    <a:pt x="2960" y="9488"/>
                  </a:cubicBezTo>
                  <a:cubicBezTo>
                    <a:pt x="5273" y="9488"/>
                    <a:pt x="8444" y="9089"/>
                    <a:pt x="10349" y="7176"/>
                  </a:cubicBezTo>
                  <a:cubicBezTo>
                    <a:pt x="11750" y="5775"/>
                    <a:pt x="12248" y="3771"/>
                    <a:pt x="11833" y="1218"/>
                  </a:cubicBezTo>
                  <a:cubicBezTo>
                    <a:pt x="11826" y="1180"/>
                    <a:pt x="11796" y="1150"/>
                    <a:pt x="11765" y="1127"/>
                  </a:cubicBezTo>
                  <a:cubicBezTo>
                    <a:pt x="10350" y="375"/>
                    <a:pt x="9020" y="0"/>
                    <a:pt x="778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30"/>
            <p:cNvSpPr/>
            <p:nvPr/>
          </p:nvSpPr>
          <p:spPr>
            <a:xfrm>
              <a:off x="5580525" y="2437375"/>
              <a:ext cx="235025" cy="163475"/>
            </a:xfrm>
            <a:custGeom>
              <a:avLst/>
              <a:gdLst/>
              <a:ahLst/>
              <a:cxnLst/>
              <a:rect l="l" t="t" r="r" b="b"/>
              <a:pathLst>
                <a:path w="9401" h="6539" extrusionOk="0">
                  <a:moveTo>
                    <a:pt x="9401" y="0"/>
                  </a:moveTo>
                  <a:lnTo>
                    <a:pt x="9401" y="0"/>
                  </a:lnTo>
                  <a:cubicBezTo>
                    <a:pt x="3338" y="1981"/>
                    <a:pt x="1" y="6538"/>
                    <a:pt x="1" y="6538"/>
                  </a:cubicBezTo>
                  <a:lnTo>
                    <a:pt x="9401" y="0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30"/>
            <p:cNvSpPr/>
            <p:nvPr/>
          </p:nvSpPr>
          <p:spPr>
            <a:xfrm>
              <a:off x="5576950" y="2434200"/>
              <a:ext cx="242200" cy="169650"/>
            </a:xfrm>
            <a:custGeom>
              <a:avLst/>
              <a:gdLst/>
              <a:ahLst/>
              <a:cxnLst/>
              <a:rect l="l" t="t" r="r" b="b"/>
              <a:pathLst>
                <a:path w="9688" h="6786" extrusionOk="0">
                  <a:moveTo>
                    <a:pt x="9546" y="0"/>
                  </a:moveTo>
                  <a:cubicBezTo>
                    <a:pt x="9533" y="0"/>
                    <a:pt x="9520" y="2"/>
                    <a:pt x="9506" y="7"/>
                  </a:cubicBezTo>
                  <a:cubicBezTo>
                    <a:pt x="3473" y="1980"/>
                    <a:pt x="76" y="6545"/>
                    <a:pt x="38" y="6590"/>
                  </a:cubicBezTo>
                  <a:cubicBezTo>
                    <a:pt x="1" y="6643"/>
                    <a:pt x="8" y="6725"/>
                    <a:pt x="68" y="6763"/>
                  </a:cubicBezTo>
                  <a:cubicBezTo>
                    <a:pt x="91" y="6778"/>
                    <a:pt x="114" y="6786"/>
                    <a:pt x="144" y="6786"/>
                  </a:cubicBezTo>
                  <a:cubicBezTo>
                    <a:pt x="181" y="6786"/>
                    <a:pt x="219" y="6771"/>
                    <a:pt x="242" y="6740"/>
                  </a:cubicBezTo>
                  <a:cubicBezTo>
                    <a:pt x="272" y="6695"/>
                    <a:pt x="3631" y="2191"/>
                    <a:pt x="9582" y="248"/>
                  </a:cubicBezTo>
                  <a:cubicBezTo>
                    <a:pt x="9649" y="225"/>
                    <a:pt x="9687" y="157"/>
                    <a:pt x="9664" y="90"/>
                  </a:cubicBezTo>
                  <a:cubicBezTo>
                    <a:pt x="9646" y="35"/>
                    <a:pt x="9599" y="0"/>
                    <a:pt x="954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30"/>
            <p:cNvSpPr/>
            <p:nvPr/>
          </p:nvSpPr>
          <p:spPr>
            <a:xfrm>
              <a:off x="5680700" y="2505900"/>
              <a:ext cx="1550" cy="78925"/>
            </a:xfrm>
            <a:custGeom>
              <a:avLst/>
              <a:gdLst/>
              <a:ahLst/>
              <a:cxnLst/>
              <a:rect l="l" t="t" r="r" b="b"/>
              <a:pathLst>
                <a:path w="62" h="3157" extrusionOk="0">
                  <a:moveTo>
                    <a:pt x="61" y="3157"/>
                  </a:moveTo>
                  <a:lnTo>
                    <a:pt x="1" y="1"/>
                  </a:lnTo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30"/>
            <p:cNvSpPr/>
            <p:nvPr/>
          </p:nvSpPr>
          <p:spPr>
            <a:xfrm>
              <a:off x="5677500" y="2502700"/>
              <a:ext cx="7950" cy="85150"/>
            </a:xfrm>
            <a:custGeom>
              <a:avLst/>
              <a:gdLst/>
              <a:ahLst/>
              <a:cxnLst/>
              <a:rect l="l" t="t" r="r" b="b"/>
              <a:pathLst>
                <a:path w="318" h="3406" extrusionOk="0">
                  <a:moveTo>
                    <a:pt x="121" y="1"/>
                  </a:moveTo>
                  <a:cubicBezTo>
                    <a:pt x="54" y="1"/>
                    <a:pt x="1" y="61"/>
                    <a:pt x="1" y="129"/>
                  </a:cubicBezTo>
                  <a:lnTo>
                    <a:pt x="69" y="3285"/>
                  </a:lnTo>
                  <a:cubicBezTo>
                    <a:pt x="69" y="3353"/>
                    <a:pt x="121" y="3405"/>
                    <a:pt x="189" y="3405"/>
                  </a:cubicBezTo>
                  <a:lnTo>
                    <a:pt x="197" y="3405"/>
                  </a:lnTo>
                  <a:cubicBezTo>
                    <a:pt x="264" y="3405"/>
                    <a:pt x="317" y="3353"/>
                    <a:pt x="317" y="3277"/>
                  </a:cubicBezTo>
                  <a:lnTo>
                    <a:pt x="249" y="121"/>
                  </a:lnTo>
                  <a:cubicBezTo>
                    <a:pt x="249" y="54"/>
                    <a:pt x="189" y="1"/>
                    <a:pt x="12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30"/>
            <p:cNvSpPr/>
            <p:nvPr/>
          </p:nvSpPr>
          <p:spPr>
            <a:xfrm>
              <a:off x="5609350" y="2523050"/>
              <a:ext cx="49350" cy="13775"/>
            </a:xfrm>
            <a:custGeom>
              <a:avLst/>
              <a:gdLst/>
              <a:ahLst/>
              <a:cxnLst/>
              <a:rect l="l" t="t" r="r" b="b"/>
              <a:pathLst>
                <a:path w="1974" h="551" extrusionOk="0">
                  <a:moveTo>
                    <a:pt x="1974" y="0"/>
                  </a:moveTo>
                  <a:lnTo>
                    <a:pt x="0" y="550"/>
                  </a:lnTo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30"/>
            <p:cNvSpPr/>
            <p:nvPr/>
          </p:nvSpPr>
          <p:spPr>
            <a:xfrm>
              <a:off x="5605950" y="2519950"/>
              <a:ext cx="56150" cy="19875"/>
            </a:xfrm>
            <a:custGeom>
              <a:avLst/>
              <a:gdLst/>
              <a:ahLst/>
              <a:cxnLst/>
              <a:rect l="l" t="t" r="r" b="b"/>
              <a:pathLst>
                <a:path w="2246" h="795" extrusionOk="0">
                  <a:moveTo>
                    <a:pt x="2102" y="1"/>
                  </a:moveTo>
                  <a:cubicBezTo>
                    <a:pt x="2092" y="1"/>
                    <a:pt x="2082" y="2"/>
                    <a:pt x="2072" y="4"/>
                  </a:cubicBezTo>
                  <a:lnTo>
                    <a:pt x="106" y="554"/>
                  </a:lnTo>
                  <a:cubicBezTo>
                    <a:pt x="38" y="569"/>
                    <a:pt x="1" y="637"/>
                    <a:pt x="16" y="704"/>
                  </a:cubicBezTo>
                  <a:cubicBezTo>
                    <a:pt x="31" y="765"/>
                    <a:pt x="83" y="795"/>
                    <a:pt x="136" y="795"/>
                  </a:cubicBezTo>
                  <a:lnTo>
                    <a:pt x="174" y="795"/>
                  </a:lnTo>
                  <a:lnTo>
                    <a:pt x="2140" y="245"/>
                  </a:lnTo>
                  <a:cubicBezTo>
                    <a:pt x="2208" y="230"/>
                    <a:pt x="2245" y="162"/>
                    <a:pt x="2230" y="94"/>
                  </a:cubicBezTo>
                  <a:cubicBezTo>
                    <a:pt x="2211" y="36"/>
                    <a:pt x="2159" y="1"/>
                    <a:pt x="210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30"/>
            <p:cNvSpPr/>
            <p:nvPr/>
          </p:nvSpPr>
          <p:spPr>
            <a:xfrm>
              <a:off x="5889350" y="2241725"/>
              <a:ext cx="381150" cy="378050"/>
            </a:xfrm>
            <a:custGeom>
              <a:avLst/>
              <a:gdLst/>
              <a:ahLst/>
              <a:cxnLst/>
              <a:rect l="l" t="t" r="r" b="b"/>
              <a:pathLst>
                <a:path w="15246" h="15122" extrusionOk="0">
                  <a:moveTo>
                    <a:pt x="10146" y="1"/>
                  </a:moveTo>
                  <a:cubicBezTo>
                    <a:pt x="7187" y="1"/>
                    <a:pt x="1040" y="1590"/>
                    <a:pt x="1040" y="1590"/>
                  </a:cubicBezTo>
                  <a:cubicBezTo>
                    <a:pt x="1040" y="1590"/>
                    <a:pt x="1033" y="1627"/>
                    <a:pt x="1025" y="1695"/>
                  </a:cubicBezTo>
                  <a:cubicBezTo>
                    <a:pt x="852" y="1748"/>
                    <a:pt x="1" y="10131"/>
                    <a:pt x="897" y="12142"/>
                  </a:cubicBezTo>
                  <a:cubicBezTo>
                    <a:pt x="1703" y="13979"/>
                    <a:pt x="3544" y="15122"/>
                    <a:pt x="5408" y="15122"/>
                  </a:cubicBezTo>
                  <a:cubicBezTo>
                    <a:pt x="5913" y="15122"/>
                    <a:pt x="6420" y="15038"/>
                    <a:pt x="6908" y="14861"/>
                  </a:cubicBezTo>
                  <a:cubicBezTo>
                    <a:pt x="9197" y="14025"/>
                    <a:pt x="10222" y="11464"/>
                    <a:pt x="9190" y="9129"/>
                  </a:cubicBezTo>
                  <a:cubicBezTo>
                    <a:pt x="9100" y="8933"/>
                    <a:pt x="8956" y="8715"/>
                    <a:pt x="8791" y="8481"/>
                  </a:cubicBezTo>
                  <a:lnTo>
                    <a:pt x="8791" y="8481"/>
                  </a:lnTo>
                  <a:cubicBezTo>
                    <a:pt x="9009" y="8587"/>
                    <a:pt x="9220" y="8677"/>
                    <a:pt x="9401" y="8723"/>
                  </a:cubicBezTo>
                  <a:cubicBezTo>
                    <a:pt x="9828" y="8841"/>
                    <a:pt x="10252" y="8898"/>
                    <a:pt x="10665" y="8898"/>
                  </a:cubicBezTo>
                  <a:cubicBezTo>
                    <a:pt x="12637" y="8898"/>
                    <a:pt x="14344" y="7610"/>
                    <a:pt x="14749" y="5642"/>
                  </a:cubicBezTo>
                  <a:cubicBezTo>
                    <a:pt x="15246" y="3262"/>
                    <a:pt x="13649" y="784"/>
                    <a:pt x="11186" y="106"/>
                  </a:cubicBezTo>
                  <a:cubicBezTo>
                    <a:pt x="10921" y="33"/>
                    <a:pt x="10566" y="1"/>
                    <a:pt x="10146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30"/>
            <p:cNvSpPr/>
            <p:nvPr/>
          </p:nvSpPr>
          <p:spPr>
            <a:xfrm>
              <a:off x="5887100" y="2238575"/>
              <a:ext cx="386800" cy="384300"/>
            </a:xfrm>
            <a:custGeom>
              <a:avLst/>
              <a:gdLst/>
              <a:ahLst/>
              <a:cxnLst/>
              <a:rect l="l" t="t" r="r" b="b"/>
              <a:pathLst>
                <a:path w="15472" h="15372" extrusionOk="0">
                  <a:moveTo>
                    <a:pt x="10237" y="251"/>
                  </a:moveTo>
                  <a:cubicBezTo>
                    <a:pt x="10645" y="251"/>
                    <a:pt x="10990" y="282"/>
                    <a:pt x="11246" y="352"/>
                  </a:cubicBezTo>
                  <a:cubicBezTo>
                    <a:pt x="13641" y="1015"/>
                    <a:pt x="15200" y="3433"/>
                    <a:pt x="14718" y="5745"/>
                  </a:cubicBezTo>
                  <a:cubicBezTo>
                    <a:pt x="14492" y="6822"/>
                    <a:pt x="13860" y="7726"/>
                    <a:pt x="12933" y="8299"/>
                  </a:cubicBezTo>
                  <a:cubicBezTo>
                    <a:pt x="12278" y="8697"/>
                    <a:pt x="11534" y="8900"/>
                    <a:pt x="10762" y="8900"/>
                  </a:cubicBezTo>
                  <a:cubicBezTo>
                    <a:pt x="10353" y="8900"/>
                    <a:pt x="9936" y="8843"/>
                    <a:pt x="9521" y="8728"/>
                  </a:cubicBezTo>
                  <a:cubicBezTo>
                    <a:pt x="9363" y="8690"/>
                    <a:pt x="9182" y="8615"/>
                    <a:pt x="8941" y="8495"/>
                  </a:cubicBezTo>
                  <a:cubicBezTo>
                    <a:pt x="8922" y="8486"/>
                    <a:pt x="8902" y="8482"/>
                    <a:pt x="8883" y="8482"/>
                  </a:cubicBezTo>
                  <a:cubicBezTo>
                    <a:pt x="8848" y="8482"/>
                    <a:pt x="8814" y="8496"/>
                    <a:pt x="8790" y="8525"/>
                  </a:cubicBezTo>
                  <a:cubicBezTo>
                    <a:pt x="8753" y="8570"/>
                    <a:pt x="8745" y="8630"/>
                    <a:pt x="8783" y="8683"/>
                  </a:cubicBezTo>
                  <a:cubicBezTo>
                    <a:pt x="8971" y="8946"/>
                    <a:pt x="9092" y="9142"/>
                    <a:pt x="9159" y="9308"/>
                  </a:cubicBezTo>
                  <a:cubicBezTo>
                    <a:pt x="9664" y="10438"/>
                    <a:pt x="9687" y="11650"/>
                    <a:pt x="9227" y="12728"/>
                  </a:cubicBezTo>
                  <a:cubicBezTo>
                    <a:pt x="8805" y="13729"/>
                    <a:pt x="7992" y="14490"/>
                    <a:pt x="6952" y="14867"/>
                  </a:cubicBezTo>
                  <a:cubicBezTo>
                    <a:pt x="6478" y="15040"/>
                    <a:pt x="5985" y="15123"/>
                    <a:pt x="5493" y="15123"/>
                  </a:cubicBezTo>
                  <a:cubicBezTo>
                    <a:pt x="3682" y="15123"/>
                    <a:pt x="1888" y="14006"/>
                    <a:pt x="1100" y="12223"/>
                  </a:cubicBezTo>
                  <a:cubicBezTo>
                    <a:pt x="234" y="10272"/>
                    <a:pt x="1055" y="2341"/>
                    <a:pt x="1213" y="1904"/>
                  </a:cubicBezTo>
                  <a:cubicBezTo>
                    <a:pt x="1228" y="1881"/>
                    <a:pt x="1235" y="1859"/>
                    <a:pt x="1243" y="1836"/>
                  </a:cubicBezTo>
                  <a:lnTo>
                    <a:pt x="1243" y="1821"/>
                  </a:lnTo>
                  <a:cubicBezTo>
                    <a:pt x="1983" y="1631"/>
                    <a:pt x="7514" y="251"/>
                    <a:pt x="10237" y="251"/>
                  </a:cubicBezTo>
                  <a:close/>
                  <a:moveTo>
                    <a:pt x="10228" y="1"/>
                  </a:moveTo>
                  <a:cubicBezTo>
                    <a:pt x="7289" y="1"/>
                    <a:pt x="1388" y="1523"/>
                    <a:pt x="1100" y="1595"/>
                  </a:cubicBezTo>
                  <a:cubicBezTo>
                    <a:pt x="1047" y="1610"/>
                    <a:pt x="1017" y="1648"/>
                    <a:pt x="1010" y="1700"/>
                  </a:cubicBezTo>
                  <a:lnTo>
                    <a:pt x="994" y="1768"/>
                  </a:lnTo>
                  <a:cubicBezTo>
                    <a:pt x="994" y="1776"/>
                    <a:pt x="994" y="1783"/>
                    <a:pt x="987" y="1783"/>
                  </a:cubicBezTo>
                  <a:cubicBezTo>
                    <a:pt x="746" y="2303"/>
                    <a:pt x="0" y="10355"/>
                    <a:pt x="866" y="12321"/>
                  </a:cubicBezTo>
                  <a:cubicBezTo>
                    <a:pt x="1702" y="14196"/>
                    <a:pt x="3586" y="15371"/>
                    <a:pt x="5499" y="15371"/>
                  </a:cubicBezTo>
                  <a:cubicBezTo>
                    <a:pt x="6018" y="15371"/>
                    <a:pt x="6538" y="15289"/>
                    <a:pt x="7043" y="15108"/>
                  </a:cubicBezTo>
                  <a:cubicBezTo>
                    <a:pt x="8143" y="14701"/>
                    <a:pt x="9009" y="13895"/>
                    <a:pt x="9461" y="12826"/>
                  </a:cubicBezTo>
                  <a:cubicBezTo>
                    <a:pt x="9943" y="11688"/>
                    <a:pt x="9920" y="10400"/>
                    <a:pt x="9393" y="9210"/>
                  </a:cubicBezTo>
                  <a:cubicBezTo>
                    <a:pt x="9348" y="9112"/>
                    <a:pt x="9295" y="9014"/>
                    <a:pt x="9227" y="8894"/>
                  </a:cubicBezTo>
                  <a:lnTo>
                    <a:pt x="9227" y="8894"/>
                  </a:lnTo>
                  <a:cubicBezTo>
                    <a:pt x="9310" y="8924"/>
                    <a:pt x="9385" y="8954"/>
                    <a:pt x="9453" y="8969"/>
                  </a:cubicBezTo>
                  <a:cubicBezTo>
                    <a:pt x="9890" y="9091"/>
                    <a:pt x="10328" y="9151"/>
                    <a:pt x="10758" y="9151"/>
                  </a:cubicBezTo>
                  <a:cubicBezTo>
                    <a:pt x="11576" y="9151"/>
                    <a:pt x="12365" y="8934"/>
                    <a:pt x="13061" y="8510"/>
                  </a:cubicBezTo>
                  <a:cubicBezTo>
                    <a:pt x="14048" y="7907"/>
                    <a:pt x="14726" y="6943"/>
                    <a:pt x="14967" y="5798"/>
                  </a:cubicBezTo>
                  <a:cubicBezTo>
                    <a:pt x="15471" y="3358"/>
                    <a:pt x="13829" y="804"/>
                    <a:pt x="11314" y="111"/>
                  </a:cubicBezTo>
                  <a:cubicBezTo>
                    <a:pt x="11036" y="34"/>
                    <a:pt x="10665" y="1"/>
                    <a:pt x="1022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30"/>
            <p:cNvSpPr/>
            <p:nvPr/>
          </p:nvSpPr>
          <p:spPr>
            <a:xfrm>
              <a:off x="5862625" y="1943125"/>
              <a:ext cx="404300" cy="358700"/>
            </a:xfrm>
            <a:custGeom>
              <a:avLst/>
              <a:gdLst/>
              <a:ahLst/>
              <a:cxnLst/>
              <a:rect l="l" t="t" r="r" b="b"/>
              <a:pathLst>
                <a:path w="16172" h="14348" extrusionOk="0">
                  <a:moveTo>
                    <a:pt x="5251" y="0"/>
                  </a:moveTo>
                  <a:cubicBezTo>
                    <a:pt x="3165" y="0"/>
                    <a:pt x="1183" y="1489"/>
                    <a:pt x="588" y="3651"/>
                  </a:cubicBezTo>
                  <a:cubicBezTo>
                    <a:pt x="0" y="5790"/>
                    <a:pt x="2071" y="13797"/>
                    <a:pt x="2071" y="13797"/>
                  </a:cubicBezTo>
                  <a:cubicBezTo>
                    <a:pt x="2071" y="13797"/>
                    <a:pt x="2109" y="13805"/>
                    <a:pt x="2177" y="13812"/>
                  </a:cubicBezTo>
                  <a:cubicBezTo>
                    <a:pt x="2212" y="13933"/>
                    <a:pt x="5950" y="14348"/>
                    <a:pt x="9033" y="14348"/>
                  </a:cubicBezTo>
                  <a:cubicBezTo>
                    <a:pt x="10575" y="14348"/>
                    <a:pt x="11954" y="14244"/>
                    <a:pt x="12624" y="13948"/>
                  </a:cubicBezTo>
                  <a:cubicBezTo>
                    <a:pt x="14959" y="12916"/>
                    <a:pt x="16172" y="10227"/>
                    <a:pt x="15343" y="7937"/>
                  </a:cubicBezTo>
                  <a:cubicBezTo>
                    <a:pt x="14728" y="6253"/>
                    <a:pt x="13180" y="5253"/>
                    <a:pt x="11474" y="5253"/>
                  </a:cubicBezTo>
                  <a:cubicBezTo>
                    <a:pt x="10861" y="5253"/>
                    <a:pt x="10228" y="5382"/>
                    <a:pt x="9611" y="5655"/>
                  </a:cubicBezTo>
                  <a:cubicBezTo>
                    <a:pt x="9415" y="5738"/>
                    <a:pt x="9197" y="5881"/>
                    <a:pt x="8963" y="6047"/>
                  </a:cubicBezTo>
                  <a:cubicBezTo>
                    <a:pt x="9069" y="5828"/>
                    <a:pt x="9159" y="5625"/>
                    <a:pt x="9204" y="5444"/>
                  </a:cubicBezTo>
                  <a:cubicBezTo>
                    <a:pt x="9882" y="2981"/>
                    <a:pt x="8504" y="586"/>
                    <a:pt x="6124" y="89"/>
                  </a:cubicBezTo>
                  <a:cubicBezTo>
                    <a:pt x="5833" y="29"/>
                    <a:pt x="5541" y="0"/>
                    <a:pt x="5251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30"/>
            <p:cNvSpPr/>
            <p:nvPr/>
          </p:nvSpPr>
          <p:spPr>
            <a:xfrm>
              <a:off x="5859400" y="1940025"/>
              <a:ext cx="411100" cy="365000"/>
            </a:xfrm>
            <a:custGeom>
              <a:avLst/>
              <a:gdLst/>
              <a:ahLst/>
              <a:cxnLst/>
              <a:rect l="l" t="t" r="r" b="b"/>
              <a:pathLst>
                <a:path w="16444" h="14600" extrusionOk="0">
                  <a:moveTo>
                    <a:pt x="5379" y="253"/>
                  </a:moveTo>
                  <a:cubicBezTo>
                    <a:pt x="5662" y="253"/>
                    <a:pt x="5947" y="282"/>
                    <a:pt x="6230" y="341"/>
                  </a:cubicBezTo>
                  <a:cubicBezTo>
                    <a:pt x="7307" y="559"/>
                    <a:pt x="8211" y="1199"/>
                    <a:pt x="8784" y="2126"/>
                  </a:cubicBezTo>
                  <a:cubicBezTo>
                    <a:pt x="9394" y="3128"/>
                    <a:pt x="9544" y="4333"/>
                    <a:pt x="9213" y="5538"/>
                  </a:cubicBezTo>
                  <a:cubicBezTo>
                    <a:pt x="9175" y="5688"/>
                    <a:pt x="9100" y="5877"/>
                    <a:pt x="8979" y="6118"/>
                  </a:cubicBezTo>
                  <a:cubicBezTo>
                    <a:pt x="8957" y="6171"/>
                    <a:pt x="8964" y="6231"/>
                    <a:pt x="9010" y="6268"/>
                  </a:cubicBezTo>
                  <a:cubicBezTo>
                    <a:pt x="9033" y="6288"/>
                    <a:pt x="9061" y="6298"/>
                    <a:pt x="9090" y="6298"/>
                  </a:cubicBezTo>
                  <a:cubicBezTo>
                    <a:pt x="9116" y="6298"/>
                    <a:pt x="9143" y="6290"/>
                    <a:pt x="9168" y="6276"/>
                  </a:cubicBezTo>
                  <a:cubicBezTo>
                    <a:pt x="9431" y="6088"/>
                    <a:pt x="9627" y="5967"/>
                    <a:pt x="9793" y="5892"/>
                  </a:cubicBezTo>
                  <a:cubicBezTo>
                    <a:pt x="10387" y="5631"/>
                    <a:pt x="11003" y="5498"/>
                    <a:pt x="11611" y="5498"/>
                  </a:cubicBezTo>
                  <a:cubicBezTo>
                    <a:pt x="12160" y="5498"/>
                    <a:pt x="12701" y="5606"/>
                    <a:pt x="13212" y="5824"/>
                  </a:cubicBezTo>
                  <a:cubicBezTo>
                    <a:pt x="14214" y="6253"/>
                    <a:pt x="14975" y="7059"/>
                    <a:pt x="15352" y="8099"/>
                  </a:cubicBezTo>
                  <a:cubicBezTo>
                    <a:pt x="16165" y="10328"/>
                    <a:pt x="14975" y="12957"/>
                    <a:pt x="12708" y="13959"/>
                  </a:cubicBezTo>
                  <a:cubicBezTo>
                    <a:pt x="12058" y="14245"/>
                    <a:pt x="10743" y="14345"/>
                    <a:pt x="9263" y="14345"/>
                  </a:cubicBezTo>
                  <a:cubicBezTo>
                    <a:pt x="6302" y="14345"/>
                    <a:pt x="2680" y="13946"/>
                    <a:pt x="2389" y="13846"/>
                  </a:cubicBezTo>
                  <a:cubicBezTo>
                    <a:pt x="2366" y="13831"/>
                    <a:pt x="2343" y="13816"/>
                    <a:pt x="2321" y="13816"/>
                  </a:cubicBezTo>
                  <a:lnTo>
                    <a:pt x="2306" y="13816"/>
                  </a:lnTo>
                  <a:cubicBezTo>
                    <a:pt x="2087" y="12965"/>
                    <a:pt x="295" y="5779"/>
                    <a:pt x="837" y="3813"/>
                  </a:cubicBezTo>
                  <a:cubicBezTo>
                    <a:pt x="1419" y="1711"/>
                    <a:pt x="3352" y="253"/>
                    <a:pt x="5379" y="253"/>
                  </a:cubicBezTo>
                  <a:close/>
                  <a:moveTo>
                    <a:pt x="5386" y="1"/>
                  </a:moveTo>
                  <a:cubicBezTo>
                    <a:pt x="3246" y="1"/>
                    <a:pt x="1204" y="1531"/>
                    <a:pt x="596" y="3745"/>
                  </a:cubicBezTo>
                  <a:cubicBezTo>
                    <a:pt x="1" y="5892"/>
                    <a:pt x="1997" y="13627"/>
                    <a:pt x="2080" y="13959"/>
                  </a:cubicBezTo>
                  <a:cubicBezTo>
                    <a:pt x="2095" y="14004"/>
                    <a:pt x="2133" y="14042"/>
                    <a:pt x="2185" y="14049"/>
                  </a:cubicBezTo>
                  <a:lnTo>
                    <a:pt x="2253" y="14057"/>
                  </a:lnTo>
                  <a:cubicBezTo>
                    <a:pt x="2261" y="14064"/>
                    <a:pt x="2261" y="14064"/>
                    <a:pt x="2268" y="14064"/>
                  </a:cubicBezTo>
                  <a:cubicBezTo>
                    <a:pt x="2607" y="14222"/>
                    <a:pt x="6140" y="14599"/>
                    <a:pt x="9107" y="14599"/>
                  </a:cubicBezTo>
                  <a:cubicBezTo>
                    <a:pt x="10697" y="14599"/>
                    <a:pt x="12120" y="14486"/>
                    <a:pt x="12806" y="14185"/>
                  </a:cubicBezTo>
                  <a:cubicBezTo>
                    <a:pt x="15193" y="13130"/>
                    <a:pt x="16444" y="10366"/>
                    <a:pt x="15585" y="8016"/>
                  </a:cubicBezTo>
                  <a:cubicBezTo>
                    <a:pt x="15186" y="6909"/>
                    <a:pt x="14380" y="6050"/>
                    <a:pt x="13310" y="5598"/>
                  </a:cubicBezTo>
                  <a:cubicBezTo>
                    <a:pt x="12767" y="5364"/>
                    <a:pt x="12189" y="5247"/>
                    <a:pt x="11604" y="5247"/>
                  </a:cubicBezTo>
                  <a:cubicBezTo>
                    <a:pt x="10964" y="5247"/>
                    <a:pt x="10316" y="5387"/>
                    <a:pt x="9695" y="5666"/>
                  </a:cubicBezTo>
                  <a:cubicBezTo>
                    <a:pt x="9597" y="5704"/>
                    <a:pt x="9499" y="5756"/>
                    <a:pt x="9379" y="5832"/>
                  </a:cubicBezTo>
                  <a:cubicBezTo>
                    <a:pt x="9409" y="5749"/>
                    <a:pt x="9439" y="5673"/>
                    <a:pt x="9454" y="5598"/>
                  </a:cubicBezTo>
                  <a:cubicBezTo>
                    <a:pt x="9808" y="4333"/>
                    <a:pt x="9642" y="3052"/>
                    <a:pt x="8994" y="1998"/>
                  </a:cubicBezTo>
                  <a:cubicBezTo>
                    <a:pt x="8392" y="1003"/>
                    <a:pt x="7428" y="326"/>
                    <a:pt x="6283" y="92"/>
                  </a:cubicBezTo>
                  <a:cubicBezTo>
                    <a:pt x="5984" y="30"/>
                    <a:pt x="5684" y="1"/>
                    <a:pt x="538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30"/>
            <p:cNvSpPr/>
            <p:nvPr/>
          </p:nvSpPr>
          <p:spPr>
            <a:xfrm>
              <a:off x="5566025" y="1950800"/>
              <a:ext cx="380975" cy="378100"/>
            </a:xfrm>
            <a:custGeom>
              <a:avLst/>
              <a:gdLst/>
              <a:ahLst/>
              <a:cxnLst/>
              <a:rect l="l" t="t" r="r" b="b"/>
              <a:pathLst>
                <a:path w="15239" h="15124" extrusionOk="0">
                  <a:moveTo>
                    <a:pt x="9843" y="0"/>
                  </a:moveTo>
                  <a:cubicBezTo>
                    <a:pt x="9337" y="0"/>
                    <a:pt x="8829" y="85"/>
                    <a:pt x="8339" y="264"/>
                  </a:cubicBezTo>
                  <a:cubicBezTo>
                    <a:pt x="6042" y="1092"/>
                    <a:pt x="5025" y="3661"/>
                    <a:pt x="6057" y="5988"/>
                  </a:cubicBezTo>
                  <a:cubicBezTo>
                    <a:pt x="6140" y="6184"/>
                    <a:pt x="6283" y="6410"/>
                    <a:pt x="6448" y="6643"/>
                  </a:cubicBezTo>
                  <a:cubicBezTo>
                    <a:pt x="6230" y="6538"/>
                    <a:pt x="6027" y="6448"/>
                    <a:pt x="5846" y="6395"/>
                  </a:cubicBezTo>
                  <a:cubicBezTo>
                    <a:pt x="5421" y="6278"/>
                    <a:pt x="4998" y="6222"/>
                    <a:pt x="4587" y="6222"/>
                  </a:cubicBezTo>
                  <a:cubicBezTo>
                    <a:pt x="2613" y="6222"/>
                    <a:pt x="902" y="7506"/>
                    <a:pt x="490" y="9476"/>
                  </a:cubicBezTo>
                  <a:cubicBezTo>
                    <a:pt x="1" y="11856"/>
                    <a:pt x="1590" y="14341"/>
                    <a:pt x="4053" y="15019"/>
                  </a:cubicBezTo>
                  <a:cubicBezTo>
                    <a:pt x="4318" y="15092"/>
                    <a:pt x="4673" y="15124"/>
                    <a:pt x="5091" y="15124"/>
                  </a:cubicBezTo>
                  <a:cubicBezTo>
                    <a:pt x="8052" y="15124"/>
                    <a:pt x="14199" y="13528"/>
                    <a:pt x="14199" y="13528"/>
                  </a:cubicBezTo>
                  <a:cubicBezTo>
                    <a:pt x="14199" y="13528"/>
                    <a:pt x="14207" y="13490"/>
                    <a:pt x="14214" y="13430"/>
                  </a:cubicBezTo>
                  <a:cubicBezTo>
                    <a:pt x="14395" y="13377"/>
                    <a:pt x="15238" y="4994"/>
                    <a:pt x="14350" y="2975"/>
                  </a:cubicBezTo>
                  <a:cubicBezTo>
                    <a:pt x="13538" y="1146"/>
                    <a:pt x="11703" y="0"/>
                    <a:pt x="9843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30"/>
            <p:cNvSpPr/>
            <p:nvPr/>
          </p:nvSpPr>
          <p:spPr>
            <a:xfrm>
              <a:off x="5562650" y="1947675"/>
              <a:ext cx="386800" cy="384275"/>
            </a:xfrm>
            <a:custGeom>
              <a:avLst/>
              <a:gdLst/>
              <a:ahLst/>
              <a:cxnLst/>
              <a:rect l="l" t="t" r="r" b="b"/>
              <a:pathLst>
                <a:path w="15472" h="15371" extrusionOk="0">
                  <a:moveTo>
                    <a:pt x="9966" y="249"/>
                  </a:moveTo>
                  <a:cubicBezTo>
                    <a:pt x="11784" y="249"/>
                    <a:pt x="13583" y="1367"/>
                    <a:pt x="14372" y="3153"/>
                  </a:cubicBezTo>
                  <a:cubicBezTo>
                    <a:pt x="15230" y="5104"/>
                    <a:pt x="14409" y="13035"/>
                    <a:pt x="14259" y="13472"/>
                  </a:cubicBezTo>
                  <a:cubicBezTo>
                    <a:pt x="14244" y="13487"/>
                    <a:pt x="14229" y="13510"/>
                    <a:pt x="14229" y="13532"/>
                  </a:cubicBezTo>
                  <a:lnTo>
                    <a:pt x="14221" y="13555"/>
                  </a:lnTo>
                  <a:cubicBezTo>
                    <a:pt x="13490" y="13743"/>
                    <a:pt x="7954" y="15122"/>
                    <a:pt x="5235" y="15122"/>
                  </a:cubicBezTo>
                  <a:cubicBezTo>
                    <a:pt x="4828" y="15122"/>
                    <a:pt x="4482" y="15091"/>
                    <a:pt x="4226" y="15024"/>
                  </a:cubicBezTo>
                  <a:cubicBezTo>
                    <a:pt x="1831" y="14361"/>
                    <a:pt x="271" y="11943"/>
                    <a:pt x="753" y="9631"/>
                  </a:cubicBezTo>
                  <a:cubicBezTo>
                    <a:pt x="972" y="8554"/>
                    <a:pt x="1612" y="7642"/>
                    <a:pt x="2539" y="7077"/>
                  </a:cubicBezTo>
                  <a:cubicBezTo>
                    <a:pt x="3197" y="6676"/>
                    <a:pt x="3943" y="6471"/>
                    <a:pt x="4719" y="6471"/>
                  </a:cubicBezTo>
                  <a:cubicBezTo>
                    <a:pt x="5124" y="6471"/>
                    <a:pt x="5537" y="6527"/>
                    <a:pt x="5951" y="6640"/>
                  </a:cubicBezTo>
                  <a:cubicBezTo>
                    <a:pt x="6101" y="6686"/>
                    <a:pt x="6290" y="6761"/>
                    <a:pt x="6531" y="6881"/>
                  </a:cubicBezTo>
                  <a:cubicBezTo>
                    <a:pt x="6547" y="6888"/>
                    <a:pt x="6564" y="6892"/>
                    <a:pt x="6581" y="6892"/>
                  </a:cubicBezTo>
                  <a:cubicBezTo>
                    <a:pt x="6618" y="6892"/>
                    <a:pt x="6655" y="6875"/>
                    <a:pt x="6681" y="6844"/>
                  </a:cubicBezTo>
                  <a:cubicBezTo>
                    <a:pt x="6719" y="6806"/>
                    <a:pt x="6719" y="6738"/>
                    <a:pt x="6689" y="6693"/>
                  </a:cubicBezTo>
                  <a:cubicBezTo>
                    <a:pt x="6500" y="6429"/>
                    <a:pt x="6380" y="6226"/>
                    <a:pt x="6305" y="6068"/>
                  </a:cubicBezTo>
                  <a:cubicBezTo>
                    <a:pt x="5808" y="4931"/>
                    <a:pt x="5777" y="3718"/>
                    <a:pt x="6237" y="2648"/>
                  </a:cubicBezTo>
                  <a:cubicBezTo>
                    <a:pt x="6666" y="1647"/>
                    <a:pt x="7472" y="886"/>
                    <a:pt x="8512" y="502"/>
                  </a:cubicBezTo>
                  <a:cubicBezTo>
                    <a:pt x="8985" y="331"/>
                    <a:pt x="9476" y="249"/>
                    <a:pt x="9966" y="249"/>
                  </a:cubicBezTo>
                  <a:close/>
                  <a:moveTo>
                    <a:pt x="9967" y="0"/>
                  </a:moveTo>
                  <a:cubicBezTo>
                    <a:pt x="9449" y="0"/>
                    <a:pt x="8929" y="86"/>
                    <a:pt x="8429" y="268"/>
                  </a:cubicBezTo>
                  <a:cubicBezTo>
                    <a:pt x="7322" y="667"/>
                    <a:pt x="6463" y="1481"/>
                    <a:pt x="6003" y="2550"/>
                  </a:cubicBezTo>
                  <a:cubicBezTo>
                    <a:pt x="5521" y="3688"/>
                    <a:pt x="5544" y="4968"/>
                    <a:pt x="6079" y="6166"/>
                  </a:cubicBezTo>
                  <a:cubicBezTo>
                    <a:pt x="6116" y="6256"/>
                    <a:pt x="6169" y="6362"/>
                    <a:pt x="6244" y="6475"/>
                  </a:cubicBezTo>
                  <a:cubicBezTo>
                    <a:pt x="6162" y="6445"/>
                    <a:pt x="6086" y="6422"/>
                    <a:pt x="6011" y="6399"/>
                  </a:cubicBezTo>
                  <a:cubicBezTo>
                    <a:pt x="5579" y="6281"/>
                    <a:pt x="5144" y="6222"/>
                    <a:pt x="4718" y="6222"/>
                  </a:cubicBezTo>
                  <a:cubicBezTo>
                    <a:pt x="3896" y="6222"/>
                    <a:pt x="3102" y="6440"/>
                    <a:pt x="2403" y="6866"/>
                  </a:cubicBezTo>
                  <a:cubicBezTo>
                    <a:pt x="1416" y="7469"/>
                    <a:pt x="738" y="8433"/>
                    <a:pt x="505" y="9578"/>
                  </a:cubicBezTo>
                  <a:cubicBezTo>
                    <a:pt x="0" y="12018"/>
                    <a:pt x="1635" y="14564"/>
                    <a:pt x="4158" y="15265"/>
                  </a:cubicBezTo>
                  <a:cubicBezTo>
                    <a:pt x="4437" y="15340"/>
                    <a:pt x="4806" y="15370"/>
                    <a:pt x="5235" y="15370"/>
                  </a:cubicBezTo>
                  <a:cubicBezTo>
                    <a:pt x="8173" y="15370"/>
                    <a:pt x="14085" y="13849"/>
                    <a:pt x="14372" y="13773"/>
                  </a:cubicBezTo>
                  <a:cubicBezTo>
                    <a:pt x="14417" y="13766"/>
                    <a:pt x="14455" y="13721"/>
                    <a:pt x="14462" y="13668"/>
                  </a:cubicBezTo>
                  <a:lnTo>
                    <a:pt x="14470" y="13600"/>
                  </a:lnTo>
                  <a:cubicBezTo>
                    <a:pt x="14477" y="13600"/>
                    <a:pt x="14477" y="13593"/>
                    <a:pt x="14477" y="13585"/>
                  </a:cubicBezTo>
                  <a:cubicBezTo>
                    <a:pt x="14726" y="13073"/>
                    <a:pt x="15471" y="5013"/>
                    <a:pt x="14598" y="3048"/>
                  </a:cubicBezTo>
                  <a:cubicBezTo>
                    <a:pt x="13768" y="1170"/>
                    <a:pt x="11877" y="0"/>
                    <a:pt x="996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30"/>
            <p:cNvSpPr/>
            <p:nvPr/>
          </p:nvSpPr>
          <p:spPr>
            <a:xfrm>
              <a:off x="5569425" y="2268725"/>
              <a:ext cx="404500" cy="358675"/>
            </a:xfrm>
            <a:custGeom>
              <a:avLst/>
              <a:gdLst/>
              <a:ahLst/>
              <a:cxnLst/>
              <a:rect l="l" t="t" r="r" b="b"/>
              <a:pathLst>
                <a:path w="16180" h="14347" extrusionOk="0">
                  <a:moveTo>
                    <a:pt x="7150" y="0"/>
                  </a:moveTo>
                  <a:cubicBezTo>
                    <a:pt x="5605" y="0"/>
                    <a:pt x="4222" y="105"/>
                    <a:pt x="3548" y="404"/>
                  </a:cubicBezTo>
                  <a:cubicBezTo>
                    <a:pt x="1221" y="1428"/>
                    <a:pt x="0" y="4125"/>
                    <a:pt x="836" y="6415"/>
                  </a:cubicBezTo>
                  <a:cubicBezTo>
                    <a:pt x="1446" y="8099"/>
                    <a:pt x="2997" y="9099"/>
                    <a:pt x="4701" y="9099"/>
                  </a:cubicBezTo>
                  <a:cubicBezTo>
                    <a:pt x="5314" y="9099"/>
                    <a:pt x="5946" y="8970"/>
                    <a:pt x="6561" y="8697"/>
                  </a:cubicBezTo>
                  <a:cubicBezTo>
                    <a:pt x="6757" y="8607"/>
                    <a:pt x="6983" y="8464"/>
                    <a:pt x="7216" y="8298"/>
                  </a:cubicBezTo>
                  <a:lnTo>
                    <a:pt x="7216" y="8298"/>
                  </a:lnTo>
                  <a:cubicBezTo>
                    <a:pt x="7111" y="8516"/>
                    <a:pt x="7020" y="8727"/>
                    <a:pt x="6968" y="8908"/>
                  </a:cubicBezTo>
                  <a:cubicBezTo>
                    <a:pt x="6290" y="11371"/>
                    <a:pt x="7668" y="13766"/>
                    <a:pt x="10048" y="14256"/>
                  </a:cubicBezTo>
                  <a:cubicBezTo>
                    <a:pt x="10341" y="14317"/>
                    <a:pt x="10636" y="14346"/>
                    <a:pt x="10929" y="14346"/>
                  </a:cubicBezTo>
                  <a:cubicBezTo>
                    <a:pt x="13012" y="14346"/>
                    <a:pt x="14991" y="12853"/>
                    <a:pt x="15592" y="10693"/>
                  </a:cubicBezTo>
                  <a:cubicBezTo>
                    <a:pt x="16180" y="8561"/>
                    <a:pt x="14101" y="547"/>
                    <a:pt x="14101" y="547"/>
                  </a:cubicBezTo>
                  <a:cubicBezTo>
                    <a:pt x="14101" y="547"/>
                    <a:pt x="14063" y="540"/>
                    <a:pt x="14003" y="532"/>
                  </a:cubicBezTo>
                  <a:cubicBezTo>
                    <a:pt x="13968" y="417"/>
                    <a:pt x="10235" y="0"/>
                    <a:pt x="7150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30"/>
            <p:cNvSpPr/>
            <p:nvPr/>
          </p:nvSpPr>
          <p:spPr>
            <a:xfrm>
              <a:off x="5566025" y="2265600"/>
              <a:ext cx="410925" cy="365000"/>
            </a:xfrm>
            <a:custGeom>
              <a:avLst/>
              <a:gdLst/>
              <a:ahLst/>
              <a:cxnLst/>
              <a:rect l="l" t="t" r="r" b="b"/>
              <a:pathLst>
                <a:path w="16437" h="14600" extrusionOk="0">
                  <a:moveTo>
                    <a:pt x="7201" y="251"/>
                  </a:moveTo>
                  <a:cubicBezTo>
                    <a:pt x="10158" y="251"/>
                    <a:pt x="13765" y="650"/>
                    <a:pt x="14056" y="755"/>
                  </a:cubicBezTo>
                  <a:cubicBezTo>
                    <a:pt x="14071" y="770"/>
                    <a:pt x="14094" y="778"/>
                    <a:pt x="14116" y="785"/>
                  </a:cubicBezTo>
                  <a:lnTo>
                    <a:pt x="14139" y="785"/>
                  </a:lnTo>
                  <a:cubicBezTo>
                    <a:pt x="14350" y="1636"/>
                    <a:pt x="16150" y="8822"/>
                    <a:pt x="15608" y="10788"/>
                  </a:cubicBezTo>
                  <a:cubicBezTo>
                    <a:pt x="15026" y="12890"/>
                    <a:pt x="13093" y="14348"/>
                    <a:pt x="11061" y="14348"/>
                  </a:cubicBezTo>
                  <a:cubicBezTo>
                    <a:pt x="10777" y="14348"/>
                    <a:pt x="10491" y="14319"/>
                    <a:pt x="10207" y="14260"/>
                  </a:cubicBezTo>
                  <a:cubicBezTo>
                    <a:pt x="9137" y="14034"/>
                    <a:pt x="8226" y="13402"/>
                    <a:pt x="7661" y="12475"/>
                  </a:cubicBezTo>
                  <a:cubicBezTo>
                    <a:pt x="7051" y="11473"/>
                    <a:pt x="6893" y="10261"/>
                    <a:pt x="7224" y="9063"/>
                  </a:cubicBezTo>
                  <a:cubicBezTo>
                    <a:pt x="7269" y="8905"/>
                    <a:pt x="7345" y="8724"/>
                    <a:pt x="7465" y="8483"/>
                  </a:cubicBezTo>
                  <a:cubicBezTo>
                    <a:pt x="7488" y="8430"/>
                    <a:pt x="7473" y="8363"/>
                    <a:pt x="7428" y="8332"/>
                  </a:cubicBezTo>
                  <a:cubicBezTo>
                    <a:pt x="7407" y="8312"/>
                    <a:pt x="7377" y="8300"/>
                    <a:pt x="7347" y="8300"/>
                  </a:cubicBezTo>
                  <a:cubicBezTo>
                    <a:pt x="7322" y="8300"/>
                    <a:pt x="7297" y="8308"/>
                    <a:pt x="7277" y="8325"/>
                  </a:cubicBezTo>
                  <a:cubicBezTo>
                    <a:pt x="7013" y="8513"/>
                    <a:pt x="6810" y="8634"/>
                    <a:pt x="6644" y="8709"/>
                  </a:cubicBezTo>
                  <a:cubicBezTo>
                    <a:pt x="6055" y="8968"/>
                    <a:pt x="5443" y="9099"/>
                    <a:pt x="4840" y="9099"/>
                  </a:cubicBezTo>
                  <a:cubicBezTo>
                    <a:pt x="4288" y="9099"/>
                    <a:pt x="3744" y="8989"/>
                    <a:pt x="3232" y="8769"/>
                  </a:cubicBezTo>
                  <a:cubicBezTo>
                    <a:pt x="2230" y="8348"/>
                    <a:pt x="1470" y="7534"/>
                    <a:pt x="1085" y="6495"/>
                  </a:cubicBezTo>
                  <a:cubicBezTo>
                    <a:pt x="279" y="4273"/>
                    <a:pt x="1470" y="1644"/>
                    <a:pt x="3737" y="642"/>
                  </a:cubicBezTo>
                  <a:cubicBezTo>
                    <a:pt x="4390" y="352"/>
                    <a:pt x="5713" y="251"/>
                    <a:pt x="7201" y="251"/>
                  </a:cubicBezTo>
                  <a:close/>
                  <a:moveTo>
                    <a:pt x="7328" y="1"/>
                  </a:moveTo>
                  <a:cubicBezTo>
                    <a:pt x="5741" y="1"/>
                    <a:pt x="4316" y="107"/>
                    <a:pt x="3631" y="409"/>
                  </a:cubicBezTo>
                  <a:cubicBezTo>
                    <a:pt x="1244" y="1463"/>
                    <a:pt x="1" y="4235"/>
                    <a:pt x="852" y="6585"/>
                  </a:cubicBezTo>
                  <a:cubicBezTo>
                    <a:pt x="1251" y="7685"/>
                    <a:pt x="2065" y="8551"/>
                    <a:pt x="3134" y="9003"/>
                  </a:cubicBezTo>
                  <a:cubicBezTo>
                    <a:pt x="3677" y="9233"/>
                    <a:pt x="4253" y="9348"/>
                    <a:pt x="4837" y="9348"/>
                  </a:cubicBezTo>
                  <a:cubicBezTo>
                    <a:pt x="5476" y="9348"/>
                    <a:pt x="6124" y="9210"/>
                    <a:pt x="6750" y="8935"/>
                  </a:cubicBezTo>
                  <a:cubicBezTo>
                    <a:pt x="6840" y="8890"/>
                    <a:pt x="6945" y="8837"/>
                    <a:pt x="7058" y="8769"/>
                  </a:cubicBezTo>
                  <a:lnTo>
                    <a:pt x="7058" y="8769"/>
                  </a:lnTo>
                  <a:cubicBezTo>
                    <a:pt x="7028" y="8852"/>
                    <a:pt x="7006" y="8927"/>
                    <a:pt x="6983" y="8995"/>
                  </a:cubicBezTo>
                  <a:cubicBezTo>
                    <a:pt x="6637" y="10261"/>
                    <a:pt x="6802" y="11541"/>
                    <a:pt x="7443" y="12603"/>
                  </a:cubicBezTo>
                  <a:cubicBezTo>
                    <a:pt x="8053" y="13590"/>
                    <a:pt x="9017" y="14268"/>
                    <a:pt x="10162" y="14509"/>
                  </a:cubicBezTo>
                  <a:cubicBezTo>
                    <a:pt x="10455" y="14569"/>
                    <a:pt x="10757" y="14599"/>
                    <a:pt x="11058" y="14599"/>
                  </a:cubicBezTo>
                  <a:cubicBezTo>
                    <a:pt x="13197" y="14599"/>
                    <a:pt x="15238" y="13063"/>
                    <a:pt x="15849" y="10856"/>
                  </a:cubicBezTo>
                  <a:cubicBezTo>
                    <a:pt x="16436" y="8709"/>
                    <a:pt x="14448" y="973"/>
                    <a:pt x="14357" y="642"/>
                  </a:cubicBezTo>
                  <a:cubicBezTo>
                    <a:pt x="14350" y="589"/>
                    <a:pt x="14304" y="559"/>
                    <a:pt x="14252" y="552"/>
                  </a:cubicBezTo>
                  <a:lnTo>
                    <a:pt x="14184" y="537"/>
                  </a:lnTo>
                  <a:cubicBezTo>
                    <a:pt x="14184" y="537"/>
                    <a:pt x="14176" y="537"/>
                    <a:pt x="14169" y="529"/>
                  </a:cubicBezTo>
                  <a:cubicBezTo>
                    <a:pt x="13835" y="372"/>
                    <a:pt x="10297" y="1"/>
                    <a:pt x="732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30"/>
            <p:cNvSpPr/>
            <p:nvPr/>
          </p:nvSpPr>
          <p:spPr>
            <a:xfrm>
              <a:off x="5746050" y="2094275"/>
              <a:ext cx="340675" cy="390200"/>
            </a:xfrm>
            <a:custGeom>
              <a:avLst/>
              <a:gdLst/>
              <a:ahLst/>
              <a:cxnLst/>
              <a:rect l="l" t="t" r="r" b="b"/>
              <a:pathLst>
                <a:path w="13627" h="15608" extrusionOk="0">
                  <a:moveTo>
                    <a:pt x="13626" y="1"/>
                  </a:moveTo>
                  <a:lnTo>
                    <a:pt x="1" y="15607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30"/>
            <p:cNvSpPr/>
            <p:nvPr/>
          </p:nvSpPr>
          <p:spPr>
            <a:xfrm>
              <a:off x="5742475" y="2091200"/>
              <a:ext cx="347625" cy="396475"/>
            </a:xfrm>
            <a:custGeom>
              <a:avLst/>
              <a:gdLst/>
              <a:ahLst/>
              <a:cxnLst/>
              <a:rect l="l" t="t" r="r" b="b"/>
              <a:pathLst>
                <a:path w="13905" h="15859" extrusionOk="0">
                  <a:moveTo>
                    <a:pt x="13763" y="0"/>
                  </a:moveTo>
                  <a:cubicBezTo>
                    <a:pt x="13729" y="0"/>
                    <a:pt x="13695" y="13"/>
                    <a:pt x="13671" y="41"/>
                  </a:cubicBezTo>
                  <a:lnTo>
                    <a:pt x="46" y="15647"/>
                  </a:lnTo>
                  <a:cubicBezTo>
                    <a:pt x="0" y="15700"/>
                    <a:pt x="8" y="15783"/>
                    <a:pt x="61" y="15828"/>
                  </a:cubicBezTo>
                  <a:cubicBezTo>
                    <a:pt x="83" y="15843"/>
                    <a:pt x="113" y="15858"/>
                    <a:pt x="144" y="15858"/>
                  </a:cubicBezTo>
                  <a:cubicBezTo>
                    <a:pt x="181" y="15858"/>
                    <a:pt x="211" y="15843"/>
                    <a:pt x="241" y="15813"/>
                  </a:cubicBezTo>
                  <a:lnTo>
                    <a:pt x="13860" y="206"/>
                  </a:lnTo>
                  <a:cubicBezTo>
                    <a:pt x="13905" y="154"/>
                    <a:pt x="13905" y="78"/>
                    <a:pt x="13852" y="33"/>
                  </a:cubicBezTo>
                  <a:cubicBezTo>
                    <a:pt x="13827" y="11"/>
                    <a:pt x="13795" y="0"/>
                    <a:pt x="1376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30"/>
            <p:cNvSpPr/>
            <p:nvPr/>
          </p:nvSpPr>
          <p:spPr>
            <a:xfrm>
              <a:off x="5724400" y="2115375"/>
              <a:ext cx="390200" cy="340650"/>
            </a:xfrm>
            <a:custGeom>
              <a:avLst/>
              <a:gdLst/>
              <a:ahLst/>
              <a:cxnLst/>
              <a:rect l="l" t="t" r="r" b="b"/>
              <a:pathLst>
                <a:path w="15608" h="13626" extrusionOk="0">
                  <a:moveTo>
                    <a:pt x="15607" y="13626"/>
                  </a:moveTo>
                  <a:lnTo>
                    <a:pt x="0" y="0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30"/>
            <p:cNvSpPr/>
            <p:nvPr/>
          </p:nvSpPr>
          <p:spPr>
            <a:xfrm>
              <a:off x="5720825" y="2112350"/>
              <a:ext cx="397150" cy="346875"/>
            </a:xfrm>
            <a:custGeom>
              <a:avLst/>
              <a:gdLst/>
              <a:ahLst/>
              <a:cxnLst/>
              <a:rect l="l" t="t" r="r" b="b"/>
              <a:pathLst>
                <a:path w="15886" h="13875" extrusionOk="0">
                  <a:moveTo>
                    <a:pt x="141" y="0"/>
                  </a:moveTo>
                  <a:cubicBezTo>
                    <a:pt x="105" y="0"/>
                    <a:pt x="70" y="14"/>
                    <a:pt x="45" y="38"/>
                  </a:cubicBezTo>
                  <a:cubicBezTo>
                    <a:pt x="0" y="91"/>
                    <a:pt x="8" y="174"/>
                    <a:pt x="61" y="219"/>
                  </a:cubicBezTo>
                  <a:lnTo>
                    <a:pt x="15667" y="13845"/>
                  </a:lnTo>
                  <a:cubicBezTo>
                    <a:pt x="15690" y="13867"/>
                    <a:pt x="15720" y="13875"/>
                    <a:pt x="15750" y="13875"/>
                  </a:cubicBezTo>
                  <a:cubicBezTo>
                    <a:pt x="15780" y="13875"/>
                    <a:pt x="15818" y="13860"/>
                    <a:pt x="15841" y="13830"/>
                  </a:cubicBezTo>
                  <a:cubicBezTo>
                    <a:pt x="15886" y="13777"/>
                    <a:pt x="15886" y="13702"/>
                    <a:pt x="15833" y="13656"/>
                  </a:cubicBezTo>
                  <a:lnTo>
                    <a:pt x="226" y="31"/>
                  </a:lnTo>
                  <a:cubicBezTo>
                    <a:pt x="202" y="10"/>
                    <a:pt x="172" y="0"/>
                    <a:pt x="14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30"/>
            <p:cNvSpPr/>
            <p:nvPr/>
          </p:nvSpPr>
          <p:spPr>
            <a:xfrm>
              <a:off x="5761500" y="2144400"/>
              <a:ext cx="304700" cy="292200"/>
            </a:xfrm>
            <a:custGeom>
              <a:avLst/>
              <a:gdLst/>
              <a:ahLst/>
              <a:cxnLst/>
              <a:rect l="l" t="t" r="r" b="b"/>
              <a:pathLst>
                <a:path w="12188" h="11688" extrusionOk="0">
                  <a:moveTo>
                    <a:pt x="6094" y="1"/>
                  </a:moveTo>
                  <a:cubicBezTo>
                    <a:pt x="5930" y="1"/>
                    <a:pt x="5764" y="8"/>
                    <a:pt x="5597" y="22"/>
                  </a:cubicBezTo>
                  <a:cubicBezTo>
                    <a:pt x="2388" y="300"/>
                    <a:pt x="0" y="3125"/>
                    <a:pt x="271" y="6341"/>
                  </a:cubicBezTo>
                  <a:cubicBezTo>
                    <a:pt x="528" y="9383"/>
                    <a:pt x="3081" y="11687"/>
                    <a:pt x="6086" y="11687"/>
                  </a:cubicBezTo>
                  <a:cubicBezTo>
                    <a:pt x="6250" y="11687"/>
                    <a:pt x="6416" y="11681"/>
                    <a:pt x="6583" y="11666"/>
                  </a:cubicBezTo>
                  <a:cubicBezTo>
                    <a:pt x="9800" y="11395"/>
                    <a:pt x="12187" y="8571"/>
                    <a:pt x="11909" y="5354"/>
                  </a:cubicBezTo>
                  <a:cubicBezTo>
                    <a:pt x="11652" y="2305"/>
                    <a:pt x="9099" y="1"/>
                    <a:pt x="6094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30"/>
            <p:cNvSpPr/>
            <p:nvPr/>
          </p:nvSpPr>
          <p:spPr>
            <a:xfrm>
              <a:off x="5761875" y="2141375"/>
              <a:ext cx="307525" cy="298275"/>
            </a:xfrm>
            <a:custGeom>
              <a:avLst/>
              <a:gdLst/>
              <a:ahLst/>
              <a:cxnLst/>
              <a:rect l="l" t="t" r="r" b="b"/>
              <a:pathLst>
                <a:path w="12301" h="11931" extrusionOk="0">
                  <a:moveTo>
                    <a:pt x="6086" y="248"/>
                  </a:moveTo>
                  <a:cubicBezTo>
                    <a:pt x="7435" y="248"/>
                    <a:pt x="8723" y="723"/>
                    <a:pt x="9762" y="1596"/>
                  </a:cubicBezTo>
                  <a:cubicBezTo>
                    <a:pt x="10930" y="2583"/>
                    <a:pt x="11645" y="3962"/>
                    <a:pt x="11773" y="5483"/>
                  </a:cubicBezTo>
                  <a:cubicBezTo>
                    <a:pt x="12037" y="8624"/>
                    <a:pt x="9702" y="11396"/>
                    <a:pt x="6561" y="11659"/>
                  </a:cubicBezTo>
                  <a:cubicBezTo>
                    <a:pt x="6395" y="11674"/>
                    <a:pt x="6230" y="11681"/>
                    <a:pt x="6066" y="11681"/>
                  </a:cubicBezTo>
                  <a:cubicBezTo>
                    <a:pt x="3134" y="11681"/>
                    <a:pt x="634" y="9422"/>
                    <a:pt x="384" y="6447"/>
                  </a:cubicBezTo>
                  <a:cubicBezTo>
                    <a:pt x="256" y="4926"/>
                    <a:pt x="723" y="3449"/>
                    <a:pt x="1710" y="2282"/>
                  </a:cubicBezTo>
                  <a:cubicBezTo>
                    <a:pt x="2697" y="1114"/>
                    <a:pt x="4075" y="399"/>
                    <a:pt x="5597" y="271"/>
                  </a:cubicBezTo>
                  <a:cubicBezTo>
                    <a:pt x="5762" y="256"/>
                    <a:pt x="5921" y="248"/>
                    <a:pt x="6086" y="248"/>
                  </a:cubicBezTo>
                  <a:close/>
                  <a:moveTo>
                    <a:pt x="6093" y="0"/>
                  </a:moveTo>
                  <a:cubicBezTo>
                    <a:pt x="5921" y="0"/>
                    <a:pt x="5748" y="7"/>
                    <a:pt x="5574" y="22"/>
                  </a:cubicBezTo>
                  <a:cubicBezTo>
                    <a:pt x="3985" y="158"/>
                    <a:pt x="2546" y="903"/>
                    <a:pt x="1514" y="2116"/>
                  </a:cubicBezTo>
                  <a:cubicBezTo>
                    <a:pt x="490" y="3336"/>
                    <a:pt x="0" y="4880"/>
                    <a:pt x="128" y="6470"/>
                  </a:cubicBezTo>
                  <a:cubicBezTo>
                    <a:pt x="392" y="9581"/>
                    <a:pt x="3006" y="11931"/>
                    <a:pt x="6071" y="11931"/>
                  </a:cubicBezTo>
                  <a:cubicBezTo>
                    <a:pt x="6237" y="11931"/>
                    <a:pt x="6410" y="11923"/>
                    <a:pt x="6583" y="11916"/>
                  </a:cubicBezTo>
                  <a:cubicBezTo>
                    <a:pt x="9860" y="11637"/>
                    <a:pt x="12300" y="8744"/>
                    <a:pt x="12022" y="5460"/>
                  </a:cubicBezTo>
                  <a:cubicBezTo>
                    <a:pt x="11886" y="3879"/>
                    <a:pt x="11140" y="2432"/>
                    <a:pt x="9928" y="1408"/>
                  </a:cubicBezTo>
                  <a:cubicBezTo>
                    <a:pt x="8841" y="489"/>
                    <a:pt x="7497" y="0"/>
                    <a:pt x="609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30"/>
            <p:cNvSpPr/>
            <p:nvPr/>
          </p:nvSpPr>
          <p:spPr>
            <a:xfrm>
              <a:off x="5908925" y="2229650"/>
              <a:ext cx="60300" cy="88950"/>
            </a:xfrm>
            <a:custGeom>
              <a:avLst/>
              <a:gdLst/>
              <a:ahLst/>
              <a:cxnLst/>
              <a:rect l="l" t="t" r="r" b="b"/>
              <a:pathLst>
                <a:path w="2412" h="3558" extrusionOk="0">
                  <a:moveTo>
                    <a:pt x="1006" y="0"/>
                  </a:moveTo>
                  <a:cubicBezTo>
                    <a:pt x="938" y="0"/>
                    <a:pt x="869" y="8"/>
                    <a:pt x="799" y="24"/>
                  </a:cubicBezTo>
                  <a:cubicBezTo>
                    <a:pt x="310" y="137"/>
                    <a:pt x="1" y="626"/>
                    <a:pt x="114" y="1123"/>
                  </a:cubicBezTo>
                  <a:lnTo>
                    <a:pt x="506" y="2848"/>
                  </a:lnTo>
                  <a:cubicBezTo>
                    <a:pt x="603" y="3270"/>
                    <a:pt x="985" y="3557"/>
                    <a:pt x="1401" y="3557"/>
                  </a:cubicBezTo>
                  <a:cubicBezTo>
                    <a:pt x="1469" y="3557"/>
                    <a:pt x="1537" y="3550"/>
                    <a:pt x="1605" y="3534"/>
                  </a:cubicBezTo>
                  <a:cubicBezTo>
                    <a:pt x="2102" y="3421"/>
                    <a:pt x="2411" y="2931"/>
                    <a:pt x="2298" y="2434"/>
                  </a:cubicBezTo>
                  <a:lnTo>
                    <a:pt x="1899" y="709"/>
                  </a:lnTo>
                  <a:cubicBezTo>
                    <a:pt x="1802" y="288"/>
                    <a:pt x="1426" y="0"/>
                    <a:pt x="10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30"/>
            <p:cNvSpPr/>
            <p:nvPr/>
          </p:nvSpPr>
          <p:spPr>
            <a:xfrm>
              <a:off x="5908000" y="2227325"/>
              <a:ext cx="62150" cy="93700"/>
            </a:xfrm>
            <a:custGeom>
              <a:avLst/>
              <a:gdLst/>
              <a:ahLst/>
              <a:cxnLst/>
              <a:rect l="l" t="t" r="r" b="b"/>
              <a:pathLst>
                <a:path w="2486" h="3748" extrusionOk="0">
                  <a:moveTo>
                    <a:pt x="1047" y="185"/>
                  </a:moveTo>
                  <a:cubicBezTo>
                    <a:pt x="1198" y="185"/>
                    <a:pt x="1349" y="230"/>
                    <a:pt x="1477" y="313"/>
                  </a:cubicBezTo>
                  <a:cubicBezTo>
                    <a:pt x="1665" y="426"/>
                    <a:pt x="1793" y="614"/>
                    <a:pt x="1846" y="825"/>
                  </a:cubicBezTo>
                  <a:lnTo>
                    <a:pt x="2237" y="2550"/>
                  </a:lnTo>
                  <a:cubicBezTo>
                    <a:pt x="2290" y="2761"/>
                    <a:pt x="2252" y="2987"/>
                    <a:pt x="2139" y="3167"/>
                  </a:cubicBezTo>
                  <a:cubicBezTo>
                    <a:pt x="2019" y="3356"/>
                    <a:pt x="1838" y="3484"/>
                    <a:pt x="1620" y="3536"/>
                  </a:cubicBezTo>
                  <a:cubicBezTo>
                    <a:pt x="1561" y="3549"/>
                    <a:pt x="1503" y="3555"/>
                    <a:pt x="1444" y="3555"/>
                  </a:cubicBezTo>
                  <a:cubicBezTo>
                    <a:pt x="1290" y="3555"/>
                    <a:pt x="1138" y="3513"/>
                    <a:pt x="1002" y="3431"/>
                  </a:cubicBezTo>
                  <a:cubicBezTo>
                    <a:pt x="814" y="3318"/>
                    <a:pt x="686" y="3130"/>
                    <a:pt x="633" y="2919"/>
                  </a:cubicBezTo>
                  <a:lnTo>
                    <a:pt x="241" y="1194"/>
                  </a:lnTo>
                  <a:cubicBezTo>
                    <a:pt x="189" y="975"/>
                    <a:pt x="226" y="757"/>
                    <a:pt x="347" y="569"/>
                  </a:cubicBezTo>
                  <a:cubicBezTo>
                    <a:pt x="460" y="388"/>
                    <a:pt x="648" y="252"/>
                    <a:pt x="859" y="207"/>
                  </a:cubicBezTo>
                  <a:cubicBezTo>
                    <a:pt x="919" y="192"/>
                    <a:pt x="979" y="185"/>
                    <a:pt x="1047" y="185"/>
                  </a:cubicBezTo>
                  <a:close/>
                  <a:moveTo>
                    <a:pt x="1043" y="0"/>
                  </a:moveTo>
                  <a:cubicBezTo>
                    <a:pt x="967" y="0"/>
                    <a:pt x="890" y="9"/>
                    <a:pt x="814" y="26"/>
                  </a:cubicBezTo>
                  <a:cubicBezTo>
                    <a:pt x="550" y="87"/>
                    <a:pt x="332" y="245"/>
                    <a:pt x="189" y="471"/>
                  </a:cubicBezTo>
                  <a:cubicBezTo>
                    <a:pt x="45" y="697"/>
                    <a:pt x="0" y="968"/>
                    <a:pt x="61" y="1232"/>
                  </a:cubicBezTo>
                  <a:lnTo>
                    <a:pt x="452" y="2956"/>
                  </a:lnTo>
                  <a:cubicBezTo>
                    <a:pt x="558" y="3431"/>
                    <a:pt x="979" y="3747"/>
                    <a:pt x="1439" y="3747"/>
                  </a:cubicBezTo>
                  <a:cubicBezTo>
                    <a:pt x="1514" y="3747"/>
                    <a:pt x="1590" y="3740"/>
                    <a:pt x="1665" y="3717"/>
                  </a:cubicBezTo>
                  <a:cubicBezTo>
                    <a:pt x="1929" y="3657"/>
                    <a:pt x="2155" y="3499"/>
                    <a:pt x="2298" y="3273"/>
                  </a:cubicBezTo>
                  <a:cubicBezTo>
                    <a:pt x="2441" y="3039"/>
                    <a:pt x="2486" y="2768"/>
                    <a:pt x="2426" y="2504"/>
                  </a:cubicBezTo>
                  <a:lnTo>
                    <a:pt x="2026" y="780"/>
                  </a:lnTo>
                  <a:cubicBezTo>
                    <a:pt x="1966" y="516"/>
                    <a:pt x="1808" y="298"/>
                    <a:pt x="1582" y="154"/>
                  </a:cubicBezTo>
                  <a:cubicBezTo>
                    <a:pt x="1416" y="53"/>
                    <a:pt x="1231" y="0"/>
                    <a:pt x="104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30"/>
            <p:cNvSpPr/>
            <p:nvPr/>
          </p:nvSpPr>
          <p:spPr>
            <a:xfrm>
              <a:off x="5911950" y="2250450"/>
              <a:ext cx="32975" cy="49800"/>
            </a:xfrm>
            <a:custGeom>
              <a:avLst/>
              <a:gdLst/>
              <a:ahLst/>
              <a:cxnLst/>
              <a:rect l="l" t="t" r="r" b="b"/>
              <a:pathLst>
                <a:path w="1319" h="1992" extrusionOk="0">
                  <a:moveTo>
                    <a:pt x="547" y="0"/>
                  </a:moveTo>
                  <a:cubicBezTo>
                    <a:pt x="511" y="0"/>
                    <a:pt x="474" y="4"/>
                    <a:pt x="437" y="13"/>
                  </a:cubicBezTo>
                  <a:cubicBezTo>
                    <a:pt x="166" y="73"/>
                    <a:pt x="0" y="337"/>
                    <a:pt x="61" y="600"/>
                  </a:cubicBezTo>
                  <a:lnTo>
                    <a:pt x="174" y="1090"/>
                  </a:lnTo>
                  <a:lnTo>
                    <a:pt x="294" y="1610"/>
                  </a:lnTo>
                  <a:cubicBezTo>
                    <a:pt x="346" y="1837"/>
                    <a:pt x="549" y="1991"/>
                    <a:pt x="777" y="1991"/>
                  </a:cubicBezTo>
                  <a:cubicBezTo>
                    <a:pt x="814" y="1991"/>
                    <a:pt x="852" y="1987"/>
                    <a:pt x="889" y="1979"/>
                  </a:cubicBezTo>
                  <a:cubicBezTo>
                    <a:pt x="1153" y="1918"/>
                    <a:pt x="1319" y="1655"/>
                    <a:pt x="1258" y="1391"/>
                  </a:cubicBezTo>
                  <a:lnTo>
                    <a:pt x="1047" y="457"/>
                  </a:lnTo>
                  <a:lnTo>
                    <a:pt x="1025" y="382"/>
                  </a:lnTo>
                  <a:cubicBezTo>
                    <a:pt x="973" y="155"/>
                    <a:pt x="770" y="0"/>
                    <a:pt x="54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30"/>
            <p:cNvSpPr/>
            <p:nvPr/>
          </p:nvSpPr>
          <p:spPr>
            <a:xfrm>
              <a:off x="5910250" y="2247975"/>
              <a:ext cx="36375" cy="54600"/>
            </a:xfrm>
            <a:custGeom>
              <a:avLst/>
              <a:gdLst/>
              <a:ahLst/>
              <a:cxnLst/>
              <a:rect l="l" t="t" r="r" b="b"/>
              <a:pathLst>
                <a:path w="1455" h="2184" extrusionOk="0">
                  <a:moveTo>
                    <a:pt x="611" y="187"/>
                  </a:moveTo>
                  <a:cubicBezTo>
                    <a:pt x="792" y="187"/>
                    <a:pt x="957" y="315"/>
                    <a:pt x="1002" y="503"/>
                  </a:cubicBezTo>
                  <a:lnTo>
                    <a:pt x="1236" y="1505"/>
                  </a:lnTo>
                  <a:cubicBezTo>
                    <a:pt x="1259" y="1611"/>
                    <a:pt x="1243" y="1716"/>
                    <a:pt x="1183" y="1807"/>
                  </a:cubicBezTo>
                  <a:cubicBezTo>
                    <a:pt x="1123" y="1897"/>
                    <a:pt x="1040" y="1965"/>
                    <a:pt x="935" y="1987"/>
                  </a:cubicBezTo>
                  <a:cubicBezTo>
                    <a:pt x="903" y="1995"/>
                    <a:pt x="871" y="1999"/>
                    <a:pt x="840" y="1999"/>
                  </a:cubicBezTo>
                  <a:cubicBezTo>
                    <a:pt x="658" y="1999"/>
                    <a:pt x="498" y="1873"/>
                    <a:pt x="453" y="1686"/>
                  </a:cubicBezTo>
                  <a:lnTo>
                    <a:pt x="227" y="677"/>
                  </a:lnTo>
                  <a:cubicBezTo>
                    <a:pt x="197" y="579"/>
                    <a:pt x="219" y="466"/>
                    <a:pt x="272" y="375"/>
                  </a:cubicBezTo>
                  <a:cubicBezTo>
                    <a:pt x="332" y="285"/>
                    <a:pt x="422" y="225"/>
                    <a:pt x="520" y="202"/>
                  </a:cubicBezTo>
                  <a:cubicBezTo>
                    <a:pt x="551" y="195"/>
                    <a:pt x="581" y="187"/>
                    <a:pt x="611" y="187"/>
                  </a:cubicBezTo>
                  <a:close/>
                  <a:moveTo>
                    <a:pt x="609" y="0"/>
                  </a:moveTo>
                  <a:cubicBezTo>
                    <a:pt x="567" y="0"/>
                    <a:pt x="525" y="5"/>
                    <a:pt x="483" y="14"/>
                  </a:cubicBezTo>
                  <a:cubicBezTo>
                    <a:pt x="325" y="52"/>
                    <a:pt x="197" y="142"/>
                    <a:pt x="114" y="278"/>
                  </a:cubicBezTo>
                  <a:cubicBezTo>
                    <a:pt x="31" y="413"/>
                    <a:pt x="1" y="571"/>
                    <a:pt x="38" y="722"/>
                  </a:cubicBezTo>
                  <a:lnTo>
                    <a:pt x="272" y="1731"/>
                  </a:lnTo>
                  <a:cubicBezTo>
                    <a:pt x="332" y="2002"/>
                    <a:pt x="573" y="2183"/>
                    <a:pt x="844" y="2183"/>
                  </a:cubicBezTo>
                  <a:cubicBezTo>
                    <a:pt x="889" y="2183"/>
                    <a:pt x="935" y="2183"/>
                    <a:pt x="972" y="2168"/>
                  </a:cubicBezTo>
                  <a:cubicBezTo>
                    <a:pt x="1131" y="2138"/>
                    <a:pt x="1259" y="2040"/>
                    <a:pt x="1341" y="1912"/>
                  </a:cubicBezTo>
                  <a:cubicBezTo>
                    <a:pt x="1424" y="1776"/>
                    <a:pt x="1454" y="1618"/>
                    <a:pt x="1417" y="1468"/>
                  </a:cubicBezTo>
                  <a:lnTo>
                    <a:pt x="1183" y="458"/>
                  </a:lnTo>
                  <a:cubicBezTo>
                    <a:pt x="1124" y="184"/>
                    <a:pt x="879" y="0"/>
                    <a:pt x="60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30"/>
            <p:cNvSpPr/>
            <p:nvPr/>
          </p:nvSpPr>
          <p:spPr>
            <a:xfrm>
              <a:off x="5846800" y="2243775"/>
              <a:ext cx="60275" cy="89125"/>
            </a:xfrm>
            <a:custGeom>
              <a:avLst/>
              <a:gdLst/>
              <a:ahLst/>
              <a:cxnLst/>
              <a:rect l="l" t="t" r="r" b="b"/>
              <a:pathLst>
                <a:path w="2411" h="3565" extrusionOk="0">
                  <a:moveTo>
                    <a:pt x="1005" y="0"/>
                  </a:moveTo>
                  <a:cubicBezTo>
                    <a:pt x="937" y="0"/>
                    <a:pt x="868" y="8"/>
                    <a:pt x="799" y="24"/>
                  </a:cubicBezTo>
                  <a:cubicBezTo>
                    <a:pt x="309" y="144"/>
                    <a:pt x="0" y="634"/>
                    <a:pt x="113" y="1123"/>
                  </a:cubicBezTo>
                  <a:lnTo>
                    <a:pt x="505" y="2848"/>
                  </a:lnTo>
                  <a:cubicBezTo>
                    <a:pt x="602" y="3276"/>
                    <a:pt x="984" y="3565"/>
                    <a:pt x="1401" y="3565"/>
                  </a:cubicBezTo>
                  <a:cubicBezTo>
                    <a:pt x="1468" y="3565"/>
                    <a:pt x="1536" y="3557"/>
                    <a:pt x="1605" y="3541"/>
                  </a:cubicBezTo>
                  <a:cubicBezTo>
                    <a:pt x="2102" y="3428"/>
                    <a:pt x="2411" y="2931"/>
                    <a:pt x="2298" y="2442"/>
                  </a:cubicBezTo>
                  <a:lnTo>
                    <a:pt x="1898" y="717"/>
                  </a:lnTo>
                  <a:cubicBezTo>
                    <a:pt x="1801" y="289"/>
                    <a:pt x="1425" y="0"/>
                    <a:pt x="10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30"/>
            <p:cNvSpPr/>
            <p:nvPr/>
          </p:nvSpPr>
          <p:spPr>
            <a:xfrm>
              <a:off x="5844150" y="2241475"/>
              <a:ext cx="65375" cy="93675"/>
            </a:xfrm>
            <a:custGeom>
              <a:avLst/>
              <a:gdLst/>
              <a:ahLst/>
              <a:cxnLst/>
              <a:rect l="l" t="t" r="r" b="b"/>
              <a:pathLst>
                <a:path w="2615" h="3747" extrusionOk="0">
                  <a:moveTo>
                    <a:pt x="1108" y="191"/>
                  </a:moveTo>
                  <a:cubicBezTo>
                    <a:pt x="1485" y="191"/>
                    <a:pt x="1824" y="447"/>
                    <a:pt x="1914" y="831"/>
                  </a:cubicBezTo>
                  <a:lnTo>
                    <a:pt x="2306" y="2556"/>
                  </a:lnTo>
                  <a:cubicBezTo>
                    <a:pt x="2411" y="2993"/>
                    <a:pt x="2132" y="3437"/>
                    <a:pt x="1688" y="3543"/>
                  </a:cubicBezTo>
                  <a:cubicBezTo>
                    <a:pt x="1629" y="3556"/>
                    <a:pt x="1570" y="3562"/>
                    <a:pt x="1511" y="3562"/>
                  </a:cubicBezTo>
                  <a:cubicBezTo>
                    <a:pt x="1137" y="3562"/>
                    <a:pt x="793" y="3303"/>
                    <a:pt x="701" y="2925"/>
                  </a:cubicBezTo>
                  <a:lnTo>
                    <a:pt x="310" y="1200"/>
                  </a:lnTo>
                  <a:cubicBezTo>
                    <a:pt x="204" y="756"/>
                    <a:pt x="483" y="312"/>
                    <a:pt x="927" y="214"/>
                  </a:cubicBezTo>
                  <a:cubicBezTo>
                    <a:pt x="988" y="199"/>
                    <a:pt x="1048" y="191"/>
                    <a:pt x="1108" y="191"/>
                  </a:cubicBezTo>
                  <a:close/>
                  <a:moveTo>
                    <a:pt x="1103" y="1"/>
                  </a:moveTo>
                  <a:cubicBezTo>
                    <a:pt x="1030" y="1"/>
                    <a:pt x="956" y="9"/>
                    <a:pt x="882" y="25"/>
                  </a:cubicBezTo>
                  <a:cubicBezTo>
                    <a:pt x="340" y="153"/>
                    <a:pt x="1" y="696"/>
                    <a:pt x="129" y="1238"/>
                  </a:cubicBezTo>
                  <a:lnTo>
                    <a:pt x="521" y="2963"/>
                  </a:lnTo>
                  <a:cubicBezTo>
                    <a:pt x="626" y="3430"/>
                    <a:pt x="1048" y="3746"/>
                    <a:pt x="1507" y="3746"/>
                  </a:cubicBezTo>
                  <a:cubicBezTo>
                    <a:pt x="1583" y="3746"/>
                    <a:pt x="1658" y="3739"/>
                    <a:pt x="1733" y="3724"/>
                  </a:cubicBezTo>
                  <a:cubicBezTo>
                    <a:pt x="2276" y="3596"/>
                    <a:pt x="2615" y="3053"/>
                    <a:pt x="2494" y="2511"/>
                  </a:cubicBezTo>
                  <a:lnTo>
                    <a:pt x="2095" y="786"/>
                  </a:lnTo>
                  <a:cubicBezTo>
                    <a:pt x="1991" y="318"/>
                    <a:pt x="1566" y="1"/>
                    <a:pt x="110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30"/>
            <p:cNvSpPr/>
            <p:nvPr/>
          </p:nvSpPr>
          <p:spPr>
            <a:xfrm>
              <a:off x="5849800" y="2264575"/>
              <a:ext cx="32975" cy="49975"/>
            </a:xfrm>
            <a:custGeom>
              <a:avLst/>
              <a:gdLst/>
              <a:ahLst/>
              <a:cxnLst/>
              <a:rect l="l" t="t" r="r" b="b"/>
              <a:pathLst>
                <a:path w="1319" h="1999" extrusionOk="0">
                  <a:moveTo>
                    <a:pt x="547" y="0"/>
                  </a:moveTo>
                  <a:cubicBezTo>
                    <a:pt x="511" y="0"/>
                    <a:pt x="474" y="4"/>
                    <a:pt x="438" y="13"/>
                  </a:cubicBezTo>
                  <a:cubicBezTo>
                    <a:pt x="167" y="73"/>
                    <a:pt x="1" y="344"/>
                    <a:pt x="61" y="608"/>
                  </a:cubicBezTo>
                  <a:lnTo>
                    <a:pt x="182" y="1127"/>
                  </a:lnTo>
                  <a:lnTo>
                    <a:pt x="295" y="1617"/>
                  </a:lnTo>
                  <a:cubicBezTo>
                    <a:pt x="346" y="1844"/>
                    <a:pt x="549" y="1999"/>
                    <a:pt x="778" y="1999"/>
                  </a:cubicBezTo>
                  <a:cubicBezTo>
                    <a:pt x="815" y="1999"/>
                    <a:pt x="852" y="1995"/>
                    <a:pt x="890" y="1986"/>
                  </a:cubicBezTo>
                  <a:cubicBezTo>
                    <a:pt x="1153" y="1926"/>
                    <a:pt x="1319" y="1662"/>
                    <a:pt x="1259" y="1391"/>
                  </a:cubicBezTo>
                  <a:lnTo>
                    <a:pt x="1048" y="465"/>
                  </a:lnTo>
                  <a:lnTo>
                    <a:pt x="1025" y="389"/>
                  </a:lnTo>
                  <a:cubicBezTo>
                    <a:pt x="973" y="156"/>
                    <a:pt x="770" y="0"/>
                    <a:pt x="54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30"/>
            <p:cNvSpPr/>
            <p:nvPr/>
          </p:nvSpPr>
          <p:spPr>
            <a:xfrm>
              <a:off x="5848125" y="2262275"/>
              <a:ext cx="36350" cy="54600"/>
            </a:xfrm>
            <a:custGeom>
              <a:avLst/>
              <a:gdLst/>
              <a:ahLst/>
              <a:cxnLst/>
              <a:rect l="l" t="t" r="r" b="b"/>
              <a:pathLst>
                <a:path w="1454" h="2184" extrusionOk="0">
                  <a:moveTo>
                    <a:pt x="610" y="188"/>
                  </a:moveTo>
                  <a:cubicBezTo>
                    <a:pt x="791" y="188"/>
                    <a:pt x="957" y="316"/>
                    <a:pt x="1002" y="496"/>
                  </a:cubicBezTo>
                  <a:lnTo>
                    <a:pt x="1235" y="1506"/>
                  </a:lnTo>
                  <a:cubicBezTo>
                    <a:pt x="1258" y="1611"/>
                    <a:pt x="1235" y="1717"/>
                    <a:pt x="1183" y="1807"/>
                  </a:cubicBezTo>
                  <a:cubicBezTo>
                    <a:pt x="1122" y="1897"/>
                    <a:pt x="1039" y="1965"/>
                    <a:pt x="934" y="1988"/>
                  </a:cubicBezTo>
                  <a:cubicBezTo>
                    <a:pt x="906" y="1994"/>
                    <a:pt x="877" y="1996"/>
                    <a:pt x="850" y="1996"/>
                  </a:cubicBezTo>
                  <a:cubicBezTo>
                    <a:pt x="663" y="1996"/>
                    <a:pt x="498" y="1870"/>
                    <a:pt x="452" y="1686"/>
                  </a:cubicBezTo>
                  <a:lnTo>
                    <a:pt x="218" y="677"/>
                  </a:lnTo>
                  <a:cubicBezTo>
                    <a:pt x="196" y="572"/>
                    <a:pt x="218" y="466"/>
                    <a:pt x="271" y="376"/>
                  </a:cubicBezTo>
                  <a:cubicBezTo>
                    <a:pt x="331" y="285"/>
                    <a:pt x="422" y="225"/>
                    <a:pt x="520" y="203"/>
                  </a:cubicBezTo>
                  <a:cubicBezTo>
                    <a:pt x="550" y="195"/>
                    <a:pt x="580" y="188"/>
                    <a:pt x="610" y="188"/>
                  </a:cubicBezTo>
                  <a:close/>
                  <a:moveTo>
                    <a:pt x="608" y="1"/>
                  </a:moveTo>
                  <a:cubicBezTo>
                    <a:pt x="567" y="1"/>
                    <a:pt x="524" y="5"/>
                    <a:pt x="482" y="14"/>
                  </a:cubicBezTo>
                  <a:cubicBezTo>
                    <a:pt x="324" y="52"/>
                    <a:pt x="196" y="142"/>
                    <a:pt x="113" y="278"/>
                  </a:cubicBezTo>
                  <a:cubicBezTo>
                    <a:pt x="30" y="414"/>
                    <a:pt x="0" y="564"/>
                    <a:pt x="38" y="722"/>
                  </a:cubicBezTo>
                  <a:lnTo>
                    <a:pt x="271" y="1724"/>
                  </a:lnTo>
                  <a:cubicBezTo>
                    <a:pt x="331" y="2003"/>
                    <a:pt x="572" y="2184"/>
                    <a:pt x="844" y="2184"/>
                  </a:cubicBezTo>
                  <a:cubicBezTo>
                    <a:pt x="889" y="2184"/>
                    <a:pt x="934" y="2176"/>
                    <a:pt x="972" y="2169"/>
                  </a:cubicBezTo>
                  <a:cubicBezTo>
                    <a:pt x="1130" y="2131"/>
                    <a:pt x="1258" y="2040"/>
                    <a:pt x="1341" y="1905"/>
                  </a:cubicBezTo>
                  <a:cubicBezTo>
                    <a:pt x="1424" y="1777"/>
                    <a:pt x="1454" y="1619"/>
                    <a:pt x="1416" y="1461"/>
                  </a:cubicBezTo>
                  <a:lnTo>
                    <a:pt x="1183" y="459"/>
                  </a:lnTo>
                  <a:cubicBezTo>
                    <a:pt x="1124" y="185"/>
                    <a:pt x="878" y="1"/>
                    <a:pt x="60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30"/>
            <p:cNvSpPr/>
            <p:nvPr/>
          </p:nvSpPr>
          <p:spPr>
            <a:xfrm>
              <a:off x="5911000" y="2327425"/>
              <a:ext cx="17175" cy="9100"/>
            </a:xfrm>
            <a:custGeom>
              <a:avLst/>
              <a:gdLst/>
              <a:ahLst/>
              <a:cxnLst/>
              <a:rect l="l" t="t" r="r" b="b"/>
              <a:pathLst>
                <a:path w="687" h="364" extrusionOk="0">
                  <a:moveTo>
                    <a:pt x="435" y="0"/>
                  </a:moveTo>
                  <a:cubicBezTo>
                    <a:pt x="393" y="0"/>
                    <a:pt x="348" y="5"/>
                    <a:pt x="302" y="14"/>
                  </a:cubicBezTo>
                  <a:cubicBezTo>
                    <a:pt x="129" y="60"/>
                    <a:pt x="1" y="165"/>
                    <a:pt x="23" y="255"/>
                  </a:cubicBezTo>
                  <a:cubicBezTo>
                    <a:pt x="40" y="322"/>
                    <a:pt x="129" y="364"/>
                    <a:pt x="247" y="364"/>
                  </a:cubicBezTo>
                  <a:cubicBezTo>
                    <a:pt x="290" y="364"/>
                    <a:pt x="337" y="358"/>
                    <a:pt x="385" y="346"/>
                  </a:cubicBezTo>
                  <a:cubicBezTo>
                    <a:pt x="558" y="308"/>
                    <a:pt x="686" y="203"/>
                    <a:pt x="664" y="112"/>
                  </a:cubicBezTo>
                  <a:cubicBezTo>
                    <a:pt x="647" y="40"/>
                    <a:pt x="555" y="0"/>
                    <a:pt x="435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30"/>
            <p:cNvSpPr/>
            <p:nvPr/>
          </p:nvSpPr>
          <p:spPr>
            <a:xfrm>
              <a:off x="5908375" y="2325100"/>
              <a:ext cx="21875" cy="13800"/>
            </a:xfrm>
            <a:custGeom>
              <a:avLst/>
              <a:gdLst/>
              <a:ahLst/>
              <a:cxnLst/>
              <a:rect l="l" t="t" r="r" b="b"/>
              <a:pathLst>
                <a:path w="875" h="552" extrusionOk="0">
                  <a:moveTo>
                    <a:pt x="553" y="189"/>
                  </a:moveTo>
                  <a:cubicBezTo>
                    <a:pt x="629" y="189"/>
                    <a:pt x="673" y="210"/>
                    <a:pt x="678" y="220"/>
                  </a:cubicBezTo>
                  <a:cubicBezTo>
                    <a:pt x="678" y="243"/>
                    <a:pt x="610" y="318"/>
                    <a:pt x="467" y="348"/>
                  </a:cubicBezTo>
                  <a:cubicBezTo>
                    <a:pt x="424" y="360"/>
                    <a:pt x="385" y="364"/>
                    <a:pt x="351" y="364"/>
                  </a:cubicBezTo>
                  <a:cubicBezTo>
                    <a:pt x="276" y="364"/>
                    <a:pt x="229" y="342"/>
                    <a:pt x="219" y="326"/>
                  </a:cubicBezTo>
                  <a:cubicBezTo>
                    <a:pt x="219" y="311"/>
                    <a:pt x="287" y="236"/>
                    <a:pt x="430" y="205"/>
                  </a:cubicBezTo>
                  <a:cubicBezTo>
                    <a:pt x="477" y="194"/>
                    <a:pt x="518" y="189"/>
                    <a:pt x="553" y="189"/>
                  </a:cubicBezTo>
                  <a:close/>
                  <a:moveTo>
                    <a:pt x="537" y="0"/>
                  </a:moveTo>
                  <a:cubicBezTo>
                    <a:pt x="490" y="0"/>
                    <a:pt x="441" y="6"/>
                    <a:pt x="392" y="17"/>
                  </a:cubicBezTo>
                  <a:cubicBezTo>
                    <a:pt x="151" y="70"/>
                    <a:pt x="0" y="220"/>
                    <a:pt x="38" y="371"/>
                  </a:cubicBezTo>
                  <a:cubicBezTo>
                    <a:pt x="53" y="446"/>
                    <a:pt x="121" y="514"/>
                    <a:pt x="226" y="537"/>
                  </a:cubicBezTo>
                  <a:cubicBezTo>
                    <a:pt x="264" y="544"/>
                    <a:pt x="309" y="552"/>
                    <a:pt x="354" y="552"/>
                  </a:cubicBezTo>
                  <a:cubicBezTo>
                    <a:pt x="400" y="552"/>
                    <a:pt x="452" y="544"/>
                    <a:pt x="505" y="537"/>
                  </a:cubicBezTo>
                  <a:cubicBezTo>
                    <a:pt x="656" y="499"/>
                    <a:pt x="776" y="424"/>
                    <a:pt x="829" y="333"/>
                  </a:cubicBezTo>
                  <a:cubicBezTo>
                    <a:pt x="867" y="288"/>
                    <a:pt x="874" y="236"/>
                    <a:pt x="859" y="183"/>
                  </a:cubicBezTo>
                  <a:cubicBezTo>
                    <a:pt x="844" y="100"/>
                    <a:pt x="776" y="40"/>
                    <a:pt x="671" y="17"/>
                  </a:cubicBezTo>
                  <a:cubicBezTo>
                    <a:pt x="629" y="6"/>
                    <a:pt x="584" y="0"/>
                    <a:pt x="53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30"/>
            <p:cNvSpPr/>
            <p:nvPr/>
          </p:nvSpPr>
          <p:spPr>
            <a:xfrm>
              <a:off x="5969375" y="2295050"/>
              <a:ext cx="62750" cy="35350"/>
            </a:xfrm>
            <a:custGeom>
              <a:avLst/>
              <a:gdLst/>
              <a:ahLst/>
              <a:cxnLst/>
              <a:rect l="l" t="t" r="r" b="b"/>
              <a:pathLst>
                <a:path w="2510" h="1414" extrusionOk="0">
                  <a:moveTo>
                    <a:pt x="1562" y="0"/>
                  </a:moveTo>
                  <a:cubicBezTo>
                    <a:pt x="1419" y="0"/>
                    <a:pt x="1265" y="17"/>
                    <a:pt x="1108" y="52"/>
                  </a:cubicBezTo>
                  <a:cubicBezTo>
                    <a:pt x="460" y="202"/>
                    <a:pt x="1" y="616"/>
                    <a:pt x="84" y="978"/>
                  </a:cubicBezTo>
                  <a:cubicBezTo>
                    <a:pt x="146" y="1252"/>
                    <a:pt x="503" y="1413"/>
                    <a:pt x="954" y="1413"/>
                  </a:cubicBezTo>
                  <a:cubicBezTo>
                    <a:pt x="1098" y="1413"/>
                    <a:pt x="1252" y="1397"/>
                    <a:pt x="1409" y="1362"/>
                  </a:cubicBezTo>
                  <a:cubicBezTo>
                    <a:pt x="2050" y="1212"/>
                    <a:pt x="2509" y="797"/>
                    <a:pt x="2426" y="436"/>
                  </a:cubicBezTo>
                  <a:cubicBezTo>
                    <a:pt x="2363" y="162"/>
                    <a:pt x="2011" y="0"/>
                    <a:pt x="1562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30"/>
            <p:cNvSpPr/>
            <p:nvPr/>
          </p:nvSpPr>
          <p:spPr>
            <a:xfrm>
              <a:off x="5966750" y="2292650"/>
              <a:ext cx="66875" cy="40050"/>
            </a:xfrm>
            <a:custGeom>
              <a:avLst/>
              <a:gdLst/>
              <a:ahLst/>
              <a:cxnLst/>
              <a:rect l="l" t="t" r="r" b="b"/>
              <a:pathLst>
                <a:path w="2675" h="1602" extrusionOk="0">
                  <a:moveTo>
                    <a:pt x="1680" y="188"/>
                  </a:moveTo>
                  <a:cubicBezTo>
                    <a:pt x="1815" y="188"/>
                    <a:pt x="1943" y="205"/>
                    <a:pt x="2057" y="238"/>
                  </a:cubicBezTo>
                  <a:cubicBezTo>
                    <a:pt x="2275" y="306"/>
                    <a:pt x="2411" y="419"/>
                    <a:pt x="2441" y="554"/>
                  </a:cubicBezTo>
                  <a:cubicBezTo>
                    <a:pt x="2471" y="697"/>
                    <a:pt x="2396" y="856"/>
                    <a:pt x="2230" y="1006"/>
                  </a:cubicBezTo>
                  <a:cubicBezTo>
                    <a:pt x="2049" y="1164"/>
                    <a:pt x="1785" y="1292"/>
                    <a:pt x="1492" y="1360"/>
                  </a:cubicBezTo>
                  <a:cubicBezTo>
                    <a:pt x="1340" y="1395"/>
                    <a:pt x="1192" y="1412"/>
                    <a:pt x="1053" y="1412"/>
                  </a:cubicBezTo>
                  <a:cubicBezTo>
                    <a:pt x="652" y="1412"/>
                    <a:pt x="335" y="1275"/>
                    <a:pt x="279" y="1051"/>
                  </a:cubicBezTo>
                  <a:cubicBezTo>
                    <a:pt x="211" y="743"/>
                    <a:pt x="648" y="374"/>
                    <a:pt x="1236" y="246"/>
                  </a:cubicBezTo>
                  <a:cubicBezTo>
                    <a:pt x="1386" y="207"/>
                    <a:pt x="1537" y="188"/>
                    <a:pt x="1680" y="188"/>
                  </a:cubicBezTo>
                  <a:close/>
                  <a:moveTo>
                    <a:pt x="1675" y="1"/>
                  </a:moveTo>
                  <a:cubicBezTo>
                    <a:pt x="1520" y="1"/>
                    <a:pt x="1356" y="20"/>
                    <a:pt x="1190" y="57"/>
                  </a:cubicBezTo>
                  <a:cubicBezTo>
                    <a:pt x="482" y="223"/>
                    <a:pt x="0" y="675"/>
                    <a:pt x="98" y="1089"/>
                  </a:cubicBezTo>
                  <a:cubicBezTo>
                    <a:pt x="174" y="1413"/>
                    <a:pt x="558" y="1601"/>
                    <a:pt x="1055" y="1601"/>
                  </a:cubicBezTo>
                  <a:cubicBezTo>
                    <a:pt x="1205" y="1601"/>
                    <a:pt x="1364" y="1586"/>
                    <a:pt x="1529" y="1549"/>
                  </a:cubicBezTo>
                  <a:cubicBezTo>
                    <a:pt x="1861" y="1473"/>
                    <a:pt x="2155" y="1330"/>
                    <a:pt x="2358" y="1142"/>
                  </a:cubicBezTo>
                  <a:cubicBezTo>
                    <a:pt x="2576" y="946"/>
                    <a:pt x="2674" y="720"/>
                    <a:pt x="2622" y="517"/>
                  </a:cubicBezTo>
                  <a:cubicBezTo>
                    <a:pt x="2576" y="306"/>
                    <a:pt x="2396" y="140"/>
                    <a:pt x="2109" y="57"/>
                  </a:cubicBezTo>
                  <a:cubicBezTo>
                    <a:pt x="1978" y="20"/>
                    <a:pt x="1831" y="1"/>
                    <a:pt x="167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30"/>
            <p:cNvSpPr/>
            <p:nvPr/>
          </p:nvSpPr>
          <p:spPr>
            <a:xfrm>
              <a:off x="5806675" y="2332450"/>
              <a:ext cx="62750" cy="35300"/>
            </a:xfrm>
            <a:custGeom>
              <a:avLst/>
              <a:gdLst/>
              <a:ahLst/>
              <a:cxnLst/>
              <a:rect l="l" t="t" r="r" b="b"/>
              <a:pathLst>
                <a:path w="2510" h="1412" extrusionOk="0">
                  <a:moveTo>
                    <a:pt x="1567" y="0"/>
                  </a:moveTo>
                  <a:cubicBezTo>
                    <a:pt x="1422" y="0"/>
                    <a:pt x="1267" y="18"/>
                    <a:pt x="1108" y="54"/>
                  </a:cubicBezTo>
                  <a:cubicBezTo>
                    <a:pt x="460" y="198"/>
                    <a:pt x="1" y="612"/>
                    <a:pt x="84" y="973"/>
                  </a:cubicBezTo>
                  <a:cubicBezTo>
                    <a:pt x="146" y="1246"/>
                    <a:pt x="501" y="1412"/>
                    <a:pt x="949" y="1412"/>
                  </a:cubicBezTo>
                  <a:cubicBezTo>
                    <a:pt x="1095" y="1412"/>
                    <a:pt x="1251" y="1394"/>
                    <a:pt x="1409" y="1358"/>
                  </a:cubicBezTo>
                  <a:cubicBezTo>
                    <a:pt x="2057" y="1207"/>
                    <a:pt x="2509" y="793"/>
                    <a:pt x="2426" y="439"/>
                  </a:cubicBezTo>
                  <a:cubicBezTo>
                    <a:pt x="2364" y="166"/>
                    <a:pt x="2014" y="0"/>
                    <a:pt x="1567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30"/>
            <p:cNvSpPr/>
            <p:nvPr/>
          </p:nvSpPr>
          <p:spPr>
            <a:xfrm>
              <a:off x="5805375" y="2330000"/>
              <a:ext cx="65550" cy="39975"/>
            </a:xfrm>
            <a:custGeom>
              <a:avLst/>
              <a:gdLst/>
              <a:ahLst/>
              <a:cxnLst/>
              <a:rect l="l" t="t" r="r" b="b"/>
              <a:pathLst>
                <a:path w="2622" h="1599" extrusionOk="0">
                  <a:moveTo>
                    <a:pt x="1612" y="190"/>
                  </a:moveTo>
                  <a:cubicBezTo>
                    <a:pt x="2019" y="190"/>
                    <a:pt x="2335" y="326"/>
                    <a:pt x="2388" y="552"/>
                  </a:cubicBezTo>
                  <a:cubicBezTo>
                    <a:pt x="2418" y="695"/>
                    <a:pt x="2350" y="853"/>
                    <a:pt x="2177" y="1004"/>
                  </a:cubicBezTo>
                  <a:cubicBezTo>
                    <a:pt x="1996" y="1169"/>
                    <a:pt x="1733" y="1297"/>
                    <a:pt x="1439" y="1365"/>
                  </a:cubicBezTo>
                  <a:cubicBezTo>
                    <a:pt x="1288" y="1399"/>
                    <a:pt x="1141" y="1416"/>
                    <a:pt x="1002" y="1416"/>
                  </a:cubicBezTo>
                  <a:cubicBezTo>
                    <a:pt x="863" y="1416"/>
                    <a:pt x="731" y="1399"/>
                    <a:pt x="610" y="1365"/>
                  </a:cubicBezTo>
                  <a:cubicBezTo>
                    <a:pt x="399" y="1297"/>
                    <a:pt x="264" y="1192"/>
                    <a:pt x="234" y="1049"/>
                  </a:cubicBezTo>
                  <a:cubicBezTo>
                    <a:pt x="196" y="906"/>
                    <a:pt x="271" y="748"/>
                    <a:pt x="437" y="597"/>
                  </a:cubicBezTo>
                  <a:cubicBezTo>
                    <a:pt x="618" y="439"/>
                    <a:pt x="881" y="311"/>
                    <a:pt x="1183" y="243"/>
                  </a:cubicBezTo>
                  <a:cubicBezTo>
                    <a:pt x="1333" y="205"/>
                    <a:pt x="1477" y="190"/>
                    <a:pt x="1612" y="190"/>
                  </a:cubicBezTo>
                  <a:close/>
                  <a:moveTo>
                    <a:pt x="1615" y="0"/>
                  </a:moveTo>
                  <a:cubicBezTo>
                    <a:pt x="1464" y="0"/>
                    <a:pt x="1303" y="18"/>
                    <a:pt x="1138" y="55"/>
                  </a:cubicBezTo>
                  <a:cubicBezTo>
                    <a:pt x="814" y="130"/>
                    <a:pt x="520" y="273"/>
                    <a:pt x="317" y="461"/>
                  </a:cubicBezTo>
                  <a:cubicBezTo>
                    <a:pt x="91" y="657"/>
                    <a:pt x="0" y="883"/>
                    <a:pt x="45" y="1094"/>
                  </a:cubicBezTo>
                  <a:cubicBezTo>
                    <a:pt x="98" y="1297"/>
                    <a:pt x="279" y="1463"/>
                    <a:pt x="565" y="1546"/>
                  </a:cubicBezTo>
                  <a:cubicBezTo>
                    <a:pt x="693" y="1584"/>
                    <a:pt x="844" y="1599"/>
                    <a:pt x="1002" y="1599"/>
                  </a:cubicBezTo>
                  <a:cubicBezTo>
                    <a:pt x="1160" y="1599"/>
                    <a:pt x="1318" y="1584"/>
                    <a:pt x="1484" y="1546"/>
                  </a:cubicBezTo>
                  <a:cubicBezTo>
                    <a:pt x="1808" y="1471"/>
                    <a:pt x="2102" y="1328"/>
                    <a:pt x="2305" y="1147"/>
                  </a:cubicBezTo>
                  <a:cubicBezTo>
                    <a:pt x="2524" y="943"/>
                    <a:pt x="2621" y="717"/>
                    <a:pt x="2576" y="514"/>
                  </a:cubicBezTo>
                  <a:cubicBezTo>
                    <a:pt x="2501" y="191"/>
                    <a:pt x="2112" y="0"/>
                    <a:pt x="16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30"/>
            <p:cNvSpPr/>
            <p:nvPr/>
          </p:nvSpPr>
          <p:spPr>
            <a:xfrm>
              <a:off x="5820250" y="2342500"/>
              <a:ext cx="15450" cy="8600"/>
            </a:xfrm>
            <a:custGeom>
              <a:avLst/>
              <a:gdLst/>
              <a:ahLst/>
              <a:cxnLst/>
              <a:rect l="l" t="t" r="r" b="b"/>
              <a:pathLst>
                <a:path w="618" h="344" extrusionOk="0">
                  <a:moveTo>
                    <a:pt x="383" y="1"/>
                  </a:moveTo>
                  <a:cubicBezTo>
                    <a:pt x="348" y="1"/>
                    <a:pt x="310" y="5"/>
                    <a:pt x="271" y="14"/>
                  </a:cubicBezTo>
                  <a:cubicBezTo>
                    <a:pt x="113" y="52"/>
                    <a:pt x="0" y="150"/>
                    <a:pt x="23" y="240"/>
                  </a:cubicBezTo>
                  <a:cubicBezTo>
                    <a:pt x="40" y="303"/>
                    <a:pt x="126" y="344"/>
                    <a:pt x="235" y="344"/>
                  </a:cubicBezTo>
                  <a:cubicBezTo>
                    <a:pt x="271" y="344"/>
                    <a:pt x="308" y="340"/>
                    <a:pt x="347" y="330"/>
                  </a:cubicBezTo>
                  <a:cubicBezTo>
                    <a:pt x="505" y="293"/>
                    <a:pt x="618" y="195"/>
                    <a:pt x="595" y="104"/>
                  </a:cubicBezTo>
                  <a:cubicBezTo>
                    <a:pt x="578" y="42"/>
                    <a:pt x="492" y="1"/>
                    <a:pt x="3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30"/>
            <p:cNvSpPr/>
            <p:nvPr/>
          </p:nvSpPr>
          <p:spPr>
            <a:xfrm>
              <a:off x="5978425" y="2308700"/>
              <a:ext cx="15275" cy="8625"/>
            </a:xfrm>
            <a:custGeom>
              <a:avLst/>
              <a:gdLst/>
              <a:ahLst/>
              <a:cxnLst/>
              <a:rect l="l" t="t" r="r" b="b"/>
              <a:pathLst>
                <a:path w="611" h="345" extrusionOk="0">
                  <a:moveTo>
                    <a:pt x="376" y="0"/>
                  </a:moveTo>
                  <a:cubicBezTo>
                    <a:pt x="343" y="0"/>
                    <a:pt x="308" y="3"/>
                    <a:pt x="271" y="10"/>
                  </a:cubicBezTo>
                  <a:cubicBezTo>
                    <a:pt x="113" y="48"/>
                    <a:pt x="0" y="153"/>
                    <a:pt x="23" y="236"/>
                  </a:cubicBezTo>
                  <a:cubicBezTo>
                    <a:pt x="40" y="306"/>
                    <a:pt x="130" y="344"/>
                    <a:pt x="242" y="344"/>
                  </a:cubicBezTo>
                  <a:cubicBezTo>
                    <a:pt x="275" y="344"/>
                    <a:pt x="311" y="341"/>
                    <a:pt x="347" y="334"/>
                  </a:cubicBezTo>
                  <a:cubicBezTo>
                    <a:pt x="497" y="296"/>
                    <a:pt x="610" y="199"/>
                    <a:pt x="595" y="108"/>
                  </a:cubicBezTo>
                  <a:cubicBezTo>
                    <a:pt x="578" y="38"/>
                    <a:pt x="489" y="0"/>
                    <a:pt x="3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30"/>
            <p:cNvSpPr/>
            <p:nvPr/>
          </p:nvSpPr>
          <p:spPr>
            <a:xfrm>
              <a:off x="5878800" y="2330025"/>
              <a:ext cx="89300" cy="43975"/>
            </a:xfrm>
            <a:custGeom>
              <a:avLst/>
              <a:gdLst/>
              <a:ahLst/>
              <a:cxnLst/>
              <a:rect l="l" t="t" r="r" b="b"/>
              <a:pathLst>
                <a:path w="3572" h="1759" extrusionOk="0">
                  <a:moveTo>
                    <a:pt x="3028" y="1"/>
                  </a:moveTo>
                  <a:cubicBezTo>
                    <a:pt x="2889" y="1"/>
                    <a:pt x="2749" y="60"/>
                    <a:pt x="2652" y="174"/>
                  </a:cubicBezTo>
                  <a:cubicBezTo>
                    <a:pt x="2517" y="340"/>
                    <a:pt x="2373" y="468"/>
                    <a:pt x="2215" y="566"/>
                  </a:cubicBezTo>
                  <a:cubicBezTo>
                    <a:pt x="2178" y="588"/>
                    <a:pt x="2140" y="611"/>
                    <a:pt x="2095" y="634"/>
                  </a:cubicBezTo>
                  <a:cubicBezTo>
                    <a:pt x="1904" y="722"/>
                    <a:pt x="1704" y="767"/>
                    <a:pt x="1495" y="767"/>
                  </a:cubicBezTo>
                  <a:cubicBezTo>
                    <a:pt x="1258" y="767"/>
                    <a:pt x="1010" y="709"/>
                    <a:pt x="754" y="588"/>
                  </a:cubicBezTo>
                  <a:cubicBezTo>
                    <a:pt x="689" y="558"/>
                    <a:pt x="619" y="543"/>
                    <a:pt x="551" y="543"/>
                  </a:cubicBezTo>
                  <a:cubicBezTo>
                    <a:pt x="367" y="543"/>
                    <a:pt x="189" y="648"/>
                    <a:pt x="106" y="829"/>
                  </a:cubicBezTo>
                  <a:cubicBezTo>
                    <a:pt x="1" y="1048"/>
                    <a:pt x="84" y="1311"/>
                    <a:pt x="287" y="1439"/>
                  </a:cubicBezTo>
                  <a:cubicBezTo>
                    <a:pt x="325" y="1470"/>
                    <a:pt x="362" y="1500"/>
                    <a:pt x="408" y="1522"/>
                  </a:cubicBezTo>
                  <a:cubicBezTo>
                    <a:pt x="460" y="1552"/>
                    <a:pt x="521" y="1575"/>
                    <a:pt x="581" y="1598"/>
                  </a:cubicBezTo>
                  <a:cubicBezTo>
                    <a:pt x="694" y="1643"/>
                    <a:pt x="807" y="1673"/>
                    <a:pt x="920" y="1696"/>
                  </a:cubicBezTo>
                  <a:cubicBezTo>
                    <a:pt x="1078" y="1733"/>
                    <a:pt x="1236" y="1756"/>
                    <a:pt x="1394" y="1756"/>
                  </a:cubicBezTo>
                  <a:cubicBezTo>
                    <a:pt x="1425" y="1758"/>
                    <a:pt x="1457" y="1759"/>
                    <a:pt x="1491" y="1759"/>
                  </a:cubicBezTo>
                  <a:cubicBezTo>
                    <a:pt x="1571" y="1759"/>
                    <a:pt x="1658" y="1754"/>
                    <a:pt x="1748" y="1748"/>
                  </a:cubicBezTo>
                  <a:cubicBezTo>
                    <a:pt x="2057" y="1711"/>
                    <a:pt x="2411" y="1605"/>
                    <a:pt x="2773" y="1372"/>
                  </a:cubicBezTo>
                  <a:cubicBezTo>
                    <a:pt x="2931" y="1266"/>
                    <a:pt x="3059" y="1161"/>
                    <a:pt x="3157" y="1070"/>
                  </a:cubicBezTo>
                  <a:cubicBezTo>
                    <a:pt x="3292" y="942"/>
                    <a:pt x="3368" y="844"/>
                    <a:pt x="3383" y="829"/>
                  </a:cubicBezTo>
                  <a:cubicBezTo>
                    <a:pt x="3383" y="822"/>
                    <a:pt x="3390" y="814"/>
                    <a:pt x="3398" y="807"/>
                  </a:cubicBezTo>
                  <a:cubicBezTo>
                    <a:pt x="3571" y="596"/>
                    <a:pt x="3548" y="287"/>
                    <a:pt x="3338" y="114"/>
                  </a:cubicBezTo>
                  <a:cubicBezTo>
                    <a:pt x="3248" y="38"/>
                    <a:pt x="3138" y="1"/>
                    <a:pt x="30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30"/>
            <p:cNvSpPr/>
            <p:nvPr/>
          </p:nvSpPr>
          <p:spPr>
            <a:xfrm>
              <a:off x="5876350" y="2327650"/>
              <a:ext cx="92875" cy="48725"/>
            </a:xfrm>
            <a:custGeom>
              <a:avLst/>
              <a:gdLst/>
              <a:ahLst/>
              <a:cxnLst/>
              <a:rect l="l" t="t" r="r" b="b"/>
              <a:pathLst>
                <a:path w="3715" h="1949" extrusionOk="0">
                  <a:moveTo>
                    <a:pt x="3122" y="190"/>
                  </a:moveTo>
                  <a:cubicBezTo>
                    <a:pt x="3211" y="190"/>
                    <a:pt x="3302" y="220"/>
                    <a:pt x="3375" y="284"/>
                  </a:cubicBezTo>
                  <a:cubicBezTo>
                    <a:pt x="3458" y="352"/>
                    <a:pt x="3511" y="442"/>
                    <a:pt x="3518" y="548"/>
                  </a:cubicBezTo>
                  <a:cubicBezTo>
                    <a:pt x="3526" y="653"/>
                    <a:pt x="3496" y="759"/>
                    <a:pt x="3421" y="849"/>
                  </a:cubicBezTo>
                  <a:lnTo>
                    <a:pt x="3405" y="864"/>
                  </a:lnTo>
                  <a:cubicBezTo>
                    <a:pt x="3390" y="887"/>
                    <a:pt x="3315" y="977"/>
                    <a:pt x="3187" y="1098"/>
                  </a:cubicBezTo>
                  <a:cubicBezTo>
                    <a:pt x="3074" y="1203"/>
                    <a:pt x="2954" y="1301"/>
                    <a:pt x="2818" y="1384"/>
                  </a:cubicBezTo>
                  <a:cubicBezTo>
                    <a:pt x="2517" y="1587"/>
                    <a:pt x="2185" y="1708"/>
                    <a:pt x="1831" y="1745"/>
                  </a:cubicBezTo>
                  <a:cubicBezTo>
                    <a:pt x="1718" y="1760"/>
                    <a:pt x="1605" y="1760"/>
                    <a:pt x="1492" y="1760"/>
                  </a:cubicBezTo>
                  <a:cubicBezTo>
                    <a:pt x="1342" y="1753"/>
                    <a:pt x="1191" y="1738"/>
                    <a:pt x="1040" y="1700"/>
                  </a:cubicBezTo>
                  <a:cubicBezTo>
                    <a:pt x="927" y="1678"/>
                    <a:pt x="814" y="1640"/>
                    <a:pt x="709" y="1602"/>
                  </a:cubicBezTo>
                  <a:cubicBezTo>
                    <a:pt x="641" y="1580"/>
                    <a:pt x="588" y="1557"/>
                    <a:pt x="543" y="1534"/>
                  </a:cubicBezTo>
                  <a:cubicBezTo>
                    <a:pt x="521" y="1519"/>
                    <a:pt x="506" y="1504"/>
                    <a:pt x="483" y="1489"/>
                  </a:cubicBezTo>
                  <a:cubicBezTo>
                    <a:pt x="468" y="1482"/>
                    <a:pt x="453" y="1467"/>
                    <a:pt x="430" y="1459"/>
                  </a:cubicBezTo>
                  <a:cubicBezTo>
                    <a:pt x="272" y="1354"/>
                    <a:pt x="212" y="1135"/>
                    <a:pt x="287" y="962"/>
                  </a:cubicBezTo>
                  <a:cubicBezTo>
                    <a:pt x="332" y="864"/>
                    <a:pt x="415" y="789"/>
                    <a:pt x="513" y="759"/>
                  </a:cubicBezTo>
                  <a:cubicBezTo>
                    <a:pt x="558" y="736"/>
                    <a:pt x="603" y="729"/>
                    <a:pt x="649" y="729"/>
                  </a:cubicBezTo>
                  <a:cubicBezTo>
                    <a:pt x="701" y="729"/>
                    <a:pt x="762" y="744"/>
                    <a:pt x="814" y="766"/>
                  </a:cubicBezTo>
                  <a:cubicBezTo>
                    <a:pt x="1088" y="891"/>
                    <a:pt x="1351" y="953"/>
                    <a:pt x="1602" y="953"/>
                  </a:cubicBezTo>
                  <a:cubicBezTo>
                    <a:pt x="1821" y="953"/>
                    <a:pt x="2031" y="906"/>
                    <a:pt x="2230" y="811"/>
                  </a:cubicBezTo>
                  <a:cubicBezTo>
                    <a:pt x="2276" y="789"/>
                    <a:pt x="2321" y="766"/>
                    <a:pt x="2366" y="736"/>
                  </a:cubicBezTo>
                  <a:cubicBezTo>
                    <a:pt x="2524" y="638"/>
                    <a:pt x="2682" y="495"/>
                    <a:pt x="2825" y="329"/>
                  </a:cubicBezTo>
                  <a:cubicBezTo>
                    <a:pt x="2901" y="237"/>
                    <a:pt x="3011" y="190"/>
                    <a:pt x="3122" y="190"/>
                  </a:cubicBezTo>
                  <a:close/>
                  <a:moveTo>
                    <a:pt x="3122" y="1"/>
                  </a:moveTo>
                  <a:cubicBezTo>
                    <a:pt x="2957" y="1"/>
                    <a:pt x="2791" y="71"/>
                    <a:pt x="2675" y="209"/>
                  </a:cubicBezTo>
                  <a:cubicBezTo>
                    <a:pt x="2547" y="359"/>
                    <a:pt x="2411" y="488"/>
                    <a:pt x="2268" y="578"/>
                  </a:cubicBezTo>
                  <a:cubicBezTo>
                    <a:pt x="2230" y="601"/>
                    <a:pt x="2193" y="623"/>
                    <a:pt x="2148" y="638"/>
                  </a:cubicBezTo>
                  <a:cubicBezTo>
                    <a:pt x="1972" y="726"/>
                    <a:pt x="1786" y="770"/>
                    <a:pt x="1591" y="770"/>
                  </a:cubicBezTo>
                  <a:cubicBezTo>
                    <a:pt x="1369" y="770"/>
                    <a:pt x="1135" y="713"/>
                    <a:pt x="890" y="601"/>
                  </a:cubicBezTo>
                  <a:cubicBezTo>
                    <a:pt x="812" y="564"/>
                    <a:pt x="730" y="546"/>
                    <a:pt x="648" y="546"/>
                  </a:cubicBezTo>
                  <a:cubicBezTo>
                    <a:pt x="431" y="546"/>
                    <a:pt x="220" y="671"/>
                    <a:pt x="121" y="879"/>
                  </a:cubicBezTo>
                  <a:cubicBezTo>
                    <a:pt x="1" y="1143"/>
                    <a:pt x="91" y="1459"/>
                    <a:pt x="332" y="1617"/>
                  </a:cubicBezTo>
                  <a:cubicBezTo>
                    <a:pt x="347" y="1625"/>
                    <a:pt x="355" y="1632"/>
                    <a:pt x="370" y="1640"/>
                  </a:cubicBezTo>
                  <a:cubicBezTo>
                    <a:pt x="400" y="1663"/>
                    <a:pt x="430" y="1685"/>
                    <a:pt x="460" y="1700"/>
                  </a:cubicBezTo>
                  <a:cubicBezTo>
                    <a:pt x="513" y="1730"/>
                    <a:pt x="566" y="1753"/>
                    <a:pt x="641" y="1783"/>
                  </a:cubicBezTo>
                  <a:cubicBezTo>
                    <a:pt x="754" y="1821"/>
                    <a:pt x="875" y="1858"/>
                    <a:pt x="1003" y="1889"/>
                  </a:cubicBezTo>
                  <a:cubicBezTo>
                    <a:pt x="1161" y="1919"/>
                    <a:pt x="1327" y="1941"/>
                    <a:pt x="1485" y="1949"/>
                  </a:cubicBezTo>
                  <a:lnTo>
                    <a:pt x="1568" y="1949"/>
                  </a:lnTo>
                  <a:cubicBezTo>
                    <a:pt x="1665" y="1949"/>
                    <a:pt x="1763" y="1941"/>
                    <a:pt x="1854" y="1934"/>
                  </a:cubicBezTo>
                  <a:cubicBezTo>
                    <a:pt x="2238" y="1889"/>
                    <a:pt x="2592" y="1760"/>
                    <a:pt x="2923" y="1542"/>
                  </a:cubicBezTo>
                  <a:cubicBezTo>
                    <a:pt x="3066" y="1452"/>
                    <a:pt x="3195" y="1346"/>
                    <a:pt x="3323" y="1233"/>
                  </a:cubicBezTo>
                  <a:cubicBezTo>
                    <a:pt x="3458" y="1105"/>
                    <a:pt x="3533" y="1007"/>
                    <a:pt x="3549" y="985"/>
                  </a:cubicBezTo>
                  <a:lnTo>
                    <a:pt x="3571" y="962"/>
                  </a:lnTo>
                  <a:cubicBezTo>
                    <a:pt x="3669" y="842"/>
                    <a:pt x="3714" y="691"/>
                    <a:pt x="3707" y="533"/>
                  </a:cubicBezTo>
                  <a:cubicBezTo>
                    <a:pt x="3692" y="382"/>
                    <a:pt x="3616" y="239"/>
                    <a:pt x="3496" y="141"/>
                  </a:cubicBezTo>
                  <a:cubicBezTo>
                    <a:pt x="3388" y="47"/>
                    <a:pt x="3255" y="1"/>
                    <a:pt x="312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30"/>
            <p:cNvSpPr/>
            <p:nvPr/>
          </p:nvSpPr>
          <p:spPr>
            <a:xfrm>
              <a:off x="5940575" y="2339250"/>
              <a:ext cx="16975" cy="17725"/>
            </a:xfrm>
            <a:custGeom>
              <a:avLst/>
              <a:gdLst/>
              <a:ahLst/>
              <a:cxnLst/>
              <a:rect l="l" t="t" r="r" b="b"/>
              <a:pathLst>
                <a:path w="679" h="709" extrusionOk="0">
                  <a:moveTo>
                    <a:pt x="678" y="709"/>
                  </a:moveTo>
                  <a:lnTo>
                    <a:pt x="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30"/>
            <p:cNvSpPr/>
            <p:nvPr/>
          </p:nvSpPr>
          <p:spPr>
            <a:xfrm>
              <a:off x="5937925" y="2336850"/>
              <a:ext cx="22250" cy="22575"/>
            </a:xfrm>
            <a:custGeom>
              <a:avLst/>
              <a:gdLst/>
              <a:ahLst/>
              <a:cxnLst/>
              <a:rect l="l" t="t" r="r" b="b"/>
              <a:pathLst>
                <a:path w="890" h="903" extrusionOk="0">
                  <a:moveTo>
                    <a:pt x="106" y="1"/>
                  </a:moveTo>
                  <a:cubicBezTo>
                    <a:pt x="82" y="1"/>
                    <a:pt x="57" y="10"/>
                    <a:pt x="39" y="29"/>
                  </a:cubicBezTo>
                  <a:cubicBezTo>
                    <a:pt x="1" y="59"/>
                    <a:pt x="1" y="120"/>
                    <a:pt x="39" y="157"/>
                  </a:cubicBezTo>
                  <a:lnTo>
                    <a:pt x="716" y="873"/>
                  </a:lnTo>
                  <a:cubicBezTo>
                    <a:pt x="739" y="888"/>
                    <a:pt x="762" y="903"/>
                    <a:pt x="784" y="903"/>
                  </a:cubicBezTo>
                  <a:cubicBezTo>
                    <a:pt x="807" y="903"/>
                    <a:pt x="837" y="888"/>
                    <a:pt x="852" y="873"/>
                  </a:cubicBezTo>
                  <a:cubicBezTo>
                    <a:pt x="890" y="835"/>
                    <a:pt x="890" y="775"/>
                    <a:pt x="852" y="737"/>
                  </a:cubicBezTo>
                  <a:lnTo>
                    <a:pt x="174" y="29"/>
                  </a:lnTo>
                  <a:cubicBezTo>
                    <a:pt x="155" y="10"/>
                    <a:pt x="131" y="1"/>
                    <a:pt x="10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30"/>
            <p:cNvSpPr/>
            <p:nvPr/>
          </p:nvSpPr>
          <p:spPr>
            <a:xfrm>
              <a:off x="5922500" y="2348500"/>
              <a:ext cx="7175" cy="23350"/>
            </a:xfrm>
            <a:custGeom>
              <a:avLst/>
              <a:gdLst/>
              <a:ahLst/>
              <a:cxnLst/>
              <a:rect l="l" t="t" r="r" b="b"/>
              <a:pathLst>
                <a:path w="287" h="934" extrusionOk="0">
                  <a:moveTo>
                    <a:pt x="0" y="0"/>
                  </a:moveTo>
                  <a:lnTo>
                    <a:pt x="286" y="9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30"/>
            <p:cNvSpPr/>
            <p:nvPr/>
          </p:nvSpPr>
          <p:spPr>
            <a:xfrm>
              <a:off x="5919850" y="2346125"/>
              <a:ext cx="12450" cy="28000"/>
            </a:xfrm>
            <a:custGeom>
              <a:avLst/>
              <a:gdLst/>
              <a:ahLst/>
              <a:cxnLst/>
              <a:rect l="l" t="t" r="r" b="b"/>
              <a:pathLst>
                <a:path w="498" h="1120" extrusionOk="0">
                  <a:moveTo>
                    <a:pt x="108" y="0"/>
                  </a:moveTo>
                  <a:cubicBezTo>
                    <a:pt x="98" y="0"/>
                    <a:pt x="87" y="2"/>
                    <a:pt x="76" y="5"/>
                  </a:cubicBezTo>
                  <a:cubicBezTo>
                    <a:pt x="31" y="20"/>
                    <a:pt x="1" y="72"/>
                    <a:pt x="16" y="118"/>
                  </a:cubicBezTo>
                  <a:lnTo>
                    <a:pt x="302" y="1059"/>
                  </a:lnTo>
                  <a:cubicBezTo>
                    <a:pt x="310" y="1097"/>
                    <a:pt x="347" y="1119"/>
                    <a:pt x="392" y="1119"/>
                  </a:cubicBezTo>
                  <a:lnTo>
                    <a:pt x="415" y="1119"/>
                  </a:lnTo>
                  <a:cubicBezTo>
                    <a:pt x="468" y="1104"/>
                    <a:pt x="498" y="1052"/>
                    <a:pt x="483" y="999"/>
                  </a:cubicBezTo>
                  <a:lnTo>
                    <a:pt x="197" y="65"/>
                  </a:lnTo>
                  <a:cubicBezTo>
                    <a:pt x="185" y="23"/>
                    <a:pt x="149" y="0"/>
                    <a:pt x="10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30"/>
            <p:cNvSpPr/>
            <p:nvPr/>
          </p:nvSpPr>
          <p:spPr>
            <a:xfrm>
              <a:off x="5895000" y="2347350"/>
              <a:ext cx="9825" cy="23200"/>
            </a:xfrm>
            <a:custGeom>
              <a:avLst/>
              <a:gdLst/>
              <a:ahLst/>
              <a:cxnLst/>
              <a:rect l="l" t="t" r="r" b="b"/>
              <a:pathLst>
                <a:path w="393" h="928" extrusionOk="0">
                  <a:moveTo>
                    <a:pt x="392" y="1"/>
                  </a:moveTo>
                  <a:lnTo>
                    <a:pt x="1" y="92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30"/>
            <p:cNvSpPr/>
            <p:nvPr/>
          </p:nvSpPr>
          <p:spPr>
            <a:xfrm>
              <a:off x="5892375" y="2345075"/>
              <a:ext cx="15075" cy="27925"/>
            </a:xfrm>
            <a:custGeom>
              <a:avLst/>
              <a:gdLst/>
              <a:ahLst/>
              <a:cxnLst/>
              <a:rect l="l" t="t" r="r" b="b"/>
              <a:pathLst>
                <a:path w="603" h="1117" extrusionOk="0">
                  <a:moveTo>
                    <a:pt x="490" y="0"/>
                  </a:moveTo>
                  <a:cubicBezTo>
                    <a:pt x="456" y="0"/>
                    <a:pt x="423" y="21"/>
                    <a:pt x="407" y="54"/>
                  </a:cubicBezTo>
                  <a:lnTo>
                    <a:pt x="15" y="981"/>
                  </a:lnTo>
                  <a:cubicBezTo>
                    <a:pt x="0" y="1033"/>
                    <a:pt x="23" y="1086"/>
                    <a:pt x="68" y="1109"/>
                  </a:cubicBezTo>
                  <a:cubicBezTo>
                    <a:pt x="83" y="1109"/>
                    <a:pt x="90" y="1116"/>
                    <a:pt x="106" y="1116"/>
                  </a:cubicBezTo>
                  <a:cubicBezTo>
                    <a:pt x="143" y="1116"/>
                    <a:pt x="173" y="1094"/>
                    <a:pt x="188" y="1056"/>
                  </a:cubicBezTo>
                  <a:lnTo>
                    <a:pt x="580" y="129"/>
                  </a:lnTo>
                  <a:cubicBezTo>
                    <a:pt x="603" y="84"/>
                    <a:pt x="580" y="24"/>
                    <a:pt x="527" y="9"/>
                  </a:cubicBezTo>
                  <a:cubicBezTo>
                    <a:pt x="515" y="3"/>
                    <a:pt x="503" y="0"/>
                    <a:pt x="49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30"/>
            <p:cNvSpPr/>
            <p:nvPr/>
          </p:nvSpPr>
          <p:spPr>
            <a:xfrm>
              <a:off x="5908000" y="2192200"/>
              <a:ext cx="43525" cy="24875"/>
            </a:xfrm>
            <a:custGeom>
              <a:avLst/>
              <a:gdLst/>
              <a:ahLst/>
              <a:cxnLst/>
              <a:rect l="l" t="t" r="r" b="b"/>
              <a:pathLst>
                <a:path w="1741" h="995" extrusionOk="0">
                  <a:moveTo>
                    <a:pt x="904" y="0"/>
                  </a:moveTo>
                  <a:cubicBezTo>
                    <a:pt x="663" y="0"/>
                    <a:pt x="437" y="91"/>
                    <a:pt x="264" y="256"/>
                  </a:cubicBezTo>
                  <a:cubicBezTo>
                    <a:pt x="91" y="430"/>
                    <a:pt x="0" y="656"/>
                    <a:pt x="0" y="897"/>
                  </a:cubicBezTo>
                  <a:cubicBezTo>
                    <a:pt x="0" y="949"/>
                    <a:pt x="38" y="995"/>
                    <a:pt x="91" y="995"/>
                  </a:cubicBezTo>
                  <a:cubicBezTo>
                    <a:pt x="143" y="995"/>
                    <a:pt x="189" y="949"/>
                    <a:pt x="189" y="897"/>
                  </a:cubicBezTo>
                  <a:cubicBezTo>
                    <a:pt x="189" y="708"/>
                    <a:pt x="264" y="528"/>
                    <a:pt x="399" y="392"/>
                  </a:cubicBezTo>
                  <a:cubicBezTo>
                    <a:pt x="529" y="263"/>
                    <a:pt x="693" y="188"/>
                    <a:pt x="884" y="188"/>
                  </a:cubicBezTo>
                  <a:cubicBezTo>
                    <a:pt x="893" y="188"/>
                    <a:pt x="902" y="188"/>
                    <a:pt x="912" y="189"/>
                  </a:cubicBezTo>
                  <a:cubicBezTo>
                    <a:pt x="1183" y="189"/>
                    <a:pt x="1424" y="339"/>
                    <a:pt x="1544" y="580"/>
                  </a:cubicBezTo>
                  <a:cubicBezTo>
                    <a:pt x="1566" y="613"/>
                    <a:pt x="1601" y="634"/>
                    <a:pt x="1635" y="634"/>
                  </a:cubicBezTo>
                  <a:cubicBezTo>
                    <a:pt x="1648" y="634"/>
                    <a:pt x="1660" y="632"/>
                    <a:pt x="1672" y="625"/>
                  </a:cubicBezTo>
                  <a:cubicBezTo>
                    <a:pt x="1718" y="603"/>
                    <a:pt x="1740" y="543"/>
                    <a:pt x="1718" y="497"/>
                  </a:cubicBezTo>
                  <a:cubicBezTo>
                    <a:pt x="1559" y="189"/>
                    <a:pt x="1251" y="0"/>
                    <a:pt x="91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30"/>
            <p:cNvSpPr/>
            <p:nvPr/>
          </p:nvSpPr>
          <p:spPr>
            <a:xfrm>
              <a:off x="5831725" y="2209525"/>
              <a:ext cx="43725" cy="25075"/>
            </a:xfrm>
            <a:custGeom>
              <a:avLst/>
              <a:gdLst/>
              <a:ahLst/>
              <a:cxnLst/>
              <a:rect l="l" t="t" r="r" b="b"/>
              <a:pathLst>
                <a:path w="1749" h="1003" extrusionOk="0">
                  <a:moveTo>
                    <a:pt x="920" y="0"/>
                  </a:moveTo>
                  <a:cubicBezTo>
                    <a:pt x="679" y="8"/>
                    <a:pt x="445" y="91"/>
                    <a:pt x="272" y="264"/>
                  </a:cubicBezTo>
                  <a:cubicBezTo>
                    <a:pt x="99" y="437"/>
                    <a:pt x="8" y="663"/>
                    <a:pt x="1" y="904"/>
                  </a:cubicBezTo>
                  <a:cubicBezTo>
                    <a:pt x="1" y="957"/>
                    <a:pt x="46" y="1002"/>
                    <a:pt x="99" y="1002"/>
                  </a:cubicBezTo>
                  <a:cubicBezTo>
                    <a:pt x="151" y="1002"/>
                    <a:pt x="189" y="957"/>
                    <a:pt x="189" y="904"/>
                  </a:cubicBezTo>
                  <a:cubicBezTo>
                    <a:pt x="197" y="716"/>
                    <a:pt x="272" y="535"/>
                    <a:pt x="407" y="399"/>
                  </a:cubicBezTo>
                  <a:cubicBezTo>
                    <a:pt x="543" y="264"/>
                    <a:pt x="724" y="189"/>
                    <a:pt x="912" y="189"/>
                  </a:cubicBezTo>
                  <a:cubicBezTo>
                    <a:pt x="1191" y="196"/>
                    <a:pt x="1432" y="347"/>
                    <a:pt x="1552" y="588"/>
                  </a:cubicBezTo>
                  <a:cubicBezTo>
                    <a:pt x="1569" y="621"/>
                    <a:pt x="1606" y="642"/>
                    <a:pt x="1642" y="642"/>
                  </a:cubicBezTo>
                  <a:cubicBezTo>
                    <a:pt x="1655" y="642"/>
                    <a:pt x="1668" y="639"/>
                    <a:pt x="1680" y="633"/>
                  </a:cubicBezTo>
                  <a:cubicBezTo>
                    <a:pt x="1726" y="610"/>
                    <a:pt x="1748" y="550"/>
                    <a:pt x="1726" y="505"/>
                  </a:cubicBezTo>
                  <a:cubicBezTo>
                    <a:pt x="1567" y="196"/>
                    <a:pt x="1259" y="8"/>
                    <a:pt x="92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30"/>
            <p:cNvSpPr/>
            <p:nvPr/>
          </p:nvSpPr>
          <p:spPr>
            <a:xfrm>
              <a:off x="5769400" y="2195950"/>
              <a:ext cx="58600" cy="137675"/>
            </a:xfrm>
            <a:custGeom>
              <a:avLst/>
              <a:gdLst/>
              <a:ahLst/>
              <a:cxnLst/>
              <a:rect l="l" t="t" r="r" b="b"/>
              <a:pathLst>
                <a:path w="2344" h="5507" extrusionOk="0">
                  <a:moveTo>
                    <a:pt x="2343" y="1"/>
                  </a:moveTo>
                  <a:cubicBezTo>
                    <a:pt x="2343" y="1"/>
                    <a:pt x="1" y="1734"/>
                    <a:pt x="972" y="5507"/>
                  </a:cubicBezTo>
                  <a:lnTo>
                    <a:pt x="2343" y="1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30"/>
            <p:cNvSpPr/>
            <p:nvPr/>
          </p:nvSpPr>
          <p:spPr>
            <a:xfrm>
              <a:off x="5764325" y="2191275"/>
              <a:ext cx="68925" cy="147075"/>
            </a:xfrm>
            <a:custGeom>
              <a:avLst/>
              <a:gdLst/>
              <a:ahLst/>
              <a:cxnLst/>
              <a:rect l="l" t="t" r="r" b="b"/>
              <a:pathLst>
                <a:path w="2757" h="5883" extrusionOk="0">
                  <a:moveTo>
                    <a:pt x="2547" y="1"/>
                  </a:moveTo>
                  <a:cubicBezTo>
                    <a:pt x="2507" y="1"/>
                    <a:pt x="2467" y="13"/>
                    <a:pt x="2433" y="37"/>
                  </a:cubicBezTo>
                  <a:cubicBezTo>
                    <a:pt x="2411" y="52"/>
                    <a:pt x="0" y="1890"/>
                    <a:pt x="994" y="5747"/>
                  </a:cubicBezTo>
                  <a:cubicBezTo>
                    <a:pt x="1017" y="5830"/>
                    <a:pt x="1092" y="5882"/>
                    <a:pt x="1175" y="5882"/>
                  </a:cubicBezTo>
                  <a:lnTo>
                    <a:pt x="1220" y="5882"/>
                  </a:lnTo>
                  <a:cubicBezTo>
                    <a:pt x="1326" y="5852"/>
                    <a:pt x="1386" y="5754"/>
                    <a:pt x="1356" y="5649"/>
                  </a:cubicBezTo>
                  <a:cubicBezTo>
                    <a:pt x="430" y="2048"/>
                    <a:pt x="2561" y="406"/>
                    <a:pt x="2659" y="339"/>
                  </a:cubicBezTo>
                  <a:cubicBezTo>
                    <a:pt x="2742" y="278"/>
                    <a:pt x="2757" y="158"/>
                    <a:pt x="2697" y="75"/>
                  </a:cubicBezTo>
                  <a:cubicBezTo>
                    <a:pt x="2661" y="26"/>
                    <a:pt x="2604" y="1"/>
                    <a:pt x="25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30"/>
            <p:cNvSpPr/>
            <p:nvPr/>
          </p:nvSpPr>
          <p:spPr>
            <a:xfrm>
              <a:off x="5610475" y="2407050"/>
              <a:ext cx="142575" cy="65550"/>
            </a:xfrm>
            <a:custGeom>
              <a:avLst/>
              <a:gdLst/>
              <a:ahLst/>
              <a:cxnLst/>
              <a:rect l="l" t="t" r="r" b="b"/>
              <a:pathLst>
                <a:path w="5703" h="2622" extrusionOk="0">
                  <a:moveTo>
                    <a:pt x="213" y="0"/>
                  </a:moveTo>
                  <a:cubicBezTo>
                    <a:pt x="195" y="0"/>
                    <a:pt x="177" y="3"/>
                    <a:pt x="159" y="8"/>
                  </a:cubicBezTo>
                  <a:cubicBezTo>
                    <a:pt x="61" y="31"/>
                    <a:pt x="0" y="136"/>
                    <a:pt x="31" y="234"/>
                  </a:cubicBezTo>
                  <a:cubicBezTo>
                    <a:pt x="46" y="294"/>
                    <a:pt x="437" y="1740"/>
                    <a:pt x="1801" y="2358"/>
                  </a:cubicBezTo>
                  <a:cubicBezTo>
                    <a:pt x="2192" y="2531"/>
                    <a:pt x="2622" y="2622"/>
                    <a:pt x="3089" y="2622"/>
                  </a:cubicBezTo>
                  <a:cubicBezTo>
                    <a:pt x="3834" y="2622"/>
                    <a:pt x="4663" y="2396"/>
                    <a:pt x="5567" y="1951"/>
                  </a:cubicBezTo>
                  <a:cubicBezTo>
                    <a:pt x="5665" y="1899"/>
                    <a:pt x="5702" y="1786"/>
                    <a:pt x="5657" y="1695"/>
                  </a:cubicBezTo>
                  <a:cubicBezTo>
                    <a:pt x="5625" y="1631"/>
                    <a:pt x="5558" y="1593"/>
                    <a:pt x="5487" y="1593"/>
                  </a:cubicBezTo>
                  <a:cubicBezTo>
                    <a:pt x="5459" y="1593"/>
                    <a:pt x="5429" y="1599"/>
                    <a:pt x="5401" y="1612"/>
                  </a:cubicBezTo>
                  <a:cubicBezTo>
                    <a:pt x="4548" y="2034"/>
                    <a:pt x="3776" y="2246"/>
                    <a:pt x="3096" y="2246"/>
                  </a:cubicBezTo>
                  <a:cubicBezTo>
                    <a:pt x="2683" y="2246"/>
                    <a:pt x="2303" y="2168"/>
                    <a:pt x="1959" y="2012"/>
                  </a:cubicBezTo>
                  <a:cubicBezTo>
                    <a:pt x="761" y="1477"/>
                    <a:pt x="392" y="151"/>
                    <a:pt x="392" y="136"/>
                  </a:cubicBezTo>
                  <a:cubicBezTo>
                    <a:pt x="367" y="55"/>
                    <a:pt x="296" y="0"/>
                    <a:pt x="2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30"/>
            <p:cNvSpPr/>
            <p:nvPr/>
          </p:nvSpPr>
          <p:spPr>
            <a:xfrm>
              <a:off x="5763000" y="2541550"/>
              <a:ext cx="142575" cy="65700"/>
            </a:xfrm>
            <a:custGeom>
              <a:avLst/>
              <a:gdLst/>
              <a:ahLst/>
              <a:cxnLst/>
              <a:rect l="l" t="t" r="r" b="b"/>
              <a:pathLst>
                <a:path w="5703" h="2628" extrusionOk="0">
                  <a:moveTo>
                    <a:pt x="206" y="1"/>
                  </a:moveTo>
                  <a:cubicBezTo>
                    <a:pt x="191" y="1"/>
                    <a:pt x="175" y="3"/>
                    <a:pt x="159" y="6"/>
                  </a:cubicBezTo>
                  <a:cubicBezTo>
                    <a:pt x="61" y="36"/>
                    <a:pt x="0" y="134"/>
                    <a:pt x="23" y="240"/>
                  </a:cubicBezTo>
                  <a:cubicBezTo>
                    <a:pt x="46" y="300"/>
                    <a:pt x="437" y="1738"/>
                    <a:pt x="1793" y="2356"/>
                  </a:cubicBezTo>
                  <a:cubicBezTo>
                    <a:pt x="2192" y="2537"/>
                    <a:pt x="2622" y="2627"/>
                    <a:pt x="3089" y="2627"/>
                  </a:cubicBezTo>
                  <a:cubicBezTo>
                    <a:pt x="3827" y="2627"/>
                    <a:pt x="4663" y="2401"/>
                    <a:pt x="5567" y="1949"/>
                  </a:cubicBezTo>
                  <a:cubicBezTo>
                    <a:pt x="5665" y="1904"/>
                    <a:pt x="5702" y="1791"/>
                    <a:pt x="5657" y="1701"/>
                  </a:cubicBezTo>
                  <a:cubicBezTo>
                    <a:pt x="5625" y="1631"/>
                    <a:pt x="5558" y="1591"/>
                    <a:pt x="5486" y="1591"/>
                  </a:cubicBezTo>
                  <a:cubicBezTo>
                    <a:pt x="5458" y="1591"/>
                    <a:pt x="5429" y="1598"/>
                    <a:pt x="5401" y="1610"/>
                  </a:cubicBezTo>
                  <a:cubicBezTo>
                    <a:pt x="4547" y="2038"/>
                    <a:pt x="3774" y="2251"/>
                    <a:pt x="3093" y="2251"/>
                  </a:cubicBezTo>
                  <a:cubicBezTo>
                    <a:pt x="2681" y="2251"/>
                    <a:pt x="2302" y="2173"/>
                    <a:pt x="1959" y="2017"/>
                  </a:cubicBezTo>
                  <a:cubicBezTo>
                    <a:pt x="761" y="1475"/>
                    <a:pt x="392" y="157"/>
                    <a:pt x="392" y="142"/>
                  </a:cubicBezTo>
                  <a:cubicBezTo>
                    <a:pt x="367" y="52"/>
                    <a:pt x="293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4" name="Google Shape;11114;p30"/>
          <p:cNvGrpSpPr/>
          <p:nvPr/>
        </p:nvGrpSpPr>
        <p:grpSpPr>
          <a:xfrm rot="3200856">
            <a:off x="930099" y="3644514"/>
            <a:ext cx="951799" cy="1033182"/>
            <a:chOff x="2103475" y="1427125"/>
            <a:chExt cx="306200" cy="332375"/>
          </a:xfrm>
        </p:grpSpPr>
        <p:sp>
          <p:nvSpPr>
            <p:cNvPr id="11115" name="Google Shape;11115;p30"/>
            <p:cNvSpPr/>
            <p:nvPr/>
          </p:nvSpPr>
          <p:spPr>
            <a:xfrm>
              <a:off x="2129075" y="1597150"/>
              <a:ext cx="6800" cy="6425"/>
            </a:xfrm>
            <a:custGeom>
              <a:avLst/>
              <a:gdLst/>
              <a:ahLst/>
              <a:cxnLst/>
              <a:rect l="l" t="t" r="r" b="b"/>
              <a:pathLst>
                <a:path w="272" h="257" extrusionOk="0">
                  <a:moveTo>
                    <a:pt x="1" y="1"/>
                  </a:moveTo>
                  <a:cubicBezTo>
                    <a:pt x="16" y="53"/>
                    <a:pt x="38" y="114"/>
                    <a:pt x="61" y="159"/>
                  </a:cubicBezTo>
                  <a:lnTo>
                    <a:pt x="212" y="257"/>
                  </a:lnTo>
                  <a:lnTo>
                    <a:pt x="272" y="1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30"/>
            <p:cNvSpPr/>
            <p:nvPr/>
          </p:nvSpPr>
          <p:spPr>
            <a:xfrm>
              <a:off x="2127200" y="1584900"/>
              <a:ext cx="7750" cy="6450"/>
            </a:xfrm>
            <a:custGeom>
              <a:avLst/>
              <a:gdLst/>
              <a:ahLst/>
              <a:cxnLst/>
              <a:rect l="l" t="t" r="r" b="b"/>
              <a:pathLst>
                <a:path w="310" h="258" extrusionOk="0">
                  <a:moveTo>
                    <a:pt x="38" y="1"/>
                  </a:moveTo>
                  <a:lnTo>
                    <a:pt x="0" y="54"/>
                  </a:lnTo>
                  <a:cubicBezTo>
                    <a:pt x="0" y="69"/>
                    <a:pt x="0" y="91"/>
                    <a:pt x="0" y="106"/>
                  </a:cubicBezTo>
                  <a:lnTo>
                    <a:pt x="249" y="257"/>
                  </a:lnTo>
                  <a:lnTo>
                    <a:pt x="309" y="16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30"/>
            <p:cNvSpPr/>
            <p:nvPr/>
          </p:nvSpPr>
          <p:spPr>
            <a:xfrm>
              <a:off x="2149050" y="15370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30"/>
            <p:cNvSpPr/>
            <p:nvPr/>
          </p:nvSpPr>
          <p:spPr>
            <a:xfrm>
              <a:off x="2154125" y="1528600"/>
              <a:ext cx="2275" cy="2675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68" y="1"/>
                  </a:moveTo>
                  <a:cubicBezTo>
                    <a:pt x="46" y="31"/>
                    <a:pt x="23" y="61"/>
                    <a:pt x="0" y="91"/>
                  </a:cubicBezTo>
                  <a:lnTo>
                    <a:pt x="31" y="106"/>
                  </a:lnTo>
                  <a:lnTo>
                    <a:pt x="91" y="1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30"/>
            <p:cNvSpPr/>
            <p:nvPr/>
          </p:nvSpPr>
          <p:spPr>
            <a:xfrm>
              <a:off x="2142250" y="1591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30"/>
            <p:cNvSpPr/>
            <p:nvPr/>
          </p:nvSpPr>
          <p:spPr>
            <a:xfrm>
              <a:off x="2160150" y="1590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30"/>
            <p:cNvSpPr/>
            <p:nvPr/>
          </p:nvSpPr>
          <p:spPr>
            <a:xfrm>
              <a:off x="2153550" y="15998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30"/>
            <p:cNvSpPr/>
            <p:nvPr/>
          </p:nvSpPr>
          <p:spPr>
            <a:xfrm>
              <a:off x="2146025" y="157887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30"/>
            <p:cNvSpPr/>
            <p:nvPr/>
          </p:nvSpPr>
          <p:spPr>
            <a:xfrm>
              <a:off x="2153000" y="1561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30"/>
            <p:cNvSpPr/>
            <p:nvPr/>
          </p:nvSpPr>
          <p:spPr>
            <a:xfrm>
              <a:off x="2138300" y="1567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30"/>
            <p:cNvSpPr/>
            <p:nvPr/>
          </p:nvSpPr>
          <p:spPr>
            <a:xfrm>
              <a:off x="2131725" y="1576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30"/>
            <p:cNvSpPr/>
            <p:nvPr/>
          </p:nvSpPr>
          <p:spPr>
            <a:xfrm>
              <a:off x="2159200" y="1578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30"/>
            <p:cNvSpPr/>
            <p:nvPr/>
          </p:nvSpPr>
          <p:spPr>
            <a:xfrm>
              <a:off x="2137375" y="1554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30"/>
            <p:cNvSpPr/>
            <p:nvPr/>
          </p:nvSpPr>
          <p:spPr>
            <a:xfrm>
              <a:off x="2142450" y="1546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30"/>
            <p:cNvSpPr/>
            <p:nvPr/>
          </p:nvSpPr>
          <p:spPr>
            <a:xfrm>
              <a:off x="2164100" y="1614675"/>
              <a:ext cx="7000" cy="7550"/>
            </a:xfrm>
            <a:custGeom>
              <a:avLst/>
              <a:gdLst/>
              <a:ahLst/>
              <a:cxnLst/>
              <a:rect l="l" t="t" r="r" b="b"/>
              <a:pathLst>
                <a:path w="280" h="302" extrusionOk="0">
                  <a:moveTo>
                    <a:pt x="189" y="0"/>
                  </a:moveTo>
                  <a:lnTo>
                    <a:pt x="1" y="264"/>
                  </a:lnTo>
                  <a:lnTo>
                    <a:pt x="53" y="301"/>
                  </a:lnTo>
                  <a:cubicBezTo>
                    <a:pt x="76" y="294"/>
                    <a:pt x="106" y="286"/>
                    <a:pt x="129" y="286"/>
                  </a:cubicBez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30"/>
            <p:cNvSpPr/>
            <p:nvPr/>
          </p:nvSpPr>
          <p:spPr>
            <a:xfrm>
              <a:off x="2150350" y="1620325"/>
              <a:ext cx="3425" cy="1700"/>
            </a:xfrm>
            <a:custGeom>
              <a:avLst/>
              <a:gdLst/>
              <a:ahLst/>
              <a:cxnLst/>
              <a:rect l="l" t="t" r="r" b="b"/>
              <a:pathLst>
                <a:path w="137" h="68" extrusionOk="0">
                  <a:moveTo>
                    <a:pt x="23" y="0"/>
                  </a:moveTo>
                  <a:lnTo>
                    <a:pt x="1" y="30"/>
                  </a:lnTo>
                  <a:cubicBezTo>
                    <a:pt x="46" y="45"/>
                    <a:pt x="91" y="60"/>
                    <a:pt x="136" y="68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30"/>
            <p:cNvSpPr/>
            <p:nvPr/>
          </p:nvSpPr>
          <p:spPr>
            <a:xfrm>
              <a:off x="2137750" y="1609025"/>
              <a:ext cx="4350" cy="5100"/>
            </a:xfrm>
            <a:custGeom>
              <a:avLst/>
              <a:gdLst/>
              <a:ahLst/>
              <a:cxnLst/>
              <a:rect l="l" t="t" r="r" b="b"/>
              <a:pathLst>
                <a:path w="174" h="204" extrusionOk="0">
                  <a:moveTo>
                    <a:pt x="83" y="0"/>
                  </a:moveTo>
                  <a:lnTo>
                    <a:pt x="0" y="128"/>
                  </a:lnTo>
                  <a:cubicBezTo>
                    <a:pt x="23" y="151"/>
                    <a:pt x="45" y="181"/>
                    <a:pt x="75" y="203"/>
                  </a:cubicBezTo>
                  <a:lnTo>
                    <a:pt x="173" y="6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30"/>
            <p:cNvSpPr/>
            <p:nvPr/>
          </p:nvSpPr>
          <p:spPr>
            <a:xfrm>
              <a:off x="2148475" y="1608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30"/>
            <p:cNvSpPr/>
            <p:nvPr/>
          </p:nvSpPr>
          <p:spPr>
            <a:xfrm>
              <a:off x="2163925" y="1531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30"/>
            <p:cNvSpPr/>
            <p:nvPr/>
          </p:nvSpPr>
          <p:spPr>
            <a:xfrm>
              <a:off x="2181625" y="1530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30"/>
            <p:cNvSpPr/>
            <p:nvPr/>
          </p:nvSpPr>
          <p:spPr>
            <a:xfrm>
              <a:off x="2175025" y="1539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30"/>
            <p:cNvSpPr/>
            <p:nvPr/>
          </p:nvSpPr>
          <p:spPr>
            <a:xfrm>
              <a:off x="2167500" y="1518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30"/>
            <p:cNvSpPr/>
            <p:nvPr/>
          </p:nvSpPr>
          <p:spPr>
            <a:xfrm>
              <a:off x="2174650" y="1501675"/>
              <a:ext cx="6800" cy="7750"/>
            </a:xfrm>
            <a:custGeom>
              <a:avLst/>
              <a:gdLst/>
              <a:ahLst/>
              <a:cxnLst/>
              <a:rect l="l" t="t" r="r" b="b"/>
              <a:pathLst>
                <a:path w="272" h="310" extrusionOk="0">
                  <a:moveTo>
                    <a:pt x="211" y="1"/>
                  </a:moveTo>
                  <a:cubicBezTo>
                    <a:pt x="166" y="38"/>
                    <a:pt x="128" y="76"/>
                    <a:pt x="91" y="114"/>
                  </a:cubicBezTo>
                  <a:lnTo>
                    <a:pt x="0" y="249"/>
                  </a:lnTo>
                  <a:lnTo>
                    <a:pt x="91" y="310"/>
                  </a:lnTo>
                  <a:lnTo>
                    <a:pt x="272" y="4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30"/>
            <p:cNvSpPr/>
            <p:nvPr/>
          </p:nvSpPr>
          <p:spPr>
            <a:xfrm>
              <a:off x="2180675" y="1518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30"/>
            <p:cNvSpPr/>
            <p:nvPr/>
          </p:nvSpPr>
          <p:spPr>
            <a:xfrm>
              <a:off x="2175025" y="15845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30"/>
            <p:cNvSpPr/>
            <p:nvPr/>
          </p:nvSpPr>
          <p:spPr>
            <a:xfrm>
              <a:off x="2192725" y="1583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30"/>
            <p:cNvSpPr/>
            <p:nvPr/>
          </p:nvSpPr>
          <p:spPr>
            <a:xfrm>
              <a:off x="2178600" y="1572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30"/>
            <p:cNvSpPr/>
            <p:nvPr/>
          </p:nvSpPr>
          <p:spPr>
            <a:xfrm>
              <a:off x="2185750" y="1554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30"/>
            <p:cNvSpPr/>
            <p:nvPr/>
          </p:nvSpPr>
          <p:spPr>
            <a:xfrm>
              <a:off x="2170875" y="1560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30"/>
            <p:cNvSpPr/>
            <p:nvPr/>
          </p:nvSpPr>
          <p:spPr>
            <a:xfrm>
              <a:off x="2164300" y="1569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30"/>
            <p:cNvSpPr/>
            <p:nvPr/>
          </p:nvSpPr>
          <p:spPr>
            <a:xfrm>
              <a:off x="2191775" y="1571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30"/>
            <p:cNvSpPr/>
            <p:nvPr/>
          </p:nvSpPr>
          <p:spPr>
            <a:xfrm>
              <a:off x="2156750" y="1548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30"/>
            <p:cNvSpPr/>
            <p:nvPr/>
          </p:nvSpPr>
          <p:spPr>
            <a:xfrm>
              <a:off x="2169950" y="1548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30"/>
            <p:cNvSpPr/>
            <p:nvPr/>
          </p:nvSpPr>
          <p:spPr>
            <a:xfrm>
              <a:off x="2203825" y="1636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30"/>
            <p:cNvSpPr/>
            <p:nvPr/>
          </p:nvSpPr>
          <p:spPr>
            <a:xfrm>
              <a:off x="2189700" y="162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30"/>
            <p:cNvSpPr/>
            <p:nvPr/>
          </p:nvSpPr>
          <p:spPr>
            <a:xfrm>
              <a:off x="2196875" y="1607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30"/>
            <p:cNvSpPr/>
            <p:nvPr/>
          </p:nvSpPr>
          <p:spPr>
            <a:xfrm>
              <a:off x="2182000" y="1613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30"/>
            <p:cNvSpPr/>
            <p:nvPr/>
          </p:nvSpPr>
          <p:spPr>
            <a:xfrm>
              <a:off x="2175400" y="1622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30"/>
            <p:cNvSpPr/>
            <p:nvPr/>
          </p:nvSpPr>
          <p:spPr>
            <a:xfrm>
              <a:off x="2202900" y="1624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30"/>
            <p:cNvSpPr/>
            <p:nvPr/>
          </p:nvSpPr>
          <p:spPr>
            <a:xfrm>
              <a:off x="2167875" y="1602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30"/>
            <p:cNvSpPr/>
            <p:nvPr/>
          </p:nvSpPr>
          <p:spPr>
            <a:xfrm>
              <a:off x="2181050" y="1601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30"/>
            <p:cNvSpPr/>
            <p:nvPr/>
          </p:nvSpPr>
          <p:spPr>
            <a:xfrm>
              <a:off x="2186125" y="1592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30"/>
            <p:cNvSpPr/>
            <p:nvPr/>
          </p:nvSpPr>
          <p:spPr>
            <a:xfrm>
              <a:off x="2214200" y="1648750"/>
              <a:ext cx="4350" cy="4350"/>
            </a:xfrm>
            <a:custGeom>
              <a:avLst/>
              <a:gdLst/>
              <a:ahLst/>
              <a:cxnLst/>
              <a:rect l="l" t="t" r="r" b="b"/>
              <a:pathLst>
                <a:path w="174" h="174" extrusionOk="0">
                  <a:moveTo>
                    <a:pt x="75" y="0"/>
                  </a:moveTo>
                  <a:lnTo>
                    <a:pt x="0" y="113"/>
                  </a:lnTo>
                  <a:lnTo>
                    <a:pt x="91" y="174"/>
                  </a:lnTo>
                  <a:lnTo>
                    <a:pt x="173" y="5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30"/>
            <p:cNvSpPr/>
            <p:nvPr/>
          </p:nvSpPr>
          <p:spPr>
            <a:xfrm>
              <a:off x="2196500" y="1524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30"/>
            <p:cNvSpPr/>
            <p:nvPr/>
          </p:nvSpPr>
          <p:spPr>
            <a:xfrm>
              <a:off x="2214200" y="1523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30"/>
            <p:cNvSpPr/>
            <p:nvPr/>
          </p:nvSpPr>
          <p:spPr>
            <a:xfrm>
              <a:off x="2200075" y="15120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30"/>
            <p:cNvSpPr/>
            <p:nvPr/>
          </p:nvSpPr>
          <p:spPr>
            <a:xfrm>
              <a:off x="2207225" y="1494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30"/>
            <p:cNvSpPr/>
            <p:nvPr/>
          </p:nvSpPr>
          <p:spPr>
            <a:xfrm>
              <a:off x="2192350" y="1500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30"/>
            <p:cNvSpPr/>
            <p:nvPr/>
          </p:nvSpPr>
          <p:spPr>
            <a:xfrm>
              <a:off x="2185750" y="1509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30"/>
            <p:cNvSpPr/>
            <p:nvPr/>
          </p:nvSpPr>
          <p:spPr>
            <a:xfrm>
              <a:off x="2213250" y="1511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30"/>
            <p:cNvSpPr/>
            <p:nvPr/>
          </p:nvSpPr>
          <p:spPr>
            <a:xfrm>
              <a:off x="2192350" y="1488875"/>
              <a:ext cx="7550" cy="5675"/>
            </a:xfrm>
            <a:custGeom>
              <a:avLst/>
              <a:gdLst/>
              <a:ahLst/>
              <a:cxnLst/>
              <a:rect l="l" t="t" r="r" b="b"/>
              <a:pathLst>
                <a:path w="302" h="227" extrusionOk="0">
                  <a:moveTo>
                    <a:pt x="91" y="1"/>
                  </a:moveTo>
                  <a:cubicBezTo>
                    <a:pt x="61" y="31"/>
                    <a:pt x="31" y="53"/>
                    <a:pt x="0" y="76"/>
                  </a:cubicBezTo>
                  <a:lnTo>
                    <a:pt x="234" y="227"/>
                  </a:lnTo>
                  <a:lnTo>
                    <a:pt x="302" y="136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30"/>
            <p:cNvSpPr/>
            <p:nvPr/>
          </p:nvSpPr>
          <p:spPr>
            <a:xfrm>
              <a:off x="2200625" y="1482650"/>
              <a:ext cx="4375" cy="3425"/>
            </a:xfrm>
            <a:custGeom>
              <a:avLst/>
              <a:gdLst/>
              <a:ahLst/>
              <a:cxnLst/>
              <a:rect l="l" t="t" r="r" b="b"/>
              <a:pathLst>
                <a:path w="175" h="137" extrusionOk="0">
                  <a:moveTo>
                    <a:pt x="91" y="1"/>
                  </a:moveTo>
                  <a:cubicBezTo>
                    <a:pt x="61" y="24"/>
                    <a:pt x="31" y="46"/>
                    <a:pt x="1" y="69"/>
                  </a:cubicBezTo>
                  <a:lnTo>
                    <a:pt x="106" y="137"/>
                  </a:lnTo>
                  <a:lnTo>
                    <a:pt x="174" y="46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30"/>
            <p:cNvSpPr/>
            <p:nvPr/>
          </p:nvSpPr>
          <p:spPr>
            <a:xfrm>
              <a:off x="2207600" y="1577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30"/>
            <p:cNvSpPr/>
            <p:nvPr/>
          </p:nvSpPr>
          <p:spPr>
            <a:xfrm>
              <a:off x="2225300" y="1576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30"/>
            <p:cNvSpPr/>
            <p:nvPr/>
          </p:nvSpPr>
          <p:spPr>
            <a:xfrm>
              <a:off x="2211175" y="1565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30"/>
            <p:cNvSpPr/>
            <p:nvPr/>
          </p:nvSpPr>
          <p:spPr>
            <a:xfrm>
              <a:off x="2218325" y="154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30"/>
            <p:cNvSpPr/>
            <p:nvPr/>
          </p:nvSpPr>
          <p:spPr>
            <a:xfrm>
              <a:off x="2203450" y="1553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30"/>
            <p:cNvSpPr/>
            <p:nvPr/>
          </p:nvSpPr>
          <p:spPr>
            <a:xfrm>
              <a:off x="2196875" y="1562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30"/>
            <p:cNvSpPr/>
            <p:nvPr/>
          </p:nvSpPr>
          <p:spPr>
            <a:xfrm>
              <a:off x="2224350" y="1564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30"/>
            <p:cNvSpPr/>
            <p:nvPr/>
          </p:nvSpPr>
          <p:spPr>
            <a:xfrm>
              <a:off x="2189325" y="154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30"/>
            <p:cNvSpPr/>
            <p:nvPr/>
          </p:nvSpPr>
          <p:spPr>
            <a:xfrm>
              <a:off x="2202525" y="1541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30"/>
            <p:cNvSpPr/>
            <p:nvPr/>
          </p:nvSpPr>
          <p:spPr>
            <a:xfrm>
              <a:off x="2207600" y="1532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30"/>
            <p:cNvSpPr/>
            <p:nvPr/>
          </p:nvSpPr>
          <p:spPr>
            <a:xfrm>
              <a:off x="2218700" y="16310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30"/>
            <p:cNvSpPr/>
            <p:nvPr/>
          </p:nvSpPr>
          <p:spPr>
            <a:xfrm>
              <a:off x="2236400" y="1629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30"/>
            <p:cNvSpPr/>
            <p:nvPr/>
          </p:nvSpPr>
          <p:spPr>
            <a:xfrm>
              <a:off x="2229825" y="1639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30"/>
            <p:cNvSpPr/>
            <p:nvPr/>
          </p:nvSpPr>
          <p:spPr>
            <a:xfrm>
              <a:off x="2222300" y="1618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30"/>
            <p:cNvSpPr/>
            <p:nvPr/>
          </p:nvSpPr>
          <p:spPr>
            <a:xfrm>
              <a:off x="2229450" y="1601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30"/>
            <p:cNvSpPr/>
            <p:nvPr/>
          </p:nvSpPr>
          <p:spPr>
            <a:xfrm>
              <a:off x="2214575" y="1606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30"/>
            <p:cNvSpPr/>
            <p:nvPr/>
          </p:nvSpPr>
          <p:spPr>
            <a:xfrm>
              <a:off x="2207975" y="1616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30"/>
            <p:cNvSpPr/>
            <p:nvPr/>
          </p:nvSpPr>
          <p:spPr>
            <a:xfrm>
              <a:off x="2235475" y="1617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30"/>
            <p:cNvSpPr/>
            <p:nvPr/>
          </p:nvSpPr>
          <p:spPr>
            <a:xfrm>
              <a:off x="2200450" y="1595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30"/>
            <p:cNvSpPr/>
            <p:nvPr/>
          </p:nvSpPr>
          <p:spPr>
            <a:xfrm>
              <a:off x="2213625" y="1594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30"/>
            <p:cNvSpPr/>
            <p:nvPr/>
          </p:nvSpPr>
          <p:spPr>
            <a:xfrm>
              <a:off x="2218700" y="1586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30"/>
            <p:cNvSpPr/>
            <p:nvPr/>
          </p:nvSpPr>
          <p:spPr>
            <a:xfrm>
              <a:off x="2240550" y="1654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30"/>
            <p:cNvSpPr/>
            <p:nvPr/>
          </p:nvSpPr>
          <p:spPr>
            <a:xfrm>
              <a:off x="2227175" y="1660050"/>
              <a:ext cx="7000" cy="4350"/>
            </a:xfrm>
            <a:custGeom>
              <a:avLst/>
              <a:gdLst/>
              <a:ahLst/>
              <a:cxnLst/>
              <a:rect l="l" t="t" r="r" b="b"/>
              <a:pathLst>
                <a:path w="280" h="174" extrusionOk="0">
                  <a:moveTo>
                    <a:pt x="1" y="0"/>
                  </a:moveTo>
                  <a:lnTo>
                    <a:pt x="41" y="24"/>
                  </a:lnTo>
                  <a:lnTo>
                    <a:pt x="41" y="24"/>
                  </a:lnTo>
                  <a:cubicBezTo>
                    <a:pt x="27" y="16"/>
                    <a:pt x="14" y="8"/>
                    <a:pt x="1" y="0"/>
                  </a:cubicBezTo>
                  <a:close/>
                  <a:moveTo>
                    <a:pt x="41" y="24"/>
                  </a:moveTo>
                  <a:lnTo>
                    <a:pt x="41" y="24"/>
                  </a:lnTo>
                  <a:cubicBezTo>
                    <a:pt x="118" y="71"/>
                    <a:pt x="196" y="122"/>
                    <a:pt x="280" y="174"/>
                  </a:cubicBezTo>
                  <a:lnTo>
                    <a:pt x="280" y="166"/>
                  </a:lnTo>
                  <a:lnTo>
                    <a:pt x="41" y="24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30"/>
            <p:cNvSpPr/>
            <p:nvPr/>
          </p:nvSpPr>
          <p:spPr>
            <a:xfrm>
              <a:off x="2247150" y="1670975"/>
              <a:ext cx="7925" cy="6050"/>
            </a:xfrm>
            <a:custGeom>
              <a:avLst/>
              <a:gdLst/>
              <a:ahLst/>
              <a:cxnLst/>
              <a:rect l="l" t="t" r="r" b="b"/>
              <a:pathLst>
                <a:path w="317" h="242" extrusionOk="0">
                  <a:moveTo>
                    <a:pt x="38" y="0"/>
                  </a:moveTo>
                  <a:lnTo>
                    <a:pt x="0" y="68"/>
                  </a:lnTo>
                  <a:cubicBezTo>
                    <a:pt x="83" y="121"/>
                    <a:pt x="181" y="181"/>
                    <a:pt x="271" y="241"/>
                  </a:cubicBezTo>
                  <a:lnTo>
                    <a:pt x="317" y="17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30"/>
            <p:cNvSpPr/>
            <p:nvPr/>
          </p:nvSpPr>
          <p:spPr>
            <a:xfrm>
              <a:off x="2224725" y="1647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30"/>
            <p:cNvSpPr/>
            <p:nvPr/>
          </p:nvSpPr>
          <p:spPr>
            <a:xfrm>
              <a:off x="2219100" y="1470225"/>
              <a:ext cx="2825" cy="2300"/>
            </a:xfrm>
            <a:custGeom>
              <a:avLst/>
              <a:gdLst/>
              <a:ahLst/>
              <a:cxnLst/>
              <a:rect l="l" t="t" r="r" b="b"/>
              <a:pathLst>
                <a:path w="113" h="92" extrusionOk="0">
                  <a:moveTo>
                    <a:pt x="113" y="1"/>
                  </a:moveTo>
                  <a:cubicBezTo>
                    <a:pt x="75" y="23"/>
                    <a:pt x="38" y="46"/>
                    <a:pt x="0" y="69"/>
                  </a:cubicBezTo>
                  <a:lnTo>
                    <a:pt x="45" y="9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30"/>
            <p:cNvSpPr/>
            <p:nvPr/>
          </p:nvSpPr>
          <p:spPr>
            <a:xfrm>
              <a:off x="2235850" y="14632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30"/>
            <p:cNvSpPr/>
            <p:nvPr/>
          </p:nvSpPr>
          <p:spPr>
            <a:xfrm>
              <a:off x="2229075" y="1472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30"/>
            <p:cNvSpPr/>
            <p:nvPr/>
          </p:nvSpPr>
          <p:spPr>
            <a:xfrm>
              <a:off x="2229075" y="1517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30"/>
            <p:cNvSpPr/>
            <p:nvPr/>
          </p:nvSpPr>
          <p:spPr>
            <a:xfrm>
              <a:off x="2246950" y="15165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30"/>
            <p:cNvSpPr/>
            <p:nvPr/>
          </p:nvSpPr>
          <p:spPr>
            <a:xfrm>
              <a:off x="2232650" y="1505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30"/>
            <p:cNvSpPr/>
            <p:nvPr/>
          </p:nvSpPr>
          <p:spPr>
            <a:xfrm>
              <a:off x="2239800" y="1487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30"/>
            <p:cNvSpPr/>
            <p:nvPr/>
          </p:nvSpPr>
          <p:spPr>
            <a:xfrm>
              <a:off x="2224925" y="1493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30"/>
            <p:cNvSpPr/>
            <p:nvPr/>
          </p:nvSpPr>
          <p:spPr>
            <a:xfrm>
              <a:off x="2218325" y="1502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30"/>
            <p:cNvSpPr/>
            <p:nvPr/>
          </p:nvSpPr>
          <p:spPr>
            <a:xfrm>
              <a:off x="2245825" y="1504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30"/>
            <p:cNvSpPr/>
            <p:nvPr/>
          </p:nvSpPr>
          <p:spPr>
            <a:xfrm>
              <a:off x="2210800" y="1482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30"/>
            <p:cNvSpPr/>
            <p:nvPr/>
          </p:nvSpPr>
          <p:spPr>
            <a:xfrm>
              <a:off x="2223975" y="1481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30"/>
            <p:cNvSpPr/>
            <p:nvPr/>
          </p:nvSpPr>
          <p:spPr>
            <a:xfrm>
              <a:off x="2240175" y="1570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30"/>
            <p:cNvSpPr/>
            <p:nvPr/>
          </p:nvSpPr>
          <p:spPr>
            <a:xfrm>
              <a:off x="2258075" y="1569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30"/>
            <p:cNvSpPr/>
            <p:nvPr/>
          </p:nvSpPr>
          <p:spPr>
            <a:xfrm>
              <a:off x="2243750" y="1558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30"/>
            <p:cNvSpPr/>
            <p:nvPr/>
          </p:nvSpPr>
          <p:spPr>
            <a:xfrm>
              <a:off x="2250900" y="1541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30"/>
            <p:cNvSpPr/>
            <p:nvPr/>
          </p:nvSpPr>
          <p:spPr>
            <a:xfrm>
              <a:off x="2236025" y="15466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30"/>
            <p:cNvSpPr/>
            <p:nvPr/>
          </p:nvSpPr>
          <p:spPr>
            <a:xfrm>
              <a:off x="2229450" y="1556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30"/>
            <p:cNvSpPr/>
            <p:nvPr/>
          </p:nvSpPr>
          <p:spPr>
            <a:xfrm>
              <a:off x="2256925" y="1557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30"/>
            <p:cNvSpPr/>
            <p:nvPr/>
          </p:nvSpPr>
          <p:spPr>
            <a:xfrm>
              <a:off x="2221900" y="15354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30"/>
            <p:cNvSpPr/>
            <p:nvPr/>
          </p:nvSpPr>
          <p:spPr>
            <a:xfrm>
              <a:off x="2235100" y="1534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30"/>
            <p:cNvSpPr/>
            <p:nvPr/>
          </p:nvSpPr>
          <p:spPr>
            <a:xfrm>
              <a:off x="2240175" y="1525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6" y="76"/>
                  </a:ln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30"/>
            <p:cNvSpPr/>
            <p:nvPr/>
          </p:nvSpPr>
          <p:spPr>
            <a:xfrm>
              <a:off x="2251300" y="1624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30"/>
            <p:cNvSpPr/>
            <p:nvPr/>
          </p:nvSpPr>
          <p:spPr>
            <a:xfrm>
              <a:off x="2269175" y="16231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30"/>
            <p:cNvSpPr/>
            <p:nvPr/>
          </p:nvSpPr>
          <p:spPr>
            <a:xfrm>
              <a:off x="2262400" y="1632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30"/>
            <p:cNvSpPr/>
            <p:nvPr/>
          </p:nvSpPr>
          <p:spPr>
            <a:xfrm>
              <a:off x="2254875" y="16118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30"/>
            <p:cNvSpPr/>
            <p:nvPr/>
          </p:nvSpPr>
          <p:spPr>
            <a:xfrm>
              <a:off x="2262025" y="1594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30"/>
            <p:cNvSpPr/>
            <p:nvPr/>
          </p:nvSpPr>
          <p:spPr>
            <a:xfrm>
              <a:off x="2247150" y="1599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30"/>
            <p:cNvSpPr/>
            <p:nvPr/>
          </p:nvSpPr>
          <p:spPr>
            <a:xfrm>
              <a:off x="2240550" y="1609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30"/>
            <p:cNvSpPr/>
            <p:nvPr/>
          </p:nvSpPr>
          <p:spPr>
            <a:xfrm>
              <a:off x="2268050" y="1610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30"/>
            <p:cNvSpPr/>
            <p:nvPr/>
          </p:nvSpPr>
          <p:spPr>
            <a:xfrm>
              <a:off x="2233025" y="1588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30"/>
            <p:cNvSpPr/>
            <p:nvPr/>
          </p:nvSpPr>
          <p:spPr>
            <a:xfrm>
              <a:off x="2246200" y="15877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30"/>
            <p:cNvSpPr/>
            <p:nvPr/>
          </p:nvSpPr>
          <p:spPr>
            <a:xfrm>
              <a:off x="2251300" y="15792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30"/>
            <p:cNvSpPr/>
            <p:nvPr/>
          </p:nvSpPr>
          <p:spPr>
            <a:xfrm>
              <a:off x="2263350" y="1677550"/>
              <a:ext cx="6050" cy="6800"/>
            </a:xfrm>
            <a:custGeom>
              <a:avLst/>
              <a:gdLst/>
              <a:ahLst/>
              <a:cxnLst/>
              <a:rect l="l" t="t" r="r" b="b"/>
              <a:pathLst>
                <a:path w="242" h="272" extrusionOk="0">
                  <a:moveTo>
                    <a:pt x="143" y="1"/>
                  </a:moveTo>
                  <a:lnTo>
                    <a:pt x="0" y="212"/>
                  </a:lnTo>
                  <a:cubicBezTo>
                    <a:pt x="30" y="234"/>
                    <a:pt x="60" y="249"/>
                    <a:pt x="90" y="272"/>
                  </a:cubicBezTo>
                  <a:lnTo>
                    <a:pt x="241" y="61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30"/>
            <p:cNvSpPr/>
            <p:nvPr/>
          </p:nvSpPr>
          <p:spPr>
            <a:xfrm>
              <a:off x="2280100" y="1676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30"/>
            <p:cNvSpPr/>
            <p:nvPr/>
          </p:nvSpPr>
          <p:spPr>
            <a:xfrm>
              <a:off x="2273500" y="1685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30"/>
            <p:cNvSpPr/>
            <p:nvPr/>
          </p:nvSpPr>
          <p:spPr>
            <a:xfrm>
              <a:off x="2265975" y="1665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30"/>
            <p:cNvSpPr/>
            <p:nvPr/>
          </p:nvSpPr>
          <p:spPr>
            <a:xfrm>
              <a:off x="2273125" y="1647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30"/>
            <p:cNvSpPr/>
            <p:nvPr/>
          </p:nvSpPr>
          <p:spPr>
            <a:xfrm>
              <a:off x="2258250" y="1653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30"/>
            <p:cNvSpPr/>
            <p:nvPr/>
          </p:nvSpPr>
          <p:spPr>
            <a:xfrm>
              <a:off x="2251675" y="1662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30"/>
            <p:cNvSpPr/>
            <p:nvPr/>
          </p:nvSpPr>
          <p:spPr>
            <a:xfrm>
              <a:off x="2279150" y="1664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30"/>
            <p:cNvSpPr/>
            <p:nvPr/>
          </p:nvSpPr>
          <p:spPr>
            <a:xfrm>
              <a:off x="2244125" y="1641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30"/>
            <p:cNvSpPr/>
            <p:nvPr/>
          </p:nvSpPr>
          <p:spPr>
            <a:xfrm>
              <a:off x="2257325" y="16410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30"/>
            <p:cNvSpPr/>
            <p:nvPr/>
          </p:nvSpPr>
          <p:spPr>
            <a:xfrm>
              <a:off x="2250525" y="1457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30"/>
            <p:cNvSpPr/>
            <p:nvPr/>
          </p:nvSpPr>
          <p:spPr>
            <a:xfrm>
              <a:off x="2268425" y="14565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30"/>
            <p:cNvSpPr/>
            <p:nvPr/>
          </p:nvSpPr>
          <p:spPr>
            <a:xfrm>
              <a:off x="2261650" y="1465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30"/>
            <p:cNvSpPr/>
            <p:nvPr/>
          </p:nvSpPr>
          <p:spPr>
            <a:xfrm>
              <a:off x="2256375" y="1453100"/>
              <a:ext cx="400" cy="200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5" y="0"/>
                  </a:moveTo>
                  <a:cubicBezTo>
                    <a:pt x="8" y="0"/>
                    <a:pt x="8" y="8"/>
                    <a:pt x="0" y="8"/>
                  </a:cubicBezTo>
                  <a:lnTo>
                    <a:pt x="8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30"/>
            <p:cNvSpPr/>
            <p:nvPr/>
          </p:nvSpPr>
          <p:spPr>
            <a:xfrm>
              <a:off x="2269925" y="1446875"/>
              <a:ext cx="5875" cy="4000"/>
            </a:xfrm>
            <a:custGeom>
              <a:avLst/>
              <a:gdLst/>
              <a:ahLst/>
              <a:cxnLst/>
              <a:rect l="l" t="t" r="r" b="b"/>
              <a:pathLst>
                <a:path w="235" h="160" extrusionOk="0">
                  <a:moveTo>
                    <a:pt x="129" y="1"/>
                  </a:moveTo>
                  <a:cubicBezTo>
                    <a:pt x="84" y="16"/>
                    <a:pt x="46" y="31"/>
                    <a:pt x="1" y="54"/>
                  </a:cubicBezTo>
                  <a:lnTo>
                    <a:pt x="174" y="159"/>
                  </a:lnTo>
                  <a:lnTo>
                    <a:pt x="234" y="69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30"/>
            <p:cNvSpPr/>
            <p:nvPr/>
          </p:nvSpPr>
          <p:spPr>
            <a:xfrm>
              <a:off x="2261650" y="1510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30"/>
            <p:cNvSpPr/>
            <p:nvPr/>
          </p:nvSpPr>
          <p:spPr>
            <a:xfrm>
              <a:off x="2279525" y="15097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30"/>
            <p:cNvSpPr/>
            <p:nvPr/>
          </p:nvSpPr>
          <p:spPr>
            <a:xfrm>
              <a:off x="2265400" y="14984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30"/>
            <p:cNvSpPr/>
            <p:nvPr/>
          </p:nvSpPr>
          <p:spPr>
            <a:xfrm>
              <a:off x="2272375" y="1480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30"/>
            <p:cNvSpPr/>
            <p:nvPr/>
          </p:nvSpPr>
          <p:spPr>
            <a:xfrm>
              <a:off x="2257700" y="14866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30"/>
            <p:cNvSpPr/>
            <p:nvPr/>
          </p:nvSpPr>
          <p:spPr>
            <a:xfrm>
              <a:off x="2250900" y="1496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30"/>
            <p:cNvSpPr/>
            <p:nvPr/>
          </p:nvSpPr>
          <p:spPr>
            <a:xfrm>
              <a:off x="2278400" y="1497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30"/>
            <p:cNvSpPr/>
            <p:nvPr/>
          </p:nvSpPr>
          <p:spPr>
            <a:xfrm>
              <a:off x="2243375" y="1475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30"/>
            <p:cNvSpPr/>
            <p:nvPr/>
          </p:nvSpPr>
          <p:spPr>
            <a:xfrm>
              <a:off x="2256550" y="1474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30"/>
            <p:cNvSpPr/>
            <p:nvPr/>
          </p:nvSpPr>
          <p:spPr>
            <a:xfrm>
              <a:off x="2272750" y="1564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30"/>
            <p:cNvSpPr/>
            <p:nvPr/>
          </p:nvSpPr>
          <p:spPr>
            <a:xfrm>
              <a:off x="2290650" y="15630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30"/>
            <p:cNvSpPr/>
            <p:nvPr/>
          </p:nvSpPr>
          <p:spPr>
            <a:xfrm>
              <a:off x="2276525" y="1551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30"/>
            <p:cNvSpPr/>
            <p:nvPr/>
          </p:nvSpPr>
          <p:spPr>
            <a:xfrm>
              <a:off x="2283500" y="1534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30"/>
            <p:cNvSpPr/>
            <p:nvPr/>
          </p:nvSpPr>
          <p:spPr>
            <a:xfrm>
              <a:off x="2268800" y="15399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30"/>
            <p:cNvSpPr/>
            <p:nvPr/>
          </p:nvSpPr>
          <p:spPr>
            <a:xfrm>
              <a:off x="2262025" y="1549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30"/>
            <p:cNvSpPr/>
            <p:nvPr/>
          </p:nvSpPr>
          <p:spPr>
            <a:xfrm>
              <a:off x="2289525" y="15508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30"/>
            <p:cNvSpPr/>
            <p:nvPr/>
          </p:nvSpPr>
          <p:spPr>
            <a:xfrm>
              <a:off x="2254500" y="1528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30"/>
            <p:cNvSpPr/>
            <p:nvPr/>
          </p:nvSpPr>
          <p:spPr>
            <a:xfrm>
              <a:off x="2267675" y="1527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30"/>
            <p:cNvSpPr/>
            <p:nvPr/>
          </p:nvSpPr>
          <p:spPr>
            <a:xfrm>
              <a:off x="2272750" y="1519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30"/>
            <p:cNvSpPr/>
            <p:nvPr/>
          </p:nvSpPr>
          <p:spPr>
            <a:xfrm>
              <a:off x="2283875" y="1617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30"/>
            <p:cNvSpPr/>
            <p:nvPr/>
          </p:nvSpPr>
          <p:spPr>
            <a:xfrm>
              <a:off x="2301750" y="16163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30"/>
            <p:cNvSpPr/>
            <p:nvPr/>
          </p:nvSpPr>
          <p:spPr>
            <a:xfrm>
              <a:off x="2294975" y="1625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30"/>
            <p:cNvSpPr/>
            <p:nvPr/>
          </p:nvSpPr>
          <p:spPr>
            <a:xfrm>
              <a:off x="2287625" y="1605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30"/>
            <p:cNvSpPr/>
            <p:nvPr/>
          </p:nvSpPr>
          <p:spPr>
            <a:xfrm>
              <a:off x="2294600" y="1587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30"/>
            <p:cNvSpPr/>
            <p:nvPr/>
          </p:nvSpPr>
          <p:spPr>
            <a:xfrm>
              <a:off x="2279900" y="15932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30"/>
            <p:cNvSpPr/>
            <p:nvPr/>
          </p:nvSpPr>
          <p:spPr>
            <a:xfrm>
              <a:off x="2273125" y="1602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30"/>
            <p:cNvSpPr/>
            <p:nvPr/>
          </p:nvSpPr>
          <p:spPr>
            <a:xfrm>
              <a:off x="2300625" y="1604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30"/>
            <p:cNvSpPr/>
            <p:nvPr/>
          </p:nvSpPr>
          <p:spPr>
            <a:xfrm>
              <a:off x="2265600" y="1581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30"/>
            <p:cNvSpPr/>
            <p:nvPr/>
          </p:nvSpPr>
          <p:spPr>
            <a:xfrm>
              <a:off x="2278775" y="1580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30"/>
            <p:cNvSpPr/>
            <p:nvPr/>
          </p:nvSpPr>
          <p:spPr>
            <a:xfrm>
              <a:off x="2283875" y="1572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30"/>
            <p:cNvSpPr/>
            <p:nvPr/>
          </p:nvSpPr>
          <p:spPr>
            <a:xfrm>
              <a:off x="2294975" y="1670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30"/>
            <p:cNvSpPr/>
            <p:nvPr/>
          </p:nvSpPr>
          <p:spPr>
            <a:xfrm>
              <a:off x="2312875" y="1669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30"/>
            <p:cNvSpPr/>
            <p:nvPr/>
          </p:nvSpPr>
          <p:spPr>
            <a:xfrm>
              <a:off x="2306075" y="1679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30"/>
            <p:cNvSpPr/>
            <p:nvPr/>
          </p:nvSpPr>
          <p:spPr>
            <a:xfrm>
              <a:off x="2298750" y="1658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30"/>
            <p:cNvSpPr/>
            <p:nvPr/>
          </p:nvSpPr>
          <p:spPr>
            <a:xfrm>
              <a:off x="2305700" y="16406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30"/>
            <p:cNvSpPr/>
            <p:nvPr/>
          </p:nvSpPr>
          <p:spPr>
            <a:xfrm>
              <a:off x="2291025" y="1646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30"/>
            <p:cNvSpPr/>
            <p:nvPr/>
          </p:nvSpPr>
          <p:spPr>
            <a:xfrm>
              <a:off x="2284250" y="1655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30"/>
            <p:cNvSpPr/>
            <p:nvPr/>
          </p:nvSpPr>
          <p:spPr>
            <a:xfrm>
              <a:off x="2311725" y="1657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30"/>
            <p:cNvSpPr/>
            <p:nvPr/>
          </p:nvSpPr>
          <p:spPr>
            <a:xfrm>
              <a:off x="2276700" y="16350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30"/>
            <p:cNvSpPr/>
            <p:nvPr/>
          </p:nvSpPr>
          <p:spPr>
            <a:xfrm>
              <a:off x="2289900" y="1634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30"/>
            <p:cNvSpPr/>
            <p:nvPr/>
          </p:nvSpPr>
          <p:spPr>
            <a:xfrm>
              <a:off x="2306075" y="1724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30"/>
            <p:cNvSpPr/>
            <p:nvPr/>
          </p:nvSpPr>
          <p:spPr>
            <a:xfrm>
              <a:off x="2323975" y="17229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30"/>
            <p:cNvSpPr/>
            <p:nvPr/>
          </p:nvSpPr>
          <p:spPr>
            <a:xfrm>
              <a:off x="2317200" y="1732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30"/>
            <p:cNvSpPr/>
            <p:nvPr/>
          </p:nvSpPr>
          <p:spPr>
            <a:xfrm>
              <a:off x="2309850" y="171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30"/>
            <p:cNvSpPr/>
            <p:nvPr/>
          </p:nvSpPr>
          <p:spPr>
            <a:xfrm>
              <a:off x="2316825" y="16939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30"/>
            <p:cNvSpPr/>
            <p:nvPr/>
          </p:nvSpPr>
          <p:spPr>
            <a:xfrm>
              <a:off x="2302125" y="1699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30"/>
            <p:cNvSpPr/>
            <p:nvPr/>
          </p:nvSpPr>
          <p:spPr>
            <a:xfrm>
              <a:off x="2302500" y="1712575"/>
              <a:ext cx="1350" cy="2675"/>
            </a:xfrm>
            <a:custGeom>
              <a:avLst/>
              <a:gdLst/>
              <a:ahLst/>
              <a:cxnLst/>
              <a:rect l="l" t="t" r="r" b="b"/>
              <a:pathLst>
                <a:path w="54" h="107" extrusionOk="0">
                  <a:moveTo>
                    <a:pt x="1" y="1"/>
                  </a:moveTo>
                  <a:lnTo>
                    <a:pt x="1" y="106"/>
                  </a:lnTo>
                  <a:lnTo>
                    <a:pt x="54" y="3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30"/>
            <p:cNvSpPr/>
            <p:nvPr/>
          </p:nvSpPr>
          <p:spPr>
            <a:xfrm>
              <a:off x="2322850" y="1710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30"/>
            <p:cNvSpPr/>
            <p:nvPr/>
          </p:nvSpPr>
          <p:spPr>
            <a:xfrm>
              <a:off x="2287825" y="1688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30"/>
            <p:cNvSpPr/>
            <p:nvPr/>
          </p:nvSpPr>
          <p:spPr>
            <a:xfrm>
              <a:off x="2301000" y="1687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30"/>
            <p:cNvSpPr/>
            <p:nvPr/>
          </p:nvSpPr>
          <p:spPr>
            <a:xfrm>
              <a:off x="2313250" y="1752875"/>
              <a:ext cx="5675" cy="3800"/>
            </a:xfrm>
            <a:custGeom>
              <a:avLst/>
              <a:gdLst/>
              <a:ahLst/>
              <a:cxnLst/>
              <a:rect l="l" t="t" r="r" b="b"/>
              <a:pathLst>
                <a:path w="227" h="152" extrusionOk="0">
                  <a:moveTo>
                    <a:pt x="60" y="1"/>
                  </a:moveTo>
                  <a:lnTo>
                    <a:pt x="0" y="91"/>
                  </a:lnTo>
                  <a:lnTo>
                    <a:pt x="83" y="151"/>
                  </a:lnTo>
                  <a:cubicBezTo>
                    <a:pt x="136" y="144"/>
                    <a:pt x="181" y="129"/>
                    <a:pt x="226" y="106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30"/>
            <p:cNvSpPr/>
            <p:nvPr/>
          </p:nvSpPr>
          <p:spPr>
            <a:xfrm>
              <a:off x="2302700" y="1741575"/>
              <a:ext cx="3225" cy="5875"/>
            </a:xfrm>
            <a:custGeom>
              <a:avLst/>
              <a:gdLst/>
              <a:ahLst/>
              <a:cxnLst/>
              <a:rect l="l" t="t" r="r" b="b"/>
              <a:pathLst>
                <a:path w="129" h="235" extrusionOk="0">
                  <a:moveTo>
                    <a:pt x="38" y="1"/>
                  </a:moveTo>
                  <a:lnTo>
                    <a:pt x="0" y="61"/>
                  </a:lnTo>
                  <a:lnTo>
                    <a:pt x="0" y="151"/>
                  </a:lnTo>
                  <a:cubicBezTo>
                    <a:pt x="0" y="182"/>
                    <a:pt x="0" y="212"/>
                    <a:pt x="8" y="234"/>
                  </a:cubicBezTo>
                  <a:lnTo>
                    <a:pt x="128" y="6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30"/>
            <p:cNvSpPr/>
            <p:nvPr/>
          </p:nvSpPr>
          <p:spPr>
            <a:xfrm>
              <a:off x="2312100" y="1740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30"/>
            <p:cNvSpPr/>
            <p:nvPr/>
          </p:nvSpPr>
          <p:spPr>
            <a:xfrm>
              <a:off x="2283100" y="14508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30"/>
            <p:cNvSpPr/>
            <p:nvPr/>
          </p:nvSpPr>
          <p:spPr>
            <a:xfrm>
              <a:off x="2301000" y="1449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30"/>
            <p:cNvSpPr/>
            <p:nvPr/>
          </p:nvSpPr>
          <p:spPr>
            <a:xfrm>
              <a:off x="2294400" y="14591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30"/>
            <p:cNvSpPr/>
            <p:nvPr/>
          </p:nvSpPr>
          <p:spPr>
            <a:xfrm>
              <a:off x="2286875" y="1441225"/>
              <a:ext cx="6050" cy="5300"/>
            </a:xfrm>
            <a:custGeom>
              <a:avLst/>
              <a:gdLst/>
              <a:ahLst/>
              <a:cxnLst/>
              <a:rect l="l" t="t" r="r" b="b"/>
              <a:pathLst>
                <a:path w="242" h="212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89" y="8"/>
                    <a:pt x="129" y="24"/>
                    <a:pt x="76" y="39"/>
                  </a:cubicBezTo>
                  <a:lnTo>
                    <a:pt x="1" y="152"/>
                  </a:lnTo>
                  <a:lnTo>
                    <a:pt x="91" y="212"/>
                  </a:lnTo>
                  <a:lnTo>
                    <a:pt x="24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30"/>
            <p:cNvSpPr/>
            <p:nvPr/>
          </p:nvSpPr>
          <p:spPr>
            <a:xfrm>
              <a:off x="2300050" y="1438600"/>
              <a:ext cx="8325" cy="5475"/>
            </a:xfrm>
            <a:custGeom>
              <a:avLst/>
              <a:gdLst/>
              <a:ahLst/>
              <a:cxnLst/>
              <a:rect l="l" t="t" r="r" b="b"/>
              <a:pathLst>
                <a:path w="333" h="219" extrusionOk="0">
                  <a:moveTo>
                    <a:pt x="129" y="0"/>
                  </a:moveTo>
                  <a:cubicBezTo>
                    <a:pt x="91" y="8"/>
                    <a:pt x="54" y="23"/>
                    <a:pt x="8" y="31"/>
                  </a:cubicBezTo>
                  <a:lnTo>
                    <a:pt x="1" y="46"/>
                  </a:lnTo>
                  <a:lnTo>
                    <a:pt x="272" y="219"/>
                  </a:lnTo>
                  <a:lnTo>
                    <a:pt x="332" y="12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30"/>
            <p:cNvSpPr/>
            <p:nvPr/>
          </p:nvSpPr>
          <p:spPr>
            <a:xfrm>
              <a:off x="2294225" y="1504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30"/>
            <p:cNvSpPr/>
            <p:nvPr/>
          </p:nvSpPr>
          <p:spPr>
            <a:xfrm>
              <a:off x="2312100" y="1503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30"/>
            <p:cNvSpPr/>
            <p:nvPr/>
          </p:nvSpPr>
          <p:spPr>
            <a:xfrm>
              <a:off x="2298000" y="1491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30"/>
            <p:cNvSpPr/>
            <p:nvPr/>
          </p:nvSpPr>
          <p:spPr>
            <a:xfrm>
              <a:off x="2304950" y="14742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30"/>
            <p:cNvSpPr/>
            <p:nvPr/>
          </p:nvSpPr>
          <p:spPr>
            <a:xfrm>
              <a:off x="2290275" y="1479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30"/>
            <p:cNvSpPr/>
            <p:nvPr/>
          </p:nvSpPr>
          <p:spPr>
            <a:xfrm>
              <a:off x="2283500" y="14892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30"/>
            <p:cNvSpPr/>
            <p:nvPr/>
          </p:nvSpPr>
          <p:spPr>
            <a:xfrm>
              <a:off x="2311175" y="1490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30"/>
            <p:cNvSpPr/>
            <p:nvPr/>
          </p:nvSpPr>
          <p:spPr>
            <a:xfrm>
              <a:off x="2276150" y="14685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30"/>
            <p:cNvSpPr/>
            <p:nvPr/>
          </p:nvSpPr>
          <p:spPr>
            <a:xfrm>
              <a:off x="2289325" y="1467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30"/>
            <p:cNvSpPr/>
            <p:nvPr/>
          </p:nvSpPr>
          <p:spPr>
            <a:xfrm>
              <a:off x="2305325" y="1557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30"/>
            <p:cNvSpPr/>
            <p:nvPr/>
          </p:nvSpPr>
          <p:spPr>
            <a:xfrm>
              <a:off x="2323225" y="1556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30"/>
            <p:cNvSpPr/>
            <p:nvPr/>
          </p:nvSpPr>
          <p:spPr>
            <a:xfrm>
              <a:off x="2309100" y="154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30"/>
            <p:cNvSpPr/>
            <p:nvPr/>
          </p:nvSpPr>
          <p:spPr>
            <a:xfrm>
              <a:off x="2316075" y="15273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30"/>
            <p:cNvSpPr/>
            <p:nvPr/>
          </p:nvSpPr>
          <p:spPr>
            <a:xfrm>
              <a:off x="2301375" y="1532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30"/>
            <p:cNvSpPr/>
            <p:nvPr/>
          </p:nvSpPr>
          <p:spPr>
            <a:xfrm>
              <a:off x="2294600" y="1542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30"/>
            <p:cNvSpPr/>
            <p:nvPr/>
          </p:nvSpPr>
          <p:spPr>
            <a:xfrm>
              <a:off x="2322275" y="1544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30"/>
            <p:cNvSpPr/>
            <p:nvPr/>
          </p:nvSpPr>
          <p:spPr>
            <a:xfrm>
              <a:off x="2287250" y="15216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30"/>
            <p:cNvSpPr/>
            <p:nvPr/>
          </p:nvSpPr>
          <p:spPr>
            <a:xfrm>
              <a:off x="2300425" y="15209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30"/>
            <p:cNvSpPr/>
            <p:nvPr/>
          </p:nvSpPr>
          <p:spPr>
            <a:xfrm>
              <a:off x="2305525" y="15124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30"/>
            <p:cNvSpPr/>
            <p:nvPr/>
          </p:nvSpPr>
          <p:spPr>
            <a:xfrm>
              <a:off x="2316450" y="1610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30"/>
            <p:cNvSpPr/>
            <p:nvPr/>
          </p:nvSpPr>
          <p:spPr>
            <a:xfrm>
              <a:off x="2334325" y="1609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30"/>
            <p:cNvSpPr/>
            <p:nvPr/>
          </p:nvSpPr>
          <p:spPr>
            <a:xfrm>
              <a:off x="2327750" y="16190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30"/>
            <p:cNvSpPr/>
            <p:nvPr/>
          </p:nvSpPr>
          <p:spPr>
            <a:xfrm>
              <a:off x="2320200" y="1598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30"/>
            <p:cNvSpPr/>
            <p:nvPr/>
          </p:nvSpPr>
          <p:spPr>
            <a:xfrm>
              <a:off x="2327175" y="15805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30"/>
            <p:cNvSpPr/>
            <p:nvPr/>
          </p:nvSpPr>
          <p:spPr>
            <a:xfrm>
              <a:off x="2312475" y="1586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30"/>
            <p:cNvSpPr/>
            <p:nvPr/>
          </p:nvSpPr>
          <p:spPr>
            <a:xfrm>
              <a:off x="2305700" y="1595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30"/>
            <p:cNvSpPr/>
            <p:nvPr/>
          </p:nvSpPr>
          <p:spPr>
            <a:xfrm>
              <a:off x="2333400" y="15973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30"/>
            <p:cNvSpPr/>
            <p:nvPr/>
          </p:nvSpPr>
          <p:spPr>
            <a:xfrm>
              <a:off x="2298375" y="1574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30"/>
            <p:cNvSpPr/>
            <p:nvPr/>
          </p:nvSpPr>
          <p:spPr>
            <a:xfrm>
              <a:off x="2311550" y="15741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30"/>
            <p:cNvSpPr/>
            <p:nvPr/>
          </p:nvSpPr>
          <p:spPr>
            <a:xfrm>
              <a:off x="2316625" y="15657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30"/>
            <p:cNvSpPr/>
            <p:nvPr/>
          </p:nvSpPr>
          <p:spPr>
            <a:xfrm>
              <a:off x="2327550" y="1664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30"/>
            <p:cNvSpPr/>
            <p:nvPr/>
          </p:nvSpPr>
          <p:spPr>
            <a:xfrm>
              <a:off x="2345450" y="1662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30"/>
            <p:cNvSpPr/>
            <p:nvPr/>
          </p:nvSpPr>
          <p:spPr>
            <a:xfrm>
              <a:off x="2338850" y="1672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30"/>
            <p:cNvSpPr/>
            <p:nvPr/>
          </p:nvSpPr>
          <p:spPr>
            <a:xfrm>
              <a:off x="2331325" y="1651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30"/>
            <p:cNvSpPr/>
            <p:nvPr/>
          </p:nvSpPr>
          <p:spPr>
            <a:xfrm>
              <a:off x="2338275" y="1633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30"/>
            <p:cNvSpPr/>
            <p:nvPr/>
          </p:nvSpPr>
          <p:spPr>
            <a:xfrm>
              <a:off x="2323600" y="1639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30"/>
            <p:cNvSpPr/>
            <p:nvPr/>
          </p:nvSpPr>
          <p:spPr>
            <a:xfrm>
              <a:off x="2316825" y="1648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30"/>
            <p:cNvSpPr/>
            <p:nvPr/>
          </p:nvSpPr>
          <p:spPr>
            <a:xfrm>
              <a:off x="2344500" y="1650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30"/>
            <p:cNvSpPr/>
            <p:nvPr/>
          </p:nvSpPr>
          <p:spPr>
            <a:xfrm>
              <a:off x="2309475" y="1628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30"/>
            <p:cNvSpPr/>
            <p:nvPr/>
          </p:nvSpPr>
          <p:spPr>
            <a:xfrm>
              <a:off x="2322650" y="16274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30"/>
            <p:cNvSpPr/>
            <p:nvPr/>
          </p:nvSpPr>
          <p:spPr>
            <a:xfrm>
              <a:off x="2338650" y="17173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30"/>
            <p:cNvSpPr/>
            <p:nvPr/>
          </p:nvSpPr>
          <p:spPr>
            <a:xfrm>
              <a:off x="2356550" y="17161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30"/>
            <p:cNvSpPr/>
            <p:nvPr/>
          </p:nvSpPr>
          <p:spPr>
            <a:xfrm>
              <a:off x="2349950" y="17255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30"/>
            <p:cNvSpPr/>
            <p:nvPr/>
          </p:nvSpPr>
          <p:spPr>
            <a:xfrm>
              <a:off x="2342425" y="1704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30"/>
            <p:cNvSpPr/>
            <p:nvPr/>
          </p:nvSpPr>
          <p:spPr>
            <a:xfrm>
              <a:off x="2349400" y="1687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30"/>
            <p:cNvSpPr/>
            <p:nvPr/>
          </p:nvSpPr>
          <p:spPr>
            <a:xfrm>
              <a:off x="2334700" y="1692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30"/>
            <p:cNvSpPr/>
            <p:nvPr/>
          </p:nvSpPr>
          <p:spPr>
            <a:xfrm>
              <a:off x="2327925" y="1702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30"/>
            <p:cNvSpPr/>
            <p:nvPr/>
          </p:nvSpPr>
          <p:spPr>
            <a:xfrm>
              <a:off x="2355600" y="17039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30"/>
            <p:cNvSpPr/>
            <p:nvPr/>
          </p:nvSpPr>
          <p:spPr>
            <a:xfrm>
              <a:off x="2320575" y="16815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30"/>
            <p:cNvSpPr/>
            <p:nvPr/>
          </p:nvSpPr>
          <p:spPr>
            <a:xfrm>
              <a:off x="2333775" y="16805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30"/>
            <p:cNvSpPr/>
            <p:nvPr/>
          </p:nvSpPr>
          <p:spPr>
            <a:xfrm>
              <a:off x="2362000" y="1740450"/>
              <a:ext cx="5500" cy="6050"/>
            </a:xfrm>
            <a:custGeom>
              <a:avLst/>
              <a:gdLst/>
              <a:ahLst/>
              <a:cxnLst/>
              <a:rect l="l" t="t" r="r" b="b"/>
              <a:pathLst>
                <a:path w="220" h="242" extrusionOk="0">
                  <a:moveTo>
                    <a:pt x="129" y="1"/>
                  </a:moveTo>
                  <a:lnTo>
                    <a:pt x="1" y="189"/>
                  </a:lnTo>
                  <a:cubicBezTo>
                    <a:pt x="31" y="204"/>
                    <a:pt x="61" y="227"/>
                    <a:pt x="91" y="242"/>
                  </a:cubicBezTo>
                  <a:lnTo>
                    <a:pt x="219" y="61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30"/>
            <p:cNvSpPr/>
            <p:nvPr/>
          </p:nvSpPr>
          <p:spPr>
            <a:xfrm>
              <a:off x="2333575" y="1734800"/>
              <a:ext cx="4925" cy="3800"/>
            </a:xfrm>
            <a:custGeom>
              <a:avLst/>
              <a:gdLst/>
              <a:ahLst/>
              <a:cxnLst/>
              <a:rect l="l" t="t" r="r" b="b"/>
              <a:pathLst>
                <a:path w="197" h="152" extrusionOk="0">
                  <a:moveTo>
                    <a:pt x="106" y="1"/>
                  </a:moveTo>
                  <a:lnTo>
                    <a:pt x="1" y="151"/>
                  </a:lnTo>
                  <a:cubicBezTo>
                    <a:pt x="76" y="136"/>
                    <a:pt x="144" y="106"/>
                    <a:pt x="196" y="6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30"/>
            <p:cNvSpPr/>
            <p:nvPr/>
          </p:nvSpPr>
          <p:spPr>
            <a:xfrm>
              <a:off x="2345625" y="1733850"/>
              <a:ext cx="7550" cy="5300"/>
            </a:xfrm>
            <a:custGeom>
              <a:avLst/>
              <a:gdLst/>
              <a:ahLst/>
              <a:cxnLst/>
              <a:rect l="l" t="t" r="r" b="b"/>
              <a:pathLst>
                <a:path w="302" h="212" extrusionOk="0">
                  <a:moveTo>
                    <a:pt x="31" y="1"/>
                  </a:moveTo>
                  <a:lnTo>
                    <a:pt x="1" y="39"/>
                  </a:lnTo>
                  <a:cubicBezTo>
                    <a:pt x="99" y="99"/>
                    <a:pt x="189" y="159"/>
                    <a:pt x="279" y="212"/>
                  </a:cubicBezTo>
                  <a:lnTo>
                    <a:pt x="302" y="174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30"/>
            <p:cNvSpPr/>
            <p:nvPr/>
          </p:nvSpPr>
          <p:spPr>
            <a:xfrm>
              <a:off x="2315700" y="1444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30"/>
            <p:cNvSpPr/>
            <p:nvPr/>
          </p:nvSpPr>
          <p:spPr>
            <a:xfrm>
              <a:off x="2333575" y="1442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30"/>
            <p:cNvSpPr/>
            <p:nvPr/>
          </p:nvSpPr>
          <p:spPr>
            <a:xfrm>
              <a:off x="2326975" y="14523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30"/>
            <p:cNvSpPr/>
            <p:nvPr/>
          </p:nvSpPr>
          <p:spPr>
            <a:xfrm>
              <a:off x="2319450" y="1434825"/>
              <a:ext cx="5675" cy="4925"/>
            </a:xfrm>
            <a:custGeom>
              <a:avLst/>
              <a:gdLst/>
              <a:ahLst/>
              <a:cxnLst/>
              <a:rect l="l" t="t" r="r" b="b"/>
              <a:pathLst>
                <a:path w="227" h="197" extrusionOk="0">
                  <a:moveTo>
                    <a:pt x="227" y="1"/>
                  </a:moveTo>
                  <a:lnTo>
                    <a:pt x="227" y="1"/>
                  </a:lnTo>
                  <a:cubicBezTo>
                    <a:pt x="174" y="8"/>
                    <a:pt x="129" y="16"/>
                    <a:pt x="84" y="23"/>
                  </a:cubicBezTo>
                  <a:lnTo>
                    <a:pt x="1" y="136"/>
                  </a:lnTo>
                  <a:lnTo>
                    <a:pt x="91" y="197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30"/>
            <p:cNvSpPr/>
            <p:nvPr/>
          </p:nvSpPr>
          <p:spPr>
            <a:xfrm>
              <a:off x="2334325" y="1433700"/>
              <a:ext cx="6800" cy="3600"/>
            </a:xfrm>
            <a:custGeom>
              <a:avLst/>
              <a:gdLst/>
              <a:ahLst/>
              <a:cxnLst/>
              <a:rect l="l" t="t" r="r" b="b"/>
              <a:pathLst>
                <a:path w="272" h="144" extrusionOk="0">
                  <a:moveTo>
                    <a:pt x="182" y="1"/>
                  </a:moveTo>
                  <a:cubicBezTo>
                    <a:pt x="121" y="1"/>
                    <a:pt x="61" y="8"/>
                    <a:pt x="1" y="16"/>
                  </a:cubicBezTo>
                  <a:lnTo>
                    <a:pt x="204" y="144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30"/>
            <p:cNvSpPr/>
            <p:nvPr/>
          </p:nvSpPr>
          <p:spPr>
            <a:xfrm>
              <a:off x="2326800" y="1497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30"/>
            <p:cNvSpPr/>
            <p:nvPr/>
          </p:nvSpPr>
          <p:spPr>
            <a:xfrm>
              <a:off x="2344675" y="1496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30"/>
            <p:cNvSpPr/>
            <p:nvPr/>
          </p:nvSpPr>
          <p:spPr>
            <a:xfrm>
              <a:off x="2330575" y="1484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30"/>
            <p:cNvSpPr/>
            <p:nvPr/>
          </p:nvSpPr>
          <p:spPr>
            <a:xfrm>
              <a:off x="2337725" y="14672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30"/>
            <p:cNvSpPr/>
            <p:nvPr/>
          </p:nvSpPr>
          <p:spPr>
            <a:xfrm>
              <a:off x="2322850" y="1472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30"/>
            <p:cNvSpPr/>
            <p:nvPr/>
          </p:nvSpPr>
          <p:spPr>
            <a:xfrm>
              <a:off x="2316250" y="14824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30"/>
            <p:cNvSpPr/>
            <p:nvPr/>
          </p:nvSpPr>
          <p:spPr>
            <a:xfrm>
              <a:off x="2343750" y="1483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30"/>
            <p:cNvSpPr/>
            <p:nvPr/>
          </p:nvSpPr>
          <p:spPr>
            <a:xfrm>
              <a:off x="2308725" y="146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30"/>
            <p:cNvSpPr/>
            <p:nvPr/>
          </p:nvSpPr>
          <p:spPr>
            <a:xfrm>
              <a:off x="2321900" y="14608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30"/>
            <p:cNvSpPr/>
            <p:nvPr/>
          </p:nvSpPr>
          <p:spPr>
            <a:xfrm>
              <a:off x="2337900" y="15506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30"/>
            <p:cNvSpPr/>
            <p:nvPr/>
          </p:nvSpPr>
          <p:spPr>
            <a:xfrm>
              <a:off x="2355800" y="15495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30"/>
            <p:cNvSpPr/>
            <p:nvPr/>
          </p:nvSpPr>
          <p:spPr>
            <a:xfrm>
              <a:off x="2341675" y="1538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30"/>
            <p:cNvSpPr/>
            <p:nvPr/>
          </p:nvSpPr>
          <p:spPr>
            <a:xfrm>
              <a:off x="2348825" y="1520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30"/>
            <p:cNvSpPr/>
            <p:nvPr/>
          </p:nvSpPr>
          <p:spPr>
            <a:xfrm>
              <a:off x="2333950" y="1526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30"/>
            <p:cNvSpPr/>
            <p:nvPr/>
          </p:nvSpPr>
          <p:spPr>
            <a:xfrm>
              <a:off x="2327375" y="15357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30"/>
            <p:cNvSpPr/>
            <p:nvPr/>
          </p:nvSpPr>
          <p:spPr>
            <a:xfrm>
              <a:off x="2354850" y="1537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30"/>
            <p:cNvSpPr/>
            <p:nvPr/>
          </p:nvSpPr>
          <p:spPr>
            <a:xfrm>
              <a:off x="2319825" y="15148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30"/>
            <p:cNvSpPr/>
            <p:nvPr/>
          </p:nvSpPr>
          <p:spPr>
            <a:xfrm>
              <a:off x="2333025" y="15141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30"/>
            <p:cNvSpPr/>
            <p:nvPr/>
          </p:nvSpPr>
          <p:spPr>
            <a:xfrm>
              <a:off x="2338100" y="1505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30"/>
            <p:cNvSpPr/>
            <p:nvPr/>
          </p:nvSpPr>
          <p:spPr>
            <a:xfrm>
              <a:off x="2349025" y="1603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30"/>
            <p:cNvSpPr/>
            <p:nvPr/>
          </p:nvSpPr>
          <p:spPr>
            <a:xfrm>
              <a:off x="2366900" y="1602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30"/>
            <p:cNvSpPr/>
            <p:nvPr/>
          </p:nvSpPr>
          <p:spPr>
            <a:xfrm>
              <a:off x="2360325" y="16122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30"/>
            <p:cNvSpPr/>
            <p:nvPr/>
          </p:nvSpPr>
          <p:spPr>
            <a:xfrm>
              <a:off x="2352775" y="1591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30"/>
            <p:cNvSpPr/>
            <p:nvPr/>
          </p:nvSpPr>
          <p:spPr>
            <a:xfrm>
              <a:off x="2359950" y="1573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30"/>
            <p:cNvSpPr/>
            <p:nvPr/>
          </p:nvSpPr>
          <p:spPr>
            <a:xfrm>
              <a:off x="2345075" y="1579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30"/>
            <p:cNvSpPr/>
            <p:nvPr/>
          </p:nvSpPr>
          <p:spPr>
            <a:xfrm>
              <a:off x="2338475" y="15888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30"/>
            <p:cNvSpPr/>
            <p:nvPr/>
          </p:nvSpPr>
          <p:spPr>
            <a:xfrm>
              <a:off x="2365975" y="1590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30"/>
            <p:cNvSpPr/>
            <p:nvPr/>
          </p:nvSpPr>
          <p:spPr>
            <a:xfrm>
              <a:off x="2330950" y="1568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30"/>
            <p:cNvSpPr/>
            <p:nvPr/>
          </p:nvSpPr>
          <p:spPr>
            <a:xfrm>
              <a:off x="2344125" y="1567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30"/>
            <p:cNvSpPr/>
            <p:nvPr/>
          </p:nvSpPr>
          <p:spPr>
            <a:xfrm>
              <a:off x="2349200" y="15589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30"/>
            <p:cNvSpPr/>
            <p:nvPr/>
          </p:nvSpPr>
          <p:spPr>
            <a:xfrm>
              <a:off x="2360125" y="1657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30"/>
            <p:cNvSpPr/>
            <p:nvPr/>
          </p:nvSpPr>
          <p:spPr>
            <a:xfrm>
              <a:off x="2378025" y="1656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30"/>
            <p:cNvSpPr/>
            <p:nvPr/>
          </p:nvSpPr>
          <p:spPr>
            <a:xfrm>
              <a:off x="2371425" y="1665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30"/>
            <p:cNvSpPr/>
            <p:nvPr/>
          </p:nvSpPr>
          <p:spPr>
            <a:xfrm>
              <a:off x="2363900" y="1644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30"/>
            <p:cNvSpPr/>
            <p:nvPr/>
          </p:nvSpPr>
          <p:spPr>
            <a:xfrm>
              <a:off x="2371050" y="1627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30"/>
            <p:cNvSpPr/>
            <p:nvPr/>
          </p:nvSpPr>
          <p:spPr>
            <a:xfrm>
              <a:off x="2356175" y="1632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30"/>
            <p:cNvSpPr/>
            <p:nvPr/>
          </p:nvSpPr>
          <p:spPr>
            <a:xfrm>
              <a:off x="2349575" y="16421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30"/>
            <p:cNvSpPr/>
            <p:nvPr/>
          </p:nvSpPr>
          <p:spPr>
            <a:xfrm>
              <a:off x="2377075" y="1643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30"/>
            <p:cNvSpPr/>
            <p:nvPr/>
          </p:nvSpPr>
          <p:spPr>
            <a:xfrm>
              <a:off x="2342050" y="1621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30"/>
            <p:cNvSpPr/>
            <p:nvPr/>
          </p:nvSpPr>
          <p:spPr>
            <a:xfrm>
              <a:off x="2355225" y="16205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30"/>
            <p:cNvSpPr/>
            <p:nvPr/>
          </p:nvSpPr>
          <p:spPr>
            <a:xfrm>
              <a:off x="2371250" y="1710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30"/>
            <p:cNvSpPr/>
            <p:nvPr/>
          </p:nvSpPr>
          <p:spPr>
            <a:xfrm>
              <a:off x="2389125" y="1709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30"/>
            <p:cNvSpPr/>
            <p:nvPr/>
          </p:nvSpPr>
          <p:spPr>
            <a:xfrm>
              <a:off x="2382525" y="17188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30"/>
            <p:cNvSpPr/>
            <p:nvPr/>
          </p:nvSpPr>
          <p:spPr>
            <a:xfrm>
              <a:off x="2375000" y="1698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30"/>
            <p:cNvSpPr/>
            <p:nvPr/>
          </p:nvSpPr>
          <p:spPr>
            <a:xfrm>
              <a:off x="2382150" y="16803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30"/>
            <p:cNvSpPr/>
            <p:nvPr/>
          </p:nvSpPr>
          <p:spPr>
            <a:xfrm>
              <a:off x="2367275" y="1686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30"/>
            <p:cNvSpPr/>
            <p:nvPr/>
          </p:nvSpPr>
          <p:spPr>
            <a:xfrm>
              <a:off x="2360700" y="1695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30"/>
            <p:cNvSpPr/>
            <p:nvPr/>
          </p:nvSpPr>
          <p:spPr>
            <a:xfrm>
              <a:off x="2388175" y="1697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30"/>
            <p:cNvSpPr/>
            <p:nvPr/>
          </p:nvSpPr>
          <p:spPr>
            <a:xfrm>
              <a:off x="2353150" y="16747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30"/>
            <p:cNvSpPr/>
            <p:nvPr/>
          </p:nvSpPr>
          <p:spPr>
            <a:xfrm>
              <a:off x="2366350" y="16738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30"/>
            <p:cNvSpPr/>
            <p:nvPr/>
          </p:nvSpPr>
          <p:spPr>
            <a:xfrm>
              <a:off x="2386125" y="17511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30"/>
            <p:cNvSpPr/>
            <p:nvPr/>
          </p:nvSpPr>
          <p:spPr>
            <a:xfrm>
              <a:off x="2393275" y="1733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30"/>
            <p:cNvSpPr/>
            <p:nvPr/>
          </p:nvSpPr>
          <p:spPr>
            <a:xfrm>
              <a:off x="2378400" y="1739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30"/>
            <p:cNvSpPr/>
            <p:nvPr/>
          </p:nvSpPr>
          <p:spPr>
            <a:xfrm>
              <a:off x="2371800" y="1748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30"/>
            <p:cNvSpPr/>
            <p:nvPr/>
          </p:nvSpPr>
          <p:spPr>
            <a:xfrm>
              <a:off x="2399300" y="1750425"/>
              <a:ext cx="6050" cy="4750"/>
            </a:xfrm>
            <a:custGeom>
              <a:avLst/>
              <a:gdLst/>
              <a:ahLst/>
              <a:cxnLst/>
              <a:rect l="l" t="t" r="r" b="b"/>
              <a:pathLst>
                <a:path w="242" h="190" extrusionOk="0">
                  <a:moveTo>
                    <a:pt x="61" y="1"/>
                  </a:moveTo>
                  <a:lnTo>
                    <a:pt x="0" y="91"/>
                  </a:lnTo>
                  <a:lnTo>
                    <a:pt x="159" y="189"/>
                  </a:lnTo>
                  <a:cubicBezTo>
                    <a:pt x="189" y="166"/>
                    <a:pt x="211" y="136"/>
                    <a:pt x="241" y="10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30"/>
            <p:cNvSpPr/>
            <p:nvPr/>
          </p:nvSpPr>
          <p:spPr>
            <a:xfrm>
              <a:off x="2364275" y="1728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30"/>
            <p:cNvSpPr/>
            <p:nvPr/>
          </p:nvSpPr>
          <p:spPr>
            <a:xfrm>
              <a:off x="2377450" y="1727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30"/>
            <p:cNvSpPr/>
            <p:nvPr/>
          </p:nvSpPr>
          <p:spPr>
            <a:xfrm>
              <a:off x="2348450" y="1437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30"/>
            <p:cNvSpPr/>
            <p:nvPr/>
          </p:nvSpPr>
          <p:spPr>
            <a:xfrm>
              <a:off x="2366150" y="1436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53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121" y="30"/>
                  </a:lnTo>
                  <a:cubicBezTo>
                    <a:pt x="99" y="15"/>
                    <a:pt x="76" y="8"/>
                    <a:pt x="5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30"/>
            <p:cNvSpPr/>
            <p:nvPr/>
          </p:nvSpPr>
          <p:spPr>
            <a:xfrm>
              <a:off x="2359575" y="14455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30"/>
            <p:cNvSpPr/>
            <p:nvPr/>
          </p:nvSpPr>
          <p:spPr>
            <a:xfrm>
              <a:off x="2359575" y="1490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30"/>
            <p:cNvSpPr/>
            <p:nvPr/>
          </p:nvSpPr>
          <p:spPr>
            <a:xfrm>
              <a:off x="2377275" y="1489450"/>
              <a:ext cx="6800" cy="6425"/>
            </a:xfrm>
            <a:custGeom>
              <a:avLst/>
              <a:gdLst/>
              <a:ahLst/>
              <a:cxnLst/>
              <a:rect l="l" t="t" r="r" b="b"/>
              <a:pathLst>
                <a:path w="27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cubicBezTo>
                    <a:pt x="264" y="211"/>
                    <a:pt x="256" y="158"/>
                    <a:pt x="249" y="113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30"/>
            <p:cNvSpPr/>
            <p:nvPr/>
          </p:nvSpPr>
          <p:spPr>
            <a:xfrm>
              <a:off x="2363150" y="1478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30"/>
            <p:cNvSpPr/>
            <p:nvPr/>
          </p:nvSpPr>
          <p:spPr>
            <a:xfrm>
              <a:off x="2370300" y="1460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30"/>
            <p:cNvSpPr/>
            <p:nvPr/>
          </p:nvSpPr>
          <p:spPr>
            <a:xfrm>
              <a:off x="2355425" y="1466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30"/>
            <p:cNvSpPr/>
            <p:nvPr/>
          </p:nvSpPr>
          <p:spPr>
            <a:xfrm>
              <a:off x="2348825" y="1475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30"/>
            <p:cNvSpPr/>
            <p:nvPr/>
          </p:nvSpPr>
          <p:spPr>
            <a:xfrm>
              <a:off x="2376325" y="1477200"/>
              <a:ext cx="8300" cy="6250"/>
            </a:xfrm>
            <a:custGeom>
              <a:avLst/>
              <a:gdLst/>
              <a:ahLst/>
              <a:cxnLst/>
              <a:rect l="l" t="t" r="r" b="b"/>
              <a:pathLst>
                <a:path w="332" h="250" extrusionOk="0">
                  <a:moveTo>
                    <a:pt x="61" y="1"/>
                  </a:moveTo>
                  <a:lnTo>
                    <a:pt x="0" y="91"/>
                  </a:lnTo>
                  <a:lnTo>
                    <a:pt x="249" y="249"/>
                  </a:lnTo>
                  <a:cubicBezTo>
                    <a:pt x="279" y="219"/>
                    <a:pt x="302" y="196"/>
                    <a:pt x="332" y="16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30"/>
            <p:cNvSpPr/>
            <p:nvPr/>
          </p:nvSpPr>
          <p:spPr>
            <a:xfrm>
              <a:off x="2341300" y="145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30"/>
            <p:cNvSpPr/>
            <p:nvPr/>
          </p:nvSpPr>
          <p:spPr>
            <a:xfrm>
              <a:off x="2354475" y="1454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30"/>
            <p:cNvSpPr/>
            <p:nvPr/>
          </p:nvSpPr>
          <p:spPr>
            <a:xfrm>
              <a:off x="2370675" y="1543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30"/>
            <p:cNvSpPr/>
            <p:nvPr/>
          </p:nvSpPr>
          <p:spPr>
            <a:xfrm>
              <a:off x="2388375" y="1542725"/>
              <a:ext cx="2100" cy="3425"/>
            </a:xfrm>
            <a:custGeom>
              <a:avLst/>
              <a:gdLst/>
              <a:ahLst/>
              <a:cxnLst/>
              <a:rect l="l" t="t" r="r" b="b"/>
              <a:pathLst>
                <a:path w="84" h="137" extrusionOk="0">
                  <a:moveTo>
                    <a:pt x="61" y="1"/>
                  </a:moveTo>
                  <a:lnTo>
                    <a:pt x="0" y="91"/>
                  </a:lnTo>
                  <a:lnTo>
                    <a:pt x="83" y="136"/>
                  </a:lnTo>
                  <a:cubicBezTo>
                    <a:pt x="76" y="91"/>
                    <a:pt x="68" y="46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30"/>
            <p:cNvSpPr/>
            <p:nvPr/>
          </p:nvSpPr>
          <p:spPr>
            <a:xfrm>
              <a:off x="2374250" y="1531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30"/>
            <p:cNvSpPr/>
            <p:nvPr/>
          </p:nvSpPr>
          <p:spPr>
            <a:xfrm>
              <a:off x="2381400" y="1513725"/>
              <a:ext cx="5675" cy="8125"/>
            </a:xfrm>
            <a:custGeom>
              <a:avLst/>
              <a:gdLst/>
              <a:ahLst/>
              <a:cxnLst/>
              <a:rect l="l" t="t" r="r" b="b"/>
              <a:pathLst>
                <a:path w="227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27" y="136"/>
                  </a:lnTo>
                  <a:cubicBezTo>
                    <a:pt x="219" y="99"/>
                    <a:pt x="212" y="54"/>
                    <a:pt x="212" y="16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30"/>
            <p:cNvSpPr/>
            <p:nvPr/>
          </p:nvSpPr>
          <p:spPr>
            <a:xfrm>
              <a:off x="2366525" y="1519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30"/>
            <p:cNvSpPr/>
            <p:nvPr/>
          </p:nvSpPr>
          <p:spPr>
            <a:xfrm>
              <a:off x="2359950" y="1528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30"/>
            <p:cNvSpPr/>
            <p:nvPr/>
          </p:nvSpPr>
          <p:spPr>
            <a:xfrm>
              <a:off x="2387425" y="1531050"/>
              <a:ext cx="1550" cy="2675"/>
            </a:xfrm>
            <a:custGeom>
              <a:avLst/>
              <a:gdLst/>
              <a:ahLst/>
              <a:cxnLst/>
              <a:rect l="l" t="t" r="r" b="b"/>
              <a:pathLst>
                <a:path w="62" h="107" extrusionOk="0">
                  <a:moveTo>
                    <a:pt x="46" y="1"/>
                  </a:moveTo>
                  <a:lnTo>
                    <a:pt x="1" y="69"/>
                  </a:lnTo>
                  <a:lnTo>
                    <a:pt x="61" y="106"/>
                  </a:lnTo>
                  <a:cubicBezTo>
                    <a:pt x="54" y="69"/>
                    <a:pt x="54" y="31"/>
                    <a:pt x="4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30"/>
            <p:cNvSpPr/>
            <p:nvPr/>
          </p:nvSpPr>
          <p:spPr>
            <a:xfrm>
              <a:off x="2352400" y="1508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30"/>
            <p:cNvSpPr/>
            <p:nvPr/>
          </p:nvSpPr>
          <p:spPr>
            <a:xfrm>
              <a:off x="2365600" y="1507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30"/>
            <p:cNvSpPr/>
            <p:nvPr/>
          </p:nvSpPr>
          <p:spPr>
            <a:xfrm>
              <a:off x="2384975" y="1506950"/>
              <a:ext cx="975" cy="1525"/>
            </a:xfrm>
            <a:custGeom>
              <a:avLst/>
              <a:gdLst/>
              <a:ahLst/>
              <a:cxnLst/>
              <a:rect l="l" t="t" r="r" b="b"/>
              <a:pathLst>
                <a:path w="39" h="61" extrusionOk="0">
                  <a:moveTo>
                    <a:pt x="31" y="1"/>
                  </a:moveTo>
                  <a:lnTo>
                    <a:pt x="1" y="46"/>
                  </a:lnTo>
                  <a:lnTo>
                    <a:pt x="39" y="61"/>
                  </a:lnTo>
                  <a:cubicBezTo>
                    <a:pt x="31" y="46"/>
                    <a:pt x="31" y="23"/>
                    <a:pt x="3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30"/>
            <p:cNvSpPr/>
            <p:nvPr/>
          </p:nvSpPr>
          <p:spPr>
            <a:xfrm>
              <a:off x="2370675" y="1498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30"/>
            <p:cNvSpPr/>
            <p:nvPr/>
          </p:nvSpPr>
          <p:spPr>
            <a:xfrm>
              <a:off x="2381775" y="1597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30"/>
            <p:cNvSpPr/>
            <p:nvPr/>
          </p:nvSpPr>
          <p:spPr>
            <a:xfrm>
              <a:off x="2385350" y="1584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30"/>
            <p:cNvSpPr/>
            <p:nvPr/>
          </p:nvSpPr>
          <p:spPr>
            <a:xfrm>
              <a:off x="2392525" y="1572675"/>
              <a:ext cx="950" cy="1725"/>
            </a:xfrm>
            <a:custGeom>
              <a:avLst/>
              <a:gdLst/>
              <a:ahLst/>
              <a:cxnLst/>
              <a:rect l="l" t="t" r="r" b="b"/>
              <a:pathLst>
                <a:path w="38" h="69" extrusionOk="0">
                  <a:moveTo>
                    <a:pt x="30" y="0"/>
                  </a:moveTo>
                  <a:lnTo>
                    <a:pt x="0" y="46"/>
                  </a:lnTo>
                  <a:lnTo>
                    <a:pt x="38" y="68"/>
                  </a:lnTo>
                  <a:cubicBezTo>
                    <a:pt x="30" y="46"/>
                    <a:pt x="30" y="23"/>
                    <a:pt x="30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30"/>
            <p:cNvSpPr/>
            <p:nvPr/>
          </p:nvSpPr>
          <p:spPr>
            <a:xfrm>
              <a:off x="2377650" y="1572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30"/>
            <p:cNvSpPr/>
            <p:nvPr/>
          </p:nvSpPr>
          <p:spPr>
            <a:xfrm>
              <a:off x="2371050" y="1582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30"/>
            <p:cNvSpPr/>
            <p:nvPr/>
          </p:nvSpPr>
          <p:spPr>
            <a:xfrm>
              <a:off x="2363525" y="1561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30"/>
            <p:cNvSpPr/>
            <p:nvPr/>
          </p:nvSpPr>
          <p:spPr>
            <a:xfrm>
              <a:off x="2376700" y="1560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30"/>
            <p:cNvSpPr/>
            <p:nvPr/>
          </p:nvSpPr>
          <p:spPr>
            <a:xfrm>
              <a:off x="2381775" y="1552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30"/>
            <p:cNvSpPr/>
            <p:nvPr/>
          </p:nvSpPr>
          <p:spPr>
            <a:xfrm>
              <a:off x="2392900" y="1650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30"/>
            <p:cNvSpPr/>
            <p:nvPr/>
          </p:nvSpPr>
          <p:spPr>
            <a:xfrm>
              <a:off x="2396475" y="1639325"/>
              <a:ext cx="3975" cy="6800"/>
            </a:xfrm>
            <a:custGeom>
              <a:avLst/>
              <a:gdLst/>
              <a:ahLst/>
              <a:cxnLst/>
              <a:rect l="l" t="t" r="r" b="b"/>
              <a:pathLst>
                <a:path w="159" h="272" extrusionOk="0">
                  <a:moveTo>
                    <a:pt x="143" y="1"/>
                  </a:moveTo>
                  <a:lnTo>
                    <a:pt x="0" y="212"/>
                  </a:lnTo>
                  <a:lnTo>
                    <a:pt x="91" y="272"/>
                  </a:lnTo>
                  <a:lnTo>
                    <a:pt x="159" y="174"/>
                  </a:lnTo>
                  <a:cubicBezTo>
                    <a:pt x="159" y="114"/>
                    <a:pt x="151" y="61"/>
                    <a:pt x="143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30"/>
            <p:cNvSpPr/>
            <p:nvPr/>
          </p:nvSpPr>
          <p:spPr>
            <a:xfrm>
              <a:off x="2388750" y="1625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30"/>
            <p:cNvSpPr/>
            <p:nvPr/>
          </p:nvSpPr>
          <p:spPr>
            <a:xfrm>
              <a:off x="2382150" y="1635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30"/>
            <p:cNvSpPr/>
            <p:nvPr/>
          </p:nvSpPr>
          <p:spPr>
            <a:xfrm>
              <a:off x="2374625" y="16146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30"/>
            <p:cNvSpPr/>
            <p:nvPr/>
          </p:nvSpPr>
          <p:spPr>
            <a:xfrm>
              <a:off x="2387800" y="1613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30"/>
            <p:cNvSpPr/>
            <p:nvPr/>
          </p:nvSpPr>
          <p:spPr>
            <a:xfrm>
              <a:off x="2392900" y="1605425"/>
              <a:ext cx="4150" cy="4925"/>
            </a:xfrm>
            <a:custGeom>
              <a:avLst/>
              <a:gdLst/>
              <a:ahLst/>
              <a:cxnLst/>
              <a:rect l="l" t="t" r="r" b="b"/>
              <a:pathLst>
                <a:path w="166" h="197" extrusionOk="0">
                  <a:moveTo>
                    <a:pt x="61" y="1"/>
                  </a:moveTo>
                  <a:lnTo>
                    <a:pt x="0" y="91"/>
                  </a:lnTo>
                  <a:lnTo>
                    <a:pt x="166" y="197"/>
                  </a:lnTo>
                  <a:cubicBezTo>
                    <a:pt x="166" y="152"/>
                    <a:pt x="158" y="106"/>
                    <a:pt x="158" y="54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30"/>
            <p:cNvSpPr/>
            <p:nvPr/>
          </p:nvSpPr>
          <p:spPr>
            <a:xfrm>
              <a:off x="2404000" y="1706175"/>
              <a:ext cx="3225" cy="5675"/>
            </a:xfrm>
            <a:custGeom>
              <a:avLst/>
              <a:gdLst/>
              <a:ahLst/>
              <a:cxnLst/>
              <a:rect l="l" t="t" r="r" b="b"/>
              <a:pathLst>
                <a:path w="129" h="227" extrusionOk="0">
                  <a:moveTo>
                    <a:pt x="114" y="1"/>
                  </a:moveTo>
                  <a:lnTo>
                    <a:pt x="1" y="166"/>
                  </a:lnTo>
                  <a:lnTo>
                    <a:pt x="91" y="227"/>
                  </a:lnTo>
                  <a:lnTo>
                    <a:pt x="129" y="174"/>
                  </a:lnTo>
                  <a:cubicBezTo>
                    <a:pt x="121" y="114"/>
                    <a:pt x="114" y="61"/>
                    <a:pt x="114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30"/>
            <p:cNvSpPr/>
            <p:nvPr/>
          </p:nvSpPr>
          <p:spPr>
            <a:xfrm>
              <a:off x="2399850" y="1679250"/>
              <a:ext cx="4750" cy="5100"/>
            </a:xfrm>
            <a:custGeom>
              <a:avLst/>
              <a:gdLst/>
              <a:ahLst/>
              <a:cxnLst/>
              <a:rect l="l" t="t" r="r" b="b"/>
              <a:pathLst>
                <a:path w="190" h="204" extrusionOk="0">
                  <a:moveTo>
                    <a:pt x="61" y="1"/>
                  </a:moveTo>
                  <a:lnTo>
                    <a:pt x="1" y="91"/>
                  </a:lnTo>
                  <a:lnTo>
                    <a:pt x="189" y="204"/>
                  </a:lnTo>
                  <a:cubicBezTo>
                    <a:pt x="182" y="159"/>
                    <a:pt x="182" y="114"/>
                    <a:pt x="174" y="68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30"/>
            <p:cNvSpPr/>
            <p:nvPr/>
          </p:nvSpPr>
          <p:spPr>
            <a:xfrm>
              <a:off x="2393275" y="1688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30"/>
            <p:cNvSpPr/>
            <p:nvPr/>
          </p:nvSpPr>
          <p:spPr>
            <a:xfrm>
              <a:off x="2385750" y="1667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30"/>
            <p:cNvSpPr/>
            <p:nvPr/>
          </p:nvSpPr>
          <p:spPr>
            <a:xfrm>
              <a:off x="2398925" y="1667025"/>
              <a:ext cx="4350" cy="5100"/>
            </a:xfrm>
            <a:custGeom>
              <a:avLst/>
              <a:gdLst/>
              <a:ahLst/>
              <a:cxnLst/>
              <a:rect l="l" t="t" r="r" b="b"/>
              <a:pathLst>
                <a:path w="174" h="204" extrusionOk="0">
                  <a:moveTo>
                    <a:pt x="61" y="0"/>
                  </a:moveTo>
                  <a:lnTo>
                    <a:pt x="0" y="90"/>
                  </a:lnTo>
                  <a:lnTo>
                    <a:pt x="174" y="203"/>
                  </a:lnTo>
                  <a:cubicBezTo>
                    <a:pt x="174" y="158"/>
                    <a:pt x="166" y="113"/>
                    <a:pt x="166" y="6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30"/>
            <p:cNvSpPr/>
            <p:nvPr/>
          </p:nvSpPr>
          <p:spPr>
            <a:xfrm>
              <a:off x="2404375" y="1741950"/>
              <a:ext cx="5300" cy="5125"/>
            </a:xfrm>
            <a:custGeom>
              <a:avLst/>
              <a:gdLst/>
              <a:ahLst/>
              <a:cxnLst/>
              <a:rect l="l" t="t" r="r" b="b"/>
              <a:pathLst>
                <a:path w="212" h="205" extrusionOk="0">
                  <a:moveTo>
                    <a:pt x="61" y="1"/>
                  </a:moveTo>
                  <a:lnTo>
                    <a:pt x="1" y="91"/>
                  </a:lnTo>
                  <a:lnTo>
                    <a:pt x="181" y="204"/>
                  </a:lnTo>
                  <a:cubicBezTo>
                    <a:pt x="197" y="174"/>
                    <a:pt x="204" y="136"/>
                    <a:pt x="212" y="9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30"/>
            <p:cNvSpPr/>
            <p:nvPr/>
          </p:nvSpPr>
          <p:spPr>
            <a:xfrm>
              <a:off x="2396850" y="1721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30"/>
            <p:cNvSpPr/>
            <p:nvPr/>
          </p:nvSpPr>
          <p:spPr>
            <a:xfrm>
              <a:off x="2388000" y="1459325"/>
              <a:ext cx="4175" cy="4900"/>
            </a:xfrm>
            <a:custGeom>
              <a:avLst/>
              <a:gdLst/>
              <a:ahLst/>
              <a:cxnLst/>
              <a:rect l="l" t="t" r="r" b="b"/>
              <a:pathLst>
                <a:path w="167" h="196" extrusionOk="0">
                  <a:moveTo>
                    <a:pt x="68" y="0"/>
                  </a:moveTo>
                  <a:lnTo>
                    <a:pt x="0" y="90"/>
                  </a:lnTo>
                  <a:lnTo>
                    <a:pt x="166" y="196"/>
                  </a:lnTo>
                  <a:cubicBezTo>
                    <a:pt x="166" y="188"/>
                    <a:pt x="166" y="188"/>
                    <a:pt x="166" y="188"/>
                  </a:cubicBezTo>
                  <a:cubicBezTo>
                    <a:pt x="159" y="143"/>
                    <a:pt x="151" y="98"/>
                    <a:pt x="144" y="53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30"/>
            <p:cNvSpPr/>
            <p:nvPr/>
          </p:nvSpPr>
          <p:spPr>
            <a:xfrm>
              <a:off x="2381400" y="1468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30"/>
            <p:cNvSpPr/>
            <p:nvPr/>
          </p:nvSpPr>
          <p:spPr>
            <a:xfrm>
              <a:off x="2373875" y="14480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30"/>
            <p:cNvSpPr/>
            <p:nvPr/>
          </p:nvSpPr>
          <p:spPr>
            <a:xfrm>
              <a:off x="2105250" y="1429600"/>
              <a:ext cx="263575" cy="184625"/>
            </a:xfrm>
            <a:custGeom>
              <a:avLst/>
              <a:gdLst/>
              <a:ahLst/>
              <a:cxnLst/>
              <a:rect l="l" t="t" r="r" b="b"/>
              <a:pathLst>
                <a:path w="10543" h="7385" extrusionOk="0">
                  <a:moveTo>
                    <a:pt x="8770" y="0"/>
                  </a:moveTo>
                  <a:cubicBezTo>
                    <a:pt x="8685" y="0"/>
                    <a:pt x="8601" y="3"/>
                    <a:pt x="8516" y="6"/>
                  </a:cubicBezTo>
                  <a:cubicBezTo>
                    <a:pt x="8260" y="14"/>
                    <a:pt x="8011" y="37"/>
                    <a:pt x="7755" y="74"/>
                  </a:cubicBezTo>
                  <a:cubicBezTo>
                    <a:pt x="7718" y="82"/>
                    <a:pt x="7680" y="89"/>
                    <a:pt x="7642" y="97"/>
                  </a:cubicBezTo>
                  <a:cubicBezTo>
                    <a:pt x="6143" y="330"/>
                    <a:pt x="4592" y="925"/>
                    <a:pt x="3334" y="1769"/>
                  </a:cubicBezTo>
                  <a:cubicBezTo>
                    <a:pt x="2144" y="2567"/>
                    <a:pt x="1225" y="3592"/>
                    <a:pt x="494" y="4842"/>
                  </a:cubicBezTo>
                  <a:cubicBezTo>
                    <a:pt x="313" y="5151"/>
                    <a:pt x="155" y="5482"/>
                    <a:pt x="102" y="5836"/>
                  </a:cubicBezTo>
                  <a:cubicBezTo>
                    <a:pt x="0" y="6565"/>
                    <a:pt x="595" y="7385"/>
                    <a:pt x="1308" y="7385"/>
                  </a:cubicBezTo>
                  <a:cubicBezTo>
                    <a:pt x="1487" y="7385"/>
                    <a:pt x="1673" y="7333"/>
                    <a:pt x="1857" y="7215"/>
                  </a:cubicBezTo>
                  <a:cubicBezTo>
                    <a:pt x="1857" y="7215"/>
                    <a:pt x="9714" y="2153"/>
                    <a:pt x="9714" y="2153"/>
                  </a:cubicBezTo>
                  <a:cubicBezTo>
                    <a:pt x="10053" y="1935"/>
                    <a:pt x="10542" y="1596"/>
                    <a:pt x="10504" y="1136"/>
                  </a:cubicBezTo>
                  <a:cubicBezTo>
                    <a:pt x="10459" y="624"/>
                    <a:pt x="10007" y="240"/>
                    <a:pt x="9540" y="97"/>
                  </a:cubicBezTo>
                  <a:cubicBezTo>
                    <a:pt x="9295" y="23"/>
                    <a:pt x="9033" y="0"/>
                    <a:pt x="8770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30"/>
            <p:cNvSpPr/>
            <p:nvPr/>
          </p:nvSpPr>
          <p:spPr>
            <a:xfrm>
              <a:off x="2103475" y="1427125"/>
              <a:ext cx="267800" cy="189450"/>
            </a:xfrm>
            <a:custGeom>
              <a:avLst/>
              <a:gdLst/>
              <a:ahLst/>
              <a:cxnLst/>
              <a:rect l="l" t="t" r="r" b="b"/>
              <a:pathLst>
                <a:path w="10712" h="7578" extrusionOk="0">
                  <a:moveTo>
                    <a:pt x="8836" y="188"/>
                  </a:moveTo>
                  <a:cubicBezTo>
                    <a:pt x="9077" y="188"/>
                    <a:pt x="9340" y="211"/>
                    <a:pt x="9589" y="286"/>
                  </a:cubicBezTo>
                  <a:cubicBezTo>
                    <a:pt x="10003" y="414"/>
                    <a:pt x="10432" y="761"/>
                    <a:pt x="10478" y="1243"/>
                  </a:cubicBezTo>
                  <a:cubicBezTo>
                    <a:pt x="10515" y="1619"/>
                    <a:pt x="10139" y="1906"/>
                    <a:pt x="9739" y="2169"/>
                  </a:cubicBezTo>
                  <a:cubicBezTo>
                    <a:pt x="7894" y="3359"/>
                    <a:pt x="1876" y="7238"/>
                    <a:pt x="1876" y="7238"/>
                  </a:cubicBezTo>
                  <a:cubicBezTo>
                    <a:pt x="1714" y="7340"/>
                    <a:pt x="1544" y="7391"/>
                    <a:pt x="1375" y="7391"/>
                  </a:cubicBezTo>
                  <a:cubicBezTo>
                    <a:pt x="1205" y="7391"/>
                    <a:pt x="1036" y="7340"/>
                    <a:pt x="874" y="7238"/>
                  </a:cubicBezTo>
                  <a:cubicBezTo>
                    <a:pt x="452" y="6967"/>
                    <a:pt x="204" y="6425"/>
                    <a:pt x="271" y="5950"/>
                  </a:cubicBezTo>
                  <a:cubicBezTo>
                    <a:pt x="317" y="5589"/>
                    <a:pt x="490" y="5265"/>
                    <a:pt x="648" y="4986"/>
                  </a:cubicBezTo>
                  <a:cubicBezTo>
                    <a:pt x="1394" y="3706"/>
                    <a:pt x="2320" y="2712"/>
                    <a:pt x="3458" y="1943"/>
                  </a:cubicBezTo>
                  <a:cubicBezTo>
                    <a:pt x="4693" y="1115"/>
                    <a:pt x="6207" y="527"/>
                    <a:pt x="7728" y="286"/>
                  </a:cubicBezTo>
                  <a:cubicBezTo>
                    <a:pt x="7766" y="279"/>
                    <a:pt x="7804" y="271"/>
                    <a:pt x="7841" y="271"/>
                  </a:cubicBezTo>
                  <a:cubicBezTo>
                    <a:pt x="8090" y="234"/>
                    <a:pt x="8346" y="211"/>
                    <a:pt x="8594" y="196"/>
                  </a:cubicBezTo>
                  <a:cubicBezTo>
                    <a:pt x="8670" y="196"/>
                    <a:pt x="8753" y="188"/>
                    <a:pt x="8836" y="188"/>
                  </a:cubicBezTo>
                  <a:close/>
                  <a:moveTo>
                    <a:pt x="8841" y="1"/>
                  </a:moveTo>
                  <a:cubicBezTo>
                    <a:pt x="8751" y="1"/>
                    <a:pt x="8666" y="4"/>
                    <a:pt x="8587" y="8"/>
                  </a:cubicBezTo>
                  <a:cubicBezTo>
                    <a:pt x="8331" y="23"/>
                    <a:pt x="8067" y="45"/>
                    <a:pt x="7819" y="83"/>
                  </a:cubicBezTo>
                  <a:cubicBezTo>
                    <a:pt x="7773" y="90"/>
                    <a:pt x="7736" y="90"/>
                    <a:pt x="7698" y="98"/>
                  </a:cubicBezTo>
                  <a:cubicBezTo>
                    <a:pt x="6154" y="346"/>
                    <a:pt x="4610" y="949"/>
                    <a:pt x="3352" y="1785"/>
                  </a:cubicBezTo>
                  <a:cubicBezTo>
                    <a:pt x="2185" y="2568"/>
                    <a:pt x="1251" y="3585"/>
                    <a:pt x="490" y="4896"/>
                  </a:cubicBezTo>
                  <a:cubicBezTo>
                    <a:pt x="317" y="5182"/>
                    <a:pt x="136" y="5529"/>
                    <a:pt x="83" y="5920"/>
                  </a:cubicBezTo>
                  <a:cubicBezTo>
                    <a:pt x="0" y="6470"/>
                    <a:pt x="294" y="7088"/>
                    <a:pt x="776" y="7397"/>
                  </a:cubicBezTo>
                  <a:cubicBezTo>
                    <a:pt x="964" y="7517"/>
                    <a:pt x="1175" y="7577"/>
                    <a:pt x="1379" y="7577"/>
                  </a:cubicBezTo>
                  <a:cubicBezTo>
                    <a:pt x="1582" y="7577"/>
                    <a:pt x="1785" y="7517"/>
                    <a:pt x="1974" y="7397"/>
                  </a:cubicBezTo>
                  <a:cubicBezTo>
                    <a:pt x="1996" y="7382"/>
                    <a:pt x="9837" y="2327"/>
                    <a:pt x="9837" y="2327"/>
                  </a:cubicBezTo>
                  <a:cubicBezTo>
                    <a:pt x="10124" y="2147"/>
                    <a:pt x="10711" y="1763"/>
                    <a:pt x="10666" y="1228"/>
                  </a:cubicBezTo>
                  <a:cubicBezTo>
                    <a:pt x="10613" y="655"/>
                    <a:pt x="10116" y="249"/>
                    <a:pt x="9641" y="105"/>
                  </a:cubicBezTo>
                  <a:cubicBezTo>
                    <a:pt x="9371" y="23"/>
                    <a:pt x="9089" y="1"/>
                    <a:pt x="884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30"/>
            <p:cNvSpPr/>
            <p:nvPr/>
          </p:nvSpPr>
          <p:spPr>
            <a:xfrm>
              <a:off x="2143300" y="1473050"/>
              <a:ext cx="243600" cy="278050"/>
            </a:xfrm>
            <a:custGeom>
              <a:avLst/>
              <a:gdLst/>
              <a:ahLst/>
              <a:cxnLst/>
              <a:rect l="l" t="t" r="r" b="b"/>
              <a:pathLst>
                <a:path w="9744" h="11122" extrusionOk="0">
                  <a:moveTo>
                    <a:pt x="24" y="5536"/>
                  </a:moveTo>
                  <a:cubicBezTo>
                    <a:pt x="0" y="5536"/>
                    <a:pt x="20" y="5590"/>
                    <a:pt x="38" y="5590"/>
                  </a:cubicBezTo>
                  <a:cubicBezTo>
                    <a:pt x="45" y="5590"/>
                    <a:pt x="53" y="5580"/>
                    <a:pt x="57" y="5552"/>
                  </a:cubicBezTo>
                  <a:cubicBezTo>
                    <a:pt x="42" y="5541"/>
                    <a:pt x="31" y="5536"/>
                    <a:pt x="24" y="5536"/>
                  </a:cubicBezTo>
                  <a:close/>
                  <a:moveTo>
                    <a:pt x="7853" y="0"/>
                  </a:moveTo>
                  <a:cubicBezTo>
                    <a:pt x="6890" y="0"/>
                    <a:pt x="5091" y="212"/>
                    <a:pt x="3537" y="1078"/>
                  </a:cubicBezTo>
                  <a:cubicBezTo>
                    <a:pt x="531" y="2743"/>
                    <a:pt x="102" y="5221"/>
                    <a:pt x="57" y="5552"/>
                  </a:cubicBezTo>
                  <a:cubicBezTo>
                    <a:pt x="200" y="5642"/>
                    <a:pt x="441" y="5808"/>
                    <a:pt x="757" y="6012"/>
                  </a:cubicBezTo>
                  <a:lnTo>
                    <a:pt x="2158" y="6915"/>
                  </a:lnTo>
                  <a:cubicBezTo>
                    <a:pt x="3175" y="7556"/>
                    <a:pt x="4403" y="8339"/>
                    <a:pt x="5585" y="9077"/>
                  </a:cubicBezTo>
                  <a:lnTo>
                    <a:pt x="5593" y="10644"/>
                  </a:lnTo>
                  <a:cubicBezTo>
                    <a:pt x="5593" y="10840"/>
                    <a:pt x="5751" y="11005"/>
                    <a:pt x="5955" y="11005"/>
                  </a:cubicBezTo>
                  <a:cubicBezTo>
                    <a:pt x="6150" y="10998"/>
                    <a:pt x="6309" y="10840"/>
                    <a:pt x="6309" y="10644"/>
                  </a:cubicBezTo>
                  <a:lnTo>
                    <a:pt x="6309" y="10064"/>
                  </a:lnTo>
                  <a:cubicBezTo>
                    <a:pt x="6361" y="10192"/>
                    <a:pt x="6489" y="10290"/>
                    <a:pt x="6640" y="10290"/>
                  </a:cubicBezTo>
                  <a:cubicBezTo>
                    <a:pt x="6828" y="10290"/>
                    <a:pt x="6971" y="10147"/>
                    <a:pt x="6994" y="9966"/>
                  </a:cubicBezTo>
                  <a:cubicBezTo>
                    <a:pt x="7619" y="10365"/>
                    <a:pt x="8192" y="10727"/>
                    <a:pt x="8659" y="11013"/>
                  </a:cubicBezTo>
                  <a:cubicBezTo>
                    <a:pt x="8776" y="11088"/>
                    <a:pt x="8900" y="11122"/>
                    <a:pt x="9022" y="11122"/>
                  </a:cubicBezTo>
                  <a:cubicBezTo>
                    <a:pt x="9400" y="11122"/>
                    <a:pt x="9744" y="10793"/>
                    <a:pt x="9698" y="10365"/>
                  </a:cubicBezTo>
                  <a:cubicBezTo>
                    <a:pt x="9374" y="7360"/>
                    <a:pt x="8779" y="769"/>
                    <a:pt x="8546" y="84"/>
                  </a:cubicBezTo>
                  <a:cubicBezTo>
                    <a:pt x="8532" y="40"/>
                    <a:pt x="8271" y="0"/>
                    <a:pt x="7853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30"/>
            <p:cNvSpPr/>
            <p:nvPr/>
          </p:nvSpPr>
          <p:spPr>
            <a:xfrm>
              <a:off x="2140950" y="1470750"/>
              <a:ext cx="248025" cy="282725"/>
            </a:xfrm>
            <a:custGeom>
              <a:avLst/>
              <a:gdLst/>
              <a:ahLst/>
              <a:cxnLst/>
              <a:rect l="l" t="t" r="r" b="b"/>
              <a:pathLst>
                <a:path w="9921" h="11309" extrusionOk="0">
                  <a:moveTo>
                    <a:pt x="7939" y="189"/>
                  </a:moveTo>
                  <a:cubicBezTo>
                    <a:pt x="8268" y="189"/>
                    <a:pt x="8491" y="212"/>
                    <a:pt x="8564" y="236"/>
                  </a:cubicBezTo>
                  <a:cubicBezTo>
                    <a:pt x="8730" y="831"/>
                    <a:pt x="9099" y="4492"/>
                    <a:pt x="9393" y="7444"/>
                  </a:cubicBezTo>
                  <a:cubicBezTo>
                    <a:pt x="9506" y="8582"/>
                    <a:pt x="9611" y="9659"/>
                    <a:pt x="9702" y="10465"/>
                  </a:cubicBezTo>
                  <a:cubicBezTo>
                    <a:pt x="9724" y="10698"/>
                    <a:pt x="9619" y="10909"/>
                    <a:pt x="9423" y="11030"/>
                  </a:cubicBezTo>
                  <a:cubicBezTo>
                    <a:pt x="9325" y="11090"/>
                    <a:pt x="9218" y="11120"/>
                    <a:pt x="9111" y="11120"/>
                  </a:cubicBezTo>
                  <a:cubicBezTo>
                    <a:pt x="9005" y="11120"/>
                    <a:pt x="8899" y="11090"/>
                    <a:pt x="8805" y="11030"/>
                  </a:cubicBezTo>
                  <a:cubicBezTo>
                    <a:pt x="8338" y="10736"/>
                    <a:pt x="7766" y="10374"/>
                    <a:pt x="7141" y="9983"/>
                  </a:cubicBezTo>
                  <a:lnTo>
                    <a:pt x="7013" y="9900"/>
                  </a:lnTo>
                  <a:lnTo>
                    <a:pt x="6998" y="10050"/>
                  </a:lnTo>
                  <a:cubicBezTo>
                    <a:pt x="6983" y="10186"/>
                    <a:pt x="6870" y="10284"/>
                    <a:pt x="6734" y="10284"/>
                  </a:cubicBezTo>
                  <a:cubicBezTo>
                    <a:pt x="6621" y="10284"/>
                    <a:pt x="6531" y="10224"/>
                    <a:pt x="6485" y="10118"/>
                  </a:cubicBezTo>
                  <a:lnTo>
                    <a:pt x="6305" y="9666"/>
                  </a:lnTo>
                  <a:lnTo>
                    <a:pt x="6312" y="10736"/>
                  </a:lnTo>
                  <a:cubicBezTo>
                    <a:pt x="6312" y="10879"/>
                    <a:pt x="6192" y="10999"/>
                    <a:pt x="6049" y="10999"/>
                  </a:cubicBezTo>
                  <a:lnTo>
                    <a:pt x="6041" y="10999"/>
                  </a:lnTo>
                  <a:cubicBezTo>
                    <a:pt x="5898" y="10999"/>
                    <a:pt x="5777" y="10879"/>
                    <a:pt x="5777" y="10736"/>
                  </a:cubicBezTo>
                  <a:lnTo>
                    <a:pt x="5770" y="9116"/>
                  </a:lnTo>
                  <a:lnTo>
                    <a:pt x="5725" y="9094"/>
                  </a:lnTo>
                  <a:cubicBezTo>
                    <a:pt x="4384" y="8250"/>
                    <a:pt x="3201" y="7497"/>
                    <a:pt x="2305" y="6925"/>
                  </a:cubicBezTo>
                  <a:lnTo>
                    <a:pt x="904" y="6021"/>
                  </a:lnTo>
                  <a:cubicBezTo>
                    <a:pt x="610" y="5832"/>
                    <a:pt x="392" y="5689"/>
                    <a:pt x="256" y="5599"/>
                  </a:cubicBezTo>
                  <a:cubicBezTo>
                    <a:pt x="332" y="5132"/>
                    <a:pt x="844" y="2820"/>
                    <a:pt x="3676" y="1245"/>
                  </a:cubicBezTo>
                  <a:cubicBezTo>
                    <a:pt x="5254" y="373"/>
                    <a:pt x="7013" y="189"/>
                    <a:pt x="7939" y="189"/>
                  </a:cubicBezTo>
                  <a:close/>
                  <a:moveTo>
                    <a:pt x="7951" y="0"/>
                  </a:moveTo>
                  <a:cubicBezTo>
                    <a:pt x="6963" y="0"/>
                    <a:pt x="5145" y="218"/>
                    <a:pt x="3585" y="1087"/>
                  </a:cubicBezTo>
                  <a:cubicBezTo>
                    <a:pt x="731" y="2669"/>
                    <a:pt x="166" y="4996"/>
                    <a:pt x="75" y="5546"/>
                  </a:cubicBezTo>
                  <a:cubicBezTo>
                    <a:pt x="60" y="5546"/>
                    <a:pt x="60" y="5554"/>
                    <a:pt x="53" y="5554"/>
                  </a:cubicBezTo>
                  <a:cubicBezTo>
                    <a:pt x="15" y="5591"/>
                    <a:pt x="0" y="5644"/>
                    <a:pt x="23" y="5697"/>
                  </a:cubicBezTo>
                  <a:cubicBezTo>
                    <a:pt x="50" y="5744"/>
                    <a:pt x="89" y="5773"/>
                    <a:pt x="135" y="5773"/>
                  </a:cubicBezTo>
                  <a:cubicBezTo>
                    <a:pt x="140" y="5773"/>
                    <a:pt x="145" y="5773"/>
                    <a:pt x="151" y="5772"/>
                  </a:cubicBezTo>
                  <a:cubicBezTo>
                    <a:pt x="151" y="5772"/>
                    <a:pt x="158" y="5772"/>
                    <a:pt x="173" y="5765"/>
                  </a:cubicBezTo>
                  <a:cubicBezTo>
                    <a:pt x="309" y="5863"/>
                    <a:pt x="520" y="5998"/>
                    <a:pt x="799" y="6179"/>
                  </a:cubicBezTo>
                  <a:lnTo>
                    <a:pt x="2207" y="7083"/>
                  </a:lnTo>
                  <a:cubicBezTo>
                    <a:pt x="3096" y="7648"/>
                    <a:pt x="4263" y="8386"/>
                    <a:pt x="5582" y="9222"/>
                  </a:cubicBezTo>
                  <a:lnTo>
                    <a:pt x="5589" y="10736"/>
                  </a:lnTo>
                  <a:cubicBezTo>
                    <a:pt x="5589" y="10984"/>
                    <a:pt x="5792" y="11188"/>
                    <a:pt x="6041" y="11188"/>
                  </a:cubicBezTo>
                  <a:lnTo>
                    <a:pt x="6049" y="11188"/>
                  </a:lnTo>
                  <a:cubicBezTo>
                    <a:pt x="6297" y="11188"/>
                    <a:pt x="6500" y="10984"/>
                    <a:pt x="6500" y="10728"/>
                  </a:cubicBezTo>
                  <a:lnTo>
                    <a:pt x="6493" y="10404"/>
                  </a:lnTo>
                  <a:lnTo>
                    <a:pt x="6493" y="10404"/>
                  </a:lnTo>
                  <a:cubicBezTo>
                    <a:pt x="6568" y="10450"/>
                    <a:pt x="6644" y="10472"/>
                    <a:pt x="6734" y="10472"/>
                  </a:cubicBezTo>
                  <a:cubicBezTo>
                    <a:pt x="6915" y="10472"/>
                    <a:pt x="7073" y="10367"/>
                    <a:pt x="7141" y="10209"/>
                  </a:cubicBezTo>
                  <a:cubicBezTo>
                    <a:pt x="7728" y="10578"/>
                    <a:pt x="8263" y="10909"/>
                    <a:pt x="8700" y="11188"/>
                  </a:cubicBezTo>
                  <a:cubicBezTo>
                    <a:pt x="8828" y="11263"/>
                    <a:pt x="8971" y="11308"/>
                    <a:pt x="9114" y="11308"/>
                  </a:cubicBezTo>
                  <a:cubicBezTo>
                    <a:pt x="9257" y="11308"/>
                    <a:pt x="9400" y="11271"/>
                    <a:pt x="9528" y="11188"/>
                  </a:cubicBezTo>
                  <a:cubicBezTo>
                    <a:pt x="9777" y="11030"/>
                    <a:pt x="9920" y="10743"/>
                    <a:pt x="9890" y="10450"/>
                  </a:cubicBezTo>
                  <a:cubicBezTo>
                    <a:pt x="9800" y="9636"/>
                    <a:pt x="9694" y="8559"/>
                    <a:pt x="9581" y="7422"/>
                  </a:cubicBezTo>
                  <a:cubicBezTo>
                    <a:pt x="9265" y="4251"/>
                    <a:pt x="8903" y="658"/>
                    <a:pt x="8730" y="146"/>
                  </a:cubicBezTo>
                  <a:cubicBezTo>
                    <a:pt x="8715" y="93"/>
                    <a:pt x="8655" y="70"/>
                    <a:pt x="8640" y="63"/>
                  </a:cubicBezTo>
                  <a:cubicBezTo>
                    <a:pt x="8545" y="27"/>
                    <a:pt x="8300" y="0"/>
                    <a:pt x="795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30"/>
            <p:cNvSpPr/>
            <p:nvPr/>
          </p:nvSpPr>
          <p:spPr>
            <a:xfrm>
              <a:off x="2303250" y="1489450"/>
              <a:ext cx="53125" cy="52550"/>
            </a:xfrm>
            <a:custGeom>
              <a:avLst/>
              <a:gdLst/>
              <a:ahLst/>
              <a:cxnLst/>
              <a:rect l="l" t="t" r="r" b="b"/>
              <a:pathLst>
                <a:path w="2125" h="2102" extrusionOk="0">
                  <a:moveTo>
                    <a:pt x="1071" y="0"/>
                  </a:moveTo>
                  <a:cubicBezTo>
                    <a:pt x="498" y="0"/>
                    <a:pt x="23" y="457"/>
                    <a:pt x="16" y="1032"/>
                  </a:cubicBezTo>
                  <a:cubicBezTo>
                    <a:pt x="1" y="1612"/>
                    <a:pt x="460" y="2087"/>
                    <a:pt x="1040" y="2102"/>
                  </a:cubicBezTo>
                  <a:cubicBezTo>
                    <a:pt x="1045" y="2102"/>
                    <a:pt x="1050" y="2102"/>
                    <a:pt x="1054" y="2102"/>
                  </a:cubicBezTo>
                  <a:cubicBezTo>
                    <a:pt x="1628" y="2102"/>
                    <a:pt x="2102" y="1645"/>
                    <a:pt x="2110" y="1070"/>
                  </a:cubicBezTo>
                  <a:cubicBezTo>
                    <a:pt x="2125" y="490"/>
                    <a:pt x="1666" y="15"/>
                    <a:pt x="1086" y="0"/>
                  </a:cubicBezTo>
                  <a:cubicBezTo>
                    <a:pt x="1081" y="0"/>
                    <a:pt x="1076" y="0"/>
                    <a:pt x="1071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30"/>
            <p:cNvSpPr/>
            <p:nvPr/>
          </p:nvSpPr>
          <p:spPr>
            <a:xfrm>
              <a:off x="2301000" y="1487175"/>
              <a:ext cx="57650" cy="57100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68" y="189"/>
                  </a:moveTo>
                  <a:cubicBezTo>
                    <a:pt x="1424" y="189"/>
                    <a:pt x="1665" y="295"/>
                    <a:pt x="1838" y="483"/>
                  </a:cubicBezTo>
                  <a:cubicBezTo>
                    <a:pt x="2019" y="664"/>
                    <a:pt x="2110" y="905"/>
                    <a:pt x="2110" y="1161"/>
                  </a:cubicBezTo>
                  <a:cubicBezTo>
                    <a:pt x="2102" y="1417"/>
                    <a:pt x="1997" y="1658"/>
                    <a:pt x="1816" y="1831"/>
                  </a:cubicBezTo>
                  <a:cubicBezTo>
                    <a:pt x="1642" y="1998"/>
                    <a:pt x="1411" y="2095"/>
                    <a:pt x="1165" y="2095"/>
                  </a:cubicBezTo>
                  <a:cubicBezTo>
                    <a:pt x="1156" y="2095"/>
                    <a:pt x="1147" y="2095"/>
                    <a:pt x="1138" y="2095"/>
                  </a:cubicBezTo>
                  <a:cubicBezTo>
                    <a:pt x="882" y="2095"/>
                    <a:pt x="641" y="1989"/>
                    <a:pt x="468" y="1808"/>
                  </a:cubicBezTo>
                  <a:cubicBezTo>
                    <a:pt x="287" y="1620"/>
                    <a:pt x="189" y="1379"/>
                    <a:pt x="196" y="1123"/>
                  </a:cubicBezTo>
                  <a:cubicBezTo>
                    <a:pt x="204" y="603"/>
                    <a:pt x="633" y="189"/>
                    <a:pt x="1153" y="189"/>
                  </a:cubicBezTo>
                  <a:close/>
                  <a:moveTo>
                    <a:pt x="1153" y="1"/>
                  </a:moveTo>
                  <a:cubicBezTo>
                    <a:pt x="535" y="1"/>
                    <a:pt x="23" y="498"/>
                    <a:pt x="8" y="1123"/>
                  </a:cubicBezTo>
                  <a:cubicBezTo>
                    <a:pt x="1" y="1748"/>
                    <a:pt x="498" y="2275"/>
                    <a:pt x="1130" y="2283"/>
                  </a:cubicBezTo>
                  <a:lnTo>
                    <a:pt x="1153" y="2283"/>
                  </a:lnTo>
                  <a:cubicBezTo>
                    <a:pt x="1454" y="2283"/>
                    <a:pt x="1733" y="2170"/>
                    <a:pt x="1944" y="1967"/>
                  </a:cubicBezTo>
                  <a:cubicBezTo>
                    <a:pt x="2162" y="1756"/>
                    <a:pt x="2290" y="1470"/>
                    <a:pt x="2298" y="1168"/>
                  </a:cubicBezTo>
                  <a:cubicBezTo>
                    <a:pt x="2305" y="859"/>
                    <a:pt x="2192" y="573"/>
                    <a:pt x="1974" y="347"/>
                  </a:cubicBezTo>
                  <a:cubicBezTo>
                    <a:pt x="1763" y="129"/>
                    <a:pt x="1477" y="8"/>
                    <a:pt x="117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30"/>
            <p:cNvSpPr/>
            <p:nvPr/>
          </p:nvSpPr>
          <p:spPr>
            <a:xfrm>
              <a:off x="2310425" y="1495100"/>
              <a:ext cx="38800" cy="38250"/>
            </a:xfrm>
            <a:custGeom>
              <a:avLst/>
              <a:gdLst/>
              <a:ahLst/>
              <a:cxnLst/>
              <a:rect l="l" t="t" r="r" b="b"/>
              <a:pathLst>
                <a:path w="1552" h="1530" extrusionOk="0">
                  <a:moveTo>
                    <a:pt x="777" y="0"/>
                  </a:moveTo>
                  <a:cubicBezTo>
                    <a:pt x="362" y="0"/>
                    <a:pt x="23" y="336"/>
                    <a:pt x="15" y="753"/>
                  </a:cubicBezTo>
                  <a:cubicBezTo>
                    <a:pt x="0" y="1175"/>
                    <a:pt x="339" y="1522"/>
                    <a:pt x="761" y="1529"/>
                  </a:cubicBezTo>
                  <a:cubicBezTo>
                    <a:pt x="766" y="1529"/>
                    <a:pt x="770" y="1529"/>
                    <a:pt x="775" y="1529"/>
                  </a:cubicBezTo>
                  <a:cubicBezTo>
                    <a:pt x="1191" y="1529"/>
                    <a:pt x="1537" y="1201"/>
                    <a:pt x="1544" y="783"/>
                  </a:cubicBezTo>
                  <a:cubicBezTo>
                    <a:pt x="1552" y="362"/>
                    <a:pt x="1213" y="8"/>
                    <a:pt x="791" y="0"/>
                  </a:cubicBezTo>
                  <a:cubicBezTo>
                    <a:pt x="786" y="0"/>
                    <a:pt x="782" y="0"/>
                    <a:pt x="777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30"/>
            <p:cNvSpPr/>
            <p:nvPr/>
          </p:nvSpPr>
          <p:spPr>
            <a:xfrm>
              <a:off x="2308150" y="1492825"/>
              <a:ext cx="43350" cy="42975"/>
            </a:xfrm>
            <a:custGeom>
              <a:avLst/>
              <a:gdLst/>
              <a:ahLst/>
              <a:cxnLst/>
              <a:rect l="l" t="t" r="r" b="b"/>
              <a:pathLst>
                <a:path w="1734" h="1719" extrusionOk="0">
                  <a:moveTo>
                    <a:pt x="882" y="189"/>
                  </a:moveTo>
                  <a:cubicBezTo>
                    <a:pt x="1251" y="197"/>
                    <a:pt x="1545" y="498"/>
                    <a:pt x="1537" y="874"/>
                  </a:cubicBezTo>
                  <a:cubicBezTo>
                    <a:pt x="1537" y="1048"/>
                    <a:pt x="1462" y="1221"/>
                    <a:pt x="1334" y="1341"/>
                  </a:cubicBezTo>
                  <a:cubicBezTo>
                    <a:pt x="1212" y="1463"/>
                    <a:pt x="1050" y="1530"/>
                    <a:pt x="879" y="1530"/>
                  </a:cubicBezTo>
                  <a:cubicBezTo>
                    <a:pt x="870" y="1530"/>
                    <a:pt x="861" y="1530"/>
                    <a:pt x="852" y="1530"/>
                  </a:cubicBezTo>
                  <a:cubicBezTo>
                    <a:pt x="483" y="1522"/>
                    <a:pt x="189" y="1213"/>
                    <a:pt x="197" y="844"/>
                  </a:cubicBezTo>
                  <a:cubicBezTo>
                    <a:pt x="197" y="664"/>
                    <a:pt x="272" y="498"/>
                    <a:pt x="400" y="377"/>
                  </a:cubicBezTo>
                  <a:cubicBezTo>
                    <a:pt x="528" y="249"/>
                    <a:pt x="694" y="189"/>
                    <a:pt x="867" y="189"/>
                  </a:cubicBezTo>
                  <a:close/>
                  <a:moveTo>
                    <a:pt x="868" y="1"/>
                  </a:moveTo>
                  <a:cubicBezTo>
                    <a:pt x="407" y="1"/>
                    <a:pt x="16" y="374"/>
                    <a:pt x="8" y="844"/>
                  </a:cubicBezTo>
                  <a:cubicBezTo>
                    <a:pt x="1" y="1311"/>
                    <a:pt x="377" y="1711"/>
                    <a:pt x="852" y="1718"/>
                  </a:cubicBezTo>
                  <a:lnTo>
                    <a:pt x="867" y="1718"/>
                  </a:lnTo>
                  <a:cubicBezTo>
                    <a:pt x="1093" y="1718"/>
                    <a:pt x="1304" y="1635"/>
                    <a:pt x="1462" y="1477"/>
                  </a:cubicBezTo>
                  <a:cubicBezTo>
                    <a:pt x="1628" y="1319"/>
                    <a:pt x="1726" y="1100"/>
                    <a:pt x="1726" y="874"/>
                  </a:cubicBezTo>
                  <a:cubicBezTo>
                    <a:pt x="1733" y="400"/>
                    <a:pt x="1357" y="8"/>
                    <a:pt x="882" y="1"/>
                  </a:cubicBezTo>
                  <a:cubicBezTo>
                    <a:pt x="877" y="1"/>
                    <a:pt x="873" y="1"/>
                    <a:pt x="86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30"/>
            <p:cNvSpPr/>
            <p:nvPr/>
          </p:nvSpPr>
          <p:spPr>
            <a:xfrm>
              <a:off x="2328500" y="1503200"/>
              <a:ext cx="4925" cy="4900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8" y="0"/>
                  </a:moveTo>
                  <a:cubicBezTo>
                    <a:pt x="45" y="0"/>
                    <a:pt x="0" y="45"/>
                    <a:pt x="0" y="98"/>
                  </a:cubicBezTo>
                  <a:cubicBezTo>
                    <a:pt x="0" y="151"/>
                    <a:pt x="38" y="196"/>
                    <a:pt x="91" y="196"/>
                  </a:cubicBezTo>
                  <a:cubicBezTo>
                    <a:pt x="143" y="196"/>
                    <a:pt x="189" y="151"/>
                    <a:pt x="189" y="98"/>
                  </a:cubicBezTo>
                  <a:cubicBezTo>
                    <a:pt x="196" y="45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30"/>
            <p:cNvSpPr/>
            <p:nvPr/>
          </p:nvSpPr>
          <p:spPr>
            <a:xfrm>
              <a:off x="2335275" y="1518425"/>
              <a:ext cx="4925" cy="4750"/>
            </a:xfrm>
            <a:custGeom>
              <a:avLst/>
              <a:gdLst/>
              <a:ahLst/>
              <a:cxnLst/>
              <a:rect l="l" t="t" r="r" b="b"/>
              <a:pathLst>
                <a:path w="197" h="190" extrusionOk="0">
                  <a:moveTo>
                    <a:pt x="93" y="0"/>
                  </a:moveTo>
                  <a:cubicBezTo>
                    <a:pt x="40" y="0"/>
                    <a:pt x="7" y="43"/>
                    <a:pt x="0" y="92"/>
                  </a:cubicBezTo>
                  <a:cubicBezTo>
                    <a:pt x="0" y="144"/>
                    <a:pt x="46" y="189"/>
                    <a:pt x="98" y="189"/>
                  </a:cubicBezTo>
                  <a:cubicBezTo>
                    <a:pt x="151" y="189"/>
                    <a:pt x="196" y="152"/>
                    <a:pt x="196" y="99"/>
                  </a:cubicBezTo>
                  <a:cubicBezTo>
                    <a:pt x="196" y="46"/>
                    <a:pt x="159" y="1"/>
                    <a:pt x="106" y="1"/>
                  </a:cubicBezTo>
                  <a:cubicBezTo>
                    <a:pt x="101" y="1"/>
                    <a:pt x="97" y="0"/>
                    <a:pt x="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30"/>
            <p:cNvSpPr/>
            <p:nvPr/>
          </p:nvSpPr>
          <p:spPr>
            <a:xfrm>
              <a:off x="2318125" y="1512225"/>
              <a:ext cx="7750" cy="7550"/>
            </a:xfrm>
            <a:custGeom>
              <a:avLst/>
              <a:gdLst/>
              <a:ahLst/>
              <a:cxnLst/>
              <a:rect l="l" t="t" r="r" b="b"/>
              <a:pathLst>
                <a:path w="310" h="302" extrusionOk="0">
                  <a:moveTo>
                    <a:pt x="159" y="1"/>
                  </a:moveTo>
                  <a:cubicBezTo>
                    <a:pt x="76" y="1"/>
                    <a:pt x="1" y="61"/>
                    <a:pt x="1" y="151"/>
                  </a:cubicBezTo>
                  <a:cubicBezTo>
                    <a:pt x="1" y="234"/>
                    <a:pt x="69" y="302"/>
                    <a:pt x="152" y="302"/>
                  </a:cubicBezTo>
                  <a:cubicBezTo>
                    <a:pt x="234" y="302"/>
                    <a:pt x="302" y="242"/>
                    <a:pt x="310" y="151"/>
                  </a:cubicBezTo>
                  <a:cubicBezTo>
                    <a:pt x="310" y="68"/>
                    <a:pt x="242" y="1"/>
                    <a:pt x="1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30"/>
            <p:cNvSpPr/>
            <p:nvPr/>
          </p:nvSpPr>
          <p:spPr>
            <a:xfrm>
              <a:off x="2343550" y="1639150"/>
              <a:ext cx="39000" cy="69025"/>
            </a:xfrm>
            <a:custGeom>
              <a:avLst/>
              <a:gdLst/>
              <a:ahLst/>
              <a:cxnLst/>
              <a:rect l="l" t="t" r="r" b="b"/>
              <a:pathLst>
                <a:path w="1560" h="2761" extrusionOk="0">
                  <a:moveTo>
                    <a:pt x="1274" y="0"/>
                  </a:moveTo>
                  <a:cubicBezTo>
                    <a:pt x="588" y="68"/>
                    <a:pt x="38" y="633"/>
                    <a:pt x="16" y="1341"/>
                  </a:cubicBezTo>
                  <a:cubicBezTo>
                    <a:pt x="1" y="2102"/>
                    <a:pt x="596" y="2742"/>
                    <a:pt x="1364" y="2757"/>
                  </a:cubicBezTo>
                  <a:cubicBezTo>
                    <a:pt x="1384" y="2759"/>
                    <a:pt x="1404" y="2760"/>
                    <a:pt x="1424" y="2760"/>
                  </a:cubicBezTo>
                  <a:cubicBezTo>
                    <a:pt x="1471" y="2760"/>
                    <a:pt x="1517" y="2755"/>
                    <a:pt x="1560" y="2749"/>
                  </a:cubicBezTo>
                  <a:cubicBezTo>
                    <a:pt x="1477" y="1883"/>
                    <a:pt x="1379" y="934"/>
                    <a:pt x="1274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30"/>
            <p:cNvSpPr/>
            <p:nvPr/>
          </p:nvSpPr>
          <p:spPr>
            <a:xfrm>
              <a:off x="2341300" y="1636850"/>
              <a:ext cx="43700" cy="73675"/>
            </a:xfrm>
            <a:custGeom>
              <a:avLst/>
              <a:gdLst/>
              <a:ahLst/>
              <a:cxnLst/>
              <a:rect l="l" t="t" r="r" b="b"/>
              <a:pathLst>
                <a:path w="1748" h="2947" extrusionOk="0">
                  <a:moveTo>
                    <a:pt x="1281" y="198"/>
                  </a:moveTo>
                  <a:cubicBezTo>
                    <a:pt x="1371" y="1071"/>
                    <a:pt x="1469" y="1945"/>
                    <a:pt x="1552" y="2759"/>
                  </a:cubicBezTo>
                  <a:lnTo>
                    <a:pt x="1454" y="2759"/>
                  </a:lnTo>
                  <a:cubicBezTo>
                    <a:pt x="1108" y="2751"/>
                    <a:pt x="791" y="2608"/>
                    <a:pt x="558" y="2359"/>
                  </a:cubicBezTo>
                  <a:cubicBezTo>
                    <a:pt x="317" y="2103"/>
                    <a:pt x="196" y="1779"/>
                    <a:pt x="204" y="1433"/>
                  </a:cubicBezTo>
                  <a:cubicBezTo>
                    <a:pt x="219" y="815"/>
                    <a:pt x="678" y="296"/>
                    <a:pt x="1281" y="198"/>
                  </a:cubicBezTo>
                  <a:close/>
                  <a:moveTo>
                    <a:pt x="1370" y="1"/>
                  </a:moveTo>
                  <a:cubicBezTo>
                    <a:pt x="1365" y="1"/>
                    <a:pt x="1361" y="1"/>
                    <a:pt x="1356" y="2"/>
                  </a:cubicBezTo>
                  <a:cubicBezTo>
                    <a:pt x="611" y="70"/>
                    <a:pt x="38" y="680"/>
                    <a:pt x="15" y="1433"/>
                  </a:cubicBezTo>
                  <a:cubicBezTo>
                    <a:pt x="0" y="1825"/>
                    <a:pt x="144" y="2201"/>
                    <a:pt x="415" y="2487"/>
                  </a:cubicBezTo>
                  <a:cubicBezTo>
                    <a:pt x="686" y="2774"/>
                    <a:pt x="1055" y="2939"/>
                    <a:pt x="1447" y="2947"/>
                  </a:cubicBezTo>
                  <a:lnTo>
                    <a:pt x="1484" y="2947"/>
                  </a:lnTo>
                  <a:cubicBezTo>
                    <a:pt x="1537" y="2947"/>
                    <a:pt x="1597" y="2947"/>
                    <a:pt x="1665" y="2932"/>
                  </a:cubicBezTo>
                  <a:cubicBezTo>
                    <a:pt x="1718" y="2932"/>
                    <a:pt x="1748" y="2887"/>
                    <a:pt x="1748" y="2834"/>
                  </a:cubicBezTo>
                  <a:cubicBezTo>
                    <a:pt x="1658" y="1960"/>
                    <a:pt x="1560" y="1019"/>
                    <a:pt x="1462" y="85"/>
                  </a:cubicBezTo>
                  <a:cubicBezTo>
                    <a:pt x="1455" y="37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30"/>
            <p:cNvSpPr/>
            <p:nvPr/>
          </p:nvSpPr>
          <p:spPr>
            <a:xfrm>
              <a:off x="2352225" y="1648175"/>
              <a:ext cx="27500" cy="48325"/>
            </a:xfrm>
            <a:custGeom>
              <a:avLst/>
              <a:gdLst/>
              <a:ahLst/>
              <a:cxnLst/>
              <a:rect l="l" t="t" r="r" b="b"/>
              <a:pathLst>
                <a:path w="1100" h="1933" extrusionOk="0">
                  <a:moveTo>
                    <a:pt x="897" y="1"/>
                  </a:moveTo>
                  <a:cubicBezTo>
                    <a:pt x="415" y="46"/>
                    <a:pt x="30" y="445"/>
                    <a:pt x="15" y="935"/>
                  </a:cubicBezTo>
                  <a:cubicBezTo>
                    <a:pt x="0" y="1470"/>
                    <a:pt x="422" y="1914"/>
                    <a:pt x="957" y="1929"/>
                  </a:cubicBezTo>
                  <a:cubicBezTo>
                    <a:pt x="972" y="1931"/>
                    <a:pt x="987" y="1932"/>
                    <a:pt x="1001" y="1932"/>
                  </a:cubicBezTo>
                  <a:cubicBezTo>
                    <a:pt x="1036" y="1932"/>
                    <a:pt x="1068" y="1927"/>
                    <a:pt x="1100" y="1922"/>
                  </a:cubicBezTo>
                  <a:cubicBezTo>
                    <a:pt x="1040" y="1319"/>
                    <a:pt x="972" y="656"/>
                    <a:pt x="897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30"/>
            <p:cNvSpPr/>
            <p:nvPr/>
          </p:nvSpPr>
          <p:spPr>
            <a:xfrm>
              <a:off x="2350150" y="1645900"/>
              <a:ext cx="32025" cy="52950"/>
            </a:xfrm>
            <a:custGeom>
              <a:avLst/>
              <a:gdLst/>
              <a:ahLst/>
              <a:cxnLst/>
              <a:rect l="l" t="t" r="r" b="b"/>
              <a:pathLst>
                <a:path w="1281" h="2118" extrusionOk="0">
                  <a:moveTo>
                    <a:pt x="897" y="197"/>
                  </a:moveTo>
                  <a:cubicBezTo>
                    <a:pt x="965" y="785"/>
                    <a:pt x="1025" y="1380"/>
                    <a:pt x="1078" y="1930"/>
                  </a:cubicBezTo>
                  <a:lnTo>
                    <a:pt x="1047" y="1930"/>
                  </a:lnTo>
                  <a:cubicBezTo>
                    <a:pt x="814" y="1922"/>
                    <a:pt x="595" y="1824"/>
                    <a:pt x="437" y="1658"/>
                  </a:cubicBezTo>
                  <a:cubicBezTo>
                    <a:pt x="272" y="1485"/>
                    <a:pt x="189" y="1267"/>
                    <a:pt x="196" y="1033"/>
                  </a:cubicBezTo>
                  <a:cubicBezTo>
                    <a:pt x="204" y="619"/>
                    <a:pt x="505" y="280"/>
                    <a:pt x="897" y="197"/>
                  </a:cubicBezTo>
                  <a:close/>
                  <a:moveTo>
                    <a:pt x="985" y="0"/>
                  </a:moveTo>
                  <a:cubicBezTo>
                    <a:pt x="981" y="0"/>
                    <a:pt x="977" y="1"/>
                    <a:pt x="972" y="1"/>
                  </a:cubicBezTo>
                  <a:cubicBezTo>
                    <a:pt x="437" y="47"/>
                    <a:pt x="23" y="491"/>
                    <a:pt x="8" y="1026"/>
                  </a:cubicBezTo>
                  <a:cubicBezTo>
                    <a:pt x="0" y="1312"/>
                    <a:pt x="106" y="1583"/>
                    <a:pt x="294" y="1787"/>
                  </a:cubicBezTo>
                  <a:cubicBezTo>
                    <a:pt x="490" y="1990"/>
                    <a:pt x="754" y="2110"/>
                    <a:pt x="1040" y="2118"/>
                  </a:cubicBezTo>
                  <a:lnTo>
                    <a:pt x="1062" y="2118"/>
                  </a:lnTo>
                  <a:cubicBezTo>
                    <a:pt x="1100" y="2118"/>
                    <a:pt x="1145" y="2118"/>
                    <a:pt x="1191" y="2110"/>
                  </a:cubicBezTo>
                  <a:cubicBezTo>
                    <a:pt x="1243" y="2103"/>
                    <a:pt x="1281" y="2058"/>
                    <a:pt x="1273" y="2005"/>
                  </a:cubicBezTo>
                  <a:cubicBezTo>
                    <a:pt x="1213" y="1395"/>
                    <a:pt x="1145" y="732"/>
                    <a:pt x="1078" y="84"/>
                  </a:cubicBezTo>
                  <a:cubicBezTo>
                    <a:pt x="1071" y="36"/>
                    <a:pt x="1032" y="0"/>
                    <a:pt x="98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30"/>
            <p:cNvSpPr/>
            <p:nvPr/>
          </p:nvSpPr>
          <p:spPr>
            <a:xfrm>
              <a:off x="2364825" y="1661750"/>
              <a:ext cx="6450" cy="6425"/>
            </a:xfrm>
            <a:custGeom>
              <a:avLst/>
              <a:gdLst/>
              <a:ahLst/>
              <a:cxnLst/>
              <a:rect l="l" t="t" r="r" b="b"/>
              <a:pathLst>
                <a:path w="258" h="257" extrusionOk="0">
                  <a:moveTo>
                    <a:pt x="137" y="0"/>
                  </a:moveTo>
                  <a:cubicBezTo>
                    <a:pt x="61" y="0"/>
                    <a:pt x="8" y="53"/>
                    <a:pt x="1" y="121"/>
                  </a:cubicBezTo>
                  <a:cubicBezTo>
                    <a:pt x="1" y="196"/>
                    <a:pt x="54" y="249"/>
                    <a:pt x="129" y="256"/>
                  </a:cubicBezTo>
                  <a:cubicBezTo>
                    <a:pt x="197" y="256"/>
                    <a:pt x="257" y="203"/>
                    <a:pt x="257" y="128"/>
                  </a:cubicBezTo>
                  <a:cubicBezTo>
                    <a:pt x="257" y="60"/>
                    <a:pt x="204" y="8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30"/>
            <p:cNvSpPr/>
            <p:nvPr/>
          </p:nvSpPr>
          <p:spPr>
            <a:xfrm>
              <a:off x="2359950" y="1676250"/>
              <a:ext cx="3025" cy="2875"/>
            </a:xfrm>
            <a:custGeom>
              <a:avLst/>
              <a:gdLst/>
              <a:ahLst/>
              <a:cxnLst/>
              <a:rect l="l" t="t" r="r" b="b"/>
              <a:pathLst>
                <a:path w="121" h="115" extrusionOk="0">
                  <a:moveTo>
                    <a:pt x="60" y="0"/>
                  </a:moveTo>
                  <a:cubicBezTo>
                    <a:pt x="30" y="0"/>
                    <a:pt x="0" y="23"/>
                    <a:pt x="0" y="60"/>
                  </a:cubicBezTo>
                  <a:cubicBezTo>
                    <a:pt x="0" y="90"/>
                    <a:pt x="23" y="113"/>
                    <a:pt x="60" y="113"/>
                  </a:cubicBezTo>
                  <a:cubicBezTo>
                    <a:pt x="64" y="114"/>
                    <a:pt x="67" y="114"/>
                    <a:pt x="70" y="114"/>
                  </a:cubicBezTo>
                  <a:cubicBezTo>
                    <a:pt x="95" y="114"/>
                    <a:pt x="114" y="87"/>
                    <a:pt x="121" y="60"/>
                  </a:cubicBezTo>
                  <a:cubicBezTo>
                    <a:pt x="121" y="30"/>
                    <a:pt x="90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30"/>
            <p:cNvSpPr/>
            <p:nvPr/>
          </p:nvSpPr>
          <p:spPr>
            <a:xfrm>
              <a:off x="2372000" y="1677925"/>
              <a:ext cx="2275" cy="2300"/>
            </a:xfrm>
            <a:custGeom>
              <a:avLst/>
              <a:gdLst/>
              <a:ahLst/>
              <a:cxnLst/>
              <a:rect l="l" t="t" r="r" b="b"/>
              <a:pathLst>
                <a:path w="91" h="92" extrusionOk="0">
                  <a:moveTo>
                    <a:pt x="45" y="1"/>
                  </a:moveTo>
                  <a:cubicBezTo>
                    <a:pt x="23" y="1"/>
                    <a:pt x="0" y="16"/>
                    <a:pt x="0" y="46"/>
                  </a:cubicBezTo>
                  <a:cubicBezTo>
                    <a:pt x="0" y="69"/>
                    <a:pt x="23" y="91"/>
                    <a:pt x="45" y="91"/>
                  </a:cubicBezTo>
                  <a:cubicBezTo>
                    <a:pt x="68" y="91"/>
                    <a:pt x="91" y="69"/>
                    <a:pt x="91" y="46"/>
                  </a:cubicBezTo>
                  <a:cubicBezTo>
                    <a:pt x="91" y="23"/>
                    <a:pt x="75" y="1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30"/>
            <p:cNvSpPr/>
            <p:nvPr/>
          </p:nvSpPr>
          <p:spPr>
            <a:xfrm>
              <a:off x="2299500" y="1672250"/>
              <a:ext cx="16775" cy="13275"/>
            </a:xfrm>
            <a:custGeom>
              <a:avLst/>
              <a:gdLst/>
              <a:ahLst/>
              <a:cxnLst/>
              <a:rect l="l" t="t" r="r" b="b"/>
              <a:pathLst>
                <a:path w="671" h="531" extrusionOk="0">
                  <a:moveTo>
                    <a:pt x="273" y="0"/>
                  </a:moveTo>
                  <a:cubicBezTo>
                    <a:pt x="188" y="0"/>
                    <a:pt x="111" y="35"/>
                    <a:pt x="68" y="100"/>
                  </a:cubicBezTo>
                  <a:cubicBezTo>
                    <a:pt x="0" y="213"/>
                    <a:pt x="61" y="379"/>
                    <a:pt x="204" y="469"/>
                  </a:cubicBezTo>
                  <a:cubicBezTo>
                    <a:pt x="265" y="511"/>
                    <a:pt x="333" y="531"/>
                    <a:pt x="397" y="531"/>
                  </a:cubicBezTo>
                  <a:cubicBezTo>
                    <a:pt x="481" y="531"/>
                    <a:pt x="557" y="496"/>
                    <a:pt x="595" y="431"/>
                  </a:cubicBezTo>
                  <a:cubicBezTo>
                    <a:pt x="671" y="318"/>
                    <a:pt x="610" y="153"/>
                    <a:pt x="467" y="62"/>
                  </a:cubicBezTo>
                  <a:cubicBezTo>
                    <a:pt x="406" y="20"/>
                    <a:pt x="337" y="0"/>
                    <a:pt x="27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30"/>
            <p:cNvSpPr/>
            <p:nvPr/>
          </p:nvSpPr>
          <p:spPr>
            <a:xfrm>
              <a:off x="2297800" y="1669925"/>
              <a:ext cx="21125" cy="18025"/>
            </a:xfrm>
            <a:custGeom>
              <a:avLst/>
              <a:gdLst/>
              <a:ahLst/>
              <a:cxnLst/>
              <a:rect l="l" t="t" r="r" b="b"/>
              <a:pathLst>
                <a:path w="845" h="721" extrusionOk="0">
                  <a:moveTo>
                    <a:pt x="339" y="185"/>
                  </a:moveTo>
                  <a:cubicBezTo>
                    <a:pt x="385" y="185"/>
                    <a:pt x="437" y="200"/>
                    <a:pt x="483" y="230"/>
                  </a:cubicBezTo>
                  <a:cubicBezTo>
                    <a:pt x="580" y="291"/>
                    <a:pt x="626" y="404"/>
                    <a:pt x="588" y="472"/>
                  </a:cubicBezTo>
                  <a:cubicBezTo>
                    <a:pt x="564" y="511"/>
                    <a:pt x="519" y="530"/>
                    <a:pt x="468" y="530"/>
                  </a:cubicBezTo>
                  <a:cubicBezTo>
                    <a:pt x="422" y="530"/>
                    <a:pt x="371" y="515"/>
                    <a:pt x="324" y="487"/>
                  </a:cubicBezTo>
                  <a:cubicBezTo>
                    <a:pt x="272" y="456"/>
                    <a:pt x="226" y="404"/>
                    <a:pt x="211" y="359"/>
                  </a:cubicBezTo>
                  <a:cubicBezTo>
                    <a:pt x="204" y="328"/>
                    <a:pt x="196" y="283"/>
                    <a:pt x="219" y="246"/>
                  </a:cubicBezTo>
                  <a:cubicBezTo>
                    <a:pt x="242" y="200"/>
                    <a:pt x="294" y="193"/>
                    <a:pt x="317" y="185"/>
                  </a:cubicBezTo>
                  <a:close/>
                  <a:moveTo>
                    <a:pt x="350" y="1"/>
                  </a:moveTo>
                  <a:cubicBezTo>
                    <a:pt x="334" y="1"/>
                    <a:pt x="318" y="2"/>
                    <a:pt x="302" y="5"/>
                  </a:cubicBezTo>
                  <a:cubicBezTo>
                    <a:pt x="196" y="12"/>
                    <a:pt x="113" y="65"/>
                    <a:pt x="61" y="140"/>
                  </a:cubicBezTo>
                  <a:cubicBezTo>
                    <a:pt x="8" y="223"/>
                    <a:pt x="0" y="321"/>
                    <a:pt x="38" y="419"/>
                  </a:cubicBezTo>
                  <a:cubicBezTo>
                    <a:pt x="68" y="509"/>
                    <a:pt x="136" y="592"/>
                    <a:pt x="219" y="645"/>
                  </a:cubicBezTo>
                  <a:cubicBezTo>
                    <a:pt x="302" y="697"/>
                    <a:pt x="385" y="720"/>
                    <a:pt x="467" y="720"/>
                  </a:cubicBezTo>
                  <a:cubicBezTo>
                    <a:pt x="580" y="720"/>
                    <a:pt x="686" y="667"/>
                    <a:pt x="746" y="577"/>
                  </a:cubicBezTo>
                  <a:cubicBezTo>
                    <a:pt x="844" y="419"/>
                    <a:pt x="769" y="193"/>
                    <a:pt x="580" y="72"/>
                  </a:cubicBezTo>
                  <a:cubicBezTo>
                    <a:pt x="512" y="29"/>
                    <a:pt x="428" y="1"/>
                    <a:pt x="35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30"/>
            <p:cNvSpPr/>
            <p:nvPr/>
          </p:nvSpPr>
          <p:spPr>
            <a:xfrm>
              <a:off x="2346200" y="1613300"/>
              <a:ext cx="16975" cy="13025"/>
            </a:xfrm>
            <a:custGeom>
              <a:avLst/>
              <a:gdLst/>
              <a:ahLst/>
              <a:cxnLst/>
              <a:rect l="l" t="t" r="r" b="b"/>
              <a:pathLst>
                <a:path w="679" h="521" extrusionOk="0">
                  <a:moveTo>
                    <a:pt x="275" y="0"/>
                  </a:moveTo>
                  <a:cubicBezTo>
                    <a:pt x="184" y="0"/>
                    <a:pt x="105" y="38"/>
                    <a:pt x="68" y="108"/>
                  </a:cubicBezTo>
                  <a:cubicBezTo>
                    <a:pt x="0" y="228"/>
                    <a:pt x="68" y="394"/>
                    <a:pt x="219" y="477"/>
                  </a:cubicBezTo>
                  <a:cubicBezTo>
                    <a:pt x="277" y="506"/>
                    <a:pt x="339" y="520"/>
                    <a:pt x="397" y="520"/>
                  </a:cubicBezTo>
                  <a:cubicBezTo>
                    <a:pt x="491" y="520"/>
                    <a:pt x="573" y="483"/>
                    <a:pt x="610" y="409"/>
                  </a:cubicBezTo>
                  <a:cubicBezTo>
                    <a:pt x="678" y="289"/>
                    <a:pt x="603" y="123"/>
                    <a:pt x="452" y="48"/>
                  </a:cubicBezTo>
                  <a:cubicBezTo>
                    <a:pt x="394" y="16"/>
                    <a:pt x="332" y="0"/>
                    <a:pt x="27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30"/>
            <p:cNvSpPr/>
            <p:nvPr/>
          </p:nvSpPr>
          <p:spPr>
            <a:xfrm>
              <a:off x="2343550" y="1610900"/>
              <a:ext cx="21125" cy="17725"/>
            </a:xfrm>
            <a:custGeom>
              <a:avLst/>
              <a:gdLst/>
              <a:ahLst/>
              <a:cxnLst/>
              <a:rect l="l" t="t" r="r" b="b"/>
              <a:pathLst>
                <a:path w="845" h="709" extrusionOk="0">
                  <a:moveTo>
                    <a:pt x="385" y="189"/>
                  </a:moveTo>
                  <a:cubicBezTo>
                    <a:pt x="430" y="189"/>
                    <a:pt x="475" y="196"/>
                    <a:pt x="513" y="219"/>
                  </a:cubicBezTo>
                  <a:cubicBezTo>
                    <a:pt x="573" y="249"/>
                    <a:pt x="611" y="294"/>
                    <a:pt x="634" y="347"/>
                  </a:cubicBezTo>
                  <a:cubicBezTo>
                    <a:pt x="641" y="369"/>
                    <a:pt x="656" y="415"/>
                    <a:pt x="634" y="460"/>
                  </a:cubicBezTo>
                  <a:cubicBezTo>
                    <a:pt x="611" y="498"/>
                    <a:pt x="566" y="513"/>
                    <a:pt x="536" y="520"/>
                  </a:cubicBezTo>
                  <a:cubicBezTo>
                    <a:pt x="526" y="521"/>
                    <a:pt x="517" y="522"/>
                    <a:pt x="507" y="522"/>
                  </a:cubicBezTo>
                  <a:cubicBezTo>
                    <a:pt x="462" y="522"/>
                    <a:pt x="413" y="509"/>
                    <a:pt x="370" y="490"/>
                  </a:cubicBezTo>
                  <a:cubicBezTo>
                    <a:pt x="272" y="430"/>
                    <a:pt x="212" y="324"/>
                    <a:pt x="257" y="249"/>
                  </a:cubicBezTo>
                  <a:cubicBezTo>
                    <a:pt x="279" y="211"/>
                    <a:pt x="325" y="189"/>
                    <a:pt x="385" y="189"/>
                  </a:cubicBezTo>
                  <a:close/>
                  <a:moveTo>
                    <a:pt x="383" y="0"/>
                  </a:moveTo>
                  <a:cubicBezTo>
                    <a:pt x="257" y="0"/>
                    <a:pt x="144" y="58"/>
                    <a:pt x="91" y="159"/>
                  </a:cubicBezTo>
                  <a:cubicBezTo>
                    <a:pt x="1" y="324"/>
                    <a:pt x="84" y="543"/>
                    <a:pt x="279" y="656"/>
                  </a:cubicBezTo>
                  <a:cubicBezTo>
                    <a:pt x="355" y="693"/>
                    <a:pt x="430" y="708"/>
                    <a:pt x="505" y="708"/>
                  </a:cubicBezTo>
                  <a:lnTo>
                    <a:pt x="573" y="708"/>
                  </a:lnTo>
                  <a:cubicBezTo>
                    <a:pt x="671" y="686"/>
                    <a:pt x="754" y="633"/>
                    <a:pt x="799" y="550"/>
                  </a:cubicBezTo>
                  <a:cubicBezTo>
                    <a:pt x="844" y="467"/>
                    <a:pt x="844" y="362"/>
                    <a:pt x="807" y="272"/>
                  </a:cubicBezTo>
                  <a:cubicBezTo>
                    <a:pt x="769" y="181"/>
                    <a:pt x="694" y="106"/>
                    <a:pt x="603" y="61"/>
                  </a:cubicBezTo>
                  <a:cubicBezTo>
                    <a:pt x="532" y="19"/>
                    <a:pt x="455" y="0"/>
                    <a:pt x="38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30"/>
            <p:cNvSpPr/>
            <p:nvPr/>
          </p:nvSpPr>
          <p:spPr>
            <a:xfrm>
              <a:off x="2184825" y="1563025"/>
              <a:ext cx="16975" cy="13100"/>
            </a:xfrm>
            <a:custGeom>
              <a:avLst/>
              <a:gdLst/>
              <a:ahLst/>
              <a:cxnLst/>
              <a:rect l="l" t="t" r="r" b="b"/>
              <a:pathLst>
                <a:path w="679" h="524" extrusionOk="0">
                  <a:moveTo>
                    <a:pt x="280" y="0"/>
                  </a:moveTo>
                  <a:cubicBezTo>
                    <a:pt x="187" y="0"/>
                    <a:pt x="105" y="38"/>
                    <a:pt x="68" y="108"/>
                  </a:cubicBezTo>
                  <a:cubicBezTo>
                    <a:pt x="0" y="228"/>
                    <a:pt x="75" y="394"/>
                    <a:pt x="226" y="477"/>
                  </a:cubicBezTo>
                  <a:cubicBezTo>
                    <a:pt x="284" y="508"/>
                    <a:pt x="344" y="524"/>
                    <a:pt x="401" y="524"/>
                  </a:cubicBezTo>
                  <a:cubicBezTo>
                    <a:pt x="492" y="524"/>
                    <a:pt x="573" y="484"/>
                    <a:pt x="610" y="409"/>
                  </a:cubicBezTo>
                  <a:cubicBezTo>
                    <a:pt x="678" y="288"/>
                    <a:pt x="610" y="123"/>
                    <a:pt x="460" y="47"/>
                  </a:cubicBezTo>
                  <a:cubicBezTo>
                    <a:pt x="401" y="15"/>
                    <a:pt x="339" y="0"/>
                    <a:pt x="2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30"/>
            <p:cNvSpPr/>
            <p:nvPr/>
          </p:nvSpPr>
          <p:spPr>
            <a:xfrm>
              <a:off x="2182175" y="1560625"/>
              <a:ext cx="22250" cy="17725"/>
            </a:xfrm>
            <a:custGeom>
              <a:avLst/>
              <a:gdLst/>
              <a:ahLst/>
              <a:cxnLst/>
              <a:rect l="l" t="t" r="r" b="b"/>
              <a:pathLst>
                <a:path w="890" h="709" extrusionOk="0">
                  <a:moveTo>
                    <a:pt x="385" y="189"/>
                  </a:moveTo>
                  <a:cubicBezTo>
                    <a:pt x="430" y="189"/>
                    <a:pt x="475" y="196"/>
                    <a:pt x="520" y="226"/>
                  </a:cubicBezTo>
                  <a:cubicBezTo>
                    <a:pt x="618" y="279"/>
                    <a:pt x="679" y="384"/>
                    <a:pt x="633" y="460"/>
                  </a:cubicBezTo>
                  <a:cubicBezTo>
                    <a:pt x="611" y="505"/>
                    <a:pt x="566" y="513"/>
                    <a:pt x="543" y="520"/>
                  </a:cubicBezTo>
                  <a:cubicBezTo>
                    <a:pt x="531" y="522"/>
                    <a:pt x="518" y="523"/>
                    <a:pt x="505" y="523"/>
                  </a:cubicBezTo>
                  <a:cubicBezTo>
                    <a:pt x="462" y="523"/>
                    <a:pt x="418" y="513"/>
                    <a:pt x="377" y="490"/>
                  </a:cubicBezTo>
                  <a:cubicBezTo>
                    <a:pt x="272" y="430"/>
                    <a:pt x="219" y="324"/>
                    <a:pt x="257" y="249"/>
                  </a:cubicBezTo>
                  <a:cubicBezTo>
                    <a:pt x="279" y="211"/>
                    <a:pt x="325" y="189"/>
                    <a:pt x="385" y="189"/>
                  </a:cubicBezTo>
                  <a:close/>
                  <a:moveTo>
                    <a:pt x="390" y="0"/>
                  </a:moveTo>
                  <a:cubicBezTo>
                    <a:pt x="264" y="0"/>
                    <a:pt x="148" y="58"/>
                    <a:pt x="91" y="159"/>
                  </a:cubicBezTo>
                  <a:cubicBezTo>
                    <a:pt x="1" y="324"/>
                    <a:pt x="91" y="550"/>
                    <a:pt x="287" y="656"/>
                  </a:cubicBezTo>
                  <a:cubicBezTo>
                    <a:pt x="355" y="693"/>
                    <a:pt x="430" y="708"/>
                    <a:pt x="505" y="708"/>
                  </a:cubicBezTo>
                  <a:lnTo>
                    <a:pt x="573" y="708"/>
                  </a:lnTo>
                  <a:cubicBezTo>
                    <a:pt x="671" y="686"/>
                    <a:pt x="761" y="633"/>
                    <a:pt x="799" y="550"/>
                  </a:cubicBezTo>
                  <a:cubicBezTo>
                    <a:pt x="889" y="384"/>
                    <a:pt x="807" y="166"/>
                    <a:pt x="611" y="61"/>
                  </a:cubicBezTo>
                  <a:cubicBezTo>
                    <a:pt x="539" y="19"/>
                    <a:pt x="463" y="0"/>
                    <a:pt x="39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30"/>
            <p:cNvSpPr/>
            <p:nvPr/>
          </p:nvSpPr>
          <p:spPr>
            <a:xfrm>
              <a:off x="2150725" y="1591300"/>
              <a:ext cx="71400" cy="62000"/>
            </a:xfrm>
            <a:custGeom>
              <a:avLst/>
              <a:gdLst/>
              <a:ahLst/>
              <a:cxnLst/>
              <a:rect l="l" t="t" r="r" b="b"/>
              <a:pathLst>
                <a:path w="2856" h="2480" extrusionOk="0">
                  <a:moveTo>
                    <a:pt x="1359" y="1"/>
                  </a:moveTo>
                  <a:cubicBezTo>
                    <a:pt x="741" y="1"/>
                    <a:pt x="215" y="388"/>
                    <a:pt x="1" y="935"/>
                  </a:cubicBezTo>
                  <a:cubicBezTo>
                    <a:pt x="754" y="1417"/>
                    <a:pt x="1598" y="1952"/>
                    <a:pt x="2434" y="2479"/>
                  </a:cubicBezTo>
                  <a:cubicBezTo>
                    <a:pt x="2682" y="2223"/>
                    <a:pt x="2833" y="1877"/>
                    <a:pt x="2840" y="1500"/>
                  </a:cubicBezTo>
                  <a:cubicBezTo>
                    <a:pt x="2856" y="687"/>
                    <a:pt x="2208" y="16"/>
                    <a:pt x="1394" y="1"/>
                  </a:cubicBezTo>
                  <a:cubicBezTo>
                    <a:pt x="1382" y="1"/>
                    <a:pt x="1371" y="1"/>
                    <a:pt x="1359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30"/>
            <p:cNvSpPr/>
            <p:nvPr/>
          </p:nvSpPr>
          <p:spPr>
            <a:xfrm>
              <a:off x="2148100" y="1588875"/>
              <a:ext cx="76275" cy="66675"/>
            </a:xfrm>
            <a:custGeom>
              <a:avLst/>
              <a:gdLst/>
              <a:ahLst/>
              <a:cxnLst/>
              <a:rect l="l" t="t" r="r" b="b"/>
              <a:pathLst>
                <a:path w="3051" h="2667" extrusionOk="0">
                  <a:moveTo>
                    <a:pt x="1499" y="188"/>
                  </a:moveTo>
                  <a:cubicBezTo>
                    <a:pt x="2260" y="204"/>
                    <a:pt x="2863" y="836"/>
                    <a:pt x="2848" y="1597"/>
                  </a:cubicBezTo>
                  <a:cubicBezTo>
                    <a:pt x="2840" y="1913"/>
                    <a:pt x="2727" y="2215"/>
                    <a:pt x="2524" y="2456"/>
                  </a:cubicBezTo>
                  <a:cubicBezTo>
                    <a:pt x="1733" y="1959"/>
                    <a:pt x="942" y="1454"/>
                    <a:pt x="219" y="994"/>
                  </a:cubicBezTo>
                  <a:cubicBezTo>
                    <a:pt x="445" y="512"/>
                    <a:pt x="934" y="188"/>
                    <a:pt x="1477" y="188"/>
                  </a:cubicBezTo>
                  <a:close/>
                  <a:moveTo>
                    <a:pt x="1477" y="0"/>
                  </a:moveTo>
                  <a:cubicBezTo>
                    <a:pt x="836" y="0"/>
                    <a:pt x="249" y="399"/>
                    <a:pt x="15" y="1002"/>
                  </a:cubicBezTo>
                  <a:cubicBezTo>
                    <a:pt x="0" y="1040"/>
                    <a:pt x="15" y="1085"/>
                    <a:pt x="53" y="1115"/>
                  </a:cubicBezTo>
                  <a:cubicBezTo>
                    <a:pt x="814" y="1597"/>
                    <a:pt x="1657" y="2124"/>
                    <a:pt x="2494" y="2659"/>
                  </a:cubicBezTo>
                  <a:cubicBezTo>
                    <a:pt x="2509" y="2667"/>
                    <a:pt x="2524" y="2667"/>
                    <a:pt x="2539" y="2667"/>
                  </a:cubicBezTo>
                  <a:cubicBezTo>
                    <a:pt x="2569" y="2667"/>
                    <a:pt x="2591" y="2659"/>
                    <a:pt x="2614" y="2644"/>
                  </a:cubicBezTo>
                  <a:cubicBezTo>
                    <a:pt x="2878" y="2358"/>
                    <a:pt x="3028" y="1989"/>
                    <a:pt x="3036" y="1597"/>
                  </a:cubicBezTo>
                  <a:cubicBezTo>
                    <a:pt x="3051" y="738"/>
                    <a:pt x="2365" y="23"/>
                    <a:pt x="150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30"/>
            <p:cNvSpPr/>
            <p:nvPr/>
          </p:nvSpPr>
          <p:spPr>
            <a:xfrm>
              <a:off x="2158825" y="1600900"/>
              <a:ext cx="54825" cy="47500"/>
            </a:xfrm>
            <a:custGeom>
              <a:avLst/>
              <a:gdLst/>
              <a:ahLst/>
              <a:cxnLst/>
              <a:rect l="l" t="t" r="r" b="b"/>
              <a:pathLst>
                <a:path w="2193" h="1900" extrusionOk="0">
                  <a:moveTo>
                    <a:pt x="1043" y="1"/>
                  </a:moveTo>
                  <a:cubicBezTo>
                    <a:pt x="568" y="1"/>
                    <a:pt x="170" y="298"/>
                    <a:pt x="1" y="717"/>
                  </a:cubicBezTo>
                  <a:cubicBezTo>
                    <a:pt x="588" y="1086"/>
                    <a:pt x="1236" y="1500"/>
                    <a:pt x="1876" y="1899"/>
                  </a:cubicBezTo>
                  <a:cubicBezTo>
                    <a:pt x="2065" y="1703"/>
                    <a:pt x="2178" y="1440"/>
                    <a:pt x="2185" y="1154"/>
                  </a:cubicBezTo>
                  <a:cubicBezTo>
                    <a:pt x="2193" y="528"/>
                    <a:pt x="1703" y="9"/>
                    <a:pt x="1078" y="1"/>
                  </a:cubicBezTo>
                  <a:cubicBezTo>
                    <a:pt x="1066" y="1"/>
                    <a:pt x="1054" y="1"/>
                    <a:pt x="1043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30"/>
            <p:cNvSpPr/>
            <p:nvPr/>
          </p:nvSpPr>
          <p:spPr>
            <a:xfrm>
              <a:off x="2156200" y="1598475"/>
              <a:ext cx="59900" cy="52375"/>
            </a:xfrm>
            <a:custGeom>
              <a:avLst/>
              <a:gdLst/>
              <a:ahLst/>
              <a:cxnLst/>
              <a:rect l="l" t="t" r="r" b="b"/>
              <a:pathLst>
                <a:path w="2396" h="2095" extrusionOk="0">
                  <a:moveTo>
                    <a:pt x="1157" y="188"/>
                  </a:moveTo>
                  <a:cubicBezTo>
                    <a:pt x="1163" y="188"/>
                    <a:pt x="1169" y="188"/>
                    <a:pt x="1175" y="189"/>
                  </a:cubicBezTo>
                  <a:cubicBezTo>
                    <a:pt x="1748" y="204"/>
                    <a:pt x="2207" y="671"/>
                    <a:pt x="2192" y="1243"/>
                  </a:cubicBezTo>
                  <a:cubicBezTo>
                    <a:pt x="2192" y="1477"/>
                    <a:pt x="2109" y="1695"/>
                    <a:pt x="1959" y="1876"/>
                  </a:cubicBezTo>
                  <a:cubicBezTo>
                    <a:pt x="1364" y="1499"/>
                    <a:pt x="769" y="1123"/>
                    <a:pt x="226" y="776"/>
                  </a:cubicBezTo>
                  <a:cubicBezTo>
                    <a:pt x="397" y="420"/>
                    <a:pt x="764" y="188"/>
                    <a:pt x="1157" y="188"/>
                  </a:cubicBezTo>
                  <a:close/>
                  <a:moveTo>
                    <a:pt x="1160" y="0"/>
                  </a:moveTo>
                  <a:cubicBezTo>
                    <a:pt x="656" y="0"/>
                    <a:pt x="204" y="309"/>
                    <a:pt x="23" y="776"/>
                  </a:cubicBezTo>
                  <a:cubicBezTo>
                    <a:pt x="0" y="821"/>
                    <a:pt x="23" y="866"/>
                    <a:pt x="61" y="897"/>
                  </a:cubicBezTo>
                  <a:cubicBezTo>
                    <a:pt x="640" y="1266"/>
                    <a:pt x="1288" y="1672"/>
                    <a:pt x="1928" y="2079"/>
                  </a:cubicBezTo>
                  <a:cubicBezTo>
                    <a:pt x="1944" y="2087"/>
                    <a:pt x="1966" y="2094"/>
                    <a:pt x="1981" y="2094"/>
                  </a:cubicBezTo>
                  <a:cubicBezTo>
                    <a:pt x="2004" y="2094"/>
                    <a:pt x="2026" y="2087"/>
                    <a:pt x="2049" y="2064"/>
                  </a:cubicBezTo>
                  <a:cubicBezTo>
                    <a:pt x="2260" y="1838"/>
                    <a:pt x="2380" y="1552"/>
                    <a:pt x="2380" y="1251"/>
                  </a:cubicBezTo>
                  <a:cubicBezTo>
                    <a:pt x="2395" y="573"/>
                    <a:pt x="1861" y="15"/>
                    <a:pt x="118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30"/>
            <p:cNvSpPr/>
            <p:nvPr/>
          </p:nvSpPr>
          <p:spPr>
            <a:xfrm>
              <a:off x="2176150" y="1611450"/>
              <a:ext cx="5125" cy="4925"/>
            </a:xfrm>
            <a:custGeom>
              <a:avLst/>
              <a:gdLst/>
              <a:ahLst/>
              <a:cxnLst/>
              <a:rect l="l" t="t" r="r" b="b"/>
              <a:pathLst>
                <a:path w="205" h="197" extrusionOk="0">
                  <a:moveTo>
                    <a:pt x="93" y="0"/>
                  </a:moveTo>
                  <a:cubicBezTo>
                    <a:pt x="39" y="0"/>
                    <a:pt x="1" y="43"/>
                    <a:pt x="1" y="99"/>
                  </a:cubicBezTo>
                  <a:cubicBezTo>
                    <a:pt x="1" y="152"/>
                    <a:pt x="46" y="197"/>
                    <a:pt x="99" y="197"/>
                  </a:cubicBezTo>
                  <a:cubicBezTo>
                    <a:pt x="159" y="197"/>
                    <a:pt x="204" y="152"/>
                    <a:pt x="204" y="99"/>
                  </a:cubicBezTo>
                  <a:cubicBezTo>
                    <a:pt x="204" y="46"/>
                    <a:pt x="159" y="1"/>
                    <a:pt x="106" y="1"/>
                  </a:cubicBezTo>
                  <a:cubicBezTo>
                    <a:pt x="102" y="0"/>
                    <a:pt x="97" y="0"/>
                    <a:pt x="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30"/>
            <p:cNvSpPr/>
            <p:nvPr/>
          </p:nvSpPr>
          <p:spPr>
            <a:xfrm>
              <a:off x="2199700" y="1618250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226"/>
                    <a:pt x="60" y="301"/>
                    <a:pt x="143" y="301"/>
                  </a:cubicBezTo>
                  <a:cubicBezTo>
                    <a:pt x="226" y="301"/>
                    <a:pt x="294" y="234"/>
                    <a:pt x="294" y="151"/>
                  </a:cubicBezTo>
                  <a:cubicBezTo>
                    <a:pt x="301" y="68"/>
                    <a:pt x="234" y="0"/>
                    <a:pt x="1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30"/>
            <p:cNvSpPr/>
            <p:nvPr/>
          </p:nvSpPr>
          <p:spPr>
            <a:xfrm>
              <a:off x="2183675" y="1624450"/>
              <a:ext cx="6625" cy="6425"/>
            </a:xfrm>
            <a:custGeom>
              <a:avLst/>
              <a:gdLst/>
              <a:ahLst/>
              <a:cxnLst/>
              <a:rect l="l" t="t" r="r" b="b"/>
              <a:pathLst>
                <a:path w="265" h="257" extrusionOk="0">
                  <a:moveTo>
                    <a:pt x="137" y="1"/>
                  </a:moveTo>
                  <a:cubicBezTo>
                    <a:pt x="61" y="1"/>
                    <a:pt x="8" y="53"/>
                    <a:pt x="8" y="129"/>
                  </a:cubicBezTo>
                  <a:cubicBezTo>
                    <a:pt x="1" y="197"/>
                    <a:pt x="61" y="257"/>
                    <a:pt x="129" y="257"/>
                  </a:cubicBezTo>
                  <a:cubicBezTo>
                    <a:pt x="197" y="257"/>
                    <a:pt x="257" y="204"/>
                    <a:pt x="257" y="129"/>
                  </a:cubicBezTo>
                  <a:cubicBezTo>
                    <a:pt x="265" y="61"/>
                    <a:pt x="204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30"/>
            <p:cNvSpPr/>
            <p:nvPr/>
          </p:nvSpPr>
          <p:spPr>
            <a:xfrm>
              <a:off x="2267100" y="1534050"/>
              <a:ext cx="57275" cy="63700"/>
            </a:xfrm>
            <a:custGeom>
              <a:avLst/>
              <a:gdLst/>
              <a:ahLst/>
              <a:cxnLst/>
              <a:rect l="l" t="t" r="r" b="b"/>
              <a:pathLst>
                <a:path w="2291" h="2548" extrusionOk="0">
                  <a:moveTo>
                    <a:pt x="796" y="1"/>
                  </a:moveTo>
                  <a:cubicBezTo>
                    <a:pt x="674" y="1"/>
                    <a:pt x="550" y="33"/>
                    <a:pt x="438" y="99"/>
                  </a:cubicBezTo>
                  <a:cubicBezTo>
                    <a:pt x="114" y="295"/>
                    <a:pt x="1" y="724"/>
                    <a:pt x="204" y="1056"/>
                  </a:cubicBezTo>
                  <a:lnTo>
                    <a:pt x="897" y="2208"/>
                  </a:lnTo>
                  <a:cubicBezTo>
                    <a:pt x="1026" y="2427"/>
                    <a:pt x="1258" y="2547"/>
                    <a:pt x="1495" y="2547"/>
                  </a:cubicBezTo>
                  <a:cubicBezTo>
                    <a:pt x="1617" y="2547"/>
                    <a:pt x="1741" y="2516"/>
                    <a:pt x="1854" y="2449"/>
                  </a:cubicBezTo>
                  <a:cubicBezTo>
                    <a:pt x="2185" y="2246"/>
                    <a:pt x="2291" y="1817"/>
                    <a:pt x="2087" y="1493"/>
                  </a:cubicBezTo>
                  <a:lnTo>
                    <a:pt x="1394" y="340"/>
                  </a:lnTo>
                  <a:cubicBezTo>
                    <a:pt x="1265" y="121"/>
                    <a:pt x="1034" y="1"/>
                    <a:pt x="7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30"/>
            <p:cNvSpPr/>
            <p:nvPr/>
          </p:nvSpPr>
          <p:spPr>
            <a:xfrm>
              <a:off x="2266550" y="1531675"/>
              <a:ext cx="60450" cy="68325"/>
            </a:xfrm>
            <a:custGeom>
              <a:avLst/>
              <a:gdLst/>
              <a:ahLst/>
              <a:cxnLst/>
              <a:rect l="l" t="t" r="r" b="b"/>
              <a:pathLst>
                <a:path w="2418" h="2733" extrusionOk="0">
                  <a:moveTo>
                    <a:pt x="821" y="187"/>
                  </a:moveTo>
                  <a:cubicBezTo>
                    <a:pt x="866" y="187"/>
                    <a:pt x="919" y="194"/>
                    <a:pt x="964" y="209"/>
                  </a:cubicBezTo>
                  <a:cubicBezTo>
                    <a:pt x="1122" y="247"/>
                    <a:pt x="1258" y="345"/>
                    <a:pt x="1341" y="480"/>
                  </a:cubicBezTo>
                  <a:lnTo>
                    <a:pt x="2034" y="1633"/>
                  </a:lnTo>
                  <a:cubicBezTo>
                    <a:pt x="2200" y="1919"/>
                    <a:pt x="2109" y="2288"/>
                    <a:pt x="1823" y="2461"/>
                  </a:cubicBezTo>
                  <a:cubicBezTo>
                    <a:pt x="1729" y="2520"/>
                    <a:pt x="1623" y="2548"/>
                    <a:pt x="1518" y="2548"/>
                  </a:cubicBezTo>
                  <a:cubicBezTo>
                    <a:pt x="1313" y="2548"/>
                    <a:pt x="1112" y="2442"/>
                    <a:pt x="1002" y="2258"/>
                  </a:cubicBezTo>
                  <a:lnTo>
                    <a:pt x="301" y="1106"/>
                  </a:lnTo>
                  <a:cubicBezTo>
                    <a:pt x="219" y="962"/>
                    <a:pt x="196" y="804"/>
                    <a:pt x="234" y="646"/>
                  </a:cubicBezTo>
                  <a:cubicBezTo>
                    <a:pt x="279" y="488"/>
                    <a:pt x="369" y="360"/>
                    <a:pt x="512" y="277"/>
                  </a:cubicBezTo>
                  <a:cubicBezTo>
                    <a:pt x="603" y="217"/>
                    <a:pt x="716" y="187"/>
                    <a:pt x="821" y="187"/>
                  </a:cubicBezTo>
                  <a:close/>
                  <a:moveTo>
                    <a:pt x="825" y="1"/>
                  </a:moveTo>
                  <a:cubicBezTo>
                    <a:pt x="682" y="1"/>
                    <a:pt x="541" y="38"/>
                    <a:pt x="414" y="111"/>
                  </a:cubicBezTo>
                  <a:cubicBezTo>
                    <a:pt x="234" y="224"/>
                    <a:pt x="106" y="398"/>
                    <a:pt x="53" y="601"/>
                  </a:cubicBezTo>
                  <a:cubicBezTo>
                    <a:pt x="0" y="804"/>
                    <a:pt x="38" y="1023"/>
                    <a:pt x="143" y="1204"/>
                  </a:cubicBezTo>
                  <a:lnTo>
                    <a:pt x="836" y="2356"/>
                  </a:lnTo>
                  <a:cubicBezTo>
                    <a:pt x="987" y="2597"/>
                    <a:pt x="1250" y="2733"/>
                    <a:pt x="1514" y="2733"/>
                  </a:cubicBezTo>
                  <a:cubicBezTo>
                    <a:pt x="1657" y="2733"/>
                    <a:pt x="1793" y="2702"/>
                    <a:pt x="1921" y="2620"/>
                  </a:cubicBezTo>
                  <a:cubicBezTo>
                    <a:pt x="2297" y="2394"/>
                    <a:pt x="2418" y="1912"/>
                    <a:pt x="2192" y="1535"/>
                  </a:cubicBezTo>
                  <a:lnTo>
                    <a:pt x="1499" y="383"/>
                  </a:lnTo>
                  <a:cubicBezTo>
                    <a:pt x="1394" y="202"/>
                    <a:pt x="1220" y="74"/>
                    <a:pt x="1009" y="21"/>
                  </a:cubicBezTo>
                  <a:cubicBezTo>
                    <a:pt x="948" y="7"/>
                    <a:pt x="887" y="1"/>
                    <a:pt x="82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30"/>
            <p:cNvSpPr/>
            <p:nvPr/>
          </p:nvSpPr>
          <p:spPr>
            <a:xfrm>
              <a:off x="2281800" y="1551400"/>
              <a:ext cx="31650" cy="35650"/>
            </a:xfrm>
            <a:custGeom>
              <a:avLst/>
              <a:gdLst/>
              <a:ahLst/>
              <a:cxnLst/>
              <a:rect l="l" t="t" r="r" b="b"/>
              <a:pathLst>
                <a:path w="1266" h="1426" extrusionOk="0">
                  <a:moveTo>
                    <a:pt x="429" y="1"/>
                  </a:moveTo>
                  <a:cubicBezTo>
                    <a:pt x="365" y="1"/>
                    <a:pt x="300" y="18"/>
                    <a:pt x="241" y="53"/>
                  </a:cubicBezTo>
                  <a:cubicBezTo>
                    <a:pt x="60" y="166"/>
                    <a:pt x="0" y="392"/>
                    <a:pt x="113" y="573"/>
                  </a:cubicBezTo>
                  <a:lnTo>
                    <a:pt x="309" y="897"/>
                  </a:lnTo>
                  <a:lnTo>
                    <a:pt x="317" y="919"/>
                  </a:lnTo>
                  <a:lnTo>
                    <a:pt x="512" y="1243"/>
                  </a:lnTo>
                  <a:cubicBezTo>
                    <a:pt x="586" y="1362"/>
                    <a:pt x="709" y="1425"/>
                    <a:pt x="836" y="1425"/>
                  </a:cubicBezTo>
                  <a:cubicBezTo>
                    <a:pt x="902" y="1425"/>
                    <a:pt x="970" y="1407"/>
                    <a:pt x="1032" y="1371"/>
                  </a:cubicBezTo>
                  <a:cubicBezTo>
                    <a:pt x="1205" y="1266"/>
                    <a:pt x="1266" y="1032"/>
                    <a:pt x="1160" y="859"/>
                  </a:cubicBezTo>
                  <a:lnTo>
                    <a:pt x="1130" y="806"/>
                  </a:lnTo>
                  <a:lnTo>
                    <a:pt x="784" y="234"/>
                  </a:lnTo>
                  <a:lnTo>
                    <a:pt x="753" y="181"/>
                  </a:lnTo>
                  <a:cubicBezTo>
                    <a:pt x="683" y="66"/>
                    <a:pt x="557" y="1"/>
                    <a:pt x="4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30"/>
            <p:cNvSpPr/>
            <p:nvPr/>
          </p:nvSpPr>
          <p:spPr>
            <a:xfrm>
              <a:off x="2280475" y="1549150"/>
              <a:ext cx="34475" cy="40300"/>
            </a:xfrm>
            <a:custGeom>
              <a:avLst/>
              <a:gdLst/>
              <a:ahLst/>
              <a:cxnLst/>
              <a:rect l="l" t="t" r="r" b="b"/>
              <a:pathLst>
                <a:path w="1379" h="1612" extrusionOk="0">
                  <a:moveTo>
                    <a:pt x="483" y="188"/>
                  </a:moveTo>
                  <a:cubicBezTo>
                    <a:pt x="505" y="188"/>
                    <a:pt x="528" y="188"/>
                    <a:pt x="550" y="196"/>
                  </a:cubicBezTo>
                  <a:cubicBezTo>
                    <a:pt x="626" y="211"/>
                    <a:pt x="686" y="256"/>
                    <a:pt x="724" y="324"/>
                  </a:cubicBezTo>
                  <a:lnTo>
                    <a:pt x="1130" y="994"/>
                  </a:lnTo>
                  <a:cubicBezTo>
                    <a:pt x="1168" y="1062"/>
                    <a:pt x="1183" y="1137"/>
                    <a:pt x="1160" y="1205"/>
                  </a:cubicBezTo>
                  <a:cubicBezTo>
                    <a:pt x="1145" y="1280"/>
                    <a:pt x="1100" y="1341"/>
                    <a:pt x="1032" y="1378"/>
                  </a:cubicBezTo>
                  <a:cubicBezTo>
                    <a:pt x="990" y="1410"/>
                    <a:pt x="941" y="1423"/>
                    <a:pt x="890" y="1423"/>
                  </a:cubicBezTo>
                  <a:cubicBezTo>
                    <a:pt x="867" y="1423"/>
                    <a:pt x="844" y="1420"/>
                    <a:pt x="822" y="1416"/>
                  </a:cubicBezTo>
                  <a:cubicBezTo>
                    <a:pt x="746" y="1393"/>
                    <a:pt x="686" y="1348"/>
                    <a:pt x="648" y="1288"/>
                  </a:cubicBezTo>
                  <a:lnTo>
                    <a:pt x="242" y="610"/>
                  </a:lnTo>
                  <a:cubicBezTo>
                    <a:pt x="166" y="482"/>
                    <a:pt x="204" y="309"/>
                    <a:pt x="339" y="226"/>
                  </a:cubicBezTo>
                  <a:cubicBezTo>
                    <a:pt x="385" y="203"/>
                    <a:pt x="437" y="188"/>
                    <a:pt x="483" y="188"/>
                  </a:cubicBezTo>
                  <a:close/>
                  <a:moveTo>
                    <a:pt x="477" y="0"/>
                  </a:moveTo>
                  <a:cubicBezTo>
                    <a:pt x="394" y="0"/>
                    <a:pt x="313" y="22"/>
                    <a:pt x="242" y="68"/>
                  </a:cubicBezTo>
                  <a:cubicBezTo>
                    <a:pt x="136" y="128"/>
                    <a:pt x="61" y="233"/>
                    <a:pt x="31" y="354"/>
                  </a:cubicBezTo>
                  <a:cubicBezTo>
                    <a:pt x="1" y="474"/>
                    <a:pt x="16" y="602"/>
                    <a:pt x="83" y="708"/>
                  </a:cubicBezTo>
                  <a:lnTo>
                    <a:pt x="490" y="1386"/>
                  </a:lnTo>
                  <a:cubicBezTo>
                    <a:pt x="550" y="1491"/>
                    <a:pt x="656" y="1567"/>
                    <a:pt x="776" y="1597"/>
                  </a:cubicBezTo>
                  <a:cubicBezTo>
                    <a:pt x="814" y="1604"/>
                    <a:pt x="852" y="1612"/>
                    <a:pt x="889" y="1612"/>
                  </a:cubicBezTo>
                  <a:cubicBezTo>
                    <a:pt x="972" y="1612"/>
                    <a:pt x="1055" y="1589"/>
                    <a:pt x="1130" y="1544"/>
                  </a:cubicBezTo>
                  <a:cubicBezTo>
                    <a:pt x="1243" y="1476"/>
                    <a:pt x="1319" y="1378"/>
                    <a:pt x="1349" y="1250"/>
                  </a:cubicBezTo>
                  <a:cubicBezTo>
                    <a:pt x="1379" y="1130"/>
                    <a:pt x="1356" y="1009"/>
                    <a:pt x="1296" y="896"/>
                  </a:cubicBezTo>
                  <a:lnTo>
                    <a:pt x="889" y="226"/>
                  </a:lnTo>
                  <a:cubicBezTo>
                    <a:pt x="822" y="120"/>
                    <a:pt x="724" y="45"/>
                    <a:pt x="596" y="15"/>
                  </a:cubicBezTo>
                  <a:cubicBezTo>
                    <a:pt x="556" y="5"/>
                    <a:pt x="517" y="0"/>
                    <a:pt x="47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30"/>
            <p:cNvSpPr/>
            <p:nvPr/>
          </p:nvSpPr>
          <p:spPr>
            <a:xfrm>
              <a:off x="2225675" y="1559100"/>
              <a:ext cx="57075" cy="63650"/>
            </a:xfrm>
            <a:custGeom>
              <a:avLst/>
              <a:gdLst/>
              <a:ahLst/>
              <a:cxnLst/>
              <a:rect l="l" t="t" r="r" b="b"/>
              <a:pathLst>
                <a:path w="2283" h="2546" extrusionOk="0">
                  <a:moveTo>
                    <a:pt x="796" y="0"/>
                  </a:moveTo>
                  <a:cubicBezTo>
                    <a:pt x="674" y="0"/>
                    <a:pt x="551" y="32"/>
                    <a:pt x="438" y="99"/>
                  </a:cubicBezTo>
                  <a:cubicBezTo>
                    <a:pt x="106" y="295"/>
                    <a:pt x="1" y="724"/>
                    <a:pt x="196" y="1056"/>
                  </a:cubicBezTo>
                  <a:lnTo>
                    <a:pt x="889" y="2208"/>
                  </a:lnTo>
                  <a:cubicBezTo>
                    <a:pt x="1023" y="2425"/>
                    <a:pt x="1253" y="2545"/>
                    <a:pt x="1486" y="2545"/>
                  </a:cubicBezTo>
                  <a:cubicBezTo>
                    <a:pt x="1610" y="2545"/>
                    <a:pt x="1734" y="2512"/>
                    <a:pt x="1846" y="2441"/>
                  </a:cubicBezTo>
                  <a:cubicBezTo>
                    <a:pt x="2177" y="2246"/>
                    <a:pt x="2283" y="1816"/>
                    <a:pt x="2087" y="1485"/>
                  </a:cubicBezTo>
                  <a:lnTo>
                    <a:pt x="1394" y="332"/>
                  </a:lnTo>
                  <a:cubicBezTo>
                    <a:pt x="1260" y="119"/>
                    <a:pt x="1031" y="0"/>
                    <a:pt x="7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30"/>
            <p:cNvSpPr/>
            <p:nvPr/>
          </p:nvSpPr>
          <p:spPr>
            <a:xfrm>
              <a:off x="2225125" y="1556650"/>
              <a:ext cx="60450" cy="68400"/>
            </a:xfrm>
            <a:custGeom>
              <a:avLst/>
              <a:gdLst/>
              <a:ahLst/>
              <a:cxnLst/>
              <a:rect l="l" t="t" r="r" b="b"/>
              <a:pathLst>
                <a:path w="2418" h="2736" extrusionOk="0">
                  <a:moveTo>
                    <a:pt x="814" y="189"/>
                  </a:moveTo>
                  <a:cubicBezTo>
                    <a:pt x="1024" y="189"/>
                    <a:pt x="1220" y="295"/>
                    <a:pt x="1333" y="483"/>
                  </a:cubicBezTo>
                  <a:lnTo>
                    <a:pt x="2026" y="1636"/>
                  </a:lnTo>
                  <a:cubicBezTo>
                    <a:pt x="2109" y="1771"/>
                    <a:pt x="2139" y="1937"/>
                    <a:pt x="2094" y="2088"/>
                  </a:cubicBezTo>
                  <a:cubicBezTo>
                    <a:pt x="2056" y="2246"/>
                    <a:pt x="1958" y="2381"/>
                    <a:pt x="1823" y="2464"/>
                  </a:cubicBezTo>
                  <a:cubicBezTo>
                    <a:pt x="1726" y="2520"/>
                    <a:pt x="1621" y="2547"/>
                    <a:pt x="1516" y="2547"/>
                  </a:cubicBezTo>
                  <a:cubicBezTo>
                    <a:pt x="1310" y="2547"/>
                    <a:pt x="1109" y="2443"/>
                    <a:pt x="994" y="2253"/>
                  </a:cubicBezTo>
                  <a:lnTo>
                    <a:pt x="301" y="1101"/>
                  </a:lnTo>
                  <a:cubicBezTo>
                    <a:pt x="218" y="965"/>
                    <a:pt x="196" y="807"/>
                    <a:pt x="234" y="649"/>
                  </a:cubicBezTo>
                  <a:cubicBezTo>
                    <a:pt x="271" y="491"/>
                    <a:pt x="369" y="363"/>
                    <a:pt x="505" y="280"/>
                  </a:cubicBezTo>
                  <a:cubicBezTo>
                    <a:pt x="603" y="220"/>
                    <a:pt x="708" y="189"/>
                    <a:pt x="814" y="189"/>
                  </a:cubicBezTo>
                  <a:close/>
                  <a:moveTo>
                    <a:pt x="817" y="0"/>
                  </a:moveTo>
                  <a:cubicBezTo>
                    <a:pt x="677" y="0"/>
                    <a:pt x="535" y="37"/>
                    <a:pt x="407" y="114"/>
                  </a:cubicBezTo>
                  <a:cubicBezTo>
                    <a:pt x="226" y="227"/>
                    <a:pt x="98" y="400"/>
                    <a:pt x="53" y="604"/>
                  </a:cubicBezTo>
                  <a:cubicBezTo>
                    <a:pt x="0" y="807"/>
                    <a:pt x="30" y="1018"/>
                    <a:pt x="143" y="1199"/>
                  </a:cubicBezTo>
                  <a:lnTo>
                    <a:pt x="836" y="2351"/>
                  </a:lnTo>
                  <a:cubicBezTo>
                    <a:pt x="942" y="2532"/>
                    <a:pt x="1115" y="2660"/>
                    <a:pt x="1318" y="2713"/>
                  </a:cubicBezTo>
                  <a:cubicBezTo>
                    <a:pt x="1386" y="2728"/>
                    <a:pt x="1446" y="2735"/>
                    <a:pt x="1514" y="2735"/>
                  </a:cubicBezTo>
                  <a:cubicBezTo>
                    <a:pt x="1657" y="2735"/>
                    <a:pt x="1793" y="2698"/>
                    <a:pt x="1921" y="2622"/>
                  </a:cubicBezTo>
                  <a:cubicBezTo>
                    <a:pt x="2297" y="2396"/>
                    <a:pt x="2418" y="1914"/>
                    <a:pt x="2192" y="1538"/>
                  </a:cubicBezTo>
                  <a:lnTo>
                    <a:pt x="1499" y="385"/>
                  </a:lnTo>
                  <a:cubicBezTo>
                    <a:pt x="1350" y="137"/>
                    <a:pt x="1087" y="0"/>
                    <a:pt x="8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30"/>
            <p:cNvSpPr/>
            <p:nvPr/>
          </p:nvSpPr>
          <p:spPr>
            <a:xfrm>
              <a:off x="2240375" y="1576450"/>
              <a:ext cx="31650" cy="35625"/>
            </a:xfrm>
            <a:custGeom>
              <a:avLst/>
              <a:gdLst/>
              <a:ahLst/>
              <a:cxnLst/>
              <a:rect l="l" t="t" r="r" b="b"/>
              <a:pathLst>
                <a:path w="1266" h="1425" extrusionOk="0">
                  <a:moveTo>
                    <a:pt x="425" y="1"/>
                  </a:moveTo>
                  <a:cubicBezTo>
                    <a:pt x="360" y="1"/>
                    <a:pt x="294" y="17"/>
                    <a:pt x="234" y="53"/>
                  </a:cubicBezTo>
                  <a:cubicBezTo>
                    <a:pt x="60" y="158"/>
                    <a:pt x="0" y="392"/>
                    <a:pt x="106" y="572"/>
                  </a:cubicBezTo>
                  <a:lnTo>
                    <a:pt x="301" y="896"/>
                  </a:lnTo>
                  <a:lnTo>
                    <a:pt x="317" y="919"/>
                  </a:lnTo>
                  <a:lnTo>
                    <a:pt x="512" y="1243"/>
                  </a:lnTo>
                  <a:cubicBezTo>
                    <a:pt x="581" y="1361"/>
                    <a:pt x="706" y="1425"/>
                    <a:pt x="832" y="1425"/>
                  </a:cubicBezTo>
                  <a:cubicBezTo>
                    <a:pt x="898" y="1425"/>
                    <a:pt x="965" y="1407"/>
                    <a:pt x="1025" y="1371"/>
                  </a:cubicBezTo>
                  <a:cubicBezTo>
                    <a:pt x="1205" y="1265"/>
                    <a:pt x="1266" y="1032"/>
                    <a:pt x="1153" y="851"/>
                  </a:cubicBezTo>
                  <a:lnTo>
                    <a:pt x="1122" y="806"/>
                  </a:lnTo>
                  <a:lnTo>
                    <a:pt x="783" y="234"/>
                  </a:lnTo>
                  <a:lnTo>
                    <a:pt x="753" y="181"/>
                  </a:lnTo>
                  <a:cubicBezTo>
                    <a:pt x="678" y="66"/>
                    <a:pt x="554" y="1"/>
                    <a:pt x="42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30"/>
            <p:cNvSpPr/>
            <p:nvPr/>
          </p:nvSpPr>
          <p:spPr>
            <a:xfrm>
              <a:off x="2238850" y="1574075"/>
              <a:ext cx="34500" cy="40425"/>
            </a:xfrm>
            <a:custGeom>
              <a:avLst/>
              <a:gdLst/>
              <a:ahLst/>
              <a:cxnLst/>
              <a:rect l="l" t="t" r="r" b="b"/>
              <a:pathLst>
                <a:path w="1380" h="1617" extrusionOk="0">
                  <a:moveTo>
                    <a:pt x="490" y="193"/>
                  </a:moveTo>
                  <a:cubicBezTo>
                    <a:pt x="513" y="193"/>
                    <a:pt x="536" y="193"/>
                    <a:pt x="558" y="200"/>
                  </a:cubicBezTo>
                  <a:cubicBezTo>
                    <a:pt x="634" y="216"/>
                    <a:pt x="694" y="261"/>
                    <a:pt x="732" y="329"/>
                  </a:cubicBezTo>
                  <a:lnTo>
                    <a:pt x="1138" y="999"/>
                  </a:lnTo>
                  <a:cubicBezTo>
                    <a:pt x="1176" y="1059"/>
                    <a:pt x="1183" y="1142"/>
                    <a:pt x="1168" y="1210"/>
                  </a:cubicBezTo>
                  <a:cubicBezTo>
                    <a:pt x="1153" y="1285"/>
                    <a:pt x="1101" y="1345"/>
                    <a:pt x="1040" y="1383"/>
                  </a:cubicBezTo>
                  <a:cubicBezTo>
                    <a:pt x="994" y="1409"/>
                    <a:pt x="945" y="1424"/>
                    <a:pt x="896" y="1424"/>
                  </a:cubicBezTo>
                  <a:cubicBezTo>
                    <a:pt x="874" y="1424"/>
                    <a:pt x="851" y="1420"/>
                    <a:pt x="829" y="1413"/>
                  </a:cubicBezTo>
                  <a:cubicBezTo>
                    <a:pt x="754" y="1398"/>
                    <a:pt x="694" y="1353"/>
                    <a:pt x="656" y="1285"/>
                  </a:cubicBezTo>
                  <a:lnTo>
                    <a:pt x="249" y="615"/>
                  </a:lnTo>
                  <a:cubicBezTo>
                    <a:pt x="212" y="554"/>
                    <a:pt x="197" y="479"/>
                    <a:pt x="219" y="404"/>
                  </a:cubicBezTo>
                  <a:cubicBezTo>
                    <a:pt x="234" y="329"/>
                    <a:pt x="280" y="268"/>
                    <a:pt x="347" y="231"/>
                  </a:cubicBezTo>
                  <a:cubicBezTo>
                    <a:pt x="393" y="200"/>
                    <a:pt x="438" y="193"/>
                    <a:pt x="490" y="193"/>
                  </a:cubicBezTo>
                  <a:close/>
                  <a:moveTo>
                    <a:pt x="487" y="1"/>
                  </a:moveTo>
                  <a:cubicBezTo>
                    <a:pt x="406" y="1"/>
                    <a:pt x="323" y="22"/>
                    <a:pt x="249" y="65"/>
                  </a:cubicBezTo>
                  <a:cubicBezTo>
                    <a:pt x="136" y="133"/>
                    <a:pt x="61" y="238"/>
                    <a:pt x="31" y="359"/>
                  </a:cubicBezTo>
                  <a:cubicBezTo>
                    <a:pt x="1" y="479"/>
                    <a:pt x="23" y="607"/>
                    <a:pt x="84" y="713"/>
                  </a:cubicBezTo>
                  <a:lnTo>
                    <a:pt x="490" y="1383"/>
                  </a:lnTo>
                  <a:cubicBezTo>
                    <a:pt x="558" y="1496"/>
                    <a:pt x="656" y="1571"/>
                    <a:pt x="784" y="1601"/>
                  </a:cubicBezTo>
                  <a:cubicBezTo>
                    <a:pt x="822" y="1609"/>
                    <a:pt x="860" y="1617"/>
                    <a:pt x="897" y="1617"/>
                  </a:cubicBezTo>
                  <a:cubicBezTo>
                    <a:pt x="980" y="1617"/>
                    <a:pt x="1063" y="1594"/>
                    <a:pt x="1138" y="1549"/>
                  </a:cubicBezTo>
                  <a:cubicBezTo>
                    <a:pt x="1244" y="1481"/>
                    <a:pt x="1319" y="1376"/>
                    <a:pt x="1349" y="1255"/>
                  </a:cubicBezTo>
                  <a:cubicBezTo>
                    <a:pt x="1379" y="1134"/>
                    <a:pt x="1364" y="1006"/>
                    <a:pt x="1296" y="901"/>
                  </a:cubicBezTo>
                  <a:lnTo>
                    <a:pt x="890" y="231"/>
                  </a:lnTo>
                  <a:cubicBezTo>
                    <a:pt x="805" y="81"/>
                    <a:pt x="647" y="1"/>
                    <a:pt x="48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30"/>
            <p:cNvSpPr/>
            <p:nvPr/>
          </p:nvSpPr>
          <p:spPr>
            <a:xfrm>
              <a:off x="2238300" y="1588300"/>
              <a:ext cx="16775" cy="15475"/>
            </a:xfrm>
            <a:custGeom>
              <a:avLst/>
              <a:gdLst/>
              <a:ahLst/>
              <a:cxnLst/>
              <a:rect l="l" t="t" r="r" b="b"/>
              <a:pathLst>
                <a:path w="671" h="619" extrusionOk="0">
                  <a:moveTo>
                    <a:pt x="0" y="1"/>
                  </a:moveTo>
                  <a:lnTo>
                    <a:pt x="332" y="618"/>
                  </a:lnTo>
                  <a:lnTo>
                    <a:pt x="671" y="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30"/>
            <p:cNvSpPr/>
            <p:nvPr/>
          </p:nvSpPr>
          <p:spPr>
            <a:xfrm>
              <a:off x="2280275" y="1565325"/>
              <a:ext cx="16800" cy="15275"/>
            </a:xfrm>
            <a:custGeom>
              <a:avLst/>
              <a:gdLst/>
              <a:ahLst/>
              <a:cxnLst/>
              <a:rect l="l" t="t" r="r" b="b"/>
              <a:pathLst>
                <a:path w="672" h="611" extrusionOk="0">
                  <a:moveTo>
                    <a:pt x="1" y="1"/>
                  </a:moveTo>
                  <a:lnTo>
                    <a:pt x="332" y="611"/>
                  </a:lnTo>
                  <a:lnTo>
                    <a:pt x="671" y="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30"/>
            <p:cNvSpPr/>
            <p:nvPr/>
          </p:nvSpPr>
          <p:spPr>
            <a:xfrm>
              <a:off x="2289125" y="1608000"/>
              <a:ext cx="12650" cy="8625"/>
            </a:xfrm>
            <a:custGeom>
              <a:avLst/>
              <a:gdLst/>
              <a:ahLst/>
              <a:cxnLst/>
              <a:rect l="l" t="t" r="r" b="b"/>
              <a:pathLst>
                <a:path w="506" h="345" extrusionOk="0">
                  <a:moveTo>
                    <a:pt x="373" y="1"/>
                  </a:moveTo>
                  <a:cubicBezTo>
                    <a:pt x="318" y="1"/>
                    <a:pt x="249" y="22"/>
                    <a:pt x="182" y="64"/>
                  </a:cubicBezTo>
                  <a:cubicBezTo>
                    <a:pt x="69" y="131"/>
                    <a:pt x="1" y="237"/>
                    <a:pt x="39" y="305"/>
                  </a:cubicBezTo>
                  <a:cubicBezTo>
                    <a:pt x="55" y="332"/>
                    <a:pt x="88" y="345"/>
                    <a:pt x="131" y="345"/>
                  </a:cubicBezTo>
                  <a:cubicBezTo>
                    <a:pt x="183" y="345"/>
                    <a:pt x="250" y="324"/>
                    <a:pt x="317" y="282"/>
                  </a:cubicBezTo>
                  <a:cubicBezTo>
                    <a:pt x="438" y="214"/>
                    <a:pt x="506" y="101"/>
                    <a:pt x="468" y="41"/>
                  </a:cubicBezTo>
                  <a:cubicBezTo>
                    <a:pt x="451" y="14"/>
                    <a:pt x="417" y="1"/>
                    <a:pt x="373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30"/>
            <p:cNvSpPr/>
            <p:nvPr/>
          </p:nvSpPr>
          <p:spPr>
            <a:xfrm>
              <a:off x="2287075" y="1605650"/>
              <a:ext cx="17350" cy="13175"/>
            </a:xfrm>
            <a:custGeom>
              <a:avLst/>
              <a:gdLst/>
              <a:ahLst/>
              <a:cxnLst/>
              <a:rect l="l" t="t" r="r" b="b"/>
              <a:pathLst>
                <a:path w="694" h="527" extrusionOk="0">
                  <a:moveTo>
                    <a:pt x="460" y="188"/>
                  </a:moveTo>
                  <a:cubicBezTo>
                    <a:pt x="452" y="210"/>
                    <a:pt x="414" y="256"/>
                    <a:pt x="354" y="293"/>
                  </a:cubicBezTo>
                  <a:cubicBezTo>
                    <a:pt x="301" y="329"/>
                    <a:pt x="257" y="341"/>
                    <a:pt x="230" y="341"/>
                  </a:cubicBezTo>
                  <a:cubicBezTo>
                    <a:pt x="222" y="341"/>
                    <a:pt x="216" y="340"/>
                    <a:pt x="211" y="338"/>
                  </a:cubicBezTo>
                  <a:cubicBezTo>
                    <a:pt x="219" y="316"/>
                    <a:pt x="249" y="278"/>
                    <a:pt x="316" y="233"/>
                  </a:cubicBezTo>
                  <a:cubicBezTo>
                    <a:pt x="384" y="195"/>
                    <a:pt x="437" y="188"/>
                    <a:pt x="460" y="188"/>
                  </a:cubicBezTo>
                  <a:close/>
                  <a:moveTo>
                    <a:pt x="454" y="0"/>
                  </a:moveTo>
                  <a:cubicBezTo>
                    <a:pt x="383" y="0"/>
                    <a:pt x="301" y="25"/>
                    <a:pt x="219" y="75"/>
                  </a:cubicBezTo>
                  <a:cubicBezTo>
                    <a:pt x="151" y="120"/>
                    <a:pt x="91" y="173"/>
                    <a:pt x="53" y="233"/>
                  </a:cubicBezTo>
                  <a:cubicBezTo>
                    <a:pt x="8" y="308"/>
                    <a:pt x="0" y="384"/>
                    <a:pt x="38" y="444"/>
                  </a:cubicBezTo>
                  <a:cubicBezTo>
                    <a:pt x="60" y="482"/>
                    <a:pt x="98" y="512"/>
                    <a:pt x="151" y="519"/>
                  </a:cubicBezTo>
                  <a:cubicBezTo>
                    <a:pt x="173" y="527"/>
                    <a:pt x="188" y="527"/>
                    <a:pt x="211" y="527"/>
                  </a:cubicBezTo>
                  <a:cubicBezTo>
                    <a:pt x="286" y="527"/>
                    <a:pt x="369" y="504"/>
                    <a:pt x="452" y="459"/>
                  </a:cubicBezTo>
                  <a:cubicBezTo>
                    <a:pt x="618" y="354"/>
                    <a:pt x="693" y="195"/>
                    <a:pt x="633" y="90"/>
                  </a:cubicBezTo>
                  <a:cubicBezTo>
                    <a:pt x="597" y="30"/>
                    <a:pt x="532" y="0"/>
                    <a:pt x="45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30"/>
            <p:cNvSpPr/>
            <p:nvPr/>
          </p:nvSpPr>
          <p:spPr>
            <a:xfrm>
              <a:off x="2324925" y="1567525"/>
              <a:ext cx="43900" cy="30275"/>
            </a:xfrm>
            <a:custGeom>
              <a:avLst/>
              <a:gdLst/>
              <a:ahLst/>
              <a:cxnLst/>
              <a:rect l="l" t="t" r="r" b="b"/>
              <a:pathLst>
                <a:path w="1756" h="1211" extrusionOk="0">
                  <a:moveTo>
                    <a:pt x="1254" y="1"/>
                  </a:moveTo>
                  <a:cubicBezTo>
                    <a:pt x="1070" y="1"/>
                    <a:pt x="846" y="65"/>
                    <a:pt x="633" y="191"/>
                  </a:cubicBezTo>
                  <a:cubicBezTo>
                    <a:pt x="226" y="440"/>
                    <a:pt x="0" y="824"/>
                    <a:pt x="143" y="1050"/>
                  </a:cubicBezTo>
                  <a:cubicBezTo>
                    <a:pt x="208" y="1158"/>
                    <a:pt x="340" y="1210"/>
                    <a:pt x="507" y="1210"/>
                  </a:cubicBezTo>
                  <a:cubicBezTo>
                    <a:pt x="689" y="1210"/>
                    <a:pt x="913" y="1146"/>
                    <a:pt x="1130" y="1020"/>
                  </a:cubicBezTo>
                  <a:cubicBezTo>
                    <a:pt x="1537" y="771"/>
                    <a:pt x="1755" y="387"/>
                    <a:pt x="1620" y="161"/>
                  </a:cubicBezTo>
                  <a:cubicBezTo>
                    <a:pt x="1555" y="54"/>
                    <a:pt x="1421" y="1"/>
                    <a:pt x="1254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30"/>
            <p:cNvSpPr/>
            <p:nvPr/>
          </p:nvSpPr>
          <p:spPr>
            <a:xfrm>
              <a:off x="2322275" y="1565175"/>
              <a:ext cx="49375" cy="35025"/>
            </a:xfrm>
            <a:custGeom>
              <a:avLst/>
              <a:gdLst/>
              <a:ahLst/>
              <a:cxnLst/>
              <a:rect l="l" t="t" r="r" b="b"/>
              <a:pathLst>
                <a:path w="1975" h="1401" extrusionOk="0">
                  <a:moveTo>
                    <a:pt x="1358" y="190"/>
                  </a:moveTo>
                  <a:cubicBezTo>
                    <a:pt x="1497" y="190"/>
                    <a:pt x="1601" y="230"/>
                    <a:pt x="1643" y="300"/>
                  </a:cubicBezTo>
                  <a:cubicBezTo>
                    <a:pt x="1741" y="459"/>
                    <a:pt x="1575" y="798"/>
                    <a:pt x="1183" y="1031"/>
                  </a:cubicBezTo>
                  <a:cubicBezTo>
                    <a:pt x="978" y="1156"/>
                    <a:pt x="775" y="1210"/>
                    <a:pt x="615" y="1210"/>
                  </a:cubicBezTo>
                  <a:cubicBezTo>
                    <a:pt x="476" y="1210"/>
                    <a:pt x="370" y="1169"/>
                    <a:pt x="325" y="1099"/>
                  </a:cubicBezTo>
                  <a:cubicBezTo>
                    <a:pt x="234" y="941"/>
                    <a:pt x="400" y="602"/>
                    <a:pt x="784" y="368"/>
                  </a:cubicBezTo>
                  <a:cubicBezTo>
                    <a:pt x="993" y="243"/>
                    <a:pt x="1199" y="190"/>
                    <a:pt x="1358" y="190"/>
                  </a:cubicBezTo>
                  <a:close/>
                  <a:moveTo>
                    <a:pt x="1358" y="0"/>
                  </a:moveTo>
                  <a:cubicBezTo>
                    <a:pt x="1156" y="0"/>
                    <a:pt x="917" y="70"/>
                    <a:pt x="686" y="210"/>
                  </a:cubicBezTo>
                  <a:cubicBezTo>
                    <a:pt x="227" y="481"/>
                    <a:pt x="1" y="918"/>
                    <a:pt x="166" y="1189"/>
                  </a:cubicBezTo>
                  <a:cubicBezTo>
                    <a:pt x="249" y="1332"/>
                    <a:pt x="415" y="1400"/>
                    <a:pt x="611" y="1400"/>
                  </a:cubicBezTo>
                  <a:cubicBezTo>
                    <a:pt x="814" y="1400"/>
                    <a:pt x="1048" y="1332"/>
                    <a:pt x="1281" y="1189"/>
                  </a:cubicBezTo>
                  <a:cubicBezTo>
                    <a:pt x="1741" y="918"/>
                    <a:pt x="1974" y="481"/>
                    <a:pt x="1801" y="202"/>
                  </a:cubicBezTo>
                  <a:cubicBezTo>
                    <a:pt x="1719" y="68"/>
                    <a:pt x="1556" y="0"/>
                    <a:pt x="135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30"/>
            <p:cNvSpPr/>
            <p:nvPr/>
          </p:nvSpPr>
          <p:spPr>
            <a:xfrm>
              <a:off x="2344125" y="1570625"/>
              <a:ext cx="11500" cy="7925"/>
            </a:xfrm>
            <a:custGeom>
              <a:avLst/>
              <a:gdLst/>
              <a:ahLst/>
              <a:cxnLst/>
              <a:rect l="l" t="t" r="r" b="b"/>
              <a:pathLst>
                <a:path w="460" h="317" extrusionOk="0">
                  <a:moveTo>
                    <a:pt x="327" y="0"/>
                  </a:moveTo>
                  <a:cubicBezTo>
                    <a:pt x="279" y="0"/>
                    <a:pt x="220" y="17"/>
                    <a:pt x="166" y="52"/>
                  </a:cubicBezTo>
                  <a:cubicBezTo>
                    <a:pt x="61" y="113"/>
                    <a:pt x="0" y="218"/>
                    <a:pt x="38" y="278"/>
                  </a:cubicBezTo>
                  <a:cubicBezTo>
                    <a:pt x="56" y="303"/>
                    <a:pt x="90" y="316"/>
                    <a:pt x="132" y="316"/>
                  </a:cubicBezTo>
                  <a:cubicBezTo>
                    <a:pt x="180" y="316"/>
                    <a:pt x="238" y="299"/>
                    <a:pt x="294" y="263"/>
                  </a:cubicBezTo>
                  <a:cubicBezTo>
                    <a:pt x="400" y="203"/>
                    <a:pt x="460" y="105"/>
                    <a:pt x="422" y="45"/>
                  </a:cubicBezTo>
                  <a:cubicBezTo>
                    <a:pt x="408" y="15"/>
                    <a:pt x="372" y="0"/>
                    <a:pt x="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30"/>
            <p:cNvSpPr/>
            <p:nvPr/>
          </p:nvSpPr>
          <p:spPr>
            <a:xfrm>
              <a:off x="2222300" y="1629300"/>
              <a:ext cx="43900" cy="30275"/>
            </a:xfrm>
            <a:custGeom>
              <a:avLst/>
              <a:gdLst/>
              <a:ahLst/>
              <a:cxnLst/>
              <a:rect l="l" t="t" r="r" b="b"/>
              <a:pathLst>
                <a:path w="1756" h="1211" extrusionOk="0">
                  <a:moveTo>
                    <a:pt x="1254" y="0"/>
                  </a:moveTo>
                  <a:cubicBezTo>
                    <a:pt x="1070" y="0"/>
                    <a:pt x="846" y="65"/>
                    <a:pt x="633" y="191"/>
                  </a:cubicBezTo>
                  <a:cubicBezTo>
                    <a:pt x="226" y="439"/>
                    <a:pt x="0" y="824"/>
                    <a:pt x="143" y="1050"/>
                  </a:cubicBezTo>
                  <a:cubicBezTo>
                    <a:pt x="208" y="1157"/>
                    <a:pt x="340" y="1210"/>
                    <a:pt x="506" y="1210"/>
                  </a:cubicBezTo>
                  <a:cubicBezTo>
                    <a:pt x="689" y="1210"/>
                    <a:pt x="913" y="1146"/>
                    <a:pt x="1130" y="1019"/>
                  </a:cubicBezTo>
                  <a:cubicBezTo>
                    <a:pt x="1537" y="771"/>
                    <a:pt x="1755" y="387"/>
                    <a:pt x="1619" y="161"/>
                  </a:cubicBezTo>
                  <a:cubicBezTo>
                    <a:pt x="1555" y="53"/>
                    <a:pt x="1421" y="0"/>
                    <a:pt x="1254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30"/>
            <p:cNvSpPr/>
            <p:nvPr/>
          </p:nvSpPr>
          <p:spPr>
            <a:xfrm>
              <a:off x="2219650" y="1626950"/>
              <a:ext cx="49375" cy="35000"/>
            </a:xfrm>
            <a:custGeom>
              <a:avLst/>
              <a:gdLst/>
              <a:ahLst/>
              <a:cxnLst/>
              <a:rect l="l" t="t" r="r" b="b"/>
              <a:pathLst>
                <a:path w="1975" h="1400" extrusionOk="0">
                  <a:moveTo>
                    <a:pt x="1353" y="190"/>
                  </a:moveTo>
                  <a:cubicBezTo>
                    <a:pt x="1494" y="190"/>
                    <a:pt x="1600" y="233"/>
                    <a:pt x="1643" y="307"/>
                  </a:cubicBezTo>
                  <a:cubicBezTo>
                    <a:pt x="1741" y="458"/>
                    <a:pt x="1575" y="797"/>
                    <a:pt x="1183" y="1031"/>
                  </a:cubicBezTo>
                  <a:cubicBezTo>
                    <a:pt x="976" y="1156"/>
                    <a:pt x="771" y="1212"/>
                    <a:pt x="611" y="1212"/>
                  </a:cubicBezTo>
                  <a:cubicBezTo>
                    <a:pt x="474" y="1212"/>
                    <a:pt x="370" y="1171"/>
                    <a:pt x="324" y="1098"/>
                  </a:cubicBezTo>
                  <a:cubicBezTo>
                    <a:pt x="234" y="940"/>
                    <a:pt x="400" y="601"/>
                    <a:pt x="784" y="368"/>
                  </a:cubicBezTo>
                  <a:cubicBezTo>
                    <a:pt x="991" y="244"/>
                    <a:pt x="1194" y="190"/>
                    <a:pt x="1353" y="190"/>
                  </a:cubicBezTo>
                  <a:close/>
                  <a:moveTo>
                    <a:pt x="1354" y="1"/>
                  </a:moveTo>
                  <a:cubicBezTo>
                    <a:pt x="1153" y="1"/>
                    <a:pt x="916" y="70"/>
                    <a:pt x="686" y="210"/>
                  </a:cubicBezTo>
                  <a:cubicBezTo>
                    <a:pt x="227" y="488"/>
                    <a:pt x="1" y="918"/>
                    <a:pt x="166" y="1196"/>
                  </a:cubicBezTo>
                  <a:cubicBezTo>
                    <a:pt x="249" y="1332"/>
                    <a:pt x="415" y="1400"/>
                    <a:pt x="611" y="1400"/>
                  </a:cubicBezTo>
                  <a:cubicBezTo>
                    <a:pt x="814" y="1400"/>
                    <a:pt x="1055" y="1332"/>
                    <a:pt x="1281" y="1196"/>
                  </a:cubicBezTo>
                  <a:cubicBezTo>
                    <a:pt x="1741" y="918"/>
                    <a:pt x="1974" y="481"/>
                    <a:pt x="1801" y="210"/>
                  </a:cubicBezTo>
                  <a:cubicBezTo>
                    <a:pt x="1718" y="70"/>
                    <a:pt x="1554" y="1"/>
                    <a:pt x="13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30"/>
            <p:cNvSpPr/>
            <p:nvPr/>
          </p:nvSpPr>
          <p:spPr>
            <a:xfrm>
              <a:off x="2232275" y="1638100"/>
              <a:ext cx="11325" cy="7950"/>
            </a:xfrm>
            <a:custGeom>
              <a:avLst/>
              <a:gdLst/>
              <a:ahLst/>
              <a:cxnLst/>
              <a:rect l="l" t="t" r="r" b="b"/>
              <a:pathLst>
                <a:path w="453" h="318" extrusionOk="0">
                  <a:moveTo>
                    <a:pt x="327" y="1"/>
                  </a:moveTo>
                  <a:cubicBezTo>
                    <a:pt x="278" y="1"/>
                    <a:pt x="218" y="18"/>
                    <a:pt x="158" y="50"/>
                  </a:cubicBezTo>
                  <a:cubicBezTo>
                    <a:pt x="53" y="118"/>
                    <a:pt x="0" y="215"/>
                    <a:pt x="30" y="276"/>
                  </a:cubicBezTo>
                  <a:cubicBezTo>
                    <a:pt x="48" y="304"/>
                    <a:pt x="82" y="317"/>
                    <a:pt x="125" y="317"/>
                  </a:cubicBezTo>
                  <a:cubicBezTo>
                    <a:pt x="174" y="317"/>
                    <a:pt x="234" y="300"/>
                    <a:pt x="294" y="268"/>
                  </a:cubicBezTo>
                  <a:cubicBezTo>
                    <a:pt x="399" y="200"/>
                    <a:pt x="452" y="103"/>
                    <a:pt x="422" y="42"/>
                  </a:cubicBezTo>
                  <a:cubicBezTo>
                    <a:pt x="404" y="14"/>
                    <a:pt x="370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30"/>
            <p:cNvSpPr/>
            <p:nvPr/>
          </p:nvSpPr>
          <p:spPr>
            <a:xfrm>
              <a:off x="2274450" y="1603525"/>
              <a:ext cx="54825" cy="38850"/>
            </a:xfrm>
            <a:custGeom>
              <a:avLst/>
              <a:gdLst/>
              <a:ahLst/>
              <a:cxnLst/>
              <a:rect l="l" t="t" r="r" b="b"/>
              <a:pathLst>
                <a:path w="2193" h="1554" extrusionOk="0">
                  <a:moveTo>
                    <a:pt x="1820" y="1"/>
                  </a:moveTo>
                  <a:cubicBezTo>
                    <a:pt x="1688" y="1"/>
                    <a:pt x="1566" y="79"/>
                    <a:pt x="1514" y="205"/>
                  </a:cubicBezTo>
                  <a:cubicBezTo>
                    <a:pt x="1462" y="341"/>
                    <a:pt x="1394" y="454"/>
                    <a:pt x="1319" y="544"/>
                  </a:cubicBezTo>
                  <a:cubicBezTo>
                    <a:pt x="1296" y="567"/>
                    <a:pt x="1273" y="589"/>
                    <a:pt x="1251" y="619"/>
                  </a:cubicBezTo>
                  <a:cubicBezTo>
                    <a:pt x="1069" y="788"/>
                    <a:pt x="836" y="879"/>
                    <a:pt x="559" y="879"/>
                  </a:cubicBezTo>
                  <a:cubicBezTo>
                    <a:pt x="503" y="879"/>
                    <a:pt x="444" y="876"/>
                    <a:pt x="385" y="868"/>
                  </a:cubicBezTo>
                  <a:cubicBezTo>
                    <a:pt x="371" y="866"/>
                    <a:pt x="358" y="865"/>
                    <a:pt x="345" y="865"/>
                  </a:cubicBezTo>
                  <a:cubicBezTo>
                    <a:pt x="180" y="865"/>
                    <a:pt x="36" y="994"/>
                    <a:pt x="16" y="1162"/>
                  </a:cubicBezTo>
                  <a:cubicBezTo>
                    <a:pt x="0" y="1320"/>
                    <a:pt x="106" y="1470"/>
                    <a:pt x="257" y="1516"/>
                  </a:cubicBezTo>
                  <a:cubicBezTo>
                    <a:pt x="294" y="1523"/>
                    <a:pt x="324" y="1538"/>
                    <a:pt x="354" y="1538"/>
                  </a:cubicBezTo>
                  <a:cubicBezTo>
                    <a:pt x="400" y="1546"/>
                    <a:pt x="437" y="1553"/>
                    <a:pt x="483" y="1553"/>
                  </a:cubicBezTo>
                  <a:cubicBezTo>
                    <a:pt x="565" y="1553"/>
                    <a:pt x="641" y="1553"/>
                    <a:pt x="724" y="1546"/>
                  </a:cubicBezTo>
                  <a:cubicBezTo>
                    <a:pt x="829" y="1538"/>
                    <a:pt x="934" y="1516"/>
                    <a:pt x="1040" y="1486"/>
                  </a:cubicBezTo>
                  <a:cubicBezTo>
                    <a:pt x="1108" y="1463"/>
                    <a:pt x="1183" y="1440"/>
                    <a:pt x="1258" y="1403"/>
                  </a:cubicBezTo>
                  <a:cubicBezTo>
                    <a:pt x="1454" y="1312"/>
                    <a:pt x="1658" y="1169"/>
                    <a:pt x="1838" y="943"/>
                  </a:cubicBezTo>
                  <a:cubicBezTo>
                    <a:pt x="1921" y="845"/>
                    <a:pt x="1981" y="755"/>
                    <a:pt x="2027" y="672"/>
                  </a:cubicBezTo>
                  <a:cubicBezTo>
                    <a:pt x="2079" y="567"/>
                    <a:pt x="2110" y="491"/>
                    <a:pt x="2117" y="469"/>
                  </a:cubicBezTo>
                  <a:cubicBezTo>
                    <a:pt x="2117" y="469"/>
                    <a:pt x="2117" y="461"/>
                    <a:pt x="2125" y="454"/>
                  </a:cubicBezTo>
                  <a:cubicBezTo>
                    <a:pt x="2192" y="280"/>
                    <a:pt x="2110" y="92"/>
                    <a:pt x="1944" y="24"/>
                  </a:cubicBezTo>
                  <a:cubicBezTo>
                    <a:pt x="1903" y="8"/>
                    <a:pt x="1861" y="1"/>
                    <a:pt x="18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30"/>
            <p:cNvSpPr/>
            <p:nvPr/>
          </p:nvSpPr>
          <p:spPr>
            <a:xfrm>
              <a:off x="2272000" y="1601175"/>
              <a:ext cx="58775" cy="43650"/>
            </a:xfrm>
            <a:custGeom>
              <a:avLst/>
              <a:gdLst/>
              <a:ahLst/>
              <a:cxnLst/>
              <a:rect l="l" t="t" r="r" b="b"/>
              <a:pathLst>
                <a:path w="2351" h="1746" extrusionOk="0">
                  <a:moveTo>
                    <a:pt x="1914" y="186"/>
                  </a:moveTo>
                  <a:cubicBezTo>
                    <a:pt x="1944" y="186"/>
                    <a:pt x="1974" y="194"/>
                    <a:pt x="2004" y="209"/>
                  </a:cubicBezTo>
                  <a:cubicBezTo>
                    <a:pt x="2064" y="231"/>
                    <a:pt x="2110" y="276"/>
                    <a:pt x="2132" y="329"/>
                  </a:cubicBezTo>
                  <a:cubicBezTo>
                    <a:pt x="2155" y="389"/>
                    <a:pt x="2155" y="450"/>
                    <a:pt x="2132" y="517"/>
                  </a:cubicBezTo>
                  <a:lnTo>
                    <a:pt x="2125" y="540"/>
                  </a:lnTo>
                  <a:cubicBezTo>
                    <a:pt x="2117" y="548"/>
                    <a:pt x="2095" y="615"/>
                    <a:pt x="2042" y="721"/>
                  </a:cubicBezTo>
                  <a:cubicBezTo>
                    <a:pt x="1989" y="811"/>
                    <a:pt x="1929" y="902"/>
                    <a:pt x="1861" y="984"/>
                  </a:cubicBezTo>
                  <a:cubicBezTo>
                    <a:pt x="1718" y="1165"/>
                    <a:pt x="1530" y="1316"/>
                    <a:pt x="1319" y="1414"/>
                  </a:cubicBezTo>
                  <a:cubicBezTo>
                    <a:pt x="1251" y="1444"/>
                    <a:pt x="1183" y="1467"/>
                    <a:pt x="1108" y="1489"/>
                  </a:cubicBezTo>
                  <a:cubicBezTo>
                    <a:pt x="1010" y="1519"/>
                    <a:pt x="912" y="1534"/>
                    <a:pt x="814" y="1549"/>
                  </a:cubicBezTo>
                  <a:cubicBezTo>
                    <a:pt x="773" y="1553"/>
                    <a:pt x="733" y="1555"/>
                    <a:pt x="694" y="1555"/>
                  </a:cubicBezTo>
                  <a:cubicBezTo>
                    <a:pt x="656" y="1555"/>
                    <a:pt x="618" y="1553"/>
                    <a:pt x="581" y="1549"/>
                  </a:cubicBezTo>
                  <a:cubicBezTo>
                    <a:pt x="543" y="1549"/>
                    <a:pt x="505" y="1549"/>
                    <a:pt x="468" y="1542"/>
                  </a:cubicBezTo>
                  <a:cubicBezTo>
                    <a:pt x="452" y="1542"/>
                    <a:pt x="437" y="1534"/>
                    <a:pt x="422" y="1527"/>
                  </a:cubicBezTo>
                  <a:cubicBezTo>
                    <a:pt x="407" y="1527"/>
                    <a:pt x="392" y="1519"/>
                    <a:pt x="385" y="1519"/>
                  </a:cubicBezTo>
                  <a:cubicBezTo>
                    <a:pt x="272" y="1489"/>
                    <a:pt x="196" y="1376"/>
                    <a:pt x="211" y="1263"/>
                  </a:cubicBezTo>
                  <a:cubicBezTo>
                    <a:pt x="219" y="1203"/>
                    <a:pt x="249" y="1143"/>
                    <a:pt x="294" y="1105"/>
                  </a:cubicBezTo>
                  <a:cubicBezTo>
                    <a:pt x="340" y="1075"/>
                    <a:pt x="392" y="1052"/>
                    <a:pt x="445" y="1052"/>
                  </a:cubicBezTo>
                  <a:cubicBezTo>
                    <a:pt x="452" y="1052"/>
                    <a:pt x="460" y="1052"/>
                    <a:pt x="468" y="1060"/>
                  </a:cubicBezTo>
                  <a:cubicBezTo>
                    <a:pt x="524" y="1065"/>
                    <a:pt x="579" y="1068"/>
                    <a:pt x="632" y="1068"/>
                  </a:cubicBezTo>
                  <a:cubicBezTo>
                    <a:pt x="945" y="1068"/>
                    <a:pt x="1210" y="974"/>
                    <a:pt x="1409" y="781"/>
                  </a:cubicBezTo>
                  <a:cubicBezTo>
                    <a:pt x="1439" y="751"/>
                    <a:pt x="1462" y="728"/>
                    <a:pt x="1484" y="698"/>
                  </a:cubicBezTo>
                  <a:cubicBezTo>
                    <a:pt x="1567" y="600"/>
                    <a:pt x="1643" y="472"/>
                    <a:pt x="1695" y="337"/>
                  </a:cubicBezTo>
                  <a:cubicBezTo>
                    <a:pt x="1718" y="276"/>
                    <a:pt x="1763" y="231"/>
                    <a:pt x="1823" y="209"/>
                  </a:cubicBezTo>
                  <a:cubicBezTo>
                    <a:pt x="1853" y="194"/>
                    <a:pt x="1884" y="186"/>
                    <a:pt x="1914" y="186"/>
                  </a:cubicBezTo>
                  <a:close/>
                  <a:moveTo>
                    <a:pt x="1917" y="1"/>
                  </a:moveTo>
                  <a:cubicBezTo>
                    <a:pt x="1860" y="1"/>
                    <a:pt x="1803" y="12"/>
                    <a:pt x="1748" y="35"/>
                  </a:cubicBezTo>
                  <a:cubicBezTo>
                    <a:pt x="1643" y="81"/>
                    <a:pt x="1567" y="163"/>
                    <a:pt x="1522" y="269"/>
                  </a:cubicBezTo>
                  <a:cubicBezTo>
                    <a:pt x="1477" y="389"/>
                    <a:pt x="1409" y="495"/>
                    <a:pt x="1341" y="578"/>
                  </a:cubicBezTo>
                  <a:cubicBezTo>
                    <a:pt x="1326" y="600"/>
                    <a:pt x="1304" y="623"/>
                    <a:pt x="1281" y="638"/>
                  </a:cubicBezTo>
                  <a:cubicBezTo>
                    <a:pt x="1118" y="801"/>
                    <a:pt x="907" y="881"/>
                    <a:pt x="649" y="881"/>
                  </a:cubicBezTo>
                  <a:cubicBezTo>
                    <a:pt x="598" y="881"/>
                    <a:pt x="545" y="878"/>
                    <a:pt x="490" y="871"/>
                  </a:cubicBezTo>
                  <a:cubicBezTo>
                    <a:pt x="471" y="869"/>
                    <a:pt x="452" y="868"/>
                    <a:pt x="434" y="868"/>
                  </a:cubicBezTo>
                  <a:cubicBezTo>
                    <a:pt x="342" y="868"/>
                    <a:pt x="256" y="898"/>
                    <a:pt x="181" y="954"/>
                  </a:cubicBezTo>
                  <a:cubicBezTo>
                    <a:pt x="91" y="1030"/>
                    <a:pt x="38" y="1128"/>
                    <a:pt x="23" y="1241"/>
                  </a:cubicBezTo>
                  <a:cubicBezTo>
                    <a:pt x="1" y="1451"/>
                    <a:pt x="129" y="1647"/>
                    <a:pt x="332" y="1700"/>
                  </a:cubicBezTo>
                  <a:cubicBezTo>
                    <a:pt x="347" y="1700"/>
                    <a:pt x="355" y="1708"/>
                    <a:pt x="362" y="1708"/>
                  </a:cubicBezTo>
                  <a:cubicBezTo>
                    <a:pt x="385" y="1715"/>
                    <a:pt x="415" y="1723"/>
                    <a:pt x="437" y="1730"/>
                  </a:cubicBezTo>
                  <a:cubicBezTo>
                    <a:pt x="483" y="1738"/>
                    <a:pt x="528" y="1738"/>
                    <a:pt x="573" y="1738"/>
                  </a:cubicBezTo>
                  <a:cubicBezTo>
                    <a:pt x="603" y="1745"/>
                    <a:pt x="626" y="1745"/>
                    <a:pt x="656" y="1745"/>
                  </a:cubicBezTo>
                  <a:cubicBezTo>
                    <a:pt x="709" y="1745"/>
                    <a:pt x="769" y="1738"/>
                    <a:pt x="829" y="1730"/>
                  </a:cubicBezTo>
                  <a:cubicBezTo>
                    <a:pt x="942" y="1723"/>
                    <a:pt x="1055" y="1700"/>
                    <a:pt x="1161" y="1670"/>
                  </a:cubicBezTo>
                  <a:cubicBezTo>
                    <a:pt x="1243" y="1647"/>
                    <a:pt x="1319" y="1617"/>
                    <a:pt x="1394" y="1580"/>
                  </a:cubicBezTo>
                  <a:cubicBezTo>
                    <a:pt x="1635" y="1474"/>
                    <a:pt x="1846" y="1308"/>
                    <a:pt x="2012" y="1097"/>
                  </a:cubicBezTo>
                  <a:cubicBezTo>
                    <a:pt x="2087" y="1007"/>
                    <a:pt x="2147" y="917"/>
                    <a:pt x="2200" y="811"/>
                  </a:cubicBezTo>
                  <a:cubicBezTo>
                    <a:pt x="2268" y="698"/>
                    <a:pt x="2298" y="615"/>
                    <a:pt x="2305" y="593"/>
                  </a:cubicBezTo>
                  <a:lnTo>
                    <a:pt x="2215" y="563"/>
                  </a:lnTo>
                  <a:lnTo>
                    <a:pt x="2305" y="578"/>
                  </a:lnTo>
                  <a:cubicBezTo>
                    <a:pt x="2351" y="480"/>
                    <a:pt x="2351" y="359"/>
                    <a:pt x="2305" y="254"/>
                  </a:cubicBezTo>
                  <a:cubicBezTo>
                    <a:pt x="2260" y="156"/>
                    <a:pt x="2177" y="73"/>
                    <a:pt x="2072" y="28"/>
                  </a:cubicBezTo>
                  <a:cubicBezTo>
                    <a:pt x="2022" y="10"/>
                    <a:pt x="1970" y="1"/>
                    <a:pt x="191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30"/>
            <p:cNvSpPr/>
            <p:nvPr/>
          </p:nvSpPr>
          <p:spPr>
            <a:xfrm>
              <a:off x="2310425" y="1612775"/>
              <a:ext cx="14525" cy="7750"/>
            </a:xfrm>
            <a:custGeom>
              <a:avLst/>
              <a:gdLst/>
              <a:ahLst/>
              <a:cxnLst/>
              <a:rect l="l" t="t" r="r" b="b"/>
              <a:pathLst>
                <a:path w="581" h="310" extrusionOk="0">
                  <a:moveTo>
                    <a:pt x="580" y="310"/>
                  </a:moveTo>
                  <a:lnTo>
                    <a:pt x="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30"/>
            <p:cNvSpPr/>
            <p:nvPr/>
          </p:nvSpPr>
          <p:spPr>
            <a:xfrm>
              <a:off x="2307600" y="1610375"/>
              <a:ext cx="20175" cy="12600"/>
            </a:xfrm>
            <a:custGeom>
              <a:avLst/>
              <a:gdLst/>
              <a:ahLst/>
              <a:cxnLst/>
              <a:rect l="l" t="t" r="r" b="b"/>
              <a:pathLst>
                <a:path w="807" h="504" extrusionOk="0">
                  <a:moveTo>
                    <a:pt x="107" y="0"/>
                  </a:moveTo>
                  <a:cubicBezTo>
                    <a:pt x="75" y="0"/>
                    <a:pt x="43" y="21"/>
                    <a:pt x="23" y="52"/>
                  </a:cubicBezTo>
                  <a:cubicBezTo>
                    <a:pt x="0" y="97"/>
                    <a:pt x="23" y="149"/>
                    <a:pt x="68" y="180"/>
                  </a:cubicBezTo>
                  <a:lnTo>
                    <a:pt x="648" y="488"/>
                  </a:lnTo>
                  <a:cubicBezTo>
                    <a:pt x="663" y="496"/>
                    <a:pt x="678" y="503"/>
                    <a:pt x="693" y="503"/>
                  </a:cubicBezTo>
                  <a:cubicBezTo>
                    <a:pt x="731" y="503"/>
                    <a:pt x="761" y="481"/>
                    <a:pt x="776" y="451"/>
                  </a:cubicBezTo>
                  <a:cubicBezTo>
                    <a:pt x="806" y="406"/>
                    <a:pt x="784" y="345"/>
                    <a:pt x="738" y="323"/>
                  </a:cubicBezTo>
                  <a:lnTo>
                    <a:pt x="151" y="14"/>
                  </a:lnTo>
                  <a:cubicBezTo>
                    <a:pt x="137" y="4"/>
                    <a:pt x="122" y="0"/>
                    <a:pt x="10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30"/>
            <p:cNvSpPr/>
            <p:nvPr/>
          </p:nvSpPr>
          <p:spPr>
            <a:xfrm>
              <a:off x="2300625" y="1622375"/>
              <a:ext cx="9625" cy="13600"/>
            </a:xfrm>
            <a:custGeom>
              <a:avLst/>
              <a:gdLst/>
              <a:ahLst/>
              <a:cxnLst/>
              <a:rect l="l" t="t" r="r" b="b"/>
              <a:pathLst>
                <a:path w="385" h="544" extrusionOk="0">
                  <a:moveTo>
                    <a:pt x="0" y="1"/>
                  </a:moveTo>
                  <a:lnTo>
                    <a:pt x="385" y="5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30"/>
            <p:cNvSpPr/>
            <p:nvPr/>
          </p:nvSpPr>
          <p:spPr>
            <a:xfrm>
              <a:off x="2298000" y="1620050"/>
              <a:ext cx="14900" cy="18175"/>
            </a:xfrm>
            <a:custGeom>
              <a:avLst/>
              <a:gdLst/>
              <a:ahLst/>
              <a:cxnLst/>
              <a:rect l="l" t="t" r="r" b="b"/>
              <a:pathLst>
                <a:path w="596" h="727" extrusionOk="0">
                  <a:moveTo>
                    <a:pt x="111" y="0"/>
                  </a:moveTo>
                  <a:cubicBezTo>
                    <a:pt x="91" y="0"/>
                    <a:pt x="71" y="7"/>
                    <a:pt x="53" y="19"/>
                  </a:cubicBezTo>
                  <a:cubicBezTo>
                    <a:pt x="8" y="49"/>
                    <a:pt x="0" y="109"/>
                    <a:pt x="30" y="147"/>
                  </a:cubicBezTo>
                  <a:lnTo>
                    <a:pt x="407" y="689"/>
                  </a:lnTo>
                  <a:cubicBezTo>
                    <a:pt x="429" y="712"/>
                    <a:pt x="459" y="727"/>
                    <a:pt x="490" y="727"/>
                  </a:cubicBezTo>
                  <a:cubicBezTo>
                    <a:pt x="505" y="727"/>
                    <a:pt x="527" y="727"/>
                    <a:pt x="542" y="712"/>
                  </a:cubicBezTo>
                  <a:cubicBezTo>
                    <a:pt x="580" y="681"/>
                    <a:pt x="595" y="621"/>
                    <a:pt x="565" y="583"/>
                  </a:cubicBezTo>
                  <a:lnTo>
                    <a:pt x="188" y="41"/>
                  </a:lnTo>
                  <a:cubicBezTo>
                    <a:pt x="170" y="14"/>
                    <a:pt x="141" y="0"/>
                    <a:pt x="11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30"/>
            <p:cNvSpPr/>
            <p:nvPr/>
          </p:nvSpPr>
          <p:spPr>
            <a:xfrm>
              <a:off x="2287625" y="1625400"/>
              <a:ext cx="1525" cy="16975"/>
            </a:xfrm>
            <a:custGeom>
              <a:avLst/>
              <a:gdLst/>
              <a:ahLst/>
              <a:cxnLst/>
              <a:rect l="l" t="t" r="r" b="b"/>
              <a:pathLst>
                <a:path w="61" h="679" extrusionOk="0">
                  <a:moveTo>
                    <a:pt x="61" y="0"/>
                  </a:moveTo>
                  <a:lnTo>
                    <a:pt x="1" y="67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30"/>
            <p:cNvSpPr/>
            <p:nvPr/>
          </p:nvSpPr>
          <p:spPr>
            <a:xfrm>
              <a:off x="2285175" y="1623125"/>
              <a:ext cx="6425" cy="21700"/>
            </a:xfrm>
            <a:custGeom>
              <a:avLst/>
              <a:gdLst/>
              <a:ahLst/>
              <a:cxnLst/>
              <a:rect l="l" t="t" r="r" b="b"/>
              <a:pathLst>
                <a:path w="257" h="868" extrusionOk="0">
                  <a:moveTo>
                    <a:pt x="155" y="0"/>
                  </a:moveTo>
                  <a:cubicBezTo>
                    <a:pt x="107" y="0"/>
                    <a:pt x="68" y="42"/>
                    <a:pt x="61" y="84"/>
                  </a:cubicBezTo>
                  <a:lnTo>
                    <a:pt x="8" y="762"/>
                  </a:lnTo>
                  <a:cubicBezTo>
                    <a:pt x="1" y="814"/>
                    <a:pt x="38" y="860"/>
                    <a:pt x="91" y="867"/>
                  </a:cubicBezTo>
                  <a:lnTo>
                    <a:pt x="99" y="867"/>
                  </a:lnTo>
                  <a:cubicBezTo>
                    <a:pt x="151" y="867"/>
                    <a:pt x="189" y="830"/>
                    <a:pt x="197" y="777"/>
                  </a:cubicBezTo>
                  <a:lnTo>
                    <a:pt x="249" y="99"/>
                  </a:lnTo>
                  <a:cubicBezTo>
                    <a:pt x="257" y="54"/>
                    <a:pt x="219" y="9"/>
                    <a:pt x="167" y="1"/>
                  </a:cubicBezTo>
                  <a:cubicBezTo>
                    <a:pt x="163" y="0"/>
                    <a:pt x="159" y="0"/>
                    <a:pt x="15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30"/>
            <p:cNvSpPr/>
            <p:nvPr/>
          </p:nvSpPr>
          <p:spPr>
            <a:xfrm>
              <a:off x="2211550" y="1535150"/>
              <a:ext cx="26775" cy="20025"/>
            </a:xfrm>
            <a:custGeom>
              <a:avLst/>
              <a:gdLst/>
              <a:ahLst/>
              <a:cxnLst/>
              <a:rect l="l" t="t" r="r" b="b"/>
              <a:pathLst>
                <a:path w="1071" h="801" extrusionOk="0">
                  <a:moveTo>
                    <a:pt x="628" y="1"/>
                  </a:moveTo>
                  <a:cubicBezTo>
                    <a:pt x="572" y="1"/>
                    <a:pt x="515" y="9"/>
                    <a:pt x="460" y="25"/>
                  </a:cubicBezTo>
                  <a:cubicBezTo>
                    <a:pt x="166" y="123"/>
                    <a:pt x="1" y="439"/>
                    <a:pt x="99" y="733"/>
                  </a:cubicBezTo>
                  <a:cubicBezTo>
                    <a:pt x="114" y="778"/>
                    <a:pt x="151" y="801"/>
                    <a:pt x="189" y="801"/>
                  </a:cubicBezTo>
                  <a:cubicBezTo>
                    <a:pt x="197" y="801"/>
                    <a:pt x="212" y="801"/>
                    <a:pt x="219" y="793"/>
                  </a:cubicBezTo>
                  <a:cubicBezTo>
                    <a:pt x="264" y="778"/>
                    <a:pt x="294" y="726"/>
                    <a:pt x="279" y="680"/>
                  </a:cubicBezTo>
                  <a:cubicBezTo>
                    <a:pt x="212" y="485"/>
                    <a:pt x="325" y="266"/>
                    <a:pt x="520" y="206"/>
                  </a:cubicBezTo>
                  <a:cubicBezTo>
                    <a:pt x="559" y="193"/>
                    <a:pt x="598" y="187"/>
                    <a:pt x="637" y="187"/>
                  </a:cubicBezTo>
                  <a:cubicBezTo>
                    <a:pt x="734" y="187"/>
                    <a:pt x="829" y="226"/>
                    <a:pt x="905" y="296"/>
                  </a:cubicBezTo>
                  <a:cubicBezTo>
                    <a:pt x="920" y="316"/>
                    <a:pt x="945" y="326"/>
                    <a:pt x="970" y="326"/>
                  </a:cubicBezTo>
                  <a:cubicBezTo>
                    <a:pt x="992" y="326"/>
                    <a:pt x="1015" y="318"/>
                    <a:pt x="1033" y="304"/>
                  </a:cubicBezTo>
                  <a:cubicBezTo>
                    <a:pt x="1070" y="266"/>
                    <a:pt x="1070" y="206"/>
                    <a:pt x="1033" y="168"/>
                  </a:cubicBezTo>
                  <a:cubicBezTo>
                    <a:pt x="923" y="58"/>
                    <a:pt x="777" y="1"/>
                    <a:pt x="62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30"/>
            <p:cNvSpPr/>
            <p:nvPr/>
          </p:nvSpPr>
          <p:spPr>
            <a:xfrm>
              <a:off x="2255425" y="1507200"/>
              <a:ext cx="25450" cy="20125"/>
            </a:xfrm>
            <a:custGeom>
              <a:avLst/>
              <a:gdLst/>
              <a:ahLst/>
              <a:cxnLst/>
              <a:rect l="l" t="t" r="r" b="b"/>
              <a:pathLst>
                <a:path w="1018" h="805" extrusionOk="0">
                  <a:moveTo>
                    <a:pt x="577" y="1"/>
                  </a:moveTo>
                  <a:cubicBezTo>
                    <a:pt x="521" y="1"/>
                    <a:pt x="464" y="10"/>
                    <a:pt x="407" y="28"/>
                  </a:cubicBezTo>
                  <a:cubicBezTo>
                    <a:pt x="264" y="74"/>
                    <a:pt x="151" y="171"/>
                    <a:pt x="84" y="307"/>
                  </a:cubicBezTo>
                  <a:cubicBezTo>
                    <a:pt x="16" y="443"/>
                    <a:pt x="1" y="593"/>
                    <a:pt x="46" y="736"/>
                  </a:cubicBezTo>
                  <a:cubicBezTo>
                    <a:pt x="61" y="774"/>
                    <a:pt x="99" y="804"/>
                    <a:pt x="136" y="804"/>
                  </a:cubicBezTo>
                  <a:cubicBezTo>
                    <a:pt x="144" y="804"/>
                    <a:pt x="159" y="804"/>
                    <a:pt x="166" y="797"/>
                  </a:cubicBezTo>
                  <a:cubicBezTo>
                    <a:pt x="212" y="782"/>
                    <a:pt x="242" y="729"/>
                    <a:pt x="227" y="676"/>
                  </a:cubicBezTo>
                  <a:cubicBezTo>
                    <a:pt x="197" y="586"/>
                    <a:pt x="204" y="480"/>
                    <a:pt x="249" y="390"/>
                  </a:cubicBezTo>
                  <a:cubicBezTo>
                    <a:pt x="294" y="307"/>
                    <a:pt x="370" y="239"/>
                    <a:pt x="468" y="209"/>
                  </a:cubicBezTo>
                  <a:cubicBezTo>
                    <a:pt x="506" y="196"/>
                    <a:pt x="545" y="190"/>
                    <a:pt x="584" y="190"/>
                  </a:cubicBezTo>
                  <a:cubicBezTo>
                    <a:pt x="681" y="190"/>
                    <a:pt x="776" y="229"/>
                    <a:pt x="852" y="299"/>
                  </a:cubicBezTo>
                  <a:cubicBezTo>
                    <a:pt x="867" y="318"/>
                    <a:pt x="890" y="328"/>
                    <a:pt x="913" y="328"/>
                  </a:cubicBezTo>
                  <a:cubicBezTo>
                    <a:pt x="937" y="328"/>
                    <a:pt x="961" y="318"/>
                    <a:pt x="980" y="299"/>
                  </a:cubicBezTo>
                  <a:cubicBezTo>
                    <a:pt x="1018" y="262"/>
                    <a:pt x="1018" y="209"/>
                    <a:pt x="980" y="171"/>
                  </a:cubicBezTo>
                  <a:cubicBezTo>
                    <a:pt x="871" y="62"/>
                    <a:pt x="726" y="1"/>
                    <a:pt x="57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0" name="Google Shape;11520;p30"/>
          <p:cNvGrpSpPr/>
          <p:nvPr/>
        </p:nvGrpSpPr>
        <p:grpSpPr>
          <a:xfrm rot="2450938">
            <a:off x="7418656" y="3664002"/>
            <a:ext cx="1071765" cy="994196"/>
            <a:chOff x="4648050" y="2122575"/>
            <a:chExt cx="320900" cy="297675"/>
          </a:xfrm>
        </p:grpSpPr>
        <p:sp>
          <p:nvSpPr>
            <p:cNvPr id="11521" name="Google Shape;11521;p30"/>
            <p:cNvSpPr/>
            <p:nvPr/>
          </p:nvSpPr>
          <p:spPr>
            <a:xfrm>
              <a:off x="4706600" y="2243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30"/>
            <p:cNvSpPr/>
            <p:nvPr/>
          </p:nvSpPr>
          <p:spPr>
            <a:xfrm>
              <a:off x="4705675" y="2231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30"/>
            <p:cNvSpPr/>
            <p:nvPr/>
          </p:nvSpPr>
          <p:spPr>
            <a:xfrm>
              <a:off x="4717725" y="2297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30"/>
            <p:cNvSpPr/>
            <p:nvPr/>
          </p:nvSpPr>
          <p:spPr>
            <a:xfrm>
              <a:off x="4708100" y="2285975"/>
              <a:ext cx="2300" cy="2650"/>
            </a:xfrm>
            <a:custGeom>
              <a:avLst/>
              <a:gdLst/>
              <a:ahLst/>
              <a:cxnLst/>
              <a:rect l="l" t="t" r="r" b="b"/>
              <a:pathLst>
                <a:path w="92" h="106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38"/>
                    <a:pt x="39" y="68"/>
                    <a:pt x="61" y="106"/>
                  </a:cubicBezTo>
                  <a:lnTo>
                    <a:pt x="91" y="6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30"/>
            <p:cNvSpPr/>
            <p:nvPr/>
          </p:nvSpPr>
          <p:spPr>
            <a:xfrm>
              <a:off x="4710550" y="2268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30"/>
            <p:cNvSpPr/>
            <p:nvPr/>
          </p:nvSpPr>
          <p:spPr>
            <a:xfrm>
              <a:off x="4716775" y="2285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30"/>
            <p:cNvSpPr/>
            <p:nvPr/>
          </p:nvSpPr>
          <p:spPr>
            <a:xfrm>
              <a:off x="4700775" y="2264700"/>
              <a:ext cx="2475" cy="3600"/>
            </a:xfrm>
            <a:custGeom>
              <a:avLst/>
              <a:gdLst/>
              <a:ahLst/>
              <a:cxnLst/>
              <a:rect l="l" t="t" r="r" b="b"/>
              <a:pathLst>
                <a:path w="99" h="144" extrusionOk="0">
                  <a:moveTo>
                    <a:pt x="0" y="0"/>
                  </a:moveTo>
                  <a:lnTo>
                    <a:pt x="0" y="0"/>
                  </a:lnTo>
                  <a:cubicBezTo>
                    <a:pt x="8" y="45"/>
                    <a:pt x="23" y="98"/>
                    <a:pt x="30" y="143"/>
                  </a:cubicBezTo>
                  <a:lnTo>
                    <a:pt x="38" y="143"/>
                  </a:lnTo>
                  <a:lnTo>
                    <a:pt x="98" y="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30"/>
            <p:cNvSpPr/>
            <p:nvPr/>
          </p:nvSpPr>
          <p:spPr>
            <a:xfrm>
              <a:off x="4700025" y="22534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30"/>
            <p:cNvSpPr/>
            <p:nvPr/>
          </p:nvSpPr>
          <p:spPr>
            <a:xfrm>
              <a:off x="4732600" y="2351875"/>
              <a:ext cx="4725" cy="5300"/>
            </a:xfrm>
            <a:custGeom>
              <a:avLst/>
              <a:gdLst/>
              <a:ahLst/>
              <a:cxnLst/>
              <a:rect l="l" t="t" r="r" b="b"/>
              <a:pathLst>
                <a:path w="189" h="212" extrusionOk="0">
                  <a:moveTo>
                    <a:pt x="0" y="1"/>
                  </a:moveTo>
                  <a:cubicBezTo>
                    <a:pt x="0" y="46"/>
                    <a:pt x="0" y="91"/>
                    <a:pt x="0" y="136"/>
                  </a:cubicBezTo>
                  <a:lnTo>
                    <a:pt x="121" y="211"/>
                  </a:lnTo>
                  <a:lnTo>
                    <a:pt x="188" y="1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30"/>
            <p:cNvSpPr/>
            <p:nvPr/>
          </p:nvSpPr>
          <p:spPr>
            <a:xfrm>
              <a:off x="4732975" y="2340775"/>
              <a:ext cx="3225" cy="4150"/>
            </a:xfrm>
            <a:custGeom>
              <a:avLst/>
              <a:gdLst/>
              <a:ahLst/>
              <a:cxnLst/>
              <a:rect l="l" t="t" r="r" b="b"/>
              <a:pathLst>
                <a:path w="129" h="166" extrusionOk="0">
                  <a:moveTo>
                    <a:pt x="15" y="0"/>
                  </a:moveTo>
                  <a:cubicBezTo>
                    <a:pt x="8" y="45"/>
                    <a:pt x="0" y="83"/>
                    <a:pt x="0" y="121"/>
                  </a:cubicBezTo>
                  <a:lnTo>
                    <a:pt x="68" y="166"/>
                  </a:lnTo>
                  <a:lnTo>
                    <a:pt x="128" y="76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30"/>
            <p:cNvSpPr/>
            <p:nvPr/>
          </p:nvSpPr>
          <p:spPr>
            <a:xfrm>
              <a:off x="4736925" y="237485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23" y="1"/>
                  </a:moveTo>
                  <a:lnTo>
                    <a:pt x="0" y="31"/>
                  </a:lnTo>
                  <a:cubicBezTo>
                    <a:pt x="15" y="68"/>
                    <a:pt x="31" y="113"/>
                    <a:pt x="53" y="151"/>
                  </a:cubicBezTo>
                  <a:lnTo>
                    <a:pt x="113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30"/>
            <p:cNvSpPr/>
            <p:nvPr/>
          </p:nvSpPr>
          <p:spPr>
            <a:xfrm>
              <a:off x="4736550" y="2362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30"/>
            <p:cNvSpPr/>
            <p:nvPr/>
          </p:nvSpPr>
          <p:spPr>
            <a:xfrm>
              <a:off x="4721300" y="2238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30"/>
            <p:cNvSpPr/>
            <p:nvPr/>
          </p:nvSpPr>
          <p:spPr>
            <a:xfrm>
              <a:off x="4739175" y="2237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30"/>
            <p:cNvSpPr/>
            <p:nvPr/>
          </p:nvSpPr>
          <p:spPr>
            <a:xfrm>
              <a:off x="4725050" y="2225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30"/>
            <p:cNvSpPr/>
            <p:nvPr/>
          </p:nvSpPr>
          <p:spPr>
            <a:xfrm>
              <a:off x="4732225" y="22084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30"/>
            <p:cNvSpPr/>
            <p:nvPr/>
          </p:nvSpPr>
          <p:spPr>
            <a:xfrm>
              <a:off x="4717350" y="22140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30"/>
            <p:cNvSpPr/>
            <p:nvPr/>
          </p:nvSpPr>
          <p:spPr>
            <a:xfrm>
              <a:off x="4710750" y="22234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30"/>
            <p:cNvSpPr/>
            <p:nvPr/>
          </p:nvSpPr>
          <p:spPr>
            <a:xfrm>
              <a:off x="4738250" y="2224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30"/>
            <p:cNvSpPr/>
            <p:nvPr/>
          </p:nvSpPr>
          <p:spPr>
            <a:xfrm>
              <a:off x="4718850" y="2203675"/>
              <a:ext cx="5850" cy="4550"/>
            </a:xfrm>
            <a:custGeom>
              <a:avLst/>
              <a:gdLst/>
              <a:ahLst/>
              <a:cxnLst/>
              <a:rect l="l" t="t" r="r" b="b"/>
              <a:pathLst>
                <a:path w="234" h="182" extrusionOk="0">
                  <a:moveTo>
                    <a:pt x="83" y="1"/>
                  </a:moveTo>
                  <a:cubicBezTo>
                    <a:pt x="53" y="23"/>
                    <a:pt x="30" y="53"/>
                    <a:pt x="0" y="76"/>
                  </a:cubicBezTo>
                  <a:lnTo>
                    <a:pt x="174" y="182"/>
                  </a:lnTo>
                  <a:lnTo>
                    <a:pt x="234" y="91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30"/>
            <p:cNvSpPr/>
            <p:nvPr/>
          </p:nvSpPr>
          <p:spPr>
            <a:xfrm>
              <a:off x="4726575" y="2197100"/>
              <a:ext cx="3225" cy="2850"/>
            </a:xfrm>
            <a:custGeom>
              <a:avLst/>
              <a:gdLst/>
              <a:ahLst/>
              <a:cxnLst/>
              <a:rect l="l" t="t" r="r" b="b"/>
              <a:pathLst>
                <a:path w="129" h="114" extrusionOk="0">
                  <a:moveTo>
                    <a:pt x="90" y="0"/>
                  </a:moveTo>
                  <a:cubicBezTo>
                    <a:pt x="60" y="23"/>
                    <a:pt x="30" y="45"/>
                    <a:pt x="0" y="68"/>
                  </a:cubicBezTo>
                  <a:lnTo>
                    <a:pt x="68" y="113"/>
                  </a:lnTo>
                  <a:lnTo>
                    <a:pt x="128" y="23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30"/>
            <p:cNvSpPr/>
            <p:nvPr/>
          </p:nvSpPr>
          <p:spPr>
            <a:xfrm>
              <a:off x="4732400" y="2291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30"/>
            <p:cNvSpPr/>
            <p:nvPr/>
          </p:nvSpPr>
          <p:spPr>
            <a:xfrm>
              <a:off x="4750300" y="2290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30"/>
            <p:cNvSpPr/>
            <p:nvPr/>
          </p:nvSpPr>
          <p:spPr>
            <a:xfrm>
              <a:off x="4743700" y="2299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30"/>
            <p:cNvSpPr/>
            <p:nvPr/>
          </p:nvSpPr>
          <p:spPr>
            <a:xfrm>
              <a:off x="4736175" y="2279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30"/>
            <p:cNvSpPr/>
            <p:nvPr/>
          </p:nvSpPr>
          <p:spPr>
            <a:xfrm>
              <a:off x="4743325" y="2261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30"/>
            <p:cNvSpPr/>
            <p:nvPr/>
          </p:nvSpPr>
          <p:spPr>
            <a:xfrm>
              <a:off x="4728450" y="2267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83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30"/>
            <p:cNvSpPr/>
            <p:nvPr/>
          </p:nvSpPr>
          <p:spPr>
            <a:xfrm>
              <a:off x="4721850" y="22767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30"/>
            <p:cNvSpPr/>
            <p:nvPr/>
          </p:nvSpPr>
          <p:spPr>
            <a:xfrm>
              <a:off x="4749350" y="2278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30"/>
            <p:cNvSpPr/>
            <p:nvPr/>
          </p:nvSpPr>
          <p:spPr>
            <a:xfrm>
              <a:off x="4714325" y="22558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30"/>
            <p:cNvSpPr/>
            <p:nvPr/>
          </p:nvSpPr>
          <p:spPr>
            <a:xfrm>
              <a:off x="4727500" y="22551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30"/>
            <p:cNvSpPr/>
            <p:nvPr/>
          </p:nvSpPr>
          <p:spPr>
            <a:xfrm>
              <a:off x="4732600" y="2246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30"/>
            <p:cNvSpPr/>
            <p:nvPr/>
          </p:nvSpPr>
          <p:spPr>
            <a:xfrm>
              <a:off x="4743525" y="2344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30"/>
            <p:cNvSpPr/>
            <p:nvPr/>
          </p:nvSpPr>
          <p:spPr>
            <a:xfrm>
              <a:off x="4761400" y="2343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30"/>
            <p:cNvSpPr/>
            <p:nvPr/>
          </p:nvSpPr>
          <p:spPr>
            <a:xfrm>
              <a:off x="4754800" y="23532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30"/>
            <p:cNvSpPr/>
            <p:nvPr/>
          </p:nvSpPr>
          <p:spPr>
            <a:xfrm>
              <a:off x="4747275" y="2332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30"/>
            <p:cNvSpPr/>
            <p:nvPr/>
          </p:nvSpPr>
          <p:spPr>
            <a:xfrm>
              <a:off x="4754425" y="2314775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30"/>
            <p:cNvSpPr/>
            <p:nvPr/>
          </p:nvSpPr>
          <p:spPr>
            <a:xfrm>
              <a:off x="4739550" y="2320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30"/>
            <p:cNvSpPr/>
            <p:nvPr/>
          </p:nvSpPr>
          <p:spPr>
            <a:xfrm>
              <a:off x="4734850" y="2330775"/>
              <a:ext cx="6425" cy="5675"/>
            </a:xfrm>
            <a:custGeom>
              <a:avLst/>
              <a:gdLst/>
              <a:ahLst/>
              <a:cxnLst/>
              <a:rect l="l" t="t" r="r" b="b"/>
              <a:pathLst>
                <a:path w="257" h="227" extrusionOk="0">
                  <a:moveTo>
                    <a:pt x="31" y="1"/>
                  </a:moveTo>
                  <a:cubicBezTo>
                    <a:pt x="23" y="31"/>
                    <a:pt x="8" y="69"/>
                    <a:pt x="1" y="106"/>
                  </a:cubicBezTo>
                  <a:lnTo>
                    <a:pt x="196" y="227"/>
                  </a:lnTo>
                  <a:lnTo>
                    <a:pt x="257" y="137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30"/>
            <p:cNvSpPr/>
            <p:nvPr/>
          </p:nvSpPr>
          <p:spPr>
            <a:xfrm>
              <a:off x="4760450" y="23315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30"/>
            <p:cNvSpPr/>
            <p:nvPr/>
          </p:nvSpPr>
          <p:spPr>
            <a:xfrm>
              <a:off x="4729400" y="2309125"/>
              <a:ext cx="2850" cy="2475"/>
            </a:xfrm>
            <a:custGeom>
              <a:avLst/>
              <a:gdLst/>
              <a:ahLst/>
              <a:cxnLst/>
              <a:rect l="l" t="t" r="r" b="b"/>
              <a:pathLst>
                <a:path w="114" h="99" extrusionOk="0">
                  <a:moveTo>
                    <a:pt x="23" y="1"/>
                  </a:moveTo>
                  <a:lnTo>
                    <a:pt x="0" y="38"/>
                  </a:lnTo>
                  <a:cubicBezTo>
                    <a:pt x="30" y="61"/>
                    <a:pt x="60" y="76"/>
                    <a:pt x="90" y="99"/>
                  </a:cubicBezTo>
                  <a:lnTo>
                    <a:pt x="113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30"/>
            <p:cNvSpPr/>
            <p:nvPr/>
          </p:nvSpPr>
          <p:spPr>
            <a:xfrm>
              <a:off x="4738625" y="23083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30"/>
            <p:cNvSpPr/>
            <p:nvPr/>
          </p:nvSpPr>
          <p:spPr>
            <a:xfrm>
              <a:off x="4755950" y="2398200"/>
              <a:ext cx="5675" cy="6800"/>
            </a:xfrm>
            <a:custGeom>
              <a:avLst/>
              <a:gdLst/>
              <a:ahLst/>
              <a:cxnLst/>
              <a:rect l="l" t="t" r="r" b="b"/>
              <a:pathLst>
                <a:path w="227" h="272" extrusionOk="0">
                  <a:moveTo>
                    <a:pt x="136" y="0"/>
                  </a:moveTo>
                  <a:lnTo>
                    <a:pt x="0" y="196"/>
                  </a:lnTo>
                  <a:cubicBezTo>
                    <a:pt x="23" y="226"/>
                    <a:pt x="53" y="249"/>
                    <a:pt x="83" y="272"/>
                  </a:cubicBezTo>
                  <a:lnTo>
                    <a:pt x="226" y="61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30"/>
            <p:cNvSpPr/>
            <p:nvPr/>
          </p:nvSpPr>
          <p:spPr>
            <a:xfrm>
              <a:off x="4772500" y="2397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30"/>
            <p:cNvSpPr/>
            <p:nvPr/>
          </p:nvSpPr>
          <p:spPr>
            <a:xfrm>
              <a:off x="4765925" y="2406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30"/>
            <p:cNvSpPr/>
            <p:nvPr/>
          </p:nvSpPr>
          <p:spPr>
            <a:xfrm>
              <a:off x="4758400" y="2385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30"/>
            <p:cNvSpPr/>
            <p:nvPr/>
          </p:nvSpPr>
          <p:spPr>
            <a:xfrm>
              <a:off x="4765550" y="2368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30"/>
            <p:cNvSpPr/>
            <p:nvPr/>
          </p:nvSpPr>
          <p:spPr>
            <a:xfrm>
              <a:off x="4750675" y="2373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30"/>
            <p:cNvSpPr/>
            <p:nvPr/>
          </p:nvSpPr>
          <p:spPr>
            <a:xfrm>
              <a:off x="4744075" y="23833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30"/>
            <p:cNvSpPr/>
            <p:nvPr/>
          </p:nvSpPr>
          <p:spPr>
            <a:xfrm>
              <a:off x="4771575" y="23848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30"/>
            <p:cNvSpPr/>
            <p:nvPr/>
          </p:nvSpPr>
          <p:spPr>
            <a:xfrm>
              <a:off x="4749725" y="23616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30"/>
            <p:cNvSpPr/>
            <p:nvPr/>
          </p:nvSpPr>
          <p:spPr>
            <a:xfrm>
              <a:off x="4780225" y="2408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30"/>
            <p:cNvSpPr/>
            <p:nvPr/>
          </p:nvSpPr>
          <p:spPr>
            <a:xfrm>
              <a:off x="4754050" y="2186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30"/>
            <p:cNvSpPr/>
            <p:nvPr/>
          </p:nvSpPr>
          <p:spPr>
            <a:xfrm>
              <a:off x="4754050" y="2231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30"/>
            <p:cNvSpPr/>
            <p:nvPr/>
          </p:nvSpPr>
          <p:spPr>
            <a:xfrm>
              <a:off x="4771750" y="2230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30"/>
            <p:cNvSpPr/>
            <p:nvPr/>
          </p:nvSpPr>
          <p:spPr>
            <a:xfrm>
              <a:off x="4757625" y="2219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30"/>
            <p:cNvSpPr/>
            <p:nvPr/>
          </p:nvSpPr>
          <p:spPr>
            <a:xfrm>
              <a:off x="4764800" y="22014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30"/>
            <p:cNvSpPr/>
            <p:nvPr/>
          </p:nvSpPr>
          <p:spPr>
            <a:xfrm>
              <a:off x="4749925" y="2207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30"/>
            <p:cNvSpPr/>
            <p:nvPr/>
          </p:nvSpPr>
          <p:spPr>
            <a:xfrm>
              <a:off x="4743325" y="2216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30"/>
            <p:cNvSpPr/>
            <p:nvPr/>
          </p:nvSpPr>
          <p:spPr>
            <a:xfrm>
              <a:off x="4770825" y="2218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30"/>
            <p:cNvSpPr/>
            <p:nvPr/>
          </p:nvSpPr>
          <p:spPr>
            <a:xfrm>
              <a:off x="4735800" y="21957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30"/>
            <p:cNvSpPr/>
            <p:nvPr/>
          </p:nvSpPr>
          <p:spPr>
            <a:xfrm>
              <a:off x="4748975" y="2195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30"/>
            <p:cNvSpPr/>
            <p:nvPr/>
          </p:nvSpPr>
          <p:spPr>
            <a:xfrm>
              <a:off x="4765175" y="2284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30"/>
            <p:cNvSpPr/>
            <p:nvPr/>
          </p:nvSpPr>
          <p:spPr>
            <a:xfrm>
              <a:off x="4782875" y="2283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30"/>
            <p:cNvSpPr/>
            <p:nvPr/>
          </p:nvSpPr>
          <p:spPr>
            <a:xfrm>
              <a:off x="4776275" y="2293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30"/>
            <p:cNvSpPr/>
            <p:nvPr/>
          </p:nvSpPr>
          <p:spPr>
            <a:xfrm>
              <a:off x="4768750" y="2272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30"/>
            <p:cNvSpPr/>
            <p:nvPr/>
          </p:nvSpPr>
          <p:spPr>
            <a:xfrm>
              <a:off x="4775900" y="2254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30"/>
            <p:cNvSpPr/>
            <p:nvPr/>
          </p:nvSpPr>
          <p:spPr>
            <a:xfrm>
              <a:off x="4761025" y="2260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30"/>
            <p:cNvSpPr/>
            <p:nvPr/>
          </p:nvSpPr>
          <p:spPr>
            <a:xfrm>
              <a:off x="4754425" y="2269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30"/>
            <p:cNvSpPr/>
            <p:nvPr/>
          </p:nvSpPr>
          <p:spPr>
            <a:xfrm>
              <a:off x="4781925" y="2271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30"/>
            <p:cNvSpPr/>
            <p:nvPr/>
          </p:nvSpPr>
          <p:spPr>
            <a:xfrm>
              <a:off x="4746900" y="22490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30"/>
            <p:cNvSpPr/>
            <p:nvPr/>
          </p:nvSpPr>
          <p:spPr>
            <a:xfrm>
              <a:off x="4760075" y="2248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30"/>
            <p:cNvSpPr/>
            <p:nvPr/>
          </p:nvSpPr>
          <p:spPr>
            <a:xfrm>
              <a:off x="4765175" y="2239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30"/>
            <p:cNvSpPr/>
            <p:nvPr/>
          </p:nvSpPr>
          <p:spPr>
            <a:xfrm>
              <a:off x="4776275" y="2338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30"/>
            <p:cNvSpPr/>
            <p:nvPr/>
          </p:nvSpPr>
          <p:spPr>
            <a:xfrm>
              <a:off x="4793975" y="2337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30"/>
            <p:cNvSpPr/>
            <p:nvPr/>
          </p:nvSpPr>
          <p:spPr>
            <a:xfrm>
              <a:off x="4787400" y="23464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30"/>
            <p:cNvSpPr/>
            <p:nvPr/>
          </p:nvSpPr>
          <p:spPr>
            <a:xfrm>
              <a:off x="4779850" y="2325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30"/>
            <p:cNvSpPr/>
            <p:nvPr/>
          </p:nvSpPr>
          <p:spPr>
            <a:xfrm>
              <a:off x="4787000" y="23080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30"/>
            <p:cNvSpPr/>
            <p:nvPr/>
          </p:nvSpPr>
          <p:spPr>
            <a:xfrm>
              <a:off x="4772125" y="2313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30"/>
            <p:cNvSpPr/>
            <p:nvPr/>
          </p:nvSpPr>
          <p:spPr>
            <a:xfrm>
              <a:off x="4765550" y="2323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30"/>
            <p:cNvSpPr/>
            <p:nvPr/>
          </p:nvSpPr>
          <p:spPr>
            <a:xfrm>
              <a:off x="4793025" y="2324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30"/>
            <p:cNvSpPr/>
            <p:nvPr/>
          </p:nvSpPr>
          <p:spPr>
            <a:xfrm>
              <a:off x="4758000" y="2302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30"/>
            <p:cNvSpPr/>
            <p:nvPr/>
          </p:nvSpPr>
          <p:spPr>
            <a:xfrm>
              <a:off x="4771200" y="2301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30"/>
            <p:cNvSpPr/>
            <p:nvPr/>
          </p:nvSpPr>
          <p:spPr>
            <a:xfrm>
              <a:off x="4787400" y="2391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30"/>
            <p:cNvSpPr/>
            <p:nvPr/>
          </p:nvSpPr>
          <p:spPr>
            <a:xfrm>
              <a:off x="4805100" y="23903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30"/>
            <p:cNvSpPr/>
            <p:nvPr/>
          </p:nvSpPr>
          <p:spPr>
            <a:xfrm>
              <a:off x="4798500" y="2399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30"/>
            <p:cNvSpPr/>
            <p:nvPr/>
          </p:nvSpPr>
          <p:spPr>
            <a:xfrm>
              <a:off x="4790975" y="2379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30"/>
            <p:cNvSpPr/>
            <p:nvPr/>
          </p:nvSpPr>
          <p:spPr>
            <a:xfrm>
              <a:off x="4798125" y="2361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30"/>
            <p:cNvSpPr/>
            <p:nvPr/>
          </p:nvSpPr>
          <p:spPr>
            <a:xfrm>
              <a:off x="4783250" y="2366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30"/>
            <p:cNvSpPr/>
            <p:nvPr/>
          </p:nvSpPr>
          <p:spPr>
            <a:xfrm>
              <a:off x="4776650" y="2376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30"/>
            <p:cNvSpPr/>
            <p:nvPr/>
          </p:nvSpPr>
          <p:spPr>
            <a:xfrm>
              <a:off x="4804150" y="2378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30"/>
            <p:cNvSpPr/>
            <p:nvPr/>
          </p:nvSpPr>
          <p:spPr>
            <a:xfrm>
              <a:off x="4769125" y="2355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30"/>
            <p:cNvSpPr/>
            <p:nvPr/>
          </p:nvSpPr>
          <p:spPr>
            <a:xfrm>
              <a:off x="4782300" y="2354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30"/>
            <p:cNvSpPr/>
            <p:nvPr/>
          </p:nvSpPr>
          <p:spPr>
            <a:xfrm>
              <a:off x="4810175" y="2414575"/>
              <a:ext cx="5850" cy="5500"/>
            </a:xfrm>
            <a:custGeom>
              <a:avLst/>
              <a:gdLst/>
              <a:ahLst/>
              <a:cxnLst/>
              <a:rect l="l" t="t" r="r" b="b"/>
              <a:pathLst>
                <a:path w="234" h="220" extrusionOk="0">
                  <a:moveTo>
                    <a:pt x="144" y="1"/>
                  </a:moveTo>
                  <a:lnTo>
                    <a:pt x="0" y="219"/>
                  </a:lnTo>
                  <a:cubicBezTo>
                    <a:pt x="46" y="212"/>
                    <a:pt x="98" y="204"/>
                    <a:pt x="144" y="197"/>
                  </a:cubicBezTo>
                  <a:lnTo>
                    <a:pt x="234" y="61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30"/>
            <p:cNvSpPr/>
            <p:nvPr/>
          </p:nvSpPr>
          <p:spPr>
            <a:xfrm>
              <a:off x="4795850" y="242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30"/>
            <p:cNvSpPr/>
            <p:nvPr/>
          </p:nvSpPr>
          <p:spPr>
            <a:xfrm>
              <a:off x="4793425" y="24080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30"/>
            <p:cNvSpPr/>
            <p:nvPr/>
          </p:nvSpPr>
          <p:spPr>
            <a:xfrm>
              <a:off x="4786625" y="2224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30"/>
            <p:cNvSpPr/>
            <p:nvPr/>
          </p:nvSpPr>
          <p:spPr>
            <a:xfrm>
              <a:off x="4804325" y="2223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30"/>
            <p:cNvSpPr/>
            <p:nvPr/>
          </p:nvSpPr>
          <p:spPr>
            <a:xfrm>
              <a:off x="4790225" y="2212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30"/>
            <p:cNvSpPr/>
            <p:nvPr/>
          </p:nvSpPr>
          <p:spPr>
            <a:xfrm>
              <a:off x="4797375" y="2194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30"/>
            <p:cNvSpPr/>
            <p:nvPr/>
          </p:nvSpPr>
          <p:spPr>
            <a:xfrm>
              <a:off x="4782500" y="2200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30"/>
            <p:cNvSpPr/>
            <p:nvPr/>
          </p:nvSpPr>
          <p:spPr>
            <a:xfrm>
              <a:off x="4775900" y="2209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30"/>
            <p:cNvSpPr/>
            <p:nvPr/>
          </p:nvSpPr>
          <p:spPr>
            <a:xfrm>
              <a:off x="4803400" y="2211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30"/>
            <p:cNvSpPr/>
            <p:nvPr/>
          </p:nvSpPr>
          <p:spPr>
            <a:xfrm>
              <a:off x="4768375" y="2189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30"/>
            <p:cNvSpPr/>
            <p:nvPr/>
          </p:nvSpPr>
          <p:spPr>
            <a:xfrm>
              <a:off x="4781550" y="2188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30"/>
            <p:cNvSpPr/>
            <p:nvPr/>
          </p:nvSpPr>
          <p:spPr>
            <a:xfrm>
              <a:off x="4797750" y="2278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30"/>
            <p:cNvSpPr/>
            <p:nvPr/>
          </p:nvSpPr>
          <p:spPr>
            <a:xfrm>
              <a:off x="4815450" y="2276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30"/>
            <p:cNvSpPr/>
            <p:nvPr/>
          </p:nvSpPr>
          <p:spPr>
            <a:xfrm>
              <a:off x="4808850" y="2286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30"/>
            <p:cNvSpPr/>
            <p:nvPr/>
          </p:nvSpPr>
          <p:spPr>
            <a:xfrm>
              <a:off x="4801325" y="2265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30"/>
            <p:cNvSpPr/>
            <p:nvPr/>
          </p:nvSpPr>
          <p:spPr>
            <a:xfrm>
              <a:off x="4808475" y="2247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30"/>
            <p:cNvSpPr/>
            <p:nvPr/>
          </p:nvSpPr>
          <p:spPr>
            <a:xfrm>
              <a:off x="4793600" y="2253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30"/>
            <p:cNvSpPr/>
            <p:nvPr/>
          </p:nvSpPr>
          <p:spPr>
            <a:xfrm>
              <a:off x="4787000" y="2263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30"/>
            <p:cNvSpPr/>
            <p:nvPr/>
          </p:nvSpPr>
          <p:spPr>
            <a:xfrm>
              <a:off x="4814500" y="2264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30"/>
            <p:cNvSpPr/>
            <p:nvPr/>
          </p:nvSpPr>
          <p:spPr>
            <a:xfrm>
              <a:off x="4779475" y="2242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30"/>
            <p:cNvSpPr/>
            <p:nvPr/>
          </p:nvSpPr>
          <p:spPr>
            <a:xfrm>
              <a:off x="4792650" y="2241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30"/>
            <p:cNvSpPr/>
            <p:nvPr/>
          </p:nvSpPr>
          <p:spPr>
            <a:xfrm>
              <a:off x="4797750" y="2233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30"/>
            <p:cNvSpPr/>
            <p:nvPr/>
          </p:nvSpPr>
          <p:spPr>
            <a:xfrm>
              <a:off x="4808850" y="2331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30"/>
            <p:cNvSpPr/>
            <p:nvPr/>
          </p:nvSpPr>
          <p:spPr>
            <a:xfrm>
              <a:off x="4826550" y="2330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30"/>
            <p:cNvSpPr/>
            <p:nvPr/>
          </p:nvSpPr>
          <p:spPr>
            <a:xfrm>
              <a:off x="4819975" y="23396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30"/>
            <p:cNvSpPr/>
            <p:nvPr/>
          </p:nvSpPr>
          <p:spPr>
            <a:xfrm>
              <a:off x="4812425" y="2318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30"/>
            <p:cNvSpPr/>
            <p:nvPr/>
          </p:nvSpPr>
          <p:spPr>
            <a:xfrm>
              <a:off x="4819600" y="2301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30"/>
            <p:cNvSpPr/>
            <p:nvPr/>
          </p:nvSpPr>
          <p:spPr>
            <a:xfrm>
              <a:off x="4804700" y="2306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30"/>
            <p:cNvSpPr/>
            <p:nvPr/>
          </p:nvSpPr>
          <p:spPr>
            <a:xfrm>
              <a:off x="4798125" y="2316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30"/>
            <p:cNvSpPr/>
            <p:nvPr/>
          </p:nvSpPr>
          <p:spPr>
            <a:xfrm>
              <a:off x="4825625" y="23179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30"/>
            <p:cNvSpPr/>
            <p:nvPr/>
          </p:nvSpPr>
          <p:spPr>
            <a:xfrm>
              <a:off x="4790600" y="2295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30"/>
            <p:cNvSpPr/>
            <p:nvPr/>
          </p:nvSpPr>
          <p:spPr>
            <a:xfrm>
              <a:off x="4803775" y="22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30"/>
            <p:cNvSpPr/>
            <p:nvPr/>
          </p:nvSpPr>
          <p:spPr>
            <a:xfrm>
              <a:off x="4819975" y="2384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30"/>
            <p:cNvSpPr/>
            <p:nvPr/>
          </p:nvSpPr>
          <p:spPr>
            <a:xfrm>
              <a:off x="4837675" y="23835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30"/>
            <p:cNvSpPr/>
            <p:nvPr/>
          </p:nvSpPr>
          <p:spPr>
            <a:xfrm>
              <a:off x="4831075" y="2392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30"/>
            <p:cNvSpPr/>
            <p:nvPr/>
          </p:nvSpPr>
          <p:spPr>
            <a:xfrm>
              <a:off x="4823550" y="23722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30"/>
            <p:cNvSpPr/>
            <p:nvPr/>
          </p:nvSpPr>
          <p:spPr>
            <a:xfrm>
              <a:off x="4830700" y="2354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30"/>
            <p:cNvSpPr/>
            <p:nvPr/>
          </p:nvSpPr>
          <p:spPr>
            <a:xfrm>
              <a:off x="4815825" y="2360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30"/>
            <p:cNvSpPr/>
            <p:nvPr/>
          </p:nvSpPr>
          <p:spPr>
            <a:xfrm>
              <a:off x="4809225" y="2369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30"/>
            <p:cNvSpPr/>
            <p:nvPr/>
          </p:nvSpPr>
          <p:spPr>
            <a:xfrm>
              <a:off x="4836725" y="2371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30"/>
            <p:cNvSpPr/>
            <p:nvPr/>
          </p:nvSpPr>
          <p:spPr>
            <a:xfrm>
              <a:off x="4801700" y="23488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30"/>
            <p:cNvSpPr/>
            <p:nvPr/>
          </p:nvSpPr>
          <p:spPr>
            <a:xfrm>
              <a:off x="4814875" y="2347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30"/>
            <p:cNvSpPr/>
            <p:nvPr/>
          </p:nvSpPr>
          <p:spPr>
            <a:xfrm>
              <a:off x="4827125" y="2413450"/>
              <a:ext cx="2850" cy="2275"/>
            </a:xfrm>
            <a:custGeom>
              <a:avLst/>
              <a:gdLst/>
              <a:ahLst/>
              <a:cxnLst/>
              <a:rect l="l" t="t" r="r" b="b"/>
              <a:pathLst>
                <a:path w="114" h="91" extrusionOk="0">
                  <a:moveTo>
                    <a:pt x="61" y="1"/>
                  </a:moveTo>
                  <a:lnTo>
                    <a:pt x="0" y="91"/>
                  </a:lnTo>
                  <a:cubicBezTo>
                    <a:pt x="38" y="68"/>
                    <a:pt x="76" y="53"/>
                    <a:pt x="113" y="38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30"/>
            <p:cNvSpPr/>
            <p:nvPr/>
          </p:nvSpPr>
          <p:spPr>
            <a:xfrm>
              <a:off x="4812800" y="2402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30"/>
            <p:cNvSpPr/>
            <p:nvPr/>
          </p:nvSpPr>
          <p:spPr>
            <a:xfrm>
              <a:off x="4826000" y="2401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30"/>
            <p:cNvSpPr/>
            <p:nvPr/>
          </p:nvSpPr>
          <p:spPr>
            <a:xfrm>
              <a:off x="4845375" y="2395375"/>
              <a:ext cx="7000" cy="7925"/>
            </a:xfrm>
            <a:custGeom>
              <a:avLst/>
              <a:gdLst/>
              <a:ahLst/>
              <a:cxnLst/>
              <a:rect l="l" t="t" r="r" b="b"/>
              <a:pathLst>
                <a:path w="280" h="317" extrusionOk="0">
                  <a:moveTo>
                    <a:pt x="189" y="1"/>
                  </a:moveTo>
                  <a:lnTo>
                    <a:pt x="1" y="264"/>
                  </a:lnTo>
                  <a:lnTo>
                    <a:pt x="84" y="317"/>
                  </a:lnTo>
                  <a:cubicBezTo>
                    <a:pt x="99" y="302"/>
                    <a:pt x="121" y="279"/>
                    <a:pt x="137" y="264"/>
                  </a:cubicBez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30"/>
            <p:cNvSpPr/>
            <p:nvPr/>
          </p:nvSpPr>
          <p:spPr>
            <a:xfrm>
              <a:off x="4826000" y="2163750"/>
              <a:ext cx="8300" cy="6250"/>
            </a:xfrm>
            <a:custGeom>
              <a:avLst/>
              <a:gdLst/>
              <a:ahLst/>
              <a:cxnLst/>
              <a:rect l="l" t="t" r="r" b="b"/>
              <a:pathLst>
                <a:path w="332" h="250" extrusionOk="0">
                  <a:moveTo>
                    <a:pt x="75" y="1"/>
                  </a:moveTo>
                  <a:cubicBezTo>
                    <a:pt x="60" y="8"/>
                    <a:pt x="45" y="16"/>
                    <a:pt x="30" y="31"/>
                  </a:cubicBezTo>
                  <a:lnTo>
                    <a:pt x="0" y="84"/>
                  </a:lnTo>
                  <a:lnTo>
                    <a:pt x="271" y="249"/>
                  </a:lnTo>
                  <a:lnTo>
                    <a:pt x="332" y="15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30"/>
            <p:cNvSpPr/>
            <p:nvPr/>
          </p:nvSpPr>
          <p:spPr>
            <a:xfrm>
              <a:off x="4819200" y="2173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30"/>
            <p:cNvSpPr/>
            <p:nvPr/>
          </p:nvSpPr>
          <p:spPr>
            <a:xfrm>
              <a:off x="4819200" y="2218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30"/>
            <p:cNvSpPr/>
            <p:nvPr/>
          </p:nvSpPr>
          <p:spPr>
            <a:xfrm>
              <a:off x="4837100" y="22168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30"/>
            <p:cNvSpPr/>
            <p:nvPr/>
          </p:nvSpPr>
          <p:spPr>
            <a:xfrm>
              <a:off x="4822800" y="22055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30"/>
            <p:cNvSpPr/>
            <p:nvPr/>
          </p:nvSpPr>
          <p:spPr>
            <a:xfrm>
              <a:off x="4829950" y="21878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30"/>
            <p:cNvSpPr/>
            <p:nvPr/>
          </p:nvSpPr>
          <p:spPr>
            <a:xfrm>
              <a:off x="4815250" y="21935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30"/>
            <p:cNvSpPr/>
            <p:nvPr/>
          </p:nvSpPr>
          <p:spPr>
            <a:xfrm>
              <a:off x="4808475" y="2202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30"/>
            <p:cNvSpPr/>
            <p:nvPr/>
          </p:nvSpPr>
          <p:spPr>
            <a:xfrm>
              <a:off x="4835975" y="2204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30"/>
            <p:cNvSpPr/>
            <p:nvPr/>
          </p:nvSpPr>
          <p:spPr>
            <a:xfrm>
              <a:off x="4814125" y="2181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30"/>
            <p:cNvSpPr/>
            <p:nvPr/>
          </p:nvSpPr>
          <p:spPr>
            <a:xfrm>
              <a:off x="4830325" y="2271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30"/>
            <p:cNvSpPr/>
            <p:nvPr/>
          </p:nvSpPr>
          <p:spPr>
            <a:xfrm>
              <a:off x="4848200" y="22701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30"/>
            <p:cNvSpPr/>
            <p:nvPr/>
          </p:nvSpPr>
          <p:spPr>
            <a:xfrm>
              <a:off x="4841425" y="2279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30"/>
            <p:cNvSpPr/>
            <p:nvPr/>
          </p:nvSpPr>
          <p:spPr>
            <a:xfrm>
              <a:off x="4833900" y="2258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30"/>
            <p:cNvSpPr/>
            <p:nvPr/>
          </p:nvSpPr>
          <p:spPr>
            <a:xfrm>
              <a:off x="4841050" y="2241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30"/>
            <p:cNvSpPr/>
            <p:nvPr/>
          </p:nvSpPr>
          <p:spPr>
            <a:xfrm>
              <a:off x="4826375" y="2246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30"/>
            <p:cNvSpPr/>
            <p:nvPr/>
          </p:nvSpPr>
          <p:spPr>
            <a:xfrm>
              <a:off x="4819600" y="22562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30"/>
            <p:cNvSpPr/>
            <p:nvPr/>
          </p:nvSpPr>
          <p:spPr>
            <a:xfrm>
              <a:off x="4847075" y="2257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30"/>
            <p:cNvSpPr/>
            <p:nvPr/>
          </p:nvSpPr>
          <p:spPr>
            <a:xfrm>
              <a:off x="4812050" y="2235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30"/>
            <p:cNvSpPr/>
            <p:nvPr/>
          </p:nvSpPr>
          <p:spPr>
            <a:xfrm>
              <a:off x="4825225" y="2234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30"/>
            <p:cNvSpPr/>
            <p:nvPr/>
          </p:nvSpPr>
          <p:spPr>
            <a:xfrm>
              <a:off x="4830325" y="2226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30"/>
            <p:cNvSpPr/>
            <p:nvPr/>
          </p:nvSpPr>
          <p:spPr>
            <a:xfrm>
              <a:off x="4841425" y="2324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30"/>
            <p:cNvSpPr/>
            <p:nvPr/>
          </p:nvSpPr>
          <p:spPr>
            <a:xfrm>
              <a:off x="4859325" y="23234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30"/>
            <p:cNvSpPr/>
            <p:nvPr/>
          </p:nvSpPr>
          <p:spPr>
            <a:xfrm>
              <a:off x="4852550" y="2332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30"/>
            <p:cNvSpPr/>
            <p:nvPr/>
          </p:nvSpPr>
          <p:spPr>
            <a:xfrm>
              <a:off x="4845000" y="23119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30"/>
            <p:cNvSpPr/>
            <p:nvPr/>
          </p:nvSpPr>
          <p:spPr>
            <a:xfrm>
              <a:off x="4852175" y="2294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30"/>
            <p:cNvSpPr/>
            <p:nvPr/>
          </p:nvSpPr>
          <p:spPr>
            <a:xfrm>
              <a:off x="4837475" y="2300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30"/>
            <p:cNvSpPr/>
            <p:nvPr/>
          </p:nvSpPr>
          <p:spPr>
            <a:xfrm>
              <a:off x="4830700" y="2309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30"/>
            <p:cNvSpPr/>
            <p:nvPr/>
          </p:nvSpPr>
          <p:spPr>
            <a:xfrm>
              <a:off x="4858200" y="23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30"/>
            <p:cNvSpPr/>
            <p:nvPr/>
          </p:nvSpPr>
          <p:spPr>
            <a:xfrm>
              <a:off x="4823175" y="2288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30"/>
            <p:cNvSpPr/>
            <p:nvPr/>
          </p:nvSpPr>
          <p:spPr>
            <a:xfrm>
              <a:off x="4836350" y="2287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30"/>
            <p:cNvSpPr/>
            <p:nvPr/>
          </p:nvSpPr>
          <p:spPr>
            <a:xfrm>
              <a:off x="4852550" y="23778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30"/>
            <p:cNvSpPr/>
            <p:nvPr/>
          </p:nvSpPr>
          <p:spPr>
            <a:xfrm>
              <a:off x="4870425" y="23765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30"/>
            <p:cNvSpPr/>
            <p:nvPr/>
          </p:nvSpPr>
          <p:spPr>
            <a:xfrm>
              <a:off x="4856125" y="236525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30"/>
            <p:cNvSpPr/>
            <p:nvPr/>
          </p:nvSpPr>
          <p:spPr>
            <a:xfrm>
              <a:off x="4863275" y="2347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30"/>
            <p:cNvSpPr/>
            <p:nvPr/>
          </p:nvSpPr>
          <p:spPr>
            <a:xfrm>
              <a:off x="4848400" y="2353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30"/>
            <p:cNvSpPr/>
            <p:nvPr/>
          </p:nvSpPr>
          <p:spPr>
            <a:xfrm>
              <a:off x="4841800" y="2362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30"/>
            <p:cNvSpPr/>
            <p:nvPr/>
          </p:nvSpPr>
          <p:spPr>
            <a:xfrm>
              <a:off x="4869300" y="2364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30"/>
            <p:cNvSpPr/>
            <p:nvPr/>
          </p:nvSpPr>
          <p:spPr>
            <a:xfrm>
              <a:off x="4834275" y="2342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30"/>
            <p:cNvSpPr/>
            <p:nvPr/>
          </p:nvSpPr>
          <p:spPr>
            <a:xfrm>
              <a:off x="4847450" y="2341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30"/>
            <p:cNvSpPr/>
            <p:nvPr/>
          </p:nvSpPr>
          <p:spPr>
            <a:xfrm>
              <a:off x="4840675" y="2157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30"/>
            <p:cNvSpPr/>
            <p:nvPr/>
          </p:nvSpPr>
          <p:spPr>
            <a:xfrm>
              <a:off x="4858575" y="2156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30"/>
            <p:cNvSpPr/>
            <p:nvPr/>
          </p:nvSpPr>
          <p:spPr>
            <a:xfrm>
              <a:off x="4851800" y="21662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30"/>
            <p:cNvSpPr/>
            <p:nvPr/>
          </p:nvSpPr>
          <p:spPr>
            <a:xfrm>
              <a:off x="4851800" y="22112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30"/>
            <p:cNvSpPr/>
            <p:nvPr/>
          </p:nvSpPr>
          <p:spPr>
            <a:xfrm>
              <a:off x="4869675" y="2210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30"/>
            <p:cNvSpPr/>
            <p:nvPr/>
          </p:nvSpPr>
          <p:spPr>
            <a:xfrm>
              <a:off x="4855550" y="2198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30"/>
            <p:cNvSpPr/>
            <p:nvPr/>
          </p:nvSpPr>
          <p:spPr>
            <a:xfrm>
              <a:off x="4862525" y="2181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30"/>
            <p:cNvSpPr/>
            <p:nvPr/>
          </p:nvSpPr>
          <p:spPr>
            <a:xfrm>
              <a:off x="4847825" y="2186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30"/>
            <p:cNvSpPr/>
            <p:nvPr/>
          </p:nvSpPr>
          <p:spPr>
            <a:xfrm>
              <a:off x="4841050" y="2196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30"/>
            <p:cNvSpPr/>
            <p:nvPr/>
          </p:nvSpPr>
          <p:spPr>
            <a:xfrm>
              <a:off x="4868725" y="21978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30"/>
            <p:cNvSpPr/>
            <p:nvPr/>
          </p:nvSpPr>
          <p:spPr>
            <a:xfrm>
              <a:off x="4833700" y="21754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30"/>
            <p:cNvSpPr/>
            <p:nvPr/>
          </p:nvSpPr>
          <p:spPr>
            <a:xfrm>
              <a:off x="4846700" y="2174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30"/>
            <p:cNvSpPr/>
            <p:nvPr/>
          </p:nvSpPr>
          <p:spPr>
            <a:xfrm>
              <a:off x="4862900" y="2264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30"/>
            <p:cNvSpPr/>
            <p:nvPr/>
          </p:nvSpPr>
          <p:spPr>
            <a:xfrm>
              <a:off x="4880800" y="22631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30"/>
            <p:cNvSpPr/>
            <p:nvPr/>
          </p:nvSpPr>
          <p:spPr>
            <a:xfrm>
              <a:off x="4874000" y="2272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30"/>
            <p:cNvSpPr/>
            <p:nvPr/>
          </p:nvSpPr>
          <p:spPr>
            <a:xfrm>
              <a:off x="4866675" y="225187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30"/>
            <p:cNvSpPr/>
            <p:nvPr/>
          </p:nvSpPr>
          <p:spPr>
            <a:xfrm>
              <a:off x="4873625" y="2234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30"/>
            <p:cNvSpPr/>
            <p:nvPr/>
          </p:nvSpPr>
          <p:spPr>
            <a:xfrm>
              <a:off x="4858950" y="2240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30"/>
            <p:cNvSpPr/>
            <p:nvPr/>
          </p:nvSpPr>
          <p:spPr>
            <a:xfrm>
              <a:off x="4852175" y="2249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30"/>
            <p:cNvSpPr/>
            <p:nvPr/>
          </p:nvSpPr>
          <p:spPr>
            <a:xfrm>
              <a:off x="4879850" y="22511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30"/>
            <p:cNvSpPr/>
            <p:nvPr/>
          </p:nvSpPr>
          <p:spPr>
            <a:xfrm>
              <a:off x="4844825" y="2228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30"/>
            <p:cNvSpPr/>
            <p:nvPr/>
          </p:nvSpPr>
          <p:spPr>
            <a:xfrm>
              <a:off x="4857825" y="22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30"/>
            <p:cNvSpPr/>
            <p:nvPr/>
          </p:nvSpPr>
          <p:spPr>
            <a:xfrm>
              <a:off x="4862900" y="2219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30"/>
            <p:cNvSpPr/>
            <p:nvPr/>
          </p:nvSpPr>
          <p:spPr>
            <a:xfrm>
              <a:off x="4874000" y="2317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30"/>
            <p:cNvSpPr/>
            <p:nvPr/>
          </p:nvSpPr>
          <p:spPr>
            <a:xfrm>
              <a:off x="4891900" y="2316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30"/>
            <p:cNvSpPr/>
            <p:nvPr/>
          </p:nvSpPr>
          <p:spPr>
            <a:xfrm>
              <a:off x="4877775" y="2305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30"/>
            <p:cNvSpPr/>
            <p:nvPr/>
          </p:nvSpPr>
          <p:spPr>
            <a:xfrm>
              <a:off x="4884750" y="22876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30"/>
            <p:cNvSpPr/>
            <p:nvPr/>
          </p:nvSpPr>
          <p:spPr>
            <a:xfrm>
              <a:off x="4870050" y="22933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30"/>
            <p:cNvSpPr/>
            <p:nvPr/>
          </p:nvSpPr>
          <p:spPr>
            <a:xfrm>
              <a:off x="4863275" y="2302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30"/>
            <p:cNvSpPr/>
            <p:nvPr/>
          </p:nvSpPr>
          <p:spPr>
            <a:xfrm>
              <a:off x="4890950" y="2304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30"/>
            <p:cNvSpPr/>
            <p:nvPr/>
          </p:nvSpPr>
          <p:spPr>
            <a:xfrm>
              <a:off x="4855925" y="2282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30"/>
            <p:cNvSpPr/>
            <p:nvPr/>
          </p:nvSpPr>
          <p:spPr>
            <a:xfrm>
              <a:off x="4868925" y="2281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30"/>
            <p:cNvSpPr/>
            <p:nvPr/>
          </p:nvSpPr>
          <p:spPr>
            <a:xfrm>
              <a:off x="4885125" y="23709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30"/>
            <p:cNvSpPr/>
            <p:nvPr/>
          </p:nvSpPr>
          <p:spPr>
            <a:xfrm>
              <a:off x="4903000" y="2369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30"/>
            <p:cNvSpPr/>
            <p:nvPr/>
          </p:nvSpPr>
          <p:spPr>
            <a:xfrm>
              <a:off x="4896225" y="2379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30"/>
            <p:cNvSpPr/>
            <p:nvPr/>
          </p:nvSpPr>
          <p:spPr>
            <a:xfrm>
              <a:off x="4888875" y="23584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30"/>
            <p:cNvSpPr/>
            <p:nvPr/>
          </p:nvSpPr>
          <p:spPr>
            <a:xfrm>
              <a:off x="4895850" y="2340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30"/>
            <p:cNvSpPr/>
            <p:nvPr/>
          </p:nvSpPr>
          <p:spPr>
            <a:xfrm>
              <a:off x="4881175" y="2346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30"/>
            <p:cNvSpPr/>
            <p:nvPr/>
          </p:nvSpPr>
          <p:spPr>
            <a:xfrm>
              <a:off x="4874375" y="2356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30"/>
            <p:cNvSpPr/>
            <p:nvPr/>
          </p:nvSpPr>
          <p:spPr>
            <a:xfrm>
              <a:off x="4902075" y="2357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30"/>
            <p:cNvSpPr/>
            <p:nvPr/>
          </p:nvSpPr>
          <p:spPr>
            <a:xfrm>
              <a:off x="4867050" y="2335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30"/>
            <p:cNvSpPr/>
            <p:nvPr/>
          </p:nvSpPr>
          <p:spPr>
            <a:xfrm>
              <a:off x="4880025" y="2334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30"/>
            <p:cNvSpPr/>
            <p:nvPr/>
          </p:nvSpPr>
          <p:spPr>
            <a:xfrm>
              <a:off x="4885125" y="2326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30"/>
            <p:cNvSpPr/>
            <p:nvPr/>
          </p:nvSpPr>
          <p:spPr>
            <a:xfrm>
              <a:off x="4911850" y="2381825"/>
              <a:ext cx="5675" cy="4925"/>
            </a:xfrm>
            <a:custGeom>
              <a:avLst/>
              <a:gdLst/>
              <a:ahLst/>
              <a:cxnLst/>
              <a:rect l="l" t="t" r="r" b="b"/>
              <a:pathLst>
                <a:path w="227" h="197" extrusionOk="0">
                  <a:moveTo>
                    <a:pt x="136" y="0"/>
                  </a:moveTo>
                  <a:lnTo>
                    <a:pt x="1" y="196"/>
                  </a:lnTo>
                  <a:cubicBezTo>
                    <a:pt x="54" y="189"/>
                    <a:pt x="106" y="173"/>
                    <a:pt x="151" y="166"/>
                  </a:cubicBezTo>
                  <a:lnTo>
                    <a:pt x="227" y="5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30"/>
            <p:cNvSpPr/>
            <p:nvPr/>
          </p:nvSpPr>
          <p:spPr>
            <a:xfrm>
              <a:off x="4873250" y="2152275"/>
              <a:ext cx="6800" cy="7000"/>
            </a:xfrm>
            <a:custGeom>
              <a:avLst/>
              <a:gdLst/>
              <a:ahLst/>
              <a:cxnLst/>
              <a:rect l="l" t="t" r="r" b="b"/>
              <a:pathLst>
                <a:path w="272" h="280" extrusionOk="0">
                  <a:moveTo>
                    <a:pt x="151" y="0"/>
                  </a:moveTo>
                  <a:lnTo>
                    <a:pt x="1" y="219"/>
                  </a:lnTo>
                  <a:lnTo>
                    <a:pt x="99" y="279"/>
                  </a:lnTo>
                  <a:lnTo>
                    <a:pt x="272" y="16"/>
                  </a:lnTo>
                  <a:cubicBezTo>
                    <a:pt x="234" y="8"/>
                    <a:pt x="197" y="8"/>
                    <a:pt x="15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30"/>
            <p:cNvSpPr/>
            <p:nvPr/>
          </p:nvSpPr>
          <p:spPr>
            <a:xfrm>
              <a:off x="4884550" y="2159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30"/>
            <p:cNvSpPr/>
            <p:nvPr/>
          </p:nvSpPr>
          <p:spPr>
            <a:xfrm>
              <a:off x="4884375" y="2204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30"/>
            <p:cNvSpPr/>
            <p:nvPr/>
          </p:nvSpPr>
          <p:spPr>
            <a:xfrm>
              <a:off x="4902250" y="2203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30"/>
            <p:cNvSpPr/>
            <p:nvPr/>
          </p:nvSpPr>
          <p:spPr>
            <a:xfrm>
              <a:off x="4895675" y="2212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30"/>
            <p:cNvSpPr/>
            <p:nvPr/>
          </p:nvSpPr>
          <p:spPr>
            <a:xfrm>
              <a:off x="4888125" y="21918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30"/>
            <p:cNvSpPr/>
            <p:nvPr/>
          </p:nvSpPr>
          <p:spPr>
            <a:xfrm>
              <a:off x="4895100" y="2174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30"/>
            <p:cNvSpPr/>
            <p:nvPr/>
          </p:nvSpPr>
          <p:spPr>
            <a:xfrm>
              <a:off x="4880400" y="2179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30"/>
            <p:cNvSpPr/>
            <p:nvPr/>
          </p:nvSpPr>
          <p:spPr>
            <a:xfrm>
              <a:off x="4873825" y="2189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30"/>
            <p:cNvSpPr/>
            <p:nvPr/>
          </p:nvSpPr>
          <p:spPr>
            <a:xfrm>
              <a:off x="4901325" y="2191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30"/>
            <p:cNvSpPr/>
            <p:nvPr/>
          </p:nvSpPr>
          <p:spPr>
            <a:xfrm>
              <a:off x="4866300" y="2168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30"/>
            <p:cNvSpPr/>
            <p:nvPr/>
          </p:nvSpPr>
          <p:spPr>
            <a:xfrm>
              <a:off x="4879475" y="21677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30"/>
            <p:cNvSpPr/>
            <p:nvPr/>
          </p:nvSpPr>
          <p:spPr>
            <a:xfrm>
              <a:off x="4895475" y="22575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30"/>
            <p:cNvSpPr/>
            <p:nvPr/>
          </p:nvSpPr>
          <p:spPr>
            <a:xfrm>
              <a:off x="4913375" y="2256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30"/>
            <p:cNvSpPr/>
            <p:nvPr/>
          </p:nvSpPr>
          <p:spPr>
            <a:xfrm>
              <a:off x="4899250" y="2245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30"/>
            <p:cNvSpPr/>
            <p:nvPr/>
          </p:nvSpPr>
          <p:spPr>
            <a:xfrm>
              <a:off x="4906200" y="2227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30"/>
            <p:cNvSpPr/>
            <p:nvPr/>
          </p:nvSpPr>
          <p:spPr>
            <a:xfrm>
              <a:off x="4891525" y="2233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30"/>
            <p:cNvSpPr/>
            <p:nvPr/>
          </p:nvSpPr>
          <p:spPr>
            <a:xfrm>
              <a:off x="4884925" y="2242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30"/>
            <p:cNvSpPr/>
            <p:nvPr/>
          </p:nvSpPr>
          <p:spPr>
            <a:xfrm>
              <a:off x="4912425" y="22443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30"/>
            <p:cNvSpPr/>
            <p:nvPr/>
          </p:nvSpPr>
          <p:spPr>
            <a:xfrm>
              <a:off x="4877400" y="2221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30"/>
            <p:cNvSpPr/>
            <p:nvPr/>
          </p:nvSpPr>
          <p:spPr>
            <a:xfrm>
              <a:off x="4890575" y="2221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30"/>
            <p:cNvSpPr/>
            <p:nvPr/>
          </p:nvSpPr>
          <p:spPr>
            <a:xfrm>
              <a:off x="4909975" y="2215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30"/>
            <p:cNvSpPr/>
            <p:nvPr/>
          </p:nvSpPr>
          <p:spPr>
            <a:xfrm>
              <a:off x="4906575" y="23108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30"/>
            <p:cNvSpPr/>
            <p:nvPr/>
          </p:nvSpPr>
          <p:spPr>
            <a:xfrm>
              <a:off x="4924475" y="2309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30"/>
            <p:cNvSpPr/>
            <p:nvPr/>
          </p:nvSpPr>
          <p:spPr>
            <a:xfrm>
              <a:off x="4917875" y="2319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30"/>
            <p:cNvSpPr/>
            <p:nvPr/>
          </p:nvSpPr>
          <p:spPr>
            <a:xfrm>
              <a:off x="4910350" y="2298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30"/>
            <p:cNvSpPr/>
            <p:nvPr/>
          </p:nvSpPr>
          <p:spPr>
            <a:xfrm>
              <a:off x="4917325" y="2280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30"/>
            <p:cNvSpPr/>
            <p:nvPr/>
          </p:nvSpPr>
          <p:spPr>
            <a:xfrm>
              <a:off x="4902625" y="2286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30"/>
            <p:cNvSpPr/>
            <p:nvPr/>
          </p:nvSpPr>
          <p:spPr>
            <a:xfrm>
              <a:off x="4896050" y="2295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30"/>
            <p:cNvSpPr/>
            <p:nvPr/>
          </p:nvSpPr>
          <p:spPr>
            <a:xfrm>
              <a:off x="4923525" y="22974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30"/>
            <p:cNvSpPr/>
            <p:nvPr/>
          </p:nvSpPr>
          <p:spPr>
            <a:xfrm>
              <a:off x="4888500" y="2275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30"/>
            <p:cNvSpPr/>
            <p:nvPr/>
          </p:nvSpPr>
          <p:spPr>
            <a:xfrm>
              <a:off x="4901700" y="22743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30"/>
            <p:cNvSpPr/>
            <p:nvPr/>
          </p:nvSpPr>
          <p:spPr>
            <a:xfrm>
              <a:off x="4906775" y="2266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30"/>
            <p:cNvSpPr/>
            <p:nvPr/>
          </p:nvSpPr>
          <p:spPr>
            <a:xfrm>
              <a:off x="4917700" y="2364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30"/>
            <p:cNvSpPr/>
            <p:nvPr/>
          </p:nvSpPr>
          <p:spPr>
            <a:xfrm>
              <a:off x="4935575" y="2362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30"/>
            <p:cNvSpPr/>
            <p:nvPr/>
          </p:nvSpPr>
          <p:spPr>
            <a:xfrm>
              <a:off x="4929000" y="2372400"/>
              <a:ext cx="8300" cy="5875"/>
            </a:xfrm>
            <a:custGeom>
              <a:avLst/>
              <a:gdLst/>
              <a:ahLst/>
              <a:cxnLst/>
              <a:rect l="l" t="t" r="r" b="b"/>
              <a:pathLst>
                <a:path w="332" h="235" extrusionOk="0">
                  <a:moveTo>
                    <a:pt x="61" y="1"/>
                  </a:moveTo>
                  <a:lnTo>
                    <a:pt x="0" y="91"/>
                  </a:lnTo>
                  <a:lnTo>
                    <a:pt x="226" y="234"/>
                  </a:lnTo>
                  <a:cubicBezTo>
                    <a:pt x="264" y="219"/>
                    <a:pt x="294" y="196"/>
                    <a:pt x="332" y="174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30"/>
            <p:cNvSpPr/>
            <p:nvPr/>
          </p:nvSpPr>
          <p:spPr>
            <a:xfrm>
              <a:off x="4921450" y="235170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30"/>
            <p:cNvSpPr/>
            <p:nvPr/>
          </p:nvSpPr>
          <p:spPr>
            <a:xfrm>
              <a:off x="4928425" y="2334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30"/>
            <p:cNvSpPr/>
            <p:nvPr/>
          </p:nvSpPr>
          <p:spPr>
            <a:xfrm>
              <a:off x="4913750" y="2339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30"/>
            <p:cNvSpPr/>
            <p:nvPr/>
          </p:nvSpPr>
          <p:spPr>
            <a:xfrm>
              <a:off x="4907150" y="23492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30"/>
            <p:cNvSpPr/>
            <p:nvPr/>
          </p:nvSpPr>
          <p:spPr>
            <a:xfrm>
              <a:off x="4934650" y="2350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30"/>
            <p:cNvSpPr/>
            <p:nvPr/>
          </p:nvSpPr>
          <p:spPr>
            <a:xfrm>
              <a:off x="4899625" y="2328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30"/>
            <p:cNvSpPr/>
            <p:nvPr/>
          </p:nvSpPr>
          <p:spPr>
            <a:xfrm>
              <a:off x="4912800" y="2327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30"/>
            <p:cNvSpPr/>
            <p:nvPr/>
          </p:nvSpPr>
          <p:spPr>
            <a:xfrm>
              <a:off x="4923900" y="2380875"/>
              <a:ext cx="3425" cy="2475"/>
            </a:xfrm>
            <a:custGeom>
              <a:avLst/>
              <a:gdLst/>
              <a:ahLst/>
              <a:cxnLst/>
              <a:rect l="l" t="t" r="r" b="b"/>
              <a:pathLst>
                <a:path w="137" h="99" extrusionOk="0">
                  <a:moveTo>
                    <a:pt x="61" y="1"/>
                  </a:moveTo>
                  <a:lnTo>
                    <a:pt x="1" y="91"/>
                  </a:lnTo>
                  <a:lnTo>
                    <a:pt x="8" y="98"/>
                  </a:lnTo>
                  <a:cubicBezTo>
                    <a:pt x="54" y="83"/>
                    <a:pt x="99" y="68"/>
                    <a:pt x="136" y="4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30"/>
            <p:cNvSpPr/>
            <p:nvPr/>
          </p:nvSpPr>
          <p:spPr>
            <a:xfrm>
              <a:off x="4917125" y="21974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30"/>
            <p:cNvSpPr/>
            <p:nvPr/>
          </p:nvSpPr>
          <p:spPr>
            <a:xfrm>
              <a:off x="4928250" y="220575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294" y="234"/>
                  </a:lnTo>
                  <a:cubicBezTo>
                    <a:pt x="286" y="204"/>
                    <a:pt x="286" y="174"/>
                    <a:pt x="279" y="136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30"/>
            <p:cNvSpPr/>
            <p:nvPr/>
          </p:nvSpPr>
          <p:spPr>
            <a:xfrm>
              <a:off x="4920700" y="2185050"/>
              <a:ext cx="6625" cy="8100"/>
            </a:xfrm>
            <a:custGeom>
              <a:avLst/>
              <a:gdLst/>
              <a:ahLst/>
              <a:cxnLst/>
              <a:rect l="l" t="t" r="r" b="b"/>
              <a:pathLst>
                <a:path w="265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64" y="75"/>
                  </a:lnTo>
                  <a:cubicBezTo>
                    <a:pt x="264" y="60"/>
                    <a:pt x="257" y="53"/>
                    <a:pt x="249" y="45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30"/>
            <p:cNvSpPr/>
            <p:nvPr/>
          </p:nvSpPr>
          <p:spPr>
            <a:xfrm>
              <a:off x="4913000" y="2173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1" y="181"/>
                  </a:lnTo>
                  <a:cubicBezTo>
                    <a:pt x="324" y="174"/>
                    <a:pt x="316" y="159"/>
                    <a:pt x="301" y="151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30"/>
            <p:cNvSpPr/>
            <p:nvPr/>
          </p:nvSpPr>
          <p:spPr>
            <a:xfrm>
              <a:off x="4906400" y="21826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30"/>
            <p:cNvSpPr/>
            <p:nvPr/>
          </p:nvSpPr>
          <p:spPr>
            <a:xfrm>
              <a:off x="4898875" y="2161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cubicBezTo>
                    <a:pt x="264" y="53"/>
                    <a:pt x="256" y="46"/>
                    <a:pt x="249" y="38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30"/>
            <p:cNvSpPr/>
            <p:nvPr/>
          </p:nvSpPr>
          <p:spPr>
            <a:xfrm>
              <a:off x="4928250" y="2256025"/>
              <a:ext cx="3400" cy="2850"/>
            </a:xfrm>
            <a:custGeom>
              <a:avLst/>
              <a:gdLst/>
              <a:ahLst/>
              <a:cxnLst/>
              <a:rect l="l" t="t" r="r" b="b"/>
              <a:pathLst>
                <a:path w="136" h="114" extrusionOk="0">
                  <a:moveTo>
                    <a:pt x="38" y="1"/>
                  </a:moveTo>
                  <a:lnTo>
                    <a:pt x="0" y="61"/>
                  </a:lnTo>
                  <a:lnTo>
                    <a:pt x="91" y="114"/>
                  </a:lnTo>
                  <a:lnTo>
                    <a:pt x="136" y="53"/>
                  </a:lnTo>
                  <a:cubicBezTo>
                    <a:pt x="121" y="46"/>
                    <a:pt x="113" y="38"/>
                    <a:pt x="98" y="31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30"/>
            <p:cNvSpPr/>
            <p:nvPr/>
          </p:nvSpPr>
          <p:spPr>
            <a:xfrm>
              <a:off x="4924100" y="2226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30"/>
            <p:cNvSpPr/>
            <p:nvPr/>
          </p:nvSpPr>
          <p:spPr>
            <a:xfrm>
              <a:off x="4917500" y="22358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30"/>
            <p:cNvSpPr/>
            <p:nvPr/>
          </p:nvSpPr>
          <p:spPr>
            <a:xfrm>
              <a:off x="4923150" y="2214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30"/>
            <p:cNvSpPr/>
            <p:nvPr/>
          </p:nvSpPr>
          <p:spPr>
            <a:xfrm>
              <a:off x="4939350" y="2304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30"/>
            <p:cNvSpPr/>
            <p:nvPr/>
          </p:nvSpPr>
          <p:spPr>
            <a:xfrm>
              <a:off x="4957050" y="2302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30"/>
            <p:cNvSpPr/>
            <p:nvPr/>
          </p:nvSpPr>
          <p:spPr>
            <a:xfrm>
              <a:off x="4942925" y="2291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30"/>
            <p:cNvSpPr/>
            <p:nvPr/>
          </p:nvSpPr>
          <p:spPr>
            <a:xfrm>
              <a:off x="4950075" y="2275425"/>
              <a:ext cx="5300" cy="6800"/>
            </a:xfrm>
            <a:custGeom>
              <a:avLst/>
              <a:gdLst/>
              <a:ahLst/>
              <a:cxnLst/>
              <a:rect l="l" t="t" r="r" b="b"/>
              <a:pathLst>
                <a:path w="212" h="272" extrusionOk="0">
                  <a:moveTo>
                    <a:pt x="144" y="1"/>
                  </a:moveTo>
                  <a:lnTo>
                    <a:pt x="1" y="211"/>
                  </a:lnTo>
                  <a:lnTo>
                    <a:pt x="91" y="272"/>
                  </a:lnTo>
                  <a:lnTo>
                    <a:pt x="212" y="91"/>
                  </a:lnTo>
                  <a:cubicBezTo>
                    <a:pt x="189" y="61"/>
                    <a:pt x="167" y="31"/>
                    <a:pt x="144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30"/>
            <p:cNvSpPr/>
            <p:nvPr/>
          </p:nvSpPr>
          <p:spPr>
            <a:xfrm>
              <a:off x="4935200" y="2279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30"/>
            <p:cNvSpPr/>
            <p:nvPr/>
          </p:nvSpPr>
          <p:spPr>
            <a:xfrm>
              <a:off x="4928625" y="2289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30"/>
            <p:cNvSpPr/>
            <p:nvPr/>
          </p:nvSpPr>
          <p:spPr>
            <a:xfrm>
              <a:off x="4956100" y="2290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30"/>
            <p:cNvSpPr/>
            <p:nvPr/>
          </p:nvSpPr>
          <p:spPr>
            <a:xfrm>
              <a:off x="4921075" y="2268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30"/>
            <p:cNvSpPr/>
            <p:nvPr/>
          </p:nvSpPr>
          <p:spPr>
            <a:xfrm>
              <a:off x="4934275" y="2267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30"/>
            <p:cNvSpPr/>
            <p:nvPr/>
          </p:nvSpPr>
          <p:spPr>
            <a:xfrm>
              <a:off x="4950450" y="2357350"/>
              <a:ext cx="6050" cy="7350"/>
            </a:xfrm>
            <a:custGeom>
              <a:avLst/>
              <a:gdLst/>
              <a:ahLst/>
              <a:cxnLst/>
              <a:rect l="l" t="t" r="r" b="b"/>
              <a:pathLst>
                <a:path w="242" h="294" extrusionOk="0">
                  <a:moveTo>
                    <a:pt x="182" y="0"/>
                  </a:moveTo>
                  <a:lnTo>
                    <a:pt x="1" y="271"/>
                  </a:lnTo>
                  <a:lnTo>
                    <a:pt x="39" y="294"/>
                  </a:lnTo>
                  <a:cubicBezTo>
                    <a:pt x="106" y="211"/>
                    <a:pt x="174" y="128"/>
                    <a:pt x="242" y="38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30"/>
            <p:cNvSpPr/>
            <p:nvPr/>
          </p:nvSpPr>
          <p:spPr>
            <a:xfrm>
              <a:off x="4954050" y="2344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30"/>
            <p:cNvSpPr/>
            <p:nvPr/>
          </p:nvSpPr>
          <p:spPr>
            <a:xfrm>
              <a:off x="4961200" y="2327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30"/>
            <p:cNvSpPr/>
            <p:nvPr/>
          </p:nvSpPr>
          <p:spPr>
            <a:xfrm>
              <a:off x="4946325" y="2333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30"/>
            <p:cNvSpPr/>
            <p:nvPr/>
          </p:nvSpPr>
          <p:spPr>
            <a:xfrm>
              <a:off x="4939725" y="2342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30"/>
            <p:cNvSpPr/>
            <p:nvPr/>
          </p:nvSpPr>
          <p:spPr>
            <a:xfrm>
              <a:off x="4932200" y="2321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30"/>
            <p:cNvSpPr/>
            <p:nvPr/>
          </p:nvSpPr>
          <p:spPr>
            <a:xfrm>
              <a:off x="4945375" y="2320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30"/>
            <p:cNvSpPr/>
            <p:nvPr/>
          </p:nvSpPr>
          <p:spPr>
            <a:xfrm>
              <a:off x="4964775" y="2315725"/>
              <a:ext cx="4175" cy="7375"/>
            </a:xfrm>
            <a:custGeom>
              <a:avLst/>
              <a:gdLst/>
              <a:ahLst/>
              <a:cxnLst/>
              <a:rect l="l" t="t" r="r" b="b"/>
              <a:pathLst>
                <a:path w="167" h="295" extrusionOk="0">
                  <a:moveTo>
                    <a:pt x="159" y="0"/>
                  </a:moveTo>
                  <a:lnTo>
                    <a:pt x="0" y="234"/>
                  </a:lnTo>
                  <a:lnTo>
                    <a:pt x="91" y="294"/>
                  </a:lnTo>
                  <a:lnTo>
                    <a:pt x="166" y="189"/>
                  </a:lnTo>
                  <a:cubicBezTo>
                    <a:pt x="166" y="128"/>
                    <a:pt x="166" y="68"/>
                    <a:pt x="159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30"/>
            <p:cNvSpPr/>
            <p:nvPr/>
          </p:nvSpPr>
          <p:spPr>
            <a:xfrm>
              <a:off x="4950450" y="2312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137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30"/>
            <p:cNvSpPr/>
            <p:nvPr/>
          </p:nvSpPr>
          <p:spPr>
            <a:xfrm>
              <a:off x="4666300" y="2137400"/>
              <a:ext cx="288525" cy="268975"/>
            </a:xfrm>
            <a:custGeom>
              <a:avLst/>
              <a:gdLst/>
              <a:ahLst/>
              <a:cxnLst/>
              <a:rect l="l" t="t" r="r" b="b"/>
              <a:pathLst>
                <a:path w="11541" h="10759" extrusionOk="0">
                  <a:moveTo>
                    <a:pt x="7082" y="1"/>
                  </a:moveTo>
                  <a:cubicBezTo>
                    <a:pt x="6065" y="1"/>
                    <a:pt x="5084" y="562"/>
                    <a:pt x="4603" y="1529"/>
                  </a:cubicBezTo>
                  <a:lnTo>
                    <a:pt x="4528" y="1665"/>
                  </a:lnTo>
                  <a:lnTo>
                    <a:pt x="4392" y="1597"/>
                  </a:lnTo>
                  <a:cubicBezTo>
                    <a:pt x="3998" y="1401"/>
                    <a:pt x="3578" y="1308"/>
                    <a:pt x="3163" y="1308"/>
                  </a:cubicBezTo>
                  <a:cubicBezTo>
                    <a:pt x="2145" y="1308"/>
                    <a:pt x="1161" y="1869"/>
                    <a:pt x="679" y="2833"/>
                  </a:cubicBezTo>
                  <a:cubicBezTo>
                    <a:pt x="1" y="4196"/>
                    <a:pt x="551" y="5868"/>
                    <a:pt x="1914" y="6546"/>
                  </a:cubicBezTo>
                  <a:lnTo>
                    <a:pt x="2057" y="6614"/>
                  </a:lnTo>
                  <a:lnTo>
                    <a:pt x="1982" y="6757"/>
                  </a:lnTo>
                  <a:cubicBezTo>
                    <a:pt x="1304" y="8120"/>
                    <a:pt x="1861" y="9792"/>
                    <a:pt x="3225" y="10470"/>
                  </a:cubicBezTo>
                  <a:cubicBezTo>
                    <a:pt x="3617" y="10666"/>
                    <a:pt x="4035" y="10759"/>
                    <a:pt x="4449" y="10759"/>
                  </a:cubicBezTo>
                  <a:cubicBezTo>
                    <a:pt x="5465" y="10759"/>
                    <a:pt x="6451" y="10199"/>
                    <a:pt x="6938" y="9235"/>
                  </a:cubicBezTo>
                  <a:lnTo>
                    <a:pt x="7006" y="9092"/>
                  </a:lnTo>
                  <a:lnTo>
                    <a:pt x="7149" y="9160"/>
                  </a:lnTo>
                  <a:cubicBezTo>
                    <a:pt x="7543" y="9359"/>
                    <a:pt x="7964" y="9453"/>
                    <a:pt x="8379" y="9453"/>
                  </a:cubicBezTo>
                  <a:cubicBezTo>
                    <a:pt x="9393" y="9453"/>
                    <a:pt x="10374" y="8891"/>
                    <a:pt x="10855" y="7924"/>
                  </a:cubicBezTo>
                  <a:cubicBezTo>
                    <a:pt x="11540" y="6568"/>
                    <a:pt x="10983" y="4896"/>
                    <a:pt x="9619" y="4211"/>
                  </a:cubicBezTo>
                  <a:lnTo>
                    <a:pt x="9476" y="4143"/>
                  </a:lnTo>
                  <a:lnTo>
                    <a:pt x="9552" y="4000"/>
                  </a:lnTo>
                  <a:cubicBezTo>
                    <a:pt x="10230" y="2644"/>
                    <a:pt x="9672" y="972"/>
                    <a:pt x="8316" y="294"/>
                  </a:cubicBezTo>
                  <a:cubicBezTo>
                    <a:pt x="7920" y="95"/>
                    <a:pt x="7498" y="1"/>
                    <a:pt x="708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30"/>
            <p:cNvSpPr/>
            <p:nvPr/>
          </p:nvSpPr>
          <p:spPr>
            <a:xfrm>
              <a:off x="4662550" y="2134250"/>
              <a:ext cx="295850" cy="275275"/>
            </a:xfrm>
            <a:custGeom>
              <a:avLst/>
              <a:gdLst/>
              <a:ahLst/>
              <a:cxnLst/>
              <a:rect l="l" t="t" r="r" b="b"/>
              <a:pathLst>
                <a:path w="11834" h="11011" extrusionOk="0">
                  <a:moveTo>
                    <a:pt x="7223" y="251"/>
                  </a:moveTo>
                  <a:cubicBezTo>
                    <a:pt x="7622" y="251"/>
                    <a:pt x="8026" y="342"/>
                    <a:pt x="8406" y="533"/>
                  </a:cubicBezTo>
                  <a:cubicBezTo>
                    <a:pt x="9709" y="1181"/>
                    <a:pt x="10236" y="2770"/>
                    <a:pt x="9589" y="4073"/>
                  </a:cubicBezTo>
                  <a:lnTo>
                    <a:pt x="9521" y="4216"/>
                  </a:lnTo>
                  <a:cubicBezTo>
                    <a:pt x="9506" y="4247"/>
                    <a:pt x="9498" y="4277"/>
                    <a:pt x="9513" y="4307"/>
                  </a:cubicBezTo>
                  <a:cubicBezTo>
                    <a:pt x="9521" y="4344"/>
                    <a:pt x="9543" y="4367"/>
                    <a:pt x="9574" y="4382"/>
                  </a:cubicBezTo>
                  <a:lnTo>
                    <a:pt x="9717" y="4450"/>
                  </a:lnTo>
                  <a:cubicBezTo>
                    <a:pt x="11020" y="5105"/>
                    <a:pt x="11547" y="6694"/>
                    <a:pt x="10892" y="7998"/>
                  </a:cubicBezTo>
                  <a:cubicBezTo>
                    <a:pt x="10583" y="8623"/>
                    <a:pt x="10041" y="9090"/>
                    <a:pt x="9370" y="9316"/>
                  </a:cubicBezTo>
                  <a:cubicBezTo>
                    <a:pt x="9091" y="9409"/>
                    <a:pt x="8805" y="9455"/>
                    <a:pt x="8522" y="9455"/>
                  </a:cubicBezTo>
                  <a:cubicBezTo>
                    <a:pt x="8118" y="9455"/>
                    <a:pt x="7719" y="9362"/>
                    <a:pt x="7352" y="9180"/>
                  </a:cubicBezTo>
                  <a:lnTo>
                    <a:pt x="7208" y="9105"/>
                  </a:lnTo>
                  <a:cubicBezTo>
                    <a:pt x="7191" y="9096"/>
                    <a:pt x="7172" y="9092"/>
                    <a:pt x="7153" y="9092"/>
                  </a:cubicBezTo>
                  <a:cubicBezTo>
                    <a:pt x="7108" y="9092"/>
                    <a:pt x="7064" y="9117"/>
                    <a:pt x="7043" y="9165"/>
                  </a:cubicBezTo>
                  <a:lnTo>
                    <a:pt x="6975" y="9301"/>
                  </a:lnTo>
                  <a:cubicBezTo>
                    <a:pt x="6510" y="10225"/>
                    <a:pt x="5574" y="10763"/>
                    <a:pt x="4604" y="10763"/>
                  </a:cubicBezTo>
                  <a:cubicBezTo>
                    <a:pt x="4208" y="10763"/>
                    <a:pt x="3806" y="10673"/>
                    <a:pt x="3427" y="10483"/>
                  </a:cubicBezTo>
                  <a:cubicBezTo>
                    <a:pt x="2124" y="9835"/>
                    <a:pt x="1597" y="8246"/>
                    <a:pt x="2245" y="6943"/>
                  </a:cubicBezTo>
                  <a:lnTo>
                    <a:pt x="2320" y="6800"/>
                  </a:lnTo>
                  <a:cubicBezTo>
                    <a:pt x="2335" y="6770"/>
                    <a:pt x="2335" y="6732"/>
                    <a:pt x="2328" y="6702"/>
                  </a:cubicBezTo>
                  <a:cubicBezTo>
                    <a:pt x="2313" y="6672"/>
                    <a:pt x="2290" y="6649"/>
                    <a:pt x="2260" y="6634"/>
                  </a:cubicBezTo>
                  <a:lnTo>
                    <a:pt x="2124" y="6559"/>
                  </a:lnTo>
                  <a:cubicBezTo>
                    <a:pt x="821" y="5911"/>
                    <a:pt x="286" y="4322"/>
                    <a:pt x="942" y="3019"/>
                  </a:cubicBezTo>
                  <a:cubicBezTo>
                    <a:pt x="1258" y="2386"/>
                    <a:pt x="1800" y="1919"/>
                    <a:pt x="2471" y="1693"/>
                  </a:cubicBezTo>
                  <a:cubicBezTo>
                    <a:pt x="2742" y="1603"/>
                    <a:pt x="3028" y="1558"/>
                    <a:pt x="3314" y="1558"/>
                  </a:cubicBezTo>
                  <a:cubicBezTo>
                    <a:pt x="3714" y="1558"/>
                    <a:pt x="4113" y="1648"/>
                    <a:pt x="4482" y="1836"/>
                  </a:cubicBezTo>
                  <a:lnTo>
                    <a:pt x="4625" y="1904"/>
                  </a:lnTo>
                  <a:cubicBezTo>
                    <a:pt x="4643" y="1913"/>
                    <a:pt x="4662" y="1917"/>
                    <a:pt x="4681" y="1917"/>
                  </a:cubicBezTo>
                  <a:cubicBezTo>
                    <a:pt x="4726" y="1917"/>
                    <a:pt x="4770" y="1894"/>
                    <a:pt x="4791" y="1851"/>
                  </a:cubicBezTo>
                  <a:lnTo>
                    <a:pt x="4866" y="1708"/>
                  </a:lnTo>
                  <a:cubicBezTo>
                    <a:pt x="5325" y="785"/>
                    <a:pt x="6256" y="251"/>
                    <a:pt x="7223" y="251"/>
                  </a:cubicBezTo>
                  <a:close/>
                  <a:moveTo>
                    <a:pt x="7229" y="0"/>
                  </a:moveTo>
                  <a:cubicBezTo>
                    <a:pt x="6170" y="0"/>
                    <a:pt x="5147" y="586"/>
                    <a:pt x="4640" y="1595"/>
                  </a:cubicBezTo>
                  <a:lnTo>
                    <a:pt x="4625" y="1625"/>
                  </a:lnTo>
                  <a:lnTo>
                    <a:pt x="4595" y="1610"/>
                  </a:lnTo>
                  <a:cubicBezTo>
                    <a:pt x="4181" y="1402"/>
                    <a:pt x="3741" y="1304"/>
                    <a:pt x="3306" y="1304"/>
                  </a:cubicBezTo>
                  <a:cubicBezTo>
                    <a:pt x="2246" y="1304"/>
                    <a:pt x="1223" y="1891"/>
                    <a:pt x="716" y="2906"/>
                  </a:cubicBezTo>
                  <a:cubicBezTo>
                    <a:pt x="0" y="4329"/>
                    <a:pt x="580" y="6069"/>
                    <a:pt x="2011" y="6785"/>
                  </a:cubicBezTo>
                  <a:lnTo>
                    <a:pt x="2034" y="6800"/>
                  </a:lnTo>
                  <a:lnTo>
                    <a:pt x="2026" y="6830"/>
                  </a:lnTo>
                  <a:cubicBezTo>
                    <a:pt x="1311" y="8254"/>
                    <a:pt x="1891" y="9994"/>
                    <a:pt x="3314" y="10709"/>
                  </a:cubicBezTo>
                  <a:cubicBezTo>
                    <a:pt x="3721" y="10913"/>
                    <a:pt x="4158" y="11010"/>
                    <a:pt x="4602" y="11010"/>
                  </a:cubicBezTo>
                  <a:cubicBezTo>
                    <a:pt x="4911" y="11010"/>
                    <a:pt x="5220" y="10965"/>
                    <a:pt x="5521" y="10860"/>
                  </a:cubicBezTo>
                  <a:cubicBezTo>
                    <a:pt x="6259" y="10619"/>
                    <a:pt x="6854" y="10107"/>
                    <a:pt x="7193" y="9414"/>
                  </a:cubicBezTo>
                  <a:lnTo>
                    <a:pt x="7208" y="9383"/>
                  </a:lnTo>
                  <a:lnTo>
                    <a:pt x="7239" y="9399"/>
                  </a:lnTo>
                  <a:cubicBezTo>
                    <a:pt x="7643" y="9603"/>
                    <a:pt x="8081" y="9705"/>
                    <a:pt x="8524" y="9705"/>
                  </a:cubicBezTo>
                  <a:cubicBezTo>
                    <a:pt x="8832" y="9705"/>
                    <a:pt x="9143" y="9656"/>
                    <a:pt x="9446" y="9557"/>
                  </a:cubicBezTo>
                  <a:cubicBezTo>
                    <a:pt x="10184" y="9308"/>
                    <a:pt x="10779" y="8796"/>
                    <a:pt x="11118" y="8111"/>
                  </a:cubicBezTo>
                  <a:cubicBezTo>
                    <a:pt x="11833" y="6679"/>
                    <a:pt x="11253" y="4939"/>
                    <a:pt x="9830" y="4231"/>
                  </a:cubicBezTo>
                  <a:lnTo>
                    <a:pt x="9800" y="4216"/>
                  </a:lnTo>
                  <a:lnTo>
                    <a:pt x="9815" y="4186"/>
                  </a:lnTo>
                  <a:cubicBezTo>
                    <a:pt x="10523" y="2763"/>
                    <a:pt x="9943" y="1015"/>
                    <a:pt x="8519" y="307"/>
                  </a:cubicBezTo>
                  <a:cubicBezTo>
                    <a:pt x="8105" y="99"/>
                    <a:pt x="7664" y="0"/>
                    <a:pt x="72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30"/>
            <p:cNvSpPr/>
            <p:nvPr/>
          </p:nvSpPr>
          <p:spPr>
            <a:xfrm>
              <a:off x="4648050" y="2125725"/>
              <a:ext cx="288500" cy="268975"/>
            </a:xfrm>
            <a:custGeom>
              <a:avLst/>
              <a:gdLst/>
              <a:ahLst/>
              <a:cxnLst/>
              <a:rect l="l" t="t" r="r" b="b"/>
              <a:pathLst>
                <a:path w="11540" h="10759" extrusionOk="0">
                  <a:moveTo>
                    <a:pt x="7082" y="1"/>
                  </a:moveTo>
                  <a:cubicBezTo>
                    <a:pt x="6068" y="1"/>
                    <a:pt x="5089" y="562"/>
                    <a:pt x="4602" y="1529"/>
                  </a:cubicBezTo>
                  <a:lnTo>
                    <a:pt x="4535" y="1665"/>
                  </a:lnTo>
                  <a:lnTo>
                    <a:pt x="4391" y="1597"/>
                  </a:lnTo>
                  <a:cubicBezTo>
                    <a:pt x="3997" y="1401"/>
                    <a:pt x="3578" y="1308"/>
                    <a:pt x="3164" y="1308"/>
                  </a:cubicBezTo>
                  <a:cubicBezTo>
                    <a:pt x="2147" y="1308"/>
                    <a:pt x="1165" y="1869"/>
                    <a:pt x="678" y="2833"/>
                  </a:cubicBezTo>
                  <a:cubicBezTo>
                    <a:pt x="0" y="4196"/>
                    <a:pt x="558" y="5868"/>
                    <a:pt x="1921" y="6546"/>
                  </a:cubicBezTo>
                  <a:lnTo>
                    <a:pt x="2056" y="6614"/>
                  </a:lnTo>
                  <a:lnTo>
                    <a:pt x="1989" y="6757"/>
                  </a:lnTo>
                  <a:cubicBezTo>
                    <a:pt x="1303" y="8120"/>
                    <a:pt x="1861" y="9792"/>
                    <a:pt x="3224" y="10470"/>
                  </a:cubicBezTo>
                  <a:cubicBezTo>
                    <a:pt x="3618" y="10666"/>
                    <a:pt x="4038" y="10759"/>
                    <a:pt x="4453" y="10759"/>
                  </a:cubicBezTo>
                  <a:cubicBezTo>
                    <a:pt x="5471" y="10759"/>
                    <a:pt x="6455" y="10199"/>
                    <a:pt x="6937" y="9235"/>
                  </a:cubicBezTo>
                  <a:lnTo>
                    <a:pt x="7005" y="9092"/>
                  </a:lnTo>
                  <a:lnTo>
                    <a:pt x="7148" y="9160"/>
                  </a:lnTo>
                  <a:cubicBezTo>
                    <a:pt x="7544" y="9359"/>
                    <a:pt x="7966" y="9453"/>
                    <a:pt x="8382" y="9453"/>
                  </a:cubicBezTo>
                  <a:cubicBezTo>
                    <a:pt x="9396" y="9453"/>
                    <a:pt x="10375" y="8891"/>
                    <a:pt x="10862" y="7924"/>
                  </a:cubicBezTo>
                  <a:cubicBezTo>
                    <a:pt x="11540" y="6568"/>
                    <a:pt x="10982" y="4896"/>
                    <a:pt x="9626" y="4211"/>
                  </a:cubicBezTo>
                  <a:lnTo>
                    <a:pt x="9483" y="4143"/>
                  </a:lnTo>
                  <a:lnTo>
                    <a:pt x="9551" y="4000"/>
                  </a:lnTo>
                  <a:cubicBezTo>
                    <a:pt x="10236" y="2644"/>
                    <a:pt x="9679" y="972"/>
                    <a:pt x="8316" y="294"/>
                  </a:cubicBezTo>
                  <a:cubicBezTo>
                    <a:pt x="7920" y="95"/>
                    <a:pt x="7498" y="1"/>
                    <a:pt x="7082" y="1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30"/>
            <p:cNvSpPr/>
            <p:nvPr/>
          </p:nvSpPr>
          <p:spPr>
            <a:xfrm>
              <a:off x="4651625" y="2122575"/>
              <a:ext cx="281350" cy="275275"/>
            </a:xfrm>
            <a:custGeom>
              <a:avLst/>
              <a:gdLst/>
              <a:ahLst/>
              <a:cxnLst/>
              <a:rect l="l" t="t" r="r" b="b"/>
              <a:pathLst>
                <a:path w="11254" h="11011" extrusionOk="0">
                  <a:moveTo>
                    <a:pt x="6944" y="249"/>
                  </a:moveTo>
                  <a:cubicBezTo>
                    <a:pt x="7340" y="249"/>
                    <a:pt x="7742" y="338"/>
                    <a:pt x="8120" y="526"/>
                  </a:cubicBezTo>
                  <a:cubicBezTo>
                    <a:pt x="8745" y="842"/>
                    <a:pt x="9212" y="1384"/>
                    <a:pt x="9438" y="2055"/>
                  </a:cubicBezTo>
                  <a:cubicBezTo>
                    <a:pt x="9664" y="2733"/>
                    <a:pt x="9611" y="3448"/>
                    <a:pt x="9295" y="4073"/>
                  </a:cubicBezTo>
                  <a:lnTo>
                    <a:pt x="9227" y="4216"/>
                  </a:lnTo>
                  <a:cubicBezTo>
                    <a:pt x="9197" y="4277"/>
                    <a:pt x="9220" y="4352"/>
                    <a:pt x="9280" y="4382"/>
                  </a:cubicBezTo>
                  <a:lnTo>
                    <a:pt x="9423" y="4450"/>
                  </a:lnTo>
                  <a:cubicBezTo>
                    <a:pt x="10726" y="5105"/>
                    <a:pt x="11253" y="6694"/>
                    <a:pt x="10606" y="7998"/>
                  </a:cubicBezTo>
                  <a:cubicBezTo>
                    <a:pt x="10289" y="8623"/>
                    <a:pt x="9747" y="9090"/>
                    <a:pt x="9077" y="9316"/>
                  </a:cubicBezTo>
                  <a:cubicBezTo>
                    <a:pt x="8800" y="9409"/>
                    <a:pt x="8516" y="9455"/>
                    <a:pt x="8233" y="9455"/>
                  </a:cubicBezTo>
                  <a:cubicBezTo>
                    <a:pt x="7830" y="9455"/>
                    <a:pt x="7430" y="9362"/>
                    <a:pt x="7058" y="9180"/>
                  </a:cubicBezTo>
                  <a:lnTo>
                    <a:pt x="6922" y="9105"/>
                  </a:lnTo>
                  <a:cubicBezTo>
                    <a:pt x="6903" y="9096"/>
                    <a:pt x="6882" y="9092"/>
                    <a:pt x="6862" y="9092"/>
                  </a:cubicBezTo>
                  <a:cubicBezTo>
                    <a:pt x="6814" y="9092"/>
                    <a:pt x="6770" y="9117"/>
                    <a:pt x="6749" y="9165"/>
                  </a:cubicBezTo>
                  <a:lnTo>
                    <a:pt x="6681" y="9301"/>
                  </a:lnTo>
                  <a:cubicBezTo>
                    <a:pt x="6216" y="10225"/>
                    <a:pt x="5281" y="10763"/>
                    <a:pt x="4314" y="10763"/>
                  </a:cubicBezTo>
                  <a:cubicBezTo>
                    <a:pt x="3918" y="10763"/>
                    <a:pt x="3517" y="10673"/>
                    <a:pt x="3141" y="10483"/>
                  </a:cubicBezTo>
                  <a:cubicBezTo>
                    <a:pt x="2509" y="10167"/>
                    <a:pt x="2042" y="9625"/>
                    <a:pt x="1816" y="8954"/>
                  </a:cubicBezTo>
                  <a:cubicBezTo>
                    <a:pt x="1590" y="8284"/>
                    <a:pt x="1642" y="7568"/>
                    <a:pt x="1959" y="6943"/>
                  </a:cubicBezTo>
                  <a:lnTo>
                    <a:pt x="2026" y="6800"/>
                  </a:lnTo>
                  <a:cubicBezTo>
                    <a:pt x="2057" y="6740"/>
                    <a:pt x="2034" y="6664"/>
                    <a:pt x="1974" y="6634"/>
                  </a:cubicBezTo>
                  <a:lnTo>
                    <a:pt x="1831" y="6559"/>
                  </a:lnTo>
                  <a:cubicBezTo>
                    <a:pt x="528" y="5911"/>
                    <a:pt x="0" y="4322"/>
                    <a:pt x="648" y="3019"/>
                  </a:cubicBezTo>
                  <a:cubicBezTo>
                    <a:pt x="964" y="2386"/>
                    <a:pt x="1507" y="1919"/>
                    <a:pt x="2177" y="1693"/>
                  </a:cubicBezTo>
                  <a:cubicBezTo>
                    <a:pt x="2456" y="1603"/>
                    <a:pt x="2742" y="1558"/>
                    <a:pt x="3021" y="1558"/>
                  </a:cubicBezTo>
                  <a:cubicBezTo>
                    <a:pt x="3427" y="1558"/>
                    <a:pt x="3827" y="1648"/>
                    <a:pt x="4196" y="1836"/>
                  </a:cubicBezTo>
                  <a:lnTo>
                    <a:pt x="4331" y="1904"/>
                  </a:lnTo>
                  <a:cubicBezTo>
                    <a:pt x="4352" y="1913"/>
                    <a:pt x="4372" y="1917"/>
                    <a:pt x="4393" y="1917"/>
                  </a:cubicBezTo>
                  <a:cubicBezTo>
                    <a:pt x="4440" y="1917"/>
                    <a:pt x="4483" y="1894"/>
                    <a:pt x="4505" y="1851"/>
                  </a:cubicBezTo>
                  <a:lnTo>
                    <a:pt x="4572" y="1708"/>
                  </a:lnTo>
                  <a:cubicBezTo>
                    <a:pt x="5038" y="783"/>
                    <a:pt x="5974" y="249"/>
                    <a:pt x="6944" y="249"/>
                  </a:cubicBezTo>
                  <a:close/>
                  <a:moveTo>
                    <a:pt x="6940" y="1"/>
                  </a:moveTo>
                  <a:cubicBezTo>
                    <a:pt x="6632" y="1"/>
                    <a:pt x="6321" y="50"/>
                    <a:pt x="6019" y="149"/>
                  </a:cubicBezTo>
                  <a:cubicBezTo>
                    <a:pt x="5288" y="398"/>
                    <a:pt x="4693" y="910"/>
                    <a:pt x="4346" y="1595"/>
                  </a:cubicBezTo>
                  <a:lnTo>
                    <a:pt x="4331" y="1625"/>
                  </a:lnTo>
                  <a:lnTo>
                    <a:pt x="4309" y="1610"/>
                  </a:lnTo>
                  <a:cubicBezTo>
                    <a:pt x="3893" y="1402"/>
                    <a:pt x="3451" y="1304"/>
                    <a:pt x="3015" y="1304"/>
                  </a:cubicBezTo>
                  <a:cubicBezTo>
                    <a:pt x="1953" y="1304"/>
                    <a:pt x="930" y="1891"/>
                    <a:pt x="422" y="2906"/>
                  </a:cubicBezTo>
                  <a:cubicBezTo>
                    <a:pt x="83" y="3591"/>
                    <a:pt x="23" y="4375"/>
                    <a:pt x="271" y="5113"/>
                  </a:cubicBezTo>
                  <a:cubicBezTo>
                    <a:pt x="512" y="5843"/>
                    <a:pt x="1032" y="6438"/>
                    <a:pt x="1718" y="6785"/>
                  </a:cubicBezTo>
                  <a:lnTo>
                    <a:pt x="1748" y="6800"/>
                  </a:lnTo>
                  <a:lnTo>
                    <a:pt x="1733" y="6830"/>
                  </a:lnTo>
                  <a:cubicBezTo>
                    <a:pt x="1017" y="8254"/>
                    <a:pt x="1597" y="9994"/>
                    <a:pt x="3028" y="10709"/>
                  </a:cubicBezTo>
                  <a:cubicBezTo>
                    <a:pt x="3427" y="10913"/>
                    <a:pt x="3872" y="11010"/>
                    <a:pt x="4309" y="11010"/>
                  </a:cubicBezTo>
                  <a:cubicBezTo>
                    <a:pt x="4618" y="11010"/>
                    <a:pt x="4926" y="10965"/>
                    <a:pt x="5235" y="10860"/>
                  </a:cubicBezTo>
                  <a:cubicBezTo>
                    <a:pt x="5966" y="10619"/>
                    <a:pt x="6561" y="10107"/>
                    <a:pt x="6907" y="9414"/>
                  </a:cubicBezTo>
                  <a:lnTo>
                    <a:pt x="6922" y="9383"/>
                  </a:lnTo>
                  <a:lnTo>
                    <a:pt x="6945" y="9399"/>
                  </a:lnTo>
                  <a:cubicBezTo>
                    <a:pt x="7361" y="9607"/>
                    <a:pt x="7804" y="9705"/>
                    <a:pt x="8240" y="9705"/>
                  </a:cubicBezTo>
                  <a:cubicBezTo>
                    <a:pt x="9302" y="9705"/>
                    <a:pt x="10324" y="9120"/>
                    <a:pt x="10832" y="8111"/>
                  </a:cubicBezTo>
                  <a:cubicBezTo>
                    <a:pt x="11171" y="7418"/>
                    <a:pt x="11231" y="6634"/>
                    <a:pt x="10982" y="5904"/>
                  </a:cubicBezTo>
                  <a:cubicBezTo>
                    <a:pt x="10741" y="5165"/>
                    <a:pt x="10222" y="4570"/>
                    <a:pt x="9536" y="4224"/>
                  </a:cubicBezTo>
                  <a:lnTo>
                    <a:pt x="9506" y="4216"/>
                  </a:lnTo>
                  <a:lnTo>
                    <a:pt x="9521" y="4186"/>
                  </a:lnTo>
                  <a:cubicBezTo>
                    <a:pt x="10237" y="2755"/>
                    <a:pt x="9657" y="1015"/>
                    <a:pt x="8225" y="307"/>
                  </a:cubicBezTo>
                  <a:cubicBezTo>
                    <a:pt x="7821" y="103"/>
                    <a:pt x="7383" y="1"/>
                    <a:pt x="694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30"/>
            <p:cNvSpPr/>
            <p:nvPr/>
          </p:nvSpPr>
          <p:spPr>
            <a:xfrm>
              <a:off x="4788150" y="2216575"/>
              <a:ext cx="44075" cy="58975"/>
            </a:xfrm>
            <a:custGeom>
              <a:avLst/>
              <a:gdLst/>
              <a:ahLst/>
              <a:cxnLst/>
              <a:rect l="l" t="t" r="r" b="b"/>
              <a:pathLst>
                <a:path w="1763" h="2359" extrusionOk="0">
                  <a:moveTo>
                    <a:pt x="700" y="0"/>
                  </a:moveTo>
                  <a:cubicBezTo>
                    <a:pt x="633" y="0"/>
                    <a:pt x="565" y="11"/>
                    <a:pt x="497" y="35"/>
                  </a:cubicBezTo>
                  <a:cubicBezTo>
                    <a:pt x="173" y="140"/>
                    <a:pt x="0" y="487"/>
                    <a:pt x="106" y="810"/>
                  </a:cubicBezTo>
                  <a:lnTo>
                    <a:pt x="482" y="1940"/>
                  </a:lnTo>
                  <a:cubicBezTo>
                    <a:pt x="566" y="2197"/>
                    <a:pt x="805" y="2359"/>
                    <a:pt x="1062" y="2359"/>
                  </a:cubicBezTo>
                  <a:cubicBezTo>
                    <a:pt x="1130" y="2359"/>
                    <a:pt x="1198" y="2348"/>
                    <a:pt x="1266" y="2324"/>
                  </a:cubicBezTo>
                  <a:cubicBezTo>
                    <a:pt x="1582" y="2219"/>
                    <a:pt x="1763" y="1872"/>
                    <a:pt x="1650" y="1549"/>
                  </a:cubicBezTo>
                  <a:lnTo>
                    <a:pt x="1273" y="419"/>
                  </a:lnTo>
                  <a:cubicBezTo>
                    <a:pt x="1190" y="162"/>
                    <a:pt x="955" y="0"/>
                    <a:pt x="7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30"/>
            <p:cNvSpPr/>
            <p:nvPr/>
          </p:nvSpPr>
          <p:spPr>
            <a:xfrm>
              <a:off x="4786250" y="2213350"/>
              <a:ext cx="47675" cy="65300"/>
            </a:xfrm>
            <a:custGeom>
              <a:avLst/>
              <a:gdLst/>
              <a:ahLst/>
              <a:cxnLst/>
              <a:rect l="l" t="t" r="r" b="b"/>
              <a:pathLst>
                <a:path w="1907" h="2612" extrusionOk="0">
                  <a:moveTo>
                    <a:pt x="769" y="254"/>
                  </a:moveTo>
                  <a:cubicBezTo>
                    <a:pt x="844" y="254"/>
                    <a:pt x="920" y="269"/>
                    <a:pt x="988" y="307"/>
                  </a:cubicBezTo>
                  <a:cubicBezTo>
                    <a:pt x="1108" y="367"/>
                    <a:pt x="1191" y="465"/>
                    <a:pt x="1236" y="593"/>
                  </a:cubicBezTo>
                  <a:lnTo>
                    <a:pt x="1613" y="1715"/>
                  </a:lnTo>
                  <a:cubicBezTo>
                    <a:pt x="1650" y="1843"/>
                    <a:pt x="1643" y="1971"/>
                    <a:pt x="1583" y="2092"/>
                  </a:cubicBezTo>
                  <a:cubicBezTo>
                    <a:pt x="1522" y="2212"/>
                    <a:pt x="1424" y="2295"/>
                    <a:pt x="1296" y="2340"/>
                  </a:cubicBezTo>
                  <a:cubicBezTo>
                    <a:pt x="1248" y="2356"/>
                    <a:pt x="1197" y="2363"/>
                    <a:pt x="1146" y="2363"/>
                  </a:cubicBezTo>
                  <a:cubicBezTo>
                    <a:pt x="1070" y="2363"/>
                    <a:pt x="995" y="2346"/>
                    <a:pt x="927" y="2310"/>
                  </a:cubicBezTo>
                  <a:cubicBezTo>
                    <a:pt x="807" y="2250"/>
                    <a:pt x="716" y="2152"/>
                    <a:pt x="679" y="2024"/>
                  </a:cubicBezTo>
                  <a:lnTo>
                    <a:pt x="302" y="902"/>
                  </a:lnTo>
                  <a:cubicBezTo>
                    <a:pt x="264" y="774"/>
                    <a:pt x="272" y="646"/>
                    <a:pt x="332" y="525"/>
                  </a:cubicBezTo>
                  <a:cubicBezTo>
                    <a:pt x="385" y="405"/>
                    <a:pt x="490" y="322"/>
                    <a:pt x="611" y="277"/>
                  </a:cubicBezTo>
                  <a:cubicBezTo>
                    <a:pt x="664" y="262"/>
                    <a:pt x="716" y="254"/>
                    <a:pt x="769" y="254"/>
                  </a:cubicBezTo>
                  <a:close/>
                  <a:moveTo>
                    <a:pt x="773" y="1"/>
                  </a:moveTo>
                  <a:cubicBezTo>
                    <a:pt x="694" y="1"/>
                    <a:pt x="614" y="15"/>
                    <a:pt x="536" y="43"/>
                  </a:cubicBezTo>
                  <a:cubicBezTo>
                    <a:pt x="347" y="103"/>
                    <a:pt x="197" y="239"/>
                    <a:pt x="106" y="412"/>
                  </a:cubicBezTo>
                  <a:cubicBezTo>
                    <a:pt x="16" y="593"/>
                    <a:pt x="1" y="789"/>
                    <a:pt x="61" y="977"/>
                  </a:cubicBezTo>
                  <a:lnTo>
                    <a:pt x="438" y="2107"/>
                  </a:lnTo>
                  <a:cubicBezTo>
                    <a:pt x="505" y="2295"/>
                    <a:pt x="634" y="2446"/>
                    <a:pt x="814" y="2536"/>
                  </a:cubicBezTo>
                  <a:cubicBezTo>
                    <a:pt x="920" y="2589"/>
                    <a:pt x="1033" y="2612"/>
                    <a:pt x="1146" y="2612"/>
                  </a:cubicBezTo>
                  <a:cubicBezTo>
                    <a:pt x="1221" y="2612"/>
                    <a:pt x="1304" y="2604"/>
                    <a:pt x="1379" y="2574"/>
                  </a:cubicBezTo>
                  <a:cubicBezTo>
                    <a:pt x="1568" y="2514"/>
                    <a:pt x="1718" y="2378"/>
                    <a:pt x="1809" y="2205"/>
                  </a:cubicBezTo>
                  <a:cubicBezTo>
                    <a:pt x="1899" y="2024"/>
                    <a:pt x="1906" y="1828"/>
                    <a:pt x="1846" y="1640"/>
                  </a:cubicBezTo>
                  <a:lnTo>
                    <a:pt x="1470" y="510"/>
                  </a:lnTo>
                  <a:cubicBezTo>
                    <a:pt x="1409" y="322"/>
                    <a:pt x="1274" y="171"/>
                    <a:pt x="1101" y="81"/>
                  </a:cubicBezTo>
                  <a:cubicBezTo>
                    <a:pt x="995" y="28"/>
                    <a:pt x="885" y="1"/>
                    <a:pt x="7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30"/>
            <p:cNvSpPr/>
            <p:nvPr/>
          </p:nvSpPr>
          <p:spPr>
            <a:xfrm>
              <a:off x="4788525" y="2219125"/>
              <a:ext cx="22425" cy="31925"/>
            </a:xfrm>
            <a:custGeom>
              <a:avLst/>
              <a:gdLst/>
              <a:ahLst/>
              <a:cxnLst/>
              <a:rect l="l" t="t" r="r" b="b"/>
              <a:pathLst>
                <a:path w="897" h="1277" extrusionOk="0">
                  <a:moveTo>
                    <a:pt x="332" y="0"/>
                  </a:moveTo>
                  <a:cubicBezTo>
                    <a:pt x="113" y="151"/>
                    <a:pt x="0" y="437"/>
                    <a:pt x="91" y="708"/>
                  </a:cubicBezTo>
                  <a:lnTo>
                    <a:pt x="204" y="1047"/>
                  </a:lnTo>
                  <a:cubicBezTo>
                    <a:pt x="252" y="1186"/>
                    <a:pt x="382" y="1276"/>
                    <a:pt x="520" y="1276"/>
                  </a:cubicBezTo>
                  <a:cubicBezTo>
                    <a:pt x="555" y="1276"/>
                    <a:pt x="591" y="1270"/>
                    <a:pt x="625" y="1258"/>
                  </a:cubicBezTo>
                  <a:cubicBezTo>
                    <a:pt x="799" y="1198"/>
                    <a:pt x="897" y="1010"/>
                    <a:pt x="836" y="836"/>
                  </a:cubicBezTo>
                  <a:lnTo>
                    <a:pt x="633" y="226"/>
                  </a:lnTo>
                  <a:cubicBezTo>
                    <a:pt x="588" y="98"/>
                    <a:pt x="467" y="8"/>
                    <a:pt x="33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30"/>
            <p:cNvSpPr/>
            <p:nvPr/>
          </p:nvSpPr>
          <p:spPr>
            <a:xfrm>
              <a:off x="4785325" y="2216025"/>
              <a:ext cx="28075" cy="38150"/>
            </a:xfrm>
            <a:custGeom>
              <a:avLst/>
              <a:gdLst/>
              <a:ahLst/>
              <a:cxnLst/>
              <a:rect l="l" t="t" r="r" b="b"/>
              <a:pathLst>
                <a:path w="1123" h="1526" extrusionOk="0">
                  <a:moveTo>
                    <a:pt x="497" y="260"/>
                  </a:moveTo>
                  <a:cubicBezTo>
                    <a:pt x="565" y="275"/>
                    <a:pt x="618" y="328"/>
                    <a:pt x="640" y="396"/>
                  </a:cubicBezTo>
                  <a:lnTo>
                    <a:pt x="844" y="998"/>
                  </a:lnTo>
                  <a:cubicBezTo>
                    <a:pt x="859" y="1051"/>
                    <a:pt x="859" y="1111"/>
                    <a:pt x="836" y="1156"/>
                  </a:cubicBezTo>
                  <a:cubicBezTo>
                    <a:pt x="806" y="1209"/>
                    <a:pt x="768" y="1247"/>
                    <a:pt x="716" y="1262"/>
                  </a:cubicBezTo>
                  <a:cubicBezTo>
                    <a:pt x="692" y="1269"/>
                    <a:pt x="667" y="1272"/>
                    <a:pt x="642" y="1272"/>
                  </a:cubicBezTo>
                  <a:cubicBezTo>
                    <a:pt x="612" y="1272"/>
                    <a:pt x="582" y="1267"/>
                    <a:pt x="558" y="1254"/>
                  </a:cubicBezTo>
                  <a:cubicBezTo>
                    <a:pt x="505" y="1224"/>
                    <a:pt x="467" y="1186"/>
                    <a:pt x="452" y="1134"/>
                  </a:cubicBezTo>
                  <a:lnTo>
                    <a:pt x="339" y="795"/>
                  </a:lnTo>
                  <a:cubicBezTo>
                    <a:pt x="279" y="599"/>
                    <a:pt x="339" y="388"/>
                    <a:pt x="497" y="260"/>
                  </a:cubicBezTo>
                  <a:close/>
                  <a:moveTo>
                    <a:pt x="448" y="1"/>
                  </a:moveTo>
                  <a:cubicBezTo>
                    <a:pt x="429" y="1"/>
                    <a:pt x="408" y="8"/>
                    <a:pt x="392" y="19"/>
                  </a:cubicBezTo>
                  <a:cubicBezTo>
                    <a:pt x="113" y="207"/>
                    <a:pt x="0" y="554"/>
                    <a:pt x="106" y="870"/>
                  </a:cubicBezTo>
                  <a:lnTo>
                    <a:pt x="211" y="1209"/>
                  </a:lnTo>
                  <a:cubicBezTo>
                    <a:pt x="279" y="1405"/>
                    <a:pt x="460" y="1525"/>
                    <a:pt x="648" y="1525"/>
                  </a:cubicBezTo>
                  <a:cubicBezTo>
                    <a:pt x="701" y="1525"/>
                    <a:pt x="746" y="1518"/>
                    <a:pt x="791" y="1503"/>
                  </a:cubicBezTo>
                  <a:cubicBezTo>
                    <a:pt x="912" y="1465"/>
                    <a:pt x="1002" y="1382"/>
                    <a:pt x="1055" y="1269"/>
                  </a:cubicBezTo>
                  <a:cubicBezTo>
                    <a:pt x="1115" y="1164"/>
                    <a:pt x="1122" y="1036"/>
                    <a:pt x="1085" y="923"/>
                  </a:cubicBezTo>
                  <a:lnTo>
                    <a:pt x="881" y="313"/>
                  </a:lnTo>
                  <a:cubicBezTo>
                    <a:pt x="821" y="132"/>
                    <a:pt x="655" y="11"/>
                    <a:pt x="467" y="4"/>
                  </a:cubicBezTo>
                  <a:cubicBezTo>
                    <a:pt x="461" y="2"/>
                    <a:pt x="455" y="1"/>
                    <a:pt x="44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30"/>
            <p:cNvSpPr/>
            <p:nvPr/>
          </p:nvSpPr>
          <p:spPr>
            <a:xfrm>
              <a:off x="4747475" y="2230025"/>
              <a:ext cx="44075" cy="59075"/>
            </a:xfrm>
            <a:custGeom>
              <a:avLst/>
              <a:gdLst/>
              <a:ahLst/>
              <a:cxnLst/>
              <a:rect l="l" t="t" r="r" b="b"/>
              <a:pathLst>
                <a:path w="1763" h="2363" extrusionOk="0">
                  <a:moveTo>
                    <a:pt x="691" y="1"/>
                  </a:moveTo>
                  <a:cubicBezTo>
                    <a:pt x="627" y="1"/>
                    <a:pt x="562" y="10"/>
                    <a:pt x="497" y="31"/>
                  </a:cubicBezTo>
                  <a:cubicBezTo>
                    <a:pt x="173" y="144"/>
                    <a:pt x="0" y="491"/>
                    <a:pt x="113" y="815"/>
                  </a:cubicBezTo>
                  <a:lnTo>
                    <a:pt x="482" y="1945"/>
                  </a:lnTo>
                  <a:cubicBezTo>
                    <a:pt x="572" y="2197"/>
                    <a:pt x="810" y="2363"/>
                    <a:pt x="1067" y="2363"/>
                  </a:cubicBezTo>
                  <a:cubicBezTo>
                    <a:pt x="1133" y="2363"/>
                    <a:pt x="1200" y="2352"/>
                    <a:pt x="1266" y="2329"/>
                  </a:cubicBezTo>
                  <a:cubicBezTo>
                    <a:pt x="1589" y="2223"/>
                    <a:pt x="1763" y="1877"/>
                    <a:pt x="1657" y="1553"/>
                  </a:cubicBezTo>
                  <a:lnTo>
                    <a:pt x="1281" y="423"/>
                  </a:lnTo>
                  <a:cubicBezTo>
                    <a:pt x="1190" y="163"/>
                    <a:pt x="949" y="1"/>
                    <a:pt x="6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30"/>
            <p:cNvSpPr/>
            <p:nvPr/>
          </p:nvSpPr>
          <p:spPr>
            <a:xfrm>
              <a:off x="4745575" y="2226950"/>
              <a:ext cx="47875" cy="65250"/>
            </a:xfrm>
            <a:custGeom>
              <a:avLst/>
              <a:gdLst/>
              <a:ahLst/>
              <a:cxnLst/>
              <a:rect l="l" t="t" r="r" b="b"/>
              <a:pathLst>
                <a:path w="1915" h="2610" extrusionOk="0">
                  <a:moveTo>
                    <a:pt x="769" y="252"/>
                  </a:moveTo>
                  <a:cubicBezTo>
                    <a:pt x="844" y="252"/>
                    <a:pt x="920" y="267"/>
                    <a:pt x="988" y="305"/>
                  </a:cubicBezTo>
                  <a:cubicBezTo>
                    <a:pt x="1108" y="365"/>
                    <a:pt x="1191" y="463"/>
                    <a:pt x="1236" y="584"/>
                  </a:cubicBezTo>
                  <a:lnTo>
                    <a:pt x="1613" y="1714"/>
                  </a:lnTo>
                  <a:cubicBezTo>
                    <a:pt x="1650" y="1842"/>
                    <a:pt x="1643" y="1970"/>
                    <a:pt x="1583" y="2090"/>
                  </a:cubicBezTo>
                  <a:cubicBezTo>
                    <a:pt x="1522" y="2203"/>
                    <a:pt x="1424" y="2294"/>
                    <a:pt x="1304" y="2339"/>
                  </a:cubicBezTo>
                  <a:cubicBezTo>
                    <a:pt x="1252" y="2354"/>
                    <a:pt x="1199" y="2362"/>
                    <a:pt x="1147" y="2362"/>
                  </a:cubicBezTo>
                  <a:cubicBezTo>
                    <a:pt x="1070" y="2362"/>
                    <a:pt x="995" y="2345"/>
                    <a:pt x="927" y="2309"/>
                  </a:cubicBezTo>
                  <a:cubicBezTo>
                    <a:pt x="807" y="2248"/>
                    <a:pt x="724" y="2150"/>
                    <a:pt x="679" y="2022"/>
                  </a:cubicBezTo>
                  <a:lnTo>
                    <a:pt x="302" y="900"/>
                  </a:lnTo>
                  <a:cubicBezTo>
                    <a:pt x="264" y="772"/>
                    <a:pt x="272" y="636"/>
                    <a:pt x="332" y="523"/>
                  </a:cubicBezTo>
                  <a:cubicBezTo>
                    <a:pt x="393" y="403"/>
                    <a:pt x="490" y="320"/>
                    <a:pt x="619" y="275"/>
                  </a:cubicBezTo>
                  <a:cubicBezTo>
                    <a:pt x="664" y="260"/>
                    <a:pt x="716" y="252"/>
                    <a:pt x="769" y="252"/>
                  </a:cubicBezTo>
                  <a:close/>
                  <a:moveTo>
                    <a:pt x="775" y="0"/>
                  </a:moveTo>
                  <a:cubicBezTo>
                    <a:pt x="695" y="0"/>
                    <a:pt x="615" y="14"/>
                    <a:pt x="536" y="41"/>
                  </a:cubicBezTo>
                  <a:cubicBezTo>
                    <a:pt x="347" y="102"/>
                    <a:pt x="197" y="237"/>
                    <a:pt x="106" y="410"/>
                  </a:cubicBezTo>
                  <a:cubicBezTo>
                    <a:pt x="16" y="591"/>
                    <a:pt x="1" y="787"/>
                    <a:pt x="69" y="975"/>
                  </a:cubicBezTo>
                  <a:lnTo>
                    <a:pt x="445" y="2105"/>
                  </a:lnTo>
                  <a:cubicBezTo>
                    <a:pt x="506" y="2294"/>
                    <a:pt x="634" y="2444"/>
                    <a:pt x="814" y="2535"/>
                  </a:cubicBezTo>
                  <a:cubicBezTo>
                    <a:pt x="920" y="2587"/>
                    <a:pt x="1033" y="2610"/>
                    <a:pt x="1146" y="2610"/>
                  </a:cubicBezTo>
                  <a:cubicBezTo>
                    <a:pt x="1221" y="2610"/>
                    <a:pt x="1304" y="2602"/>
                    <a:pt x="1379" y="2572"/>
                  </a:cubicBezTo>
                  <a:cubicBezTo>
                    <a:pt x="1568" y="2512"/>
                    <a:pt x="1718" y="2376"/>
                    <a:pt x="1809" y="2203"/>
                  </a:cubicBezTo>
                  <a:cubicBezTo>
                    <a:pt x="1899" y="2022"/>
                    <a:pt x="1914" y="1827"/>
                    <a:pt x="1846" y="1638"/>
                  </a:cubicBezTo>
                  <a:lnTo>
                    <a:pt x="1470" y="508"/>
                  </a:lnTo>
                  <a:cubicBezTo>
                    <a:pt x="1368" y="197"/>
                    <a:pt x="1081" y="0"/>
                    <a:pt x="77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30"/>
            <p:cNvSpPr/>
            <p:nvPr/>
          </p:nvSpPr>
          <p:spPr>
            <a:xfrm>
              <a:off x="4748025" y="2232675"/>
              <a:ext cx="22250" cy="31850"/>
            </a:xfrm>
            <a:custGeom>
              <a:avLst/>
              <a:gdLst/>
              <a:ahLst/>
              <a:cxnLst/>
              <a:rect l="l" t="t" r="r" b="b"/>
              <a:pathLst>
                <a:path w="890" h="1274" extrusionOk="0">
                  <a:moveTo>
                    <a:pt x="332" y="1"/>
                  </a:moveTo>
                  <a:cubicBezTo>
                    <a:pt x="106" y="151"/>
                    <a:pt x="1" y="438"/>
                    <a:pt x="91" y="709"/>
                  </a:cubicBezTo>
                  <a:lnTo>
                    <a:pt x="204" y="1048"/>
                  </a:lnTo>
                  <a:cubicBezTo>
                    <a:pt x="247" y="1188"/>
                    <a:pt x="378" y="1274"/>
                    <a:pt x="518" y="1274"/>
                  </a:cubicBezTo>
                  <a:cubicBezTo>
                    <a:pt x="551" y="1274"/>
                    <a:pt x="585" y="1269"/>
                    <a:pt x="618" y="1259"/>
                  </a:cubicBezTo>
                  <a:cubicBezTo>
                    <a:pt x="792" y="1198"/>
                    <a:pt x="890" y="1010"/>
                    <a:pt x="829" y="837"/>
                  </a:cubicBezTo>
                  <a:lnTo>
                    <a:pt x="626" y="227"/>
                  </a:lnTo>
                  <a:cubicBezTo>
                    <a:pt x="581" y="99"/>
                    <a:pt x="460" y="8"/>
                    <a:pt x="33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30"/>
            <p:cNvSpPr/>
            <p:nvPr/>
          </p:nvSpPr>
          <p:spPr>
            <a:xfrm>
              <a:off x="4744650" y="2229600"/>
              <a:ext cx="28075" cy="38125"/>
            </a:xfrm>
            <a:custGeom>
              <a:avLst/>
              <a:gdLst/>
              <a:ahLst/>
              <a:cxnLst/>
              <a:rect l="l" t="t" r="r" b="b"/>
              <a:pathLst>
                <a:path w="1123" h="1525" extrusionOk="0">
                  <a:moveTo>
                    <a:pt x="497" y="259"/>
                  </a:moveTo>
                  <a:cubicBezTo>
                    <a:pt x="565" y="274"/>
                    <a:pt x="618" y="320"/>
                    <a:pt x="640" y="395"/>
                  </a:cubicBezTo>
                  <a:lnTo>
                    <a:pt x="844" y="997"/>
                  </a:lnTo>
                  <a:cubicBezTo>
                    <a:pt x="866" y="1050"/>
                    <a:pt x="859" y="1110"/>
                    <a:pt x="836" y="1156"/>
                  </a:cubicBezTo>
                  <a:cubicBezTo>
                    <a:pt x="814" y="1208"/>
                    <a:pt x="768" y="1246"/>
                    <a:pt x="716" y="1261"/>
                  </a:cubicBezTo>
                  <a:cubicBezTo>
                    <a:pt x="694" y="1267"/>
                    <a:pt x="672" y="1271"/>
                    <a:pt x="650" y="1271"/>
                  </a:cubicBezTo>
                  <a:cubicBezTo>
                    <a:pt x="619" y="1271"/>
                    <a:pt x="588" y="1264"/>
                    <a:pt x="558" y="1246"/>
                  </a:cubicBezTo>
                  <a:cubicBezTo>
                    <a:pt x="512" y="1223"/>
                    <a:pt x="475" y="1186"/>
                    <a:pt x="452" y="1133"/>
                  </a:cubicBezTo>
                  <a:lnTo>
                    <a:pt x="339" y="794"/>
                  </a:lnTo>
                  <a:cubicBezTo>
                    <a:pt x="279" y="598"/>
                    <a:pt x="339" y="387"/>
                    <a:pt x="497" y="259"/>
                  </a:cubicBezTo>
                  <a:close/>
                  <a:moveTo>
                    <a:pt x="448" y="0"/>
                  </a:moveTo>
                  <a:cubicBezTo>
                    <a:pt x="429" y="0"/>
                    <a:pt x="408" y="7"/>
                    <a:pt x="392" y="18"/>
                  </a:cubicBezTo>
                  <a:cubicBezTo>
                    <a:pt x="121" y="207"/>
                    <a:pt x="0" y="553"/>
                    <a:pt x="106" y="869"/>
                  </a:cubicBezTo>
                  <a:lnTo>
                    <a:pt x="219" y="1208"/>
                  </a:lnTo>
                  <a:cubicBezTo>
                    <a:pt x="256" y="1329"/>
                    <a:pt x="339" y="1419"/>
                    <a:pt x="445" y="1472"/>
                  </a:cubicBezTo>
                  <a:cubicBezTo>
                    <a:pt x="512" y="1510"/>
                    <a:pt x="580" y="1525"/>
                    <a:pt x="648" y="1525"/>
                  </a:cubicBezTo>
                  <a:cubicBezTo>
                    <a:pt x="701" y="1525"/>
                    <a:pt x="746" y="1517"/>
                    <a:pt x="799" y="1502"/>
                  </a:cubicBezTo>
                  <a:cubicBezTo>
                    <a:pt x="912" y="1457"/>
                    <a:pt x="1002" y="1382"/>
                    <a:pt x="1062" y="1269"/>
                  </a:cubicBezTo>
                  <a:cubicBezTo>
                    <a:pt x="1115" y="1163"/>
                    <a:pt x="1123" y="1035"/>
                    <a:pt x="1085" y="922"/>
                  </a:cubicBezTo>
                  <a:lnTo>
                    <a:pt x="881" y="312"/>
                  </a:lnTo>
                  <a:cubicBezTo>
                    <a:pt x="821" y="131"/>
                    <a:pt x="663" y="11"/>
                    <a:pt x="467" y="3"/>
                  </a:cubicBezTo>
                  <a:cubicBezTo>
                    <a:pt x="461" y="1"/>
                    <a:pt x="455" y="0"/>
                    <a:pt x="44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30"/>
            <p:cNvSpPr/>
            <p:nvPr/>
          </p:nvSpPr>
          <p:spPr>
            <a:xfrm>
              <a:off x="4795100" y="2282825"/>
              <a:ext cx="11525" cy="6450"/>
            </a:xfrm>
            <a:custGeom>
              <a:avLst/>
              <a:gdLst/>
              <a:ahLst/>
              <a:cxnLst/>
              <a:rect l="l" t="t" r="r" b="b"/>
              <a:pathLst>
                <a:path w="461" h="258" extrusionOk="0">
                  <a:moveTo>
                    <a:pt x="317" y="0"/>
                  </a:moveTo>
                  <a:cubicBezTo>
                    <a:pt x="280" y="0"/>
                    <a:pt x="238" y="7"/>
                    <a:pt x="197" y="21"/>
                  </a:cubicBezTo>
                  <a:cubicBezTo>
                    <a:pt x="76" y="59"/>
                    <a:pt x="1" y="141"/>
                    <a:pt x="23" y="202"/>
                  </a:cubicBezTo>
                  <a:cubicBezTo>
                    <a:pt x="33" y="236"/>
                    <a:pt x="86" y="258"/>
                    <a:pt x="153" y="258"/>
                  </a:cubicBezTo>
                  <a:cubicBezTo>
                    <a:pt x="187" y="258"/>
                    <a:pt x="226" y="252"/>
                    <a:pt x="264" y="239"/>
                  </a:cubicBezTo>
                  <a:cubicBezTo>
                    <a:pt x="385" y="202"/>
                    <a:pt x="460" y="119"/>
                    <a:pt x="445" y="59"/>
                  </a:cubicBezTo>
                  <a:cubicBezTo>
                    <a:pt x="431" y="20"/>
                    <a:pt x="380" y="0"/>
                    <a:pt x="317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30"/>
            <p:cNvSpPr/>
            <p:nvPr/>
          </p:nvSpPr>
          <p:spPr>
            <a:xfrm>
              <a:off x="4791525" y="2279675"/>
              <a:ext cx="18300" cy="12725"/>
            </a:xfrm>
            <a:custGeom>
              <a:avLst/>
              <a:gdLst/>
              <a:ahLst/>
              <a:cxnLst/>
              <a:rect l="l" t="t" r="r" b="b"/>
              <a:pathLst>
                <a:path w="732" h="509" extrusionOk="0">
                  <a:moveTo>
                    <a:pt x="460" y="0"/>
                  </a:moveTo>
                  <a:cubicBezTo>
                    <a:pt x="411" y="0"/>
                    <a:pt x="357" y="9"/>
                    <a:pt x="302" y="26"/>
                  </a:cubicBezTo>
                  <a:cubicBezTo>
                    <a:pt x="106" y="87"/>
                    <a:pt x="1" y="230"/>
                    <a:pt x="46" y="365"/>
                  </a:cubicBezTo>
                  <a:cubicBezTo>
                    <a:pt x="76" y="456"/>
                    <a:pt x="174" y="508"/>
                    <a:pt x="294" y="508"/>
                  </a:cubicBezTo>
                  <a:cubicBezTo>
                    <a:pt x="340" y="508"/>
                    <a:pt x="392" y="501"/>
                    <a:pt x="453" y="478"/>
                  </a:cubicBezTo>
                  <a:cubicBezTo>
                    <a:pt x="528" y="456"/>
                    <a:pt x="596" y="418"/>
                    <a:pt x="641" y="365"/>
                  </a:cubicBezTo>
                  <a:cubicBezTo>
                    <a:pt x="709" y="298"/>
                    <a:pt x="731" y="222"/>
                    <a:pt x="701" y="147"/>
                  </a:cubicBezTo>
                  <a:cubicBezTo>
                    <a:pt x="675" y="51"/>
                    <a:pt x="580" y="0"/>
                    <a:pt x="46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30"/>
            <p:cNvSpPr/>
            <p:nvPr/>
          </p:nvSpPr>
          <p:spPr>
            <a:xfrm>
              <a:off x="4834100" y="2269475"/>
              <a:ext cx="42200" cy="24875"/>
            </a:xfrm>
            <a:custGeom>
              <a:avLst/>
              <a:gdLst/>
              <a:ahLst/>
              <a:cxnLst/>
              <a:rect l="l" t="t" r="r" b="b"/>
              <a:pathLst>
                <a:path w="1688" h="995" extrusionOk="0">
                  <a:moveTo>
                    <a:pt x="1118" y="0"/>
                  </a:moveTo>
                  <a:cubicBezTo>
                    <a:pt x="989" y="0"/>
                    <a:pt x="846" y="24"/>
                    <a:pt x="701" y="73"/>
                  </a:cubicBezTo>
                  <a:cubicBezTo>
                    <a:pt x="279" y="208"/>
                    <a:pt x="0" y="517"/>
                    <a:pt x="83" y="751"/>
                  </a:cubicBezTo>
                  <a:cubicBezTo>
                    <a:pt x="133" y="906"/>
                    <a:pt x="329" y="995"/>
                    <a:pt x="579" y="995"/>
                  </a:cubicBezTo>
                  <a:cubicBezTo>
                    <a:pt x="705" y="995"/>
                    <a:pt x="845" y="972"/>
                    <a:pt x="987" y="924"/>
                  </a:cubicBezTo>
                  <a:cubicBezTo>
                    <a:pt x="1409" y="781"/>
                    <a:pt x="1687" y="480"/>
                    <a:pt x="1612" y="239"/>
                  </a:cubicBezTo>
                  <a:cubicBezTo>
                    <a:pt x="1558" y="85"/>
                    <a:pt x="1364" y="0"/>
                    <a:pt x="1118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30"/>
            <p:cNvSpPr/>
            <p:nvPr/>
          </p:nvSpPr>
          <p:spPr>
            <a:xfrm>
              <a:off x="4830500" y="2266325"/>
              <a:ext cx="48250" cy="31150"/>
            </a:xfrm>
            <a:custGeom>
              <a:avLst/>
              <a:gdLst/>
              <a:ahLst/>
              <a:cxnLst/>
              <a:rect l="l" t="t" r="r" b="b"/>
              <a:pathLst>
                <a:path w="1930" h="1246" extrusionOk="0">
                  <a:moveTo>
                    <a:pt x="1248" y="252"/>
                  </a:moveTo>
                  <a:cubicBezTo>
                    <a:pt x="1305" y="252"/>
                    <a:pt x="1359" y="257"/>
                    <a:pt x="1409" y="267"/>
                  </a:cubicBezTo>
                  <a:cubicBezTo>
                    <a:pt x="1530" y="289"/>
                    <a:pt x="1613" y="342"/>
                    <a:pt x="1635" y="410"/>
                  </a:cubicBezTo>
                  <a:cubicBezTo>
                    <a:pt x="1658" y="477"/>
                    <a:pt x="1620" y="568"/>
                    <a:pt x="1537" y="658"/>
                  </a:cubicBezTo>
                  <a:cubicBezTo>
                    <a:pt x="1440" y="771"/>
                    <a:pt x="1274" y="869"/>
                    <a:pt x="1093" y="929"/>
                  </a:cubicBezTo>
                  <a:cubicBezTo>
                    <a:pt x="961" y="973"/>
                    <a:pt x="833" y="992"/>
                    <a:pt x="722" y="992"/>
                  </a:cubicBezTo>
                  <a:cubicBezTo>
                    <a:pt x="522" y="992"/>
                    <a:pt x="374" y="931"/>
                    <a:pt x="340" y="839"/>
                  </a:cubicBezTo>
                  <a:cubicBezTo>
                    <a:pt x="295" y="696"/>
                    <a:pt x="521" y="440"/>
                    <a:pt x="890" y="312"/>
                  </a:cubicBezTo>
                  <a:cubicBezTo>
                    <a:pt x="1010" y="272"/>
                    <a:pt x="1134" y="252"/>
                    <a:pt x="1248" y="252"/>
                  </a:cubicBezTo>
                  <a:close/>
                  <a:moveTo>
                    <a:pt x="1259" y="0"/>
                  </a:moveTo>
                  <a:cubicBezTo>
                    <a:pt x="1115" y="0"/>
                    <a:pt x="961" y="27"/>
                    <a:pt x="807" y="78"/>
                  </a:cubicBezTo>
                  <a:cubicBezTo>
                    <a:pt x="310" y="244"/>
                    <a:pt x="1" y="613"/>
                    <a:pt x="106" y="914"/>
                  </a:cubicBezTo>
                  <a:cubicBezTo>
                    <a:pt x="174" y="1125"/>
                    <a:pt x="415" y="1246"/>
                    <a:pt x="724" y="1246"/>
                  </a:cubicBezTo>
                  <a:cubicBezTo>
                    <a:pt x="860" y="1246"/>
                    <a:pt x="1018" y="1223"/>
                    <a:pt x="1168" y="1170"/>
                  </a:cubicBezTo>
                  <a:cubicBezTo>
                    <a:pt x="1394" y="1095"/>
                    <a:pt x="1590" y="975"/>
                    <a:pt x="1726" y="832"/>
                  </a:cubicBezTo>
                  <a:cubicBezTo>
                    <a:pt x="1876" y="666"/>
                    <a:pt x="1929" y="485"/>
                    <a:pt x="1876" y="327"/>
                  </a:cubicBezTo>
                  <a:cubicBezTo>
                    <a:pt x="1824" y="169"/>
                    <a:pt x="1673" y="56"/>
                    <a:pt x="1455" y="18"/>
                  </a:cubicBezTo>
                  <a:cubicBezTo>
                    <a:pt x="1392" y="6"/>
                    <a:pt x="1327" y="0"/>
                    <a:pt x="125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30"/>
            <p:cNvSpPr/>
            <p:nvPr/>
          </p:nvSpPr>
          <p:spPr>
            <a:xfrm>
              <a:off x="4839925" y="2277975"/>
              <a:ext cx="12075" cy="7150"/>
            </a:xfrm>
            <a:custGeom>
              <a:avLst/>
              <a:gdLst/>
              <a:ahLst/>
              <a:cxnLst/>
              <a:rect l="l" t="t" r="r" b="b"/>
              <a:pathLst>
                <a:path w="483" h="286" extrusionOk="0">
                  <a:moveTo>
                    <a:pt x="316" y="1"/>
                  </a:moveTo>
                  <a:cubicBezTo>
                    <a:pt x="282" y="1"/>
                    <a:pt x="243" y="7"/>
                    <a:pt x="204" y="19"/>
                  </a:cubicBezTo>
                  <a:cubicBezTo>
                    <a:pt x="83" y="64"/>
                    <a:pt x="1" y="147"/>
                    <a:pt x="23" y="215"/>
                  </a:cubicBezTo>
                  <a:cubicBezTo>
                    <a:pt x="38" y="261"/>
                    <a:pt x="98" y="286"/>
                    <a:pt x="172" y="286"/>
                  </a:cubicBezTo>
                  <a:cubicBezTo>
                    <a:pt x="208" y="286"/>
                    <a:pt x="247" y="280"/>
                    <a:pt x="287" y="268"/>
                  </a:cubicBezTo>
                  <a:cubicBezTo>
                    <a:pt x="407" y="222"/>
                    <a:pt x="483" y="140"/>
                    <a:pt x="460" y="72"/>
                  </a:cubicBezTo>
                  <a:cubicBezTo>
                    <a:pt x="445" y="26"/>
                    <a:pt x="388" y="1"/>
                    <a:pt x="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30"/>
            <p:cNvSpPr/>
            <p:nvPr/>
          </p:nvSpPr>
          <p:spPr>
            <a:xfrm>
              <a:off x="4733725" y="2302850"/>
              <a:ext cx="42400" cy="24875"/>
            </a:xfrm>
            <a:custGeom>
              <a:avLst/>
              <a:gdLst/>
              <a:ahLst/>
              <a:cxnLst/>
              <a:rect l="l" t="t" r="r" b="b"/>
              <a:pathLst>
                <a:path w="1696" h="995" extrusionOk="0">
                  <a:moveTo>
                    <a:pt x="1116" y="0"/>
                  </a:moveTo>
                  <a:cubicBezTo>
                    <a:pt x="990" y="0"/>
                    <a:pt x="850" y="23"/>
                    <a:pt x="708" y="71"/>
                  </a:cubicBezTo>
                  <a:cubicBezTo>
                    <a:pt x="287" y="214"/>
                    <a:pt x="0" y="515"/>
                    <a:pt x="83" y="756"/>
                  </a:cubicBezTo>
                  <a:cubicBezTo>
                    <a:pt x="133" y="910"/>
                    <a:pt x="325" y="995"/>
                    <a:pt x="570" y="995"/>
                  </a:cubicBezTo>
                  <a:cubicBezTo>
                    <a:pt x="699" y="995"/>
                    <a:pt x="842" y="971"/>
                    <a:pt x="987" y="922"/>
                  </a:cubicBezTo>
                  <a:cubicBezTo>
                    <a:pt x="1416" y="787"/>
                    <a:pt x="1695" y="478"/>
                    <a:pt x="1612" y="244"/>
                  </a:cubicBezTo>
                  <a:cubicBezTo>
                    <a:pt x="1562" y="89"/>
                    <a:pt x="1366" y="0"/>
                    <a:pt x="1116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30"/>
            <p:cNvSpPr/>
            <p:nvPr/>
          </p:nvSpPr>
          <p:spPr>
            <a:xfrm>
              <a:off x="4731450" y="2299700"/>
              <a:ext cx="46925" cy="31100"/>
            </a:xfrm>
            <a:custGeom>
              <a:avLst/>
              <a:gdLst/>
              <a:ahLst/>
              <a:cxnLst/>
              <a:rect l="l" t="t" r="r" b="b"/>
              <a:pathLst>
                <a:path w="1877" h="1244" extrusionOk="0">
                  <a:moveTo>
                    <a:pt x="1206" y="250"/>
                  </a:moveTo>
                  <a:cubicBezTo>
                    <a:pt x="1409" y="250"/>
                    <a:pt x="1553" y="318"/>
                    <a:pt x="1583" y="408"/>
                  </a:cubicBezTo>
                  <a:cubicBezTo>
                    <a:pt x="1605" y="476"/>
                    <a:pt x="1575" y="566"/>
                    <a:pt x="1485" y="664"/>
                  </a:cubicBezTo>
                  <a:cubicBezTo>
                    <a:pt x="1387" y="769"/>
                    <a:pt x="1221" y="867"/>
                    <a:pt x="1040" y="935"/>
                  </a:cubicBezTo>
                  <a:cubicBezTo>
                    <a:pt x="920" y="975"/>
                    <a:pt x="796" y="995"/>
                    <a:pt x="682" y="995"/>
                  </a:cubicBezTo>
                  <a:cubicBezTo>
                    <a:pt x="625" y="995"/>
                    <a:pt x="571" y="990"/>
                    <a:pt x="521" y="980"/>
                  </a:cubicBezTo>
                  <a:cubicBezTo>
                    <a:pt x="400" y="958"/>
                    <a:pt x="317" y="905"/>
                    <a:pt x="295" y="837"/>
                  </a:cubicBezTo>
                  <a:cubicBezTo>
                    <a:pt x="272" y="769"/>
                    <a:pt x="302" y="679"/>
                    <a:pt x="393" y="589"/>
                  </a:cubicBezTo>
                  <a:cubicBezTo>
                    <a:pt x="491" y="476"/>
                    <a:pt x="656" y="378"/>
                    <a:pt x="837" y="318"/>
                  </a:cubicBezTo>
                  <a:cubicBezTo>
                    <a:pt x="973" y="272"/>
                    <a:pt x="1093" y="250"/>
                    <a:pt x="1206" y="250"/>
                  </a:cubicBezTo>
                  <a:close/>
                  <a:moveTo>
                    <a:pt x="1200" y="0"/>
                  </a:moveTo>
                  <a:cubicBezTo>
                    <a:pt x="1061" y="0"/>
                    <a:pt x="909" y="25"/>
                    <a:pt x="754" y="76"/>
                  </a:cubicBezTo>
                  <a:cubicBezTo>
                    <a:pt x="536" y="152"/>
                    <a:pt x="340" y="272"/>
                    <a:pt x="204" y="415"/>
                  </a:cubicBezTo>
                  <a:cubicBezTo>
                    <a:pt x="54" y="581"/>
                    <a:pt x="1" y="762"/>
                    <a:pt x="54" y="920"/>
                  </a:cubicBezTo>
                  <a:cubicBezTo>
                    <a:pt x="106" y="1078"/>
                    <a:pt x="257" y="1191"/>
                    <a:pt x="475" y="1229"/>
                  </a:cubicBezTo>
                  <a:cubicBezTo>
                    <a:pt x="536" y="1244"/>
                    <a:pt x="604" y="1244"/>
                    <a:pt x="671" y="1244"/>
                  </a:cubicBezTo>
                  <a:cubicBezTo>
                    <a:pt x="814" y="1244"/>
                    <a:pt x="965" y="1221"/>
                    <a:pt x="1123" y="1169"/>
                  </a:cubicBezTo>
                  <a:cubicBezTo>
                    <a:pt x="1342" y="1093"/>
                    <a:pt x="1545" y="973"/>
                    <a:pt x="1673" y="830"/>
                  </a:cubicBezTo>
                  <a:cubicBezTo>
                    <a:pt x="1824" y="664"/>
                    <a:pt x="1876" y="491"/>
                    <a:pt x="1824" y="333"/>
                  </a:cubicBezTo>
                  <a:cubicBezTo>
                    <a:pt x="1751" y="120"/>
                    <a:pt x="1507" y="0"/>
                    <a:pt x="120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30"/>
            <p:cNvSpPr/>
            <p:nvPr/>
          </p:nvSpPr>
          <p:spPr>
            <a:xfrm>
              <a:off x="4740125" y="2311700"/>
              <a:ext cx="12075" cy="7125"/>
            </a:xfrm>
            <a:custGeom>
              <a:avLst/>
              <a:gdLst/>
              <a:ahLst/>
              <a:cxnLst/>
              <a:rect l="l" t="t" r="r" b="b"/>
              <a:pathLst>
                <a:path w="483" h="285" extrusionOk="0">
                  <a:moveTo>
                    <a:pt x="316" y="0"/>
                  </a:moveTo>
                  <a:cubicBezTo>
                    <a:pt x="282" y="0"/>
                    <a:pt x="243" y="6"/>
                    <a:pt x="204" y="18"/>
                  </a:cubicBezTo>
                  <a:cubicBezTo>
                    <a:pt x="83" y="63"/>
                    <a:pt x="0" y="146"/>
                    <a:pt x="23" y="214"/>
                  </a:cubicBezTo>
                  <a:cubicBezTo>
                    <a:pt x="38" y="260"/>
                    <a:pt x="98" y="285"/>
                    <a:pt x="172" y="285"/>
                  </a:cubicBezTo>
                  <a:cubicBezTo>
                    <a:pt x="208" y="285"/>
                    <a:pt x="247" y="279"/>
                    <a:pt x="287" y="267"/>
                  </a:cubicBezTo>
                  <a:cubicBezTo>
                    <a:pt x="407" y="222"/>
                    <a:pt x="482" y="139"/>
                    <a:pt x="460" y="71"/>
                  </a:cubicBezTo>
                  <a:cubicBezTo>
                    <a:pt x="445" y="25"/>
                    <a:pt x="388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30"/>
            <p:cNvSpPr/>
            <p:nvPr/>
          </p:nvSpPr>
          <p:spPr>
            <a:xfrm>
              <a:off x="4789650" y="2292000"/>
              <a:ext cx="29575" cy="17025"/>
            </a:xfrm>
            <a:custGeom>
              <a:avLst/>
              <a:gdLst/>
              <a:ahLst/>
              <a:cxnLst/>
              <a:rect l="l" t="t" r="r" b="b"/>
              <a:pathLst>
                <a:path w="1183" h="681" extrusionOk="0">
                  <a:moveTo>
                    <a:pt x="1153" y="0"/>
                  </a:moveTo>
                  <a:lnTo>
                    <a:pt x="0" y="392"/>
                  </a:lnTo>
                  <a:cubicBezTo>
                    <a:pt x="111" y="565"/>
                    <a:pt x="311" y="681"/>
                    <a:pt x="530" y="681"/>
                  </a:cubicBezTo>
                  <a:cubicBezTo>
                    <a:pt x="549" y="681"/>
                    <a:pt x="568" y="680"/>
                    <a:pt x="588" y="678"/>
                  </a:cubicBezTo>
                  <a:cubicBezTo>
                    <a:pt x="927" y="648"/>
                    <a:pt x="1183" y="347"/>
                    <a:pt x="1153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30"/>
            <p:cNvSpPr/>
            <p:nvPr/>
          </p:nvSpPr>
          <p:spPr>
            <a:xfrm>
              <a:off x="4786075" y="2288975"/>
              <a:ext cx="36350" cy="23200"/>
            </a:xfrm>
            <a:custGeom>
              <a:avLst/>
              <a:gdLst/>
              <a:ahLst/>
              <a:cxnLst/>
              <a:rect l="l" t="t" r="r" b="b"/>
              <a:pathLst>
                <a:path w="1454" h="928" extrusionOk="0">
                  <a:moveTo>
                    <a:pt x="1294" y="0"/>
                  </a:moveTo>
                  <a:cubicBezTo>
                    <a:pt x="1289" y="0"/>
                    <a:pt x="1285" y="0"/>
                    <a:pt x="1281" y="1"/>
                  </a:cubicBezTo>
                  <a:cubicBezTo>
                    <a:pt x="1213" y="8"/>
                    <a:pt x="1160" y="69"/>
                    <a:pt x="1168" y="136"/>
                  </a:cubicBezTo>
                  <a:cubicBezTo>
                    <a:pt x="1190" y="408"/>
                    <a:pt x="995" y="649"/>
                    <a:pt x="716" y="679"/>
                  </a:cubicBezTo>
                  <a:cubicBezTo>
                    <a:pt x="702" y="680"/>
                    <a:pt x="689" y="680"/>
                    <a:pt x="675" y="680"/>
                  </a:cubicBezTo>
                  <a:cubicBezTo>
                    <a:pt x="503" y="680"/>
                    <a:pt x="347" y="592"/>
                    <a:pt x="249" y="445"/>
                  </a:cubicBezTo>
                  <a:cubicBezTo>
                    <a:pt x="225" y="407"/>
                    <a:pt x="186" y="387"/>
                    <a:pt x="145" y="387"/>
                  </a:cubicBezTo>
                  <a:cubicBezTo>
                    <a:pt x="122" y="387"/>
                    <a:pt x="98" y="394"/>
                    <a:pt x="76" y="408"/>
                  </a:cubicBezTo>
                  <a:cubicBezTo>
                    <a:pt x="15" y="445"/>
                    <a:pt x="0" y="521"/>
                    <a:pt x="38" y="581"/>
                  </a:cubicBezTo>
                  <a:cubicBezTo>
                    <a:pt x="174" y="799"/>
                    <a:pt x="415" y="927"/>
                    <a:pt x="671" y="927"/>
                  </a:cubicBezTo>
                  <a:lnTo>
                    <a:pt x="738" y="927"/>
                  </a:lnTo>
                  <a:cubicBezTo>
                    <a:pt x="1153" y="890"/>
                    <a:pt x="1454" y="528"/>
                    <a:pt x="1416" y="114"/>
                  </a:cubicBezTo>
                  <a:cubicBezTo>
                    <a:pt x="1409" y="50"/>
                    <a:pt x="1356" y="0"/>
                    <a:pt x="12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30"/>
            <p:cNvSpPr/>
            <p:nvPr/>
          </p:nvSpPr>
          <p:spPr>
            <a:xfrm>
              <a:off x="4812050" y="2281200"/>
              <a:ext cx="19625" cy="14775"/>
            </a:xfrm>
            <a:custGeom>
              <a:avLst/>
              <a:gdLst/>
              <a:ahLst/>
              <a:cxnLst/>
              <a:rect l="l" t="t" r="r" b="b"/>
              <a:pathLst>
                <a:path w="785" h="591" extrusionOk="0">
                  <a:moveTo>
                    <a:pt x="163" y="0"/>
                  </a:moveTo>
                  <a:cubicBezTo>
                    <a:pt x="104" y="0"/>
                    <a:pt x="52" y="42"/>
                    <a:pt x="38" y="101"/>
                  </a:cubicBezTo>
                  <a:cubicBezTo>
                    <a:pt x="1" y="244"/>
                    <a:pt x="53" y="402"/>
                    <a:pt x="166" y="500"/>
                  </a:cubicBezTo>
                  <a:cubicBezTo>
                    <a:pt x="242" y="560"/>
                    <a:pt x="332" y="591"/>
                    <a:pt x="430" y="591"/>
                  </a:cubicBezTo>
                  <a:lnTo>
                    <a:pt x="460" y="591"/>
                  </a:lnTo>
                  <a:cubicBezTo>
                    <a:pt x="573" y="583"/>
                    <a:pt x="671" y="530"/>
                    <a:pt x="739" y="447"/>
                  </a:cubicBezTo>
                  <a:cubicBezTo>
                    <a:pt x="784" y="395"/>
                    <a:pt x="777" y="312"/>
                    <a:pt x="724" y="274"/>
                  </a:cubicBezTo>
                  <a:cubicBezTo>
                    <a:pt x="700" y="254"/>
                    <a:pt x="671" y="244"/>
                    <a:pt x="642" y="244"/>
                  </a:cubicBezTo>
                  <a:cubicBezTo>
                    <a:pt x="605" y="244"/>
                    <a:pt x="568" y="260"/>
                    <a:pt x="543" y="289"/>
                  </a:cubicBezTo>
                  <a:cubicBezTo>
                    <a:pt x="520" y="319"/>
                    <a:pt x="483" y="334"/>
                    <a:pt x="445" y="342"/>
                  </a:cubicBezTo>
                  <a:cubicBezTo>
                    <a:pt x="400" y="342"/>
                    <a:pt x="362" y="334"/>
                    <a:pt x="332" y="304"/>
                  </a:cubicBezTo>
                  <a:cubicBezTo>
                    <a:pt x="287" y="267"/>
                    <a:pt x="264" y="214"/>
                    <a:pt x="279" y="154"/>
                  </a:cubicBezTo>
                  <a:cubicBezTo>
                    <a:pt x="294" y="86"/>
                    <a:pt x="257" y="18"/>
                    <a:pt x="189" y="3"/>
                  </a:cubicBezTo>
                  <a:cubicBezTo>
                    <a:pt x="180" y="1"/>
                    <a:pt x="171" y="0"/>
                    <a:pt x="16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30"/>
            <p:cNvSpPr/>
            <p:nvPr/>
          </p:nvSpPr>
          <p:spPr>
            <a:xfrm>
              <a:off x="4777225" y="2290875"/>
              <a:ext cx="15650" cy="18475"/>
            </a:xfrm>
            <a:custGeom>
              <a:avLst/>
              <a:gdLst/>
              <a:ahLst/>
              <a:cxnLst/>
              <a:rect l="l" t="t" r="r" b="b"/>
              <a:pathLst>
                <a:path w="626" h="739" extrusionOk="0">
                  <a:moveTo>
                    <a:pt x="381" y="1"/>
                  </a:moveTo>
                  <a:cubicBezTo>
                    <a:pt x="346" y="1"/>
                    <a:pt x="312" y="16"/>
                    <a:pt x="287" y="45"/>
                  </a:cubicBezTo>
                  <a:cubicBezTo>
                    <a:pt x="241" y="98"/>
                    <a:pt x="249" y="181"/>
                    <a:pt x="302" y="226"/>
                  </a:cubicBezTo>
                  <a:cubicBezTo>
                    <a:pt x="339" y="264"/>
                    <a:pt x="362" y="317"/>
                    <a:pt x="347" y="377"/>
                  </a:cubicBezTo>
                  <a:cubicBezTo>
                    <a:pt x="333" y="443"/>
                    <a:pt x="267" y="492"/>
                    <a:pt x="195" y="492"/>
                  </a:cubicBezTo>
                  <a:cubicBezTo>
                    <a:pt x="185" y="492"/>
                    <a:pt x="176" y="491"/>
                    <a:pt x="166" y="490"/>
                  </a:cubicBezTo>
                  <a:cubicBezTo>
                    <a:pt x="154" y="486"/>
                    <a:pt x="142" y="484"/>
                    <a:pt x="130" y="484"/>
                  </a:cubicBezTo>
                  <a:cubicBezTo>
                    <a:pt x="76" y="484"/>
                    <a:pt x="28" y="524"/>
                    <a:pt x="15" y="580"/>
                  </a:cubicBezTo>
                  <a:cubicBezTo>
                    <a:pt x="0" y="648"/>
                    <a:pt x="38" y="716"/>
                    <a:pt x="106" y="731"/>
                  </a:cubicBezTo>
                  <a:cubicBezTo>
                    <a:pt x="136" y="738"/>
                    <a:pt x="174" y="738"/>
                    <a:pt x="204" y="738"/>
                  </a:cubicBezTo>
                  <a:cubicBezTo>
                    <a:pt x="279" y="738"/>
                    <a:pt x="347" y="723"/>
                    <a:pt x="415" y="678"/>
                  </a:cubicBezTo>
                  <a:cubicBezTo>
                    <a:pt x="505" y="625"/>
                    <a:pt x="565" y="535"/>
                    <a:pt x="595" y="429"/>
                  </a:cubicBezTo>
                  <a:cubicBezTo>
                    <a:pt x="625" y="286"/>
                    <a:pt x="580" y="128"/>
                    <a:pt x="460" y="30"/>
                  </a:cubicBezTo>
                  <a:cubicBezTo>
                    <a:pt x="436" y="10"/>
                    <a:pt x="409" y="1"/>
                    <a:pt x="38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30"/>
            <p:cNvSpPr/>
            <p:nvPr/>
          </p:nvSpPr>
          <p:spPr>
            <a:xfrm>
              <a:off x="4785700" y="2195175"/>
              <a:ext cx="25050" cy="16825"/>
            </a:xfrm>
            <a:custGeom>
              <a:avLst/>
              <a:gdLst/>
              <a:ahLst/>
              <a:cxnLst/>
              <a:rect l="l" t="t" r="r" b="b"/>
              <a:pathLst>
                <a:path w="1002" h="673" extrusionOk="0">
                  <a:moveTo>
                    <a:pt x="531" y="0"/>
                  </a:moveTo>
                  <a:cubicBezTo>
                    <a:pt x="517" y="0"/>
                    <a:pt x="503" y="1"/>
                    <a:pt x="490" y="2"/>
                  </a:cubicBezTo>
                  <a:cubicBezTo>
                    <a:pt x="211" y="24"/>
                    <a:pt x="0" y="273"/>
                    <a:pt x="23" y="559"/>
                  </a:cubicBezTo>
                  <a:cubicBezTo>
                    <a:pt x="30" y="619"/>
                    <a:pt x="83" y="672"/>
                    <a:pt x="151" y="672"/>
                  </a:cubicBezTo>
                  <a:lnTo>
                    <a:pt x="158" y="672"/>
                  </a:lnTo>
                  <a:cubicBezTo>
                    <a:pt x="234" y="665"/>
                    <a:pt x="279" y="604"/>
                    <a:pt x="279" y="537"/>
                  </a:cubicBezTo>
                  <a:cubicBezTo>
                    <a:pt x="271" y="461"/>
                    <a:pt x="294" y="401"/>
                    <a:pt x="332" y="341"/>
                  </a:cubicBezTo>
                  <a:cubicBezTo>
                    <a:pt x="377" y="288"/>
                    <a:pt x="445" y="258"/>
                    <a:pt x="512" y="250"/>
                  </a:cubicBezTo>
                  <a:cubicBezTo>
                    <a:pt x="519" y="250"/>
                    <a:pt x="527" y="250"/>
                    <a:pt x="533" y="250"/>
                  </a:cubicBezTo>
                  <a:cubicBezTo>
                    <a:pt x="623" y="250"/>
                    <a:pt x="705" y="294"/>
                    <a:pt x="753" y="371"/>
                  </a:cubicBezTo>
                  <a:cubicBezTo>
                    <a:pt x="779" y="411"/>
                    <a:pt x="820" y="431"/>
                    <a:pt x="863" y="431"/>
                  </a:cubicBezTo>
                  <a:cubicBezTo>
                    <a:pt x="885" y="431"/>
                    <a:pt x="907" y="426"/>
                    <a:pt x="927" y="416"/>
                  </a:cubicBezTo>
                  <a:cubicBezTo>
                    <a:pt x="987" y="378"/>
                    <a:pt x="1002" y="296"/>
                    <a:pt x="964" y="243"/>
                  </a:cubicBezTo>
                  <a:cubicBezTo>
                    <a:pt x="874" y="89"/>
                    <a:pt x="705" y="0"/>
                    <a:pt x="53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30"/>
            <p:cNvSpPr/>
            <p:nvPr/>
          </p:nvSpPr>
          <p:spPr>
            <a:xfrm>
              <a:off x="4741825" y="2209850"/>
              <a:ext cx="25050" cy="16650"/>
            </a:xfrm>
            <a:custGeom>
              <a:avLst/>
              <a:gdLst/>
              <a:ahLst/>
              <a:cxnLst/>
              <a:rect l="l" t="t" r="r" b="b"/>
              <a:pathLst>
                <a:path w="1002" h="666" extrusionOk="0">
                  <a:moveTo>
                    <a:pt x="533" y="1"/>
                  </a:moveTo>
                  <a:cubicBezTo>
                    <a:pt x="519" y="1"/>
                    <a:pt x="504" y="1"/>
                    <a:pt x="490" y="2"/>
                  </a:cubicBezTo>
                  <a:cubicBezTo>
                    <a:pt x="211" y="25"/>
                    <a:pt x="0" y="273"/>
                    <a:pt x="23" y="552"/>
                  </a:cubicBezTo>
                  <a:cubicBezTo>
                    <a:pt x="30" y="620"/>
                    <a:pt x="83" y="665"/>
                    <a:pt x="151" y="665"/>
                  </a:cubicBezTo>
                  <a:lnTo>
                    <a:pt x="166" y="665"/>
                  </a:lnTo>
                  <a:cubicBezTo>
                    <a:pt x="234" y="658"/>
                    <a:pt x="279" y="597"/>
                    <a:pt x="279" y="530"/>
                  </a:cubicBezTo>
                  <a:cubicBezTo>
                    <a:pt x="271" y="462"/>
                    <a:pt x="294" y="394"/>
                    <a:pt x="332" y="341"/>
                  </a:cubicBezTo>
                  <a:cubicBezTo>
                    <a:pt x="377" y="289"/>
                    <a:pt x="445" y="258"/>
                    <a:pt x="512" y="251"/>
                  </a:cubicBezTo>
                  <a:cubicBezTo>
                    <a:pt x="519" y="250"/>
                    <a:pt x="527" y="250"/>
                    <a:pt x="533" y="250"/>
                  </a:cubicBezTo>
                  <a:cubicBezTo>
                    <a:pt x="623" y="250"/>
                    <a:pt x="705" y="295"/>
                    <a:pt x="753" y="371"/>
                  </a:cubicBezTo>
                  <a:cubicBezTo>
                    <a:pt x="777" y="410"/>
                    <a:pt x="816" y="430"/>
                    <a:pt x="857" y="430"/>
                  </a:cubicBezTo>
                  <a:cubicBezTo>
                    <a:pt x="880" y="430"/>
                    <a:pt x="905" y="423"/>
                    <a:pt x="927" y="409"/>
                  </a:cubicBezTo>
                  <a:cubicBezTo>
                    <a:pt x="987" y="371"/>
                    <a:pt x="1002" y="296"/>
                    <a:pt x="964" y="236"/>
                  </a:cubicBezTo>
                  <a:cubicBezTo>
                    <a:pt x="874" y="83"/>
                    <a:pt x="707" y="1"/>
                    <a:pt x="53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3" name="Google Shape;11843;p30"/>
          <p:cNvGrpSpPr/>
          <p:nvPr/>
        </p:nvGrpSpPr>
        <p:grpSpPr>
          <a:xfrm>
            <a:off x="1454014" y="437303"/>
            <a:ext cx="1328677" cy="1380381"/>
            <a:chOff x="2143775" y="1973425"/>
            <a:chExt cx="506375" cy="526100"/>
          </a:xfrm>
        </p:grpSpPr>
        <p:sp>
          <p:nvSpPr>
            <p:cNvPr id="11844" name="Google Shape;11844;p30"/>
            <p:cNvSpPr/>
            <p:nvPr/>
          </p:nvSpPr>
          <p:spPr>
            <a:xfrm>
              <a:off x="2194800" y="2271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30"/>
            <p:cNvSpPr/>
            <p:nvPr/>
          </p:nvSpPr>
          <p:spPr>
            <a:xfrm>
              <a:off x="2212675" y="22703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30"/>
            <p:cNvSpPr/>
            <p:nvPr/>
          </p:nvSpPr>
          <p:spPr>
            <a:xfrm>
              <a:off x="2205900" y="2279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30"/>
            <p:cNvSpPr/>
            <p:nvPr/>
          </p:nvSpPr>
          <p:spPr>
            <a:xfrm>
              <a:off x="2198550" y="22590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30"/>
            <p:cNvSpPr/>
            <p:nvPr/>
          </p:nvSpPr>
          <p:spPr>
            <a:xfrm>
              <a:off x="2207025" y="2248300"/>
              <a:ext cx="1725" cy="1350"/>
            </a:xfrm>
            <a:custGeom>
              <a:avLst/>
              <a:gdLst/>
              <a:ahLst/>
              <a:cxnLst/>
              <a:rect l="l" t="t" r="r" b="b"/>
              <a:pathLst>
                <a:path w="69" h="54" extrusionOk="0">
                  <a:moveTo>
                    <a:pt x="69" y="1"/>
                  </a:moveTo>
                  <a:lnTo>
                    <a:pt x="1" y="31"/>
                  </a:lnTo>
                  <a:lnTo>
                    <a:pt x="39" y="5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30"/>
            <p:cNvSpPr/>
            <p:nvPr/>
          </p:nvSpPr>
          <p:spPr>
            <a:xfrm>
              <a:off x="2211550" y="2258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30"/>
            <p:cNvSpPr/>
            <p:nvPr/>
          </p:nvSpPr>
          <p:spPr>
            <a:xfrm>
              <a:off x="2213625" y="2312325"/>
              <a:ext cx="2675" cy="1350"/>
            </a:xfrm>
            <a:custGeom>
              <a:avLst/>
              <a:gdLst/>
              <a:ahLst/>
              <a:cxnLst/>
              <a:rect l="l" t="t" r="r" b="b"/>
              <a:pathLst>
                <a:path w="107" h="54" extrusionOk="0">
                  <a:moveTo>
                    <a:pt x="23" y="1"/>
                  </a:moveTo>
                  <a:lnTo>
                    <a:pt x="1" y="31"/>
                  </a:lnTo>
                  <a:lnTo>
                    <a:pt x="106" y="5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30"/>
            <p:cNvSpPr/>
            <p:nvPr/>
          </p:nvSpPr>
          <p:spPr>
            <a:xfrm>
              <a:off x="2216650" y="2294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30"/>
            <p:cNvSpPr/>
            <p:nvPr/>
          </p:nvSpPr>
          <p:spPr>
            <a:xfrm>
              <a:off x="2201950" y="23004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30"/>
            <p:cNvSpPr/>
            <p:nvPr/>
          </p:nvSpPr>
          <p:spPr>
            <a:xfrm>
              <a:off x="2222675" y="2311400"/>
              <a:ext cx="8500" cy="5100"/>
            </a:xfrm>
            <a:custGeom>
              <a:avLst/>
              <a:gdLst/>
              <a:ahLst/>
              <a:cxnLst/>
              <a:rect l="l" t="t" r="r" b="b"/>
              <a:pathLst>
                <a:path w="340" h="204" extrusionOk="0">
                  <a:moveTo>
                    <a:pt x="68" y="0"/>
                  </a:moveTo>
                  <a:lnTo>
                    <a:pt x="0" y="91"/>
                  </a:lnTo>
                  <a:lnTo>
                    <a:pt x="128" y="166"/>
                  </a:lnTo>
                  <a:lnTo>
                    <a:pt x="316" y="20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30"/>
            <p:cNvSpPr/>
            <p:nvPr/>
          </p:nvSpPr>
          <p:spPr>
            <a:xfrm>
              <a:off x="2200825" y="2288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30"/>
            <p:cNvSpPr/>
            <p:nvPr/>
          </p:nvSpPr>
          <p:spPr>
            <a:xfrm>
              <a:off x="2246025" y="2430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30"/>
            <p:cNvSpPr/>
            <p:nvPr/>
          </p:nvSpPr>
          <p:spPr>
            <a:xfrm>
              <a:off x="2239425" y="2439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83"/>
                  </a:lnTo>
                  <a:cubicBezTo>
                    <a:pt x="0" y="91"/>
                    <a:pt x="0" y="91"/>
                    <a:pt x="0" y="91"/>
                  </a:cubicBez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30"/>
            <p:cNvSpPr/>
            <p:nvPr/>
          </p:nvSpPr>
          <p:spPr>
            <a:xfrm>
              <a:off x="2245825" y="2418150"/>
              <a:ext cx="7550" cy="6425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31" y="1"/>
                  </a:moveTo>
                  <a:lnTo>
                    <a:pt x="1" y="106"/>
                  </a:lnTo>
                  <a:lnTo>
                    <a:pt x="242" y="257"/>
                  </a:lnTo>
                  <a:lnTo>
                    <a:pt x="302" y="167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30"/>
            <p:cNvSpPr/>
            <p:nvPr/>
          </p:nvSpPr>
          <p:spPr>
            <a:xfrm>
              <a:off x="2252600" y="2454500"/>
              <a:ext cx="4350" cy="2925"/>
            </a:xfrm>
            <a:custGeom>
              <a:avLst/>
              <a:gdLst/>
              <a:ahLst/>
              <a:cxnLst/>
              <a:rect l="l" t="t" r="r" b="b"/>
              <a:pathLst>
                <a:path w="174" h="117" extrusionOk="0">
                  <a:moveTo>
                    <a:pt x="84" y="1"/>
                  </a:moveTo>
                  <a:lnTo>
                    <a:pt x="1" y="114"/>
                  </a:lnTo>
                  <a:cubicBezTo>
                    <a:pt x="14" y="116"/>
                    <a:pt x="28" y="117"/>
                    <a:pt x="42" y="117"/>
                  </a:cubicBezTo>
                  <a:cubicBezTo>
                    <a:pt x="76" y="117"/>
                    <a:pt x="112" y="111"/>
                    <a:pt x="144" y="106"/>
                  </a:cubicBezTo>
                  <a:lnTo>
                    <a:pt x="174" y="61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30"/>
            <p:cNvSpPr/>
            <p:nvPr/>
          </p:nvSpPr>
          <p:spPr>
            <a:xfrm>
              <a:off x="2242250" y="24520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0" y="1"/>
                  </a:moveTo>
                  <a:cubicBezTo>
                    <a:pt x="0" y="8"/>
                    <a:pt x="8" y="8"/>
                    <a:pt x="16" y="16"/>
                  </a:cubicBezTo>
                  <a:lnTo>
                    <a:pt x="16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30"/>
            <p:cNvSpPr/>
            <p:nvPr/>
          </p:nvSpPr>
          <p:spPr>
            <a:xfrm>
              <a:off x="2253725" y="24420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30"/>
            <p:cNvSpPr/>
            <p:nvPr/>
          </p:nvSpPr>
          <p:spPr>
            <a:xfrm>
              <a:off x="2194050" y="2104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30"/>
            <p:cNvSpPr/>
            <p:nvPr/>
          </p:nvSpPr>
          <p:spPr>
            <a:xfrm>
              <a:off x="2211925" y="2103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30"/>
            <p:cNvSpPr/>
            <p:nvPr/>
          </p:nvSpPr>
          <p:spPr>
            <a:xfrm>
              <a:off x="2223050" y="215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30"/>
            <p:cNvSpPr/>
            <p:nvPr/>
          </p:nvSpPr>
          <p:spPr>
            <a:xfrm>
              <a:off x="2212300" y="2145675"/>
              <a:ext cx="3425" cy="4000"/>
            </a:xfrm>
            <a:custGeom>
              <a:avLst/>
              <a:gdLst/>
              <a:ahLst/>
              <a:cxnLst/>
              <a:rect l="l" t="t" r="r" b="b"/>
              <a:pathLst>
                <a:path w="137" h="160" extrusionOk="0">
                  <a:moveTo>
                    <a:pt x="46" y="1"/>
                  </a:moveTo>
                  <a:lnTo>
                    <a:pt x="1" y="61"/>
                  </a:lnTo>
                  <a:lnTo>
                    <a:pt x="69" y="159"/>
                  </a:lnTo>
                  <a:lnTo>
                    <a:pt x="136" y="6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30"/>
            <p:cNvSpPr/>
            <p:nvPr/>
          </p:nvSpPr>
          <p:spPr>
            <a:xfrm>
              <a:off x="2215875" y="2128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30"/>
            <p:cNvSpPr/>
            <p:nvPr/>
          </p:nvSpPr>
          <p:spPr>
            <a:xfrm>
              <a:off x="2204025" y="2134575"/>
              <a:ext cx="5675" cy="5675"/>
            </a:xfrm>
            <a:custGeom>
              <a:avLst/>
              <a:gdLst/>
              <a:ahLst/>
              <a:cxnLst/>
              <a:rect l="l" t="t" r="r" b="b"/>
              <a:pathLst>
                <a:path w="227" h="227" extrusionOk="0">
                  <a:moveTo>
                    <a:pt x="0" y="0"/>
                  </a:moveTo>
                  <a:lnTo>
                    <a:pt x="144" y="219"/>
                  </a:lnTo>
                  <a:lnTo>
                    <a:pt x="159" y="226"/>
                  </a:lnTo>
                  <a:lnTo>
                    <a:pt x="226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30"/>
            <p:cNvSpPr/>
            <p:nvPr/>
          </p:nvSpPr>
          <p:spPr>
            <a:xfrm>
              <a:off x="2222100" y="2144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30"/>
            <p:cNvSpPr/>
            <p:nvPr/>
          </p:nvSpPr>
          <p:spPr>
            <a:xfrm>
              <a:off x="2200250" y="21215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30"/>
            <p:cNvSpPr/>
            <p:nvPr/>
          </p:nvSpPr>
          <p:spPr>
            <a:xfrm>
              <a:off x="2205350" y="2113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30"/>
            <p:cNvSpPr/>
            <p:nvPr/>
          </p:nvSpPr>
          <p:spPr>
            <a:xfrm>
              <a:off x="2227375" y="2264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30"/>
            <p:cNvSpPr/>
            <p:nvPr/>
          </p:nvSpPr>
          <p:spPr>
            <a:xfrm>
              <a:off x="2245250" y="226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30"/>
            <p:cNvSpPr/>
            <p:nvPr/>
          </p:nvSpPr>
          <p:spPr>
            <a:xfrm>
              <a:off x="2238675" y="22729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30"/>
            <p:cNvSpPr/>
            <p:nvPr/>
          </p:nvSpPr>
          <p:spPr>
            <a:xfrm>
              <a:off x="2231150" y="22522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30"/>
            <p:cNvSpPr/>
            <p:nvPr/>
          </p:nvSpPr>
          <p:spPr>
            <a:xfrm>
              <a:off x="2238100" y="2234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30"/>
            <p:cNvSpPr/>
            <p:nvPr/>
          </p:nvSpPr>
          <p:spPr>
            <a:xfrm>
              <a:off x="2223425" y="22404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30"/>
            <p:cNvSpPr/>
            <p:nvPr/>
          </p:nvSpPr>
          <p:spPr>
            <a:xfrm>
              <a:off x="2216650" y="2249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30"/>
            <p:cNvSpPr/>
            <p:nvPr/>
          </p:nvSpPr>
          <p:spPr>
            <a:xfrm>
              <a:off x="2244325" y="2251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30"/>
            <p:cNvSpPr/>
            <p:nvPr/>
          </p:nvSpPr>
          <p:spPr>
            <a:xfrm>
              <a:off x="2243750" y="22294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1"/>
                  </a:moveTo>
                  <a:lnTo>
                    <a:pt x="1" y="23"/>
                  </a:lnTo>
                  <a:lnTo>
                    <a:pt x="16" y="3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30"/>
            <p:cNvSpPr/>
            <p:nvPr/>
          </p:nvSpPr>
          <p:spPr>
            <a:xfrm>
              <a:off x="2242450" y="2317975"/>
              <a:ext cx="3025" cy="1725"/>
            </a:xfrm>
            <a:custGeom>
              <a:avLst/>
              <a:gdLst/>
              <a:ahLst/>
              <a:cxnLst/>
              <a:rect l="l" t="t" r="r" b="b"/>
              <a:pathLst>
                <a:path w="121" h="69" extrusionOk="0">
                  <a:moveTo>
                    <a:pt x="30" y="1"/>
                  </a:moveTo>
                  <a:lnTo>
                    <a:pt x="0" y="38"/>
                  </a:lnTo>
                  <a:lnTo>
                    <a:pt x="113" y="69"/>
                  </a:lnTo>
                  <a:lnTo>
                    <a:pt x="121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30"/>
            <p:cNvSpPr/>
            <p:nvPr/>
          </p:nvSpPr>
          <p:spPr>
            <a:xfrm>
              <a:off x="2256375" y="2316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30"/>
            <p:cNvSpPr/>
            <p:nvPr/>
          </p:nvSpPr>
          <p:spPr>
            <a:xfrm>
              <a:off x="2242250" y="2305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30"/>
            <p:cNvSpPr/>
            <p:nvPr/>
          </p:nvSpPr>
          <p:spPr>
            <a:xfrm>
              <a:off x="2249225" y="2288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30"/>
            <p:cNvSpPr/>
            <p:nvPr/>
          </p:nvSpPr>
          <p:spPr>
            <a:xfrm>
              <a:off x="2234525" y="22937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30"/>
            <p:cNvSpPr/>
            <p:nvPr/>
          </p:nvSpPr>
          <p:spPr>
            <a:xfrm>
              <a:off x="2227750" y="2303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30"/>
            <p:cNvSpPr/>
            <p:nvPr/>
          </p:nvSpPr>
          <p:spPr>
            <a:xfrm>
              <a:off x="2255425" y="23046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30"/>
            <p:cNvSpPr/>
            <p:nvPr/>
          </p:nvSpPr>
          <p:spPr>
            <a:xfrm>
              <a:off x="2220400" y="22822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30"/>
            <p:cNvSpPr/>
            <p:nvPr/>
          </p:nvSpPr>
          <p:spPr>
            <a:xfrm>
              <a:off x="2233575" y="22814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30"/>
            <p:cNvSpPr/>
            <p:nvPr/>
          </p:nvSpPr>
          <p:spPr>
            <a:xfrm>
              <a:off x="2267475" y="2370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30"/>
            <p:cNvSpPr/>
            <p:nvPr/>
          </p:nvSpPr>
          <p:spPr>
            <a:xfrm>
              <a:off x="2260900" y="2379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30"/>
            <p:cNvSpPr/>
            <p:nvPr/>
          </p:nvSpPr>
          <p:spPr>
            <a:xfrm>
              <a:off x="2266550" y="2357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30"/>
            <p:cNvSpPr/>
            <p:nvPr/>
          </p:nvSpPr>
          <p:spPr>
            <a:xfrm>
              <a:off x="2260700" y="24245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30"/>
            <p:cNvSpPr/>
            <p:nvPr/>
          </p:nvSpPr>
          <p:spPr>
            <a:xfrm>
              <a:off x="2278600" y="242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30"/>
            <p:cNvSpPr/>
            <p:nvPr/>
          </p:nvSpPr>
          <p:spPr>
            <a:xfrm>
              <a:off x="2272000" y="2432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129" y="4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30"/>
            <p:cNvSpPr/>
            <p:nvPr/>
          </p:nvSpPr>
          <p:spPr>
            <a:xfrm>
              <a:off x="2264475" y="2412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30"/>
            <p:cNvSpPr/>
            <p:nvPr/>
          </p:nvSpPr>
          <p:spPr>
            <a:xfrm>
              <a:off x="2271425" y="2394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30"/>
            <p:cNvSpPr/>
            <p:nvPr/>
          </p:nvSpPr>
          <p:spPr>
            <a:xfrm>
              <a:off x="2256750" y="2400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30"/>
            <p:cNvSpPr/>
            <p:nvPr/>
          </p:nvSpPr>
          <p:spPr>
            <a:xfrm>
              <a:off x="2249975" y="24096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30"/>
            <p:cNvSpPr/>
            <p:nvPr/>
          </p:nvSpPr>
          <p:spPr>
            <a:xfrm>
              <a:off x="2277650" y="24112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30"/>
            <p:cNvSpPr/>
            <p:nvPr/>
          </p:nvSpPr>
          <p:spPr>
            <a:xfrm>
              <a:off x="2255800" y="2388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30"/>
            <p:cNvSpPr/>
            <p:nvPr/>
          </p:nvSpPr>
          <p:spPr>
            <a:xfrm>
              <a:off x="2266925" y="2441125"/>
              <a:ext cx="8300" cy="6050"/>
            </a:xfrm>
            <a:custGeom>
              <a:avLst/>
              <a:gdLst/>
              <a:ahLst/>
              <a:cxnLst/>
              <a:rect l="l" t="t" r="r" b="b"/>
              <a:pathLst>
                <a:path w="332" h="242" extrusionOk="0">
                  <a:moveTo>
                    <a:pt x="60" y="1"/>
                  </a:moveTo>
                  <a:lnTo>
                    <a:pt x="0" y="91"/>
                  </a:lnTo>
                  <a:lnTo>
                    <a:pt x="234" y="242"/>
                  </a:lnTo>
                  <a:lnTo>
                    <a:pt x="332" y="182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30"/>
            <p:cNvSpPr/>
            <p:nvPr/>
          </p:nvSpPr>
          <p:spPr>
            <a:xfrm>
              <a:off x="2237725" y="2151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30"/>
            <p:cNvSpPr/>
            <p:nvPr/>
          </p:nvSpPr>
          <p:spPr>
            <a:xfrm>
              <a:off x="2255625" y="2150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30"/>
            <p:cNvSpPr/>
            <p:nvPr/>
          </p:nvSpPr>
          <p:spPr>
            <a:xfrm>
              <a:off x="2241500" y="2138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30"/>
            <p:cNvSpPr/>
            <p:nvPr/>
          </p:nvSpPr>
          <p:spPr>
            <a:xfrm>
              <a:off x="2248650" y="2121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30"/>
            <p:cNvSpPr/>
            <p:nvPr/>
          </p:nvSpPr>
          <p:spPr>
            <a:xfrm>
              <a:off x="2233775" y="2127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30"/>
            <p:cNvSpPr/>
            <p:nvPr/>
          </p:nvSpPr>
          <p:spPr>
            <a:xfrm>
              <a:off x="2227175" y="21364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30"/>
            <p:cNvSpPr/>
            <p:nvPr/>
          </p:nvSpPr>
          <p:spPr>
            <a:xfrm>
              <a:off x="2254675" y="2137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30"/>
            <p:cNvSpPr/>
            <p:nvPr/>
          </p:nvSpPr>
          <p:spPr>
            <a:xfrm>
              <a:off x="2219650" y="2115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30"/>
            <p:cNvSpPr/>
            <p:nvPr/>
          </p:nvSpPr>
          <p:spPr>
            <a:xfrm>
              <a:off x="2232825" y="21148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30"/>
            <p:cNvSpPr/>
            <p:nvPr/>
          </p:nvSpPr>
          <p:spPr>
            <a:xfrm>
              <a:off x="2252225" y="2114050"/>
              <a:ext cx="3800" cy="3025"/>
            </a:xfrm>
            <a:custGeom>
              <a:avLst/>
              <a:gdLst/>
              <a:ahLst/>
              <a:cxnLst/>
              <a:rect l="l" t="t" r="r" b="b"/>
              <a:pathLst>
                <a:path w="152" h="121" extrusionOk="0">
                  <a:moveTo>
                    <a:pt x="38" y="0"/>
                  </a:moveTo>
                  <a:lnTo>
                    <a:pt x="1" y="61"/>
                  </a:lnTo>
                  <a:lnTo>
                    <a:pt x="91" y="121"/>
                  </a:lnTo>
                  <a:lnTo>
                    <a:pt x="151" y="3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30"/>
            <p:cNvSpPr/>
            <p:nvPr/>
          </p:nvSpPr>
          <p:spPr>
            <a:xfrm>
              <a:off x="2239800" y="2109900"/>
              <a:ext cx="5875" cy="3050"/>
            </a:xfrm>
            <a:custGeom>
              <a:avLst/>
              <a:gdLst/>
              <a:ahLst/>
              <a:cxnLst/>
              <a:rect l="l" t="t" r="r" b="b"/>
              <a:pathLst>
                <a:path w="235" h="122" extrusionOk="0">
                  <a:moveTo>
                    <a:pt x="1" y="1"/>
                  </a:moveTo>
                  <a:lnTo>
                    <a:pt x="196" y="121"/>
                  </a:lnTo>
                  <a:lnTo>
                    <a:pt x="234" y="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30"/>
            <p:cNvSpPr/>
            <p:nvPr/>
          </p:nvSpPr>
          <p:spPr>
            <a:xfrm>
              <a:off x="2251850" y="2204625"/>
              <a:ext cx="3975" cy="5100"/>
            </a:xfrm>
            <a:custGeom>
              <a:avLst/>
              <a:gdLst/>
              <a:ahLst/>
              <a:cxnLst/>
              <a:rect l="l" t="t" r="r" b="b"/>
              <a:pathLst>
                <a:path w="159" h="204" extrusionOk="0">
                  <a:moveTo>
                    <a:pt x="68" y="0"/>
                  </a:moveTo>
                  <a:lnTo>
                    <a:pt x="1" y="98"/>
                  </a:lnTo>
                  <a:lnTo>
                    <a:pt x="31" y="144"/>
                  </a:lnTo>
                  <a:cubicBezTo>
                    <a:pt x="46" y="166"/>
                    <a:pt x="53" y="181"/>
                    <a:pt x="61" y="204"/>
                  </a:cubicBezTo>
                  <a:lnTo>
                    <a:pt x="159" y="6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30"/>
            <p:cNvSpPr/>
            <p:nvPr/>
          </p:nvSpPr>
          <p:spPr>
            <a:xfrm>
              <a:off x="2266725" y="2203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30"/>
            <p:cNvSpPr/>
            <p:nvPr/>
          </p:nvSpPr>
          <p:spPr>
            <a:xfrm>
              <a:off x="2252600" y="2192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30"/>
            <p:cNvSpPr/>
            <p:nvPr/>
          </p:nvSpPr>
          <p:spPr>
            <a:xfrm>
              <a:off x="2259750" y="21746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30"/>
            <p:cNvSpPr/>
            <p:nvPr/>
          </p:nvSpPr>
          <p:spPr>
            <a:xfrm>
              <a:off x="2244875" y="2180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30"/>
            <p:cNvSpPr/>
            <p:nvPr/>
          </p:nvSpPr>
          <p:spPr>
            <a:xfrm>
              <a:off x="2240750" y="2190300"/>
              <a:ext cx="5850" cy="5875"/>
            </a:xfrm>
            <a:custGeom>
              <a:avLst/>
              <a:gdLst/>
              <a:ahLst/>
              <a:cxnLst/>
              <a:rect l="l" t="t" r="r" b="b"/>
              <a:pathLst>
                <a:path w="234" h="235" extrusionOk="0">
                  <a:moveTo>
                    <a:pt x="0" y="1"/>
                  </a:moveTo>
                  <a:lnTo>
                    <a:pt x="143" y="219"/>
                  </a:lnTo>
                  <a:lnTo>
                    <a:pt x="173" y="234"/>
                  </a:lnTo>
                  <a:lnTo>
                    <a:pt x="234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30"/>
            <p:cNvSpPr/>
            <p:nvPr/>
          </p:nvSpPr>
          <p:spPr>
            <a:xfrm>
              <a:off x="2265775" y="2191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30"/>
            <p:cNvSpPr/>
            <p:nvPr/>
          </p:nvSpPr>
          <p:spPr>
            <a:xfrm>
              <a:off x="2230950" y="2169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74" y="1"/>
                  </a:moveTo>
                  <a:lnTo>
                    <a:pt x="1" y="257"/>
                  </a:lnTo>
                  <a:lnTo>
                    <a:pt x="16" y="280"/>
                  </a:lnTo>
                  <a:lnTo>
                    <a:pt x="83" y="325"/>
                  </a:lnTo>
                  <a:lnTo>
                    <a:pt x="272" y="54"/>
                  </a:lnTo>
                  <a:lnTo>
                    <a:pt x="17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30"/>
            <p:cNvSpPr/>
            <p:nvPr/>
          </p:nvSpPr>
          <p:spPr>
            <a:xfrm>
              <a:off x="2243950" y="21681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30"/>
            <p:cNvSpPr/>
            <p:nvPr/>
          </p:nvSpPr>
          <p:spPr>
            <a:xfrm>
              <a:off x="2249025" y="21596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30"/>
            <p:cNvSpPr/>
            <p:nvPr/>
          </p:nvSpPr>
          <p:spPr>
            <a:xfrm>
              <a:off x="2259950" y="22579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30"/>
            <p:cNvSpPr/>
            <p:nvPr/>
          </p:nvSpPr>
          <p:spPr>
            <a:xfrm>
              <a:off x="2277850" y="225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30"/>
            <p:cNvSpPr/>
            <p:nvPr/>
          </p:nvSpPr>
          <p:spPr>
            <a:xfrm>
              <a:off x="2271250" y="2266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30"/>
            <p:cNvSpPr/>
            <p:nvPr/>
          </p:nvSpPr>
          <p:spPr>
            <a:xfrm>
              <a:off x="2263725" y="2245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30"/>
            <p:cNvSpPr/>
            <p:nvPr/>
          </p:nvSpPr>
          <p:spPr>
            <a:xfrm>
              <a:off x="2270875" y="222777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30"/>
            <p:cNvSpPr/>
            <p:nvPr/>
          </p:nvSpPr>
          <p:spPr>
            <a:xfrm>
              <a:off x="2256000" y="223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30"/>
            <p:cNvSpPr/>
            <p:nvPr/>
          </p:nvSpPr>
          <p:spPr>
            <a:xfrm>
              <a:off x="2249400" y="2243025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30"/>
            <p:cNvSpPr/>
            <p:nvPr/>
          </p:nvSpPr>
          <p:spPr>
            <a:xfrm>
              <a:off x="2276900" y="2244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30"/>
            <p:cNvSpPr/>
            <p:nvPr/>
          </p:nvSpPr>
          <p:spPr>
            <a:xfrm>
              <a:off x="2255050" y="22213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30"/>
            <p:cNvSpPr/>
            <p:nvPr/>
          </p:nvSpPr>
          <p:spPr>
            <a:xfrm>
              <a:off x="2260150" y="2212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30"/>
            <p:cNvSpPr/>
            <p:nvPr/>
          </p:nvSpPr>
          <p:spPr>
            <a:xfrm>
              <a:off x="2271050" y="2311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30"/>
            <p:cNvSpPr/>
            <p:nvPr/>
          </p:nvSpPr>
          <p:spPr>
            <a:xfrm>
              <a:off x="2288950" y="2310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30"/>
            <p:cNvSpPr/>
            <p:nvPr/>
          </p:nvSpPr>
          <p:spPr>
            <a:xfrm>
              <a:off x="2282350" y="2319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30"/>
            <p:cNvSpPr/>
            <p:nvPr/>
          </p:nvSpPr>
          <p:spPr>
            <a:xfrm>
              <a:off x="2274825" y="2298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30"/>
            <p:cNvSpPr/>
            <p:nvPr/>
          </p:nvSpPr>
          <p:spPr>
            <a:xfrm>
              <a:off x="2281975" y="2281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30"/>
            <p:cNvSpPr/>
            <p:nvPr/>
          </p:nvSpPr>
          <p:spPr>
            <a:xfrm>
              <a:off x="2267100" y="2286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30"/>
            <p:cNvSpPr/>
            <p:nvPr/>
          </p:nvSpPr>
          <p:spPr>
            <a:xfrm>
              <a:off x="2260525" y="2296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30"/>
            <p:cNvSpPr/>
            <p:nvPr/>
          </p:nvSpPr>
          <p:spPr>
            <a:xfrm>
              <a:off x="2288000" y="229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30"/>
            <p:cNvSpPr/>
            <p:nvPr/>
          </p:nvSpPr>
          <p:spPr>
            <a:xfrm>
              <a:off x="2252975" y="2275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30"/>
            <p:cNvSpPr/>
            <p:nvPr/>
          </p:nvSpPr>
          <p:spPr>
            <a:xfrm>
              <a:off x="2266175" y="22746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30"/>
            <p:cNvSpPr/>
            <p:nvPr/>
          </p:nvSpPr>
          <p:spPr>
            <a:xfrm>
              <a:off x="2282175" y="2364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30"/>
            <p:cNvSpPr/>
            <p:nvPr/>
          </p:nvSpPr>
          <p:spPr>
            <a:xfrm>
              <a:off x="2300050" y="2363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30"/>
            <p:cNvSpPr/>
            <p:nvPr/>
          </p:nvSpPr>
          <p:spPr>
            <a:xfrm>
              <a:off x="2293475" y="2372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30"/>
            <p:cNvSpPr/>
            <p:nvPr/>
          </p:nvSpPr>
          <p:spPr>
            <a:xfrm>
              <a:off x="2285925" y="23520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30"/>
            <p:cNvSpPr/>
            <p:nvPr/>
          </p:nvSpPr>
          <p:spPr>
            <a:xfrm>
              <a:off x="2293100" y="23343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30"/>
            <p:cNvSpPr/>
            <p:nvPr/>
          </p:nvSpPr>
          <p:spPr>
            <a:xfrm>
              <a:off x="2278225" y="2340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30"/>
            <p:cNvSpPr/>
            <p:nvPr/>
          </p:nvSpPr>
          <p:spPr>
            <a:xfrm>
              <a:off x="2271625" y="23494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30"/>
            <p:cNvSpPr/>
            <p:nvPr/>
          </p:nvSpPr>
          <p:spPr>
            <a:xfrm>
              <a:off x="2299125" y="2351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30"/>
            <p:cNvSpPr/>
            <p:nvPr/>
          </p:nvSpPr>
          <p:spPr>
            <a:xfrm>
              <a:off x="2269925" y="2329650"/>
              <a:ext cx="975" cy="1150"/>
            </a:xfrm>
            <a:custGeom>
              <a:avLst/>
              <a:gdLst/>
              <a:ahLst/>
              <a:cxnLst/>
              <a:rect l="l" t="t" r="r" b="b"/>
              <a:pathLst>
                <a:path w="39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6"/>
                    <a:pt x="16" y="31"/>
                    <a:pt x="23" y="46"/>
                  </a:cubicBezTo>
                  <a:lnTo>
                    <a:pt x="38" y="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30"/>
            <p:cNvSpPr/>
            <p:nvPr/>
          </p:nvSpPr>
          <p:spPr>
            <a:xfrm>
              <a:off x="2277275" y="23279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30"/>
            <p:cNvSpPr/>
            <p:nvPr/>
          </p:nvSpPr>
          <p:spPr>
            <a:xfrm>
              <a:off x="2293275" y="2417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30"/>
            <p:cNvSpPr/>
            <p:nvPr/>
          </p:nvSpPr>
          <p:spPr>
            <a:xfrm>
              <a:off x="2311175" y="2416650"/>
              <a:ext cx="4925" cy="3600"/>
            </a:xfrm>
            <a:custGeom>
              <a:avLst/>
              <a:gdLst/>
              <a:ahLst/>
              <a:cxnLst/>
              <a:rect l="l" t="t" r="r" b="b"/>
              <a:pathLst>
                <a:path w="197" h="144" extrusionOk="0">
                  <a:moveTo>
                    <a:pt x="61" y="1"/>
                  </a:moveTo>
                  <a:lnTo>
                    <a:pt x="0" y="91"/>
                  </a:lnTo>
                  <a:lnTo>
                    <a:pt x="98" y="144"/>
                  </a:lnTo>
                  <a:lnTo>
                    <a:pt x="196" y="8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30"/>
            <p:cNvSpPr/>
            <p:nvPr/>
          </p:nvSpPr>
          <p:spPr>
            <a:xfrm>
              <a:off x="2297050" y="2405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30"/>
            <p:cNvSpPr/>
            <p:nvPr/>
          </p:nvSpPr>
          <p:spPr>
            <a:xfrm>
              <a:off x="2304200" y="2387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30"/>
            <p:cNvSpPr/>
            <p:nvPr/>
          </p:nvSpPr>
          <p:spPr>
            <a:xfrm>
              <a:off x="2289325" y="2393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30"/>
            <p:cNvSpPr/>
            <p:nvPr/>
          </p:nvSpPr>
          <p:spPr>
            <a:xfrm>
              <a:off x="2282725" y="24027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30"/>
            <p:cNvSpPr/>
            <p:nvPr/>
          </p:nvSpPr>
          <p:spPr>
            <a:xfrm>
              <a:off x="2310225" y="2404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30"/>
            <p:cNvSpPr/>
            <p:nvPr/>
          </p:nvSpPr>
          <p:spPr>
            <a:xfrm>
              <a:off x="2275200" y="2382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30"/>
            <p:cNvSpPr/>
            <p:nvPr/>
          </p:nvSpPr>
          <p:spPr>
            <a:xfrm>
              <a:off x="2288375" y="2381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30"/>
            <p:cNvSpPr/>
            <p:nvPr/>
          </p:nvSpPr>
          <p:spPr>
            <a:xfrm>
              <a:off x="2270500" y="2144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30"/>
            <p:cNvSpPr/>
            <p:nvPr/>
          </p:nvSpPr>
          <p:spPr>
            <a:xfrm>
              <a:off x="2288200" y="214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30"/>
            <p:cNvSpPr/>
            <p:nvPr/>
          </p:nvSpPr>
          <p:spPr>
            <a:xfrm>
              <a:off x="2281600" y="2152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30"/>
            <p:cNvSpPr/>
            <p:nvPr/>
          </p:nvSpPr>
          <p:spPr>
            <a:xfrm>
              <a:off x="2274075" y="2132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30"/>
            <p:cNvSpPr/>
            <p:nvPr/>
          </p:nvSpPr>
          <p:spPr>
            <a:xfrm>
              <a:off x="2266350" y="21202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84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30"/>
            <p:cNvSpPr/>
            <p:nvPr/>
          </p:nvSpPr>
          <p:spPr>
            <a:xfrm>
              <a:off x="2259750" y="2129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30"/>
            <p:cNvSpPr/>
            <p:nvPr/>
          </p:nvSpPr>
          <p:spPr>
            <a:xfrm>
              <a:off x="2287250" y="2131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30"/>
            <p:cNvSpPr/>
            <p:nvPr/>
          </p:nvSpPr>
          <p:spPr>
            <a:xfrm>
              <a:off x="2281600" y="2197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30"/>
            <p:cNvSpPr/>
            <p:nvPr/>
          </p:nvSpPr>
          <p:spPr>
            <a:xfrm>
              <a:off x="2299300" y="2196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30"/>
            <p:cNvSpPr/>
            <p:nvPr/>
          </p:nvSpPr>
          <p:spPr>
            <a:xfrm>
              <a:off x="2285175" y="2185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30"/>
            <p:cNvSpPr/>
            <p:nvPr/>
          </p:nvSpPr>
          <p:spPr>
            <a:xfrm>
              <a:off x="2292350" y="21677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2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30"/>
            <p:cNvSpPr/>
            <p:nvPr/>
          </p:nvSpPr>
          <p:spPr>
            <a:xfrm>
              <a:off x="2277450" y="2173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30"/>
            <p:cNvSpPr/>
            <p:nvPr/>
          </p:nvSpPr>
          <p:spPr>
            <a:xfrm>
              <a:off x="2270875" y="2182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30"/>
            <p:cNvSpPr/>
            <p:nvPr/>
          </p:nvSpPr>
          <p:spPr>
            <a:xfrm>
              <a:off x="2298375" y="2184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30"/>
            <p:cNvSpPr/>
            <p:nvPr/>
          </p:nvSpPr>
          <p:spPr>
            <a:xfrm>
              <a:off x="2263350" y="2162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30"/>
            <p:cNvSpPr/>
            <p:nvPr/>
          </p:nvSpPr>
          <p:spPr>
            <a:xfrm>
              <a:off x="2276525" y="2161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30"/>
            <p:cNvSpPr/>
            <p:nvPr/>
          </p:nvSpPr>
          <p:spPr>
            <a:xfrm>
              <a:off x="2295925" y="2155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30"/>
            <p:cNvSpPr/>
            <p:nvPr/>
          </p:nvSpPr>
          <p:spPr>
            <a:xfrm>
              <a:off x="2292725" y="2251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30"/>
            <p:cNvSpPr/>
            <p:nvPr/>
          </p:nvSpPr>
          <p:spPr>
            <a:xfrm>
              <a:off x="2310425" y="2250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30"/>
            <p:cNvSpPr/>
            <p:nvPr/>
          </p:nvSpPr>
          <p:spPr>
            <a:xfrm>
              <a:off x="2303825" y="2259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30"/>
            <p:cNvSpPr/>
            <p:nvPr/>
          </p:nvSpPr>
          <p:spPr>
            <a:xfrm>
              <a:off x="2296300" y="2238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30"/>
            <p:cNvSpPr/>
            <p:nvPr/>
          </p:nvSpPr>
          <p:spPr>
            <a:xfrm>
              <a:off x="2303450" y="2221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30"/>
            <p:cNvSpPr/>
            <p:nvPr/>
          </p:nvSpPr>
          <p:spPr>
            <a:xfrm>
              <a:off x="2288575" y="2226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30"/>
            <p:cNvSpPr/>
            <p:nvPr/>
          </p:nvSpPr>
          <p:spPr>
            <a:xfrm>
              <a:off x="2281975" y="2236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30"/>
            <p:cNvSpPr/>
            <p:nvPr/>
          </p:nvSpPr>
          <p:spPr>
            <a:xfrm>
              <a:off x="2309475" y="2237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30"/>
            <p:cNvSpPr/>
            <p:nvPr/>
          </p:nvSpPr>
          <p:spPr>
            <a:xfrm>
              <a:off x="2274450" y="2215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30"/>
            <p:cNvSpPr/>
            <p:nvPr/>
          </p:nvSpPr>
          <p:spPr>
            <a:xfrm>
              <a:off x="2287625" y="2214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30"/>
            <p:cNvSpPr/>
            <p:nvPr/>
          </p:nvSpPr>
          <p:spPr>
            <a:xfrm>
              <a:off x="2292725" y="2206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30"/>
            <p:cNvSpPr/>
            <p:nvPr/>
          </p:nvSpPr>
          <p:spPr>
            <a:xfrm>
              <a:off x="2303825" y="2304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30"/>
            <p:cNvSpPr/>
            <p:nvPr/>
          </p:nvSpPr>
          <p:spPr>
            <a:xfrm>
              <a:off x="2321525" y="2303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30"/>
            <p:cNvSpPr/>
            <p:nvPr/>
          </p:nvSpPr>
          <p:spPr>
            <a:xfrm>
              <a:off x="2314925" y="2312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30"/>
            <p:cNvSpPr/>
            <p:nvPr/>
          </p:nvSpPr>
          <p:spPr>
            <a:xfrm>
              <a:off x="2307400" y="2292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30"/>
            <p:cNvSpPr/>
            <p:nvPr/>
          </p:nvSpPr>
          <p:spPr>
            <a:xfrm>
              <a:off x="2314550" y="2274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30"/>
            <p:cNvSpPr/>
            <p:nvPr/>
          </p:nvSpPr>
          <p:spPr>
            <a:xfrm>
              <a:off x="2299675" y="2279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30"/>
            <p:cNvSpPr/>
            <p:nvPr/>
          </p:nvSpPr>
          <p:spPr>
            <a:xfrm>
              <a:off x="2293100" y="2289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30"/>
            <p:cNvSpPr/>
            <p:nvPr/>
          </p:nvSpPr>
          <p:spPr>
            <a:xfrm>
              <a:off x="2320575" y="2291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30"/>
            <p:cNvSpPr/>
            <p:nvPr/>
          </p:nvSpPr>
          <p:spPr>
            <a:xfrm>
              <a:off x="2285550" y="2268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30"/>
            <p:cNvSpPr/>
            <p:nvPr/>
          </p:nvSpPr>
          <p:spPr>
            <a:xfrm>
              <a:off x="2298750" y="2267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30"/>
            <p:cNvSpPr/>
            <p:nvPr/>
          </p:nvSpPr>
          <p:spPr>
            <a:xfrm>
              <a:off x="2314925" y="23577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30"/>
            <p:cNvSpPr/>
            <p:nvPr/>
          </p:nvSpPr>
          <p:spPr>
            <a:xfrm>
              <a:off x="2332625" y="235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30"/>
            <p:cNvSpPr/>
            <p:nvPr/>
          </p:nvSpPr>
          <p:spPr>
            <a:xfrm>
              <a:off x="2326050" y="2366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30"/>
            <p:cNvSpPr/>
            <p:nvPr/>
          </p:nvSpPr>
          <p:spPr>
            <a:xfrm>
              <a:off x="2318525" y="2345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30"/>
            <p:cNvSpPr/>
            <p:nvPr/>
          </p:nvSpPr>
          <p:spPr>
            <a:xfrm>
              <a:off x="2325675" y="2327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30"/>
            <p:cNvSpPr/>
            <p:nvPr/>
          </p:nvSpPr>
          <p:spPr>
            <a:xfrm>
              <a:off x="2310800" y="2333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30"/>
            <p:cNvSpPr/>
            <p:nvPr/>
          </p:nvSpPr>
          <p:spPr>
            <a:xfrm>
              <a:off x="2304200" y="2342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30"/>
            <p:cNvSpPr/>
            <p:nvPr/>
          </p:nvSpPr>
          <p:spPr>
            <a:xfrm>
              <a:off x="2331700" y="2344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30"/>
            <p:cNvSpPr/>
            <p:nvPr/>
          </p:nvSpPr>
          <p:spPr>
            <a:xfrm>
              <a:off x="2296675" y="2321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30"/>
            <p:cNvSpPr/>
            <p:nvPr/>
          </p:nvSpPr>
          <p:spPr>
            <a:xfrm>
              <a:off x="2309850" y="2321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30"/>
            <p:cNvSpPr/>
            <p:nvPr/>
          </p:nvSpPr>
          <p:spPr>
            <a:xfrm>
              <a:off x="2329625" y="2398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30"/>
            <p:cNvSpPr/>
            <p:nvPr/>
          </p:nvSpPr>
          <p:spPr>
            <a:xfrm>
              <a:off x="2336775" y="2380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30"/>
            <p:cNvSpPr/>
            <p:nvPr/>
          </p:nvSpPr>
          <p:spPr>
            <a:xfrm>
              <a:off x="2321900" y="2386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30"/>
            <p:cNvSpPr/>
            <p:nvPr/>
          </p:nvSpPr>
          <p:spPr>
            <a:xfrm>
              <a:off x="2315300" y="2395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30"/>
            <p:cNvSpPr/>
            <p:nvPr/>
          </p:nvSpPr>
          <p:spPr>
            <a:xfrm>
              <a:off x="2342800" y="2397625"/>
              <a:ext cx="3425" cy="2850"/>
            </a:xfrm>
            <a:custGeom>
              <a:avLst/>
              <a:gdLst/>
              <a:ahLst/>
              <a:cxnLst/>
              <a:rect l="l" t="t" r="r" b="b"/>
              <a:pathLst>
                <a:path w="137" h="114" extrusionOk="0">
                  <a:moveTo>
                    <a:pt x="61" y="1"/>
                  </a:moveTo>
                  <a:lnTo>
                    <a:pt x="1" y="91"/>
                  </a:lnTo>
                  <a:lnTo>
                    <a:pt x="38" y="114"/>
                  </a:lnTo>
                  <a:lnTo>
                    <a:pt x="136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30"/>
            <p:cNvSpPr/>
            <p:nvPr/>
          </p:nvSpPr>
          <p:spPr>
            <a:xfrm>
              <a:off x="2307775" y="2375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30"/>
            <p:cNvSpPr/>
            <p:nvPr/>
          </p:nvSpPr>
          <p:spPr>
            <a:xfrm>
              <a:off x="2320950" y="237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30"/>
            <p:cNvSpPr/>
            <p:nvPr/>
          </p:nvSpPr>
          <p:spPr>
            <a:xfrm>
              <a:off x="2303075" y="2137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30"/>
            <p:cNvSpPr/>
            <p:nvPr/>
          </p:nvSpPr>
          <p:spPr>
            <a:xfrm>
              <a:off x="2320775" y="2136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30"/>
            <p:cNvSpPr/>
            <p:nvPr/>
          </p:nvSpPr>
          <p:spPr>
            <a:xfrm>
              <a:off x="2314175" y="2146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30"/>
            <p:cNvSpPr/>
            <p:nvPr/>
          </p:nvSpPr>
          <p:spPr>
            <a:xfrm>
              <a:off x="2306650" y="2131000"/>
              <a:ext cx="3425" cy="2475"/>
            </a:xfrm>
            <a:custGeom>
              <a:avLst/>
              <a:gdLst/>
              <a:ahLst/>
              <a:cxnLst/>
              <a:rect l="l" t="t" r="r" b="b"/>
              <a:pathLst>
                <a:path w="137" h="99" extrusionOk="0">
                  <a:moveTo>
                    <a:pt x="31" y="0"/>
                  </a:moveTo>
                  <a:lnTo>
                    <a:pt x="0" y="38"/>
                  </a:lnTo>
                  <a:lnTo>
                    <a:pt x="98" y="98"/>
                  </a:lnTo>
                  <a:lnTo>
                    <a:pt x="136" y="3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30"/>
            <p:cNvSpPr/>
            <p:nvPr/>
          </p:nvSpPr>
          <p:spPr>
            <a:xfrm>
              <a:off x="2296475" y="2127600"/>
              <a:ext cx="3225" cy="1725"/>
            </a:xfrm>
            <a:custGeom>
              <a:avLst/>
              <a:gdLst/>
              <a:ahLst/>
              <a:cxnLst/>
              <a:rect l="l" t="t" r="r" b="b"/>
              <a:pathLst>
                <a:path w="129" h="69" extrusionOk="0">
                  <a:moveTo>
                    <a:pt x="1" y="1"/>
                  </a:moveTo>
                  <a:lnTo>
                    <a:pt x="114" y="69"/>
                  </a:lnTo>
                  <a:lnTo>
                    <a:pt x="129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30"/>
            <p:cNvSpPr/>
            <p:nvPr/>
          </p:nvSpPr>
          <p:spPr>
            <a:xfrm>
              <a:off x="2323600" y="2126850"/>
              <a:ext cx="4725" cy="4175"/>
            </a:xfrm>
            <a:custGeom>
              <a:avLst/>
              <a:gdLst/>
              <a:ahLst/>
              <a:cxnLst/>
              <a:rect l="l" t="t" r="r" b="b"/>
              <a:pathLst>
                <a:path w="189" h="167" extrusionOk="0">
                  <a:moveTo>
                    <a:pt x="76" y="1"/>
                  </a:moveTo>
                  <a:cubicBezTo>
                    <a:pt x="53" y="31"/>
                    <a:pt x="31" y="61"/>
                    <a:pt x="0" y="83"/>
                  </a:cubicBezTo>
                  <a:lnTo>
                    <a:pt x="128" y="166"/>
                  </a:lnTo>
                  <a:lnTo>
                    <a:pt x="189" y="76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30"/>
            <p:cNvSpPr/>
            <p:nvPr/>
          </p:nvSpPr>
          <p:spPr>
            <a:xfrm>
              <a:off x="2314175" y="21910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30"/>
            <p:cNvSpPr/>
            <p:nvPr/>
          </p:nvSpPr>
          <p:spPr>
            <a:xfrm>
              <a:off x="2331875" y="2189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30"/>
            <p:cNvSpPr/>
            <p:nvPr/>
          </p:nvSpPr>
          <p:spPr>
            <a:xfrm>
              <a:off x="2317750" y="217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30"/>
            <p:cNvSpPr/>
            <p:nvPr/>
          </p:nvSpPr>
          <p:spPr>
            <a:xfrm>
              <a:off x="2324925" y="2160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30"/>
            <p:cNvSpPr/>
            <p:nvPr/>
          </p:nvSpPr>
          <p:spPr>
            <a:xfrm>
              <a:off x="2310050" y="216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30"/>
            <p:cNvSpPr/>
            <p:nvPr/>
          </p:nvSpPr>
          <p:spPr>
            <a:xfrm>
              <a:off x="2303450" y="2176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30"/>
            <p:cNvSpPr/>
            <p:nvPr/>
          </p:nvSpPr>
          <p:spPr>
            <a:xfrm>
              <a:off x="2330950" y="2177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30"/>
            <p:cNvSpPr/>
            <p:nvPr/>
          </p:nvSpPr>
          <p:spPr>
            <a:xfrm>
              <a:off x="2309100" y="2154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30"/>
            <p:cNvSpPr/>
            <p:nvPr/>
          </p:nvSpPr>
          <p:spPr>
            <a:xfrm>
              <a:off x="2325300" y="2244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30"/>
            <p:cNvSpPr/>
            <p:nvPr/>
          </p:nvSpPr>
          <p:spPr>
            <a:xfrm>
              <a:off x="2343000" y="2243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30"/>
            <p:cNvSpPr/>
            <p:nvPr/>
          </p:nvSpPr>
          <p:spPr>
            <a:xfrm>
              <a:off x="2336400" y="2252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30"/>
            <p:cNvSpPr/>
            <p:nvPr/>
          </p:nvSpPr>
          <p:spPr>
            <a:xfrm>
              <a:off x="2328875" y="2231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30"/>
            <p:cNvSpPr/>
            <p:nvPr/>
          </p:nvSpPr>
          <p:spPr>
            <a:xfrm>
              <a:off x="2336025" y="2214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30"/>
            <p:cNvSpPr/>
            <p:nvPr/>
          </p:nvSpPr>
          <p:spPr>
            <a:xfrm>
              <a:off x="2321150" y="2219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30"/>
            <p:cNvSpPr/>
            <p:nvPr/>
          </p:nvSpPr>
          <p:spPr>
            <a:xfrm>
              <a:off x="2314550" y="2229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30"/>
            <p:cNvSpPr/>
            <p:nvPr/>
          </p:nvSpPr>
          <p:spPr>
            <a:xfrm>
              <a:off x="2342050" y="223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30"/>
            <p:cNvSpPr/>
            <p:nvPr/>
          </p:nvSpPr>
          <p:spPr>
            <a:xfrm>
              <a:off x="2307025" y="2208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30"/>
            <p:cNvSpPr/>
            <p:nvPr/>
          </p:nvSpPr>
          <p:spPr>
            <a:xfrm>
              <a:off x="2320200" y="220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30"/>
            <p:cNvSpPr/>
            <p:nvPr/>
          </p:nvSpPr>
          <p:spPr>
            <a:xfrm>
              <a:off x="2325300" y="2199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30"/>
            <p:cNvSpPr/>
            <p:nvPr/>
          </p:nvSpPr>
          <p:spPr>
            <a:xfrm>
              <a:off x="2336400" y="2297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30"/>
            <p:cNvSpPr/>
            <p:nvPr/>
          </p:nvSpPr>
          <p:spPr>
            <a:xfrm>
              <a:off x="2354100" y="2296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30"/>
            <p:cNvSpPr/>
            <p:nvPr/>
          </p:nvSpPr>
          <p:spPr>
            <a:xfrm>
              <a:off x="2347500" y="2305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30"/>
            <p:cNvSpPr/>
            <p:nvPr/>
          </p:nvSpPr>
          <p:spPr>
            <a:xfrm>
              <a:off x="2339975" y="2285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30"/>
            <p:cNvSpPr/>
            <p:nvPr/>
          </p:nvSpPr>
          <p:spPr>
            <a:xfrm>
              <a:off x="2347125" y="2267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30"/>
            <p:cNvSpPr/>
            <p:nvPr/>
          </p:nvSpPr>
          <p:spPr>
            <a:xfrm>
              <a:off x="2332250" y="2273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30"/>
            <p:cNvSpPr/>
            <p:nvPr/>
          </p:nvSpPr>
          <p:spPr>
            <a:xfrm>
              <a:off x="2325675" y="2282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30"/>
            <p:cNvSpPr/>
            <p:nvPr/>
          </p:nvSpPr>
          <p:spPr>
            <a:xfrm>
              <a:off x="2353150" y="2284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30"/>
            <p:cNvSpPr/>
            <p:nvPr/>
          </p:nvSpPr>
          <p:spPr>
            <a:xfrm>
              <a:off x="2318125" y="2261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30"/>
            <p:cNvSpPr/>
            <p:nvPr/>
          </p:nvSpPr>
          <p:spPr>
            <a:xfrm>
              <a:off x="2331325" y="2260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30"/>
            <p:cNvSpPr/>
            <p:nvPr/>
          </p:nvSpPr>
          <p:spPr>
            <a:xfrm>
              <a:off x="2347500" y="2350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30"/>
            <p:cNvSpPr/>
            <p:nvPr/>
          </p:nvSpPr>
          <p:spPr>
            <a:xfrm>
              <a:off x="2365225" y="23498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30"/>
            <p:cNvSpPr/>
            <p:nvPr/>
          </p:nvSpPr>
          <p:spPr>
            <a:xfrm>
              <a:off x="2358625" y="2359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30"/>
            <p:cNvSpPr/>
            <p:nvPr/>
          </p:nvSpPr>
          <p:spPr>
            <a:xfrm>
              <a:off x="2351100" y="23383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30"/>
            <p:cNvSpPr/>
            <p:nvPr/>
          </p:nvSpPr>
          <p:spPr>
            <a:xfrm>
              <a:off x="2358250" y="2320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30"/>
            <p:cNvSpPr/>
            <p:nvPr/>
          </p:nvSpPr>
          <p:spPr>
            <a:xfrm>
              <a:off x="2343375" y="232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30"/>
            <p:cNvSpPr/>
            <p:nvPr/>
          </p:nvSpPr>
          <p:spPr>
            <a:xfrm>
              <a:off x="2336775" y="2335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30"/>
            <p:cNvSpPr/>
            <p:nvPr/>
          </p:nvSpPr>
          <p:spPr>
            <a:xfrm>
              <a:off x="2364275" y="2337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30"/>
            <p:cNvSpPr/>
            <p:nvPr/>
          </p:nvSpPr>
          <p:spPr>
            <a:xfrm>
              <a:off x="2329250" y="2315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30"/>
            <p:cNvSpPr/>
            <p:nvPr/>
          </p:nvSpPr>
          <p:spPr>
            <a:xfrm>
              <a:off x="2342425" y="2314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30"/>
            <p:cNvSpPr/>
            <p:nvPr/>
          </p:nvSpPr>
          <p:spPr>
            <a:xfrm>
              <a:off x="2376325" y="240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30"/>
            <p:cNvSpPr/>
            <p:nvPr/>
          </p:nvSpPr>
          <p:spPr>
            <a:xfrm>
              <a:off x="2372375" y="2413075"/>
              <a:ext cx="5850" cy="5875"/>
            </a:xfrm>
            <a:custGeom>
              <a:avLst/>
              <a:gdLst/>
              <a:ahLst/>
              <a:cxnLst/>
              <a:rect l="l" t="t" r="r" b="b"/>
              <a:pathLst>
                <a:path w="234" h="235" extrusionOk="0">
                  <a:moveTo>
                    <a:pt x="0" y="1"/>
                  </a:moveTo>
                  <a:lnTo>
                    <a:pt x="106" y="196"/>
                  </a:lnTo>
                  <a:lnTo>
                    <a:pt x="173" y="234"/>
                  </a:lnTo>
                  <a:lnTo>
                    <a:pt x="234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30"/>
            <p:cNvSpPr/>
            <p:nvPr/>
          </p:nvSpPr>
          <p:spPr>
            <a:xfrm>
              <a:off x="2362400" y="2391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57"/>
                  </a:lnTo>
                  <a:cubicBezTo>
                    <a:pt x="38" y="280"/>
                    <a:pt x="60" y="302"/>
                    <a:pt x="90" y="325"/>
                  </a:cubicBez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30"/>
            <p:cNvSpPr/>
            <p:nvPr/>
          </p:nvSpPr>
          <p:spPr>
            <a:xfrm>
              <a:off x="2369350" y="2374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30"/>
            <p:cNvSpPr/>
            <p:nvPr/>
          </p:nvSpPr>
          <p:spPr>
            <a:xfrm>
              <a:off x="2354475" y="2379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30"/>
            <p:cNvSpPr/>
            <p:nvPr/>
          </p:nvSpPr>
          <p:spPr>
            <a:xfrm>
              <a:off x="2347900" y="23891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30"/>
            <p:cNvSpPr/>
            <p:nvPr/>
          </p:nvSpPr>
          <p:spPr>
            <a:xfrm>
              <a:off x="2375375" y="2390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30"/>
            <p:cNvSpPr/>
            <p:nvPr/>
          </p:nvSpPr>
          <p:spPr>
            <a:xfrm>
              <a:off x="2340350" y="2368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30"/>
            <p:cNvSpPr/>
            <p:nvPr/>
          </p:nvSpPr>
          <p:spPr>
            <a:xfrm>
              <a:off x="2353550" y="23675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30"/>
            <p:cNvSpPr/>
            <p:nvPr/>
          </p:nvSpPr>
          <p:spPr>
            <a:xfrm>
              <a:off x="2382150" y="2427375"/>
              <a:ext cx="5300" cy="7000"/>
            </a:xfrm>
            <a:custGeom>
              <a:avLst/>
              <a:gdLst/>
              <a:ahLst/>
              <a:cxnLst/>
              <a:rect l="l" t="t" r="r" b="b"/>
              <a:pathLst>
                <a:path w="212" h="280" extrusionOk="0">
                  <a:moveTo>
                    <a:pt x="114" y="1"/>
                  </a:moveTo>
                  <a:lnTo>
                    <a:pt x="1" y="174"/>
                  </a:lnTo>
                  <a:lnTo>
                    <a:pt x="54" y="280"/>
                  </a:lnTo>
                  <a:lnTo>
                    <a:pt x="212" y="6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30"/>
            <p:cNvSpPr/>
            <p:nvPr/>
          </p:nvSpPr>
          <p:spPr>
            <a:xfrm>
              <a:off x="2388750" y="2444525"/>
              <a:ext cx="6250" cy="6050"/>
            </a:xfrm>
            <a:custGeom>
              <a:avLst/>
              <a:gdLst/>
              <a:ahLst/>
              <a:cxnLst/>
              <a:rect l="l" t="t" r="r" b="b"/>
              <a:pathLst>
                <a:path w="250" h="242" extrusionOk="0">
                  <a:moveTo>
                    <a:pt x="1" y="0"/>
                  </a:moveTo>
                  <a:lnTo>
                    <a:pt x="98" y="189"/>
                  </a:lnTo>
                  <a:lnTo>
                    <a:pt x="189" y="241"/>
                  </a:lnTo>
                  <a:lnTo>
                    <a:pt x="249" y="1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30"/>
            <p:cNvSpPr/>
            <p:nvPr/>
          </p:nvSpPr>
          <p:spPr>
            <a:xfrm>
              <a:off x="2384050" y="2414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30"/>
            <p:cNvSpPr/>
            <p:nvPr/>
          </p:nvSpPr>
          <p:spPr>
            <a:xfrm>
              <a:off x="2342425" y="20765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30"/>
            <p:cNvSpPr/>
            <p:nvPr/>
          </p:nvSpPr>
          <p:spPr>
            <a:xfrm>
              <a:off x="2341300" y="2064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30"/>
            <p:cNvSpPr/>
            <p:nvPr/>
          </p:nvSpPr>
          <p:spPr>
            <a:xfrm>
              <a:off x="2335650" y="2131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30"/>
            <p:cNvSpPr/>
            <p:nvPr/>
          </p:nvSpPr>
          <p:spPr>
            <a:xfrm>
              <a:off x="2353550" y="21298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30"/>
            <p:cNvSpPr/>
            <p:nvPr/>
          </p:nvSpPr>
          <p:spPr>
            <a:xfrm>
              <a:off x="2339225" y="2118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30"/>
            <p:cNvSpPr/>
            <p:nvPr/>
          </p:nvSpPr>
          <p:spPr>
            <a:xfrm>
              <a:off x="2346375" y="2100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30"/>
            <p:cNvSpPr/>
            <p:nvPr/>
          </p:nvSpPr>
          <p:spPr>
            <a:xfrm>
              <a:off x="2331700" y="2106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30"/>
            <p:cNvSpPr/>
            <p:nvPr/>
          </p:nvSpPr>
          <p:spPr>
            <a:xfrm>
              <a:off x="2328125" y="2117450"/>
              <a:ext cx="5300" cy="5100"/>
            </a:xfrm>
            <a:custGeom>
              <a:avLst/>
              <a:gdLst/>
              <a:ahLst/>
              <a:cxnLst/>
              <a:rect l="l" t="t" r="r" b="b"/>
              <a:pathLst>
                <a:path w="212" h="204" extrusionOk="0">
                  <a:moveTo>
                    <a:pt x="23" y="0"/>
                  </a:moveTo>
                  <a:lnTo>
                    <a:pt x="0" y="113"/>
                  </a:lnTo>
                  <a:lnTo>
                    <a:pt x="151" y="203"/>
                  </a:lnTo>
                  <a:lnTo>
                    <a:pt x="211" y="11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30"/>
            <p:cNvSpPr/>
            <p:nvPr/>
          </p:nvSpPr>
          <p:spPr>
            <a:xfrm>
              <a:off x="2352400" y="211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30"/>
            <p:cNvSpPr/>
            <p:nvPr/>
          </p:nvSpPr>
          <p:spPr>
            <a:xfrm>
              <a:off x="2332625" y="2095025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24" y="1"/>
                  </a:moveTo>
                  <a:lnTo>
                    <a:pt x="1" y="114"/>
                  </a:lnTo>
                  <a:lnTo>
                    <a:pt x="197" y="234"/>
                  </a:lnTo>
                  <a:lnTo>
                    <a:pt x="257" y="144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30"/>
            <p:cNvSpPr/>
            <p:nvPr/>
          </p:nvSpPr>
          <p:spPr>
            <a:xfrm>
              <a:off x="2335650" y="2086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30"/>
            <p:cNvSpPr/>
            <p:nvPr/>
          </p:nvSpPr>
          <p:spPr>
            <a:xfrm>
              <a:off x="2346750" y="2184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30"/>
            <p:cNvSpPr/>
            <p:nvPr/>
          </p:nvSpPr>
          <p:spPr>
            <a:xfrm>
              <a:off x="2364650" y="21831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30"/>
            <p:cNvSpPr/>
            <p:nvPr/>
          </p:nvSpPr>
          <p:spPr>
            <a:xfrm>
              <a:off x="2350325" y="217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30"/>
            <p:cNvSpPr/>
            <p:nvPr/>
          </p:nvSpPr>
          <p:spPr>
            <a:xfrm>
              <a:off x="2357500" y="2154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30"/>
            <p:cNvSpPr/>
            <p:nvPr/>
          </p:nvSpPr>
          <p:spPr>
            <a:xfrm>
              <a:off x="2342800" y="2159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30"/>
            <p:cNvSpPr/>
            <p:nvPr/>
          </p:nvSpPr>
          <p:spPr>
            <a:xfrm>
              <a:off x="2336025" y="2169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30"/>
            <p:cNvSpPr/>
            <p:nvPr/>
          </p:nvSpPr>
          <p:spPr>
            <a:xfrm>
              <a:off x="2363525" y="2170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30"/>
            <p:cNvSpPr/>
            <p:nvPr/>
          </p:nvSpPr>
          <p:spPr>
            <a:xfrm>
              <a:off x="2328500" y="2148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30"/>
            <p:cNvSpPr/>
            <p:nvPr/>
          </p:nvSpPr>
          <p:spPr>
            <a:xfrm>
              <a:off x="2341675" y="2147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30"/>
            <p:cNvSpPr/>
            <p:nvPr/>
          </p:nvSpPr>
          <p:spPr>
            <a:xfrm>
              <a:off x="2346750" y="2139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30"/>
            <p:cNvSpPr/>
            <p:nvPr/>
          </p:nvSpPr>
          <p:spPr>
            <a:xfrm>
              <a:off x="2357875" y="2237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30"/>
            <p:cNvSpPr/>
            <p:nvPr/>
          </p:nvSpPr>
          <p:spPr>
            <a:xfrm>
              <a:off x="2375750" y="22364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30"/>
            <p:cNvSpPr/>
            <p:nvPr/>
          </p:nvSpPr>
          <p:spPr>
            <a:xfrm>
              <a:off x="2368975" y="22458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30"/>
            <p:cNvSpPr/>
            <p:nvPr/>
          </p:nvSpPr>
          <p:spPr>
            <a:xfrm>
              <a:off x="2361450" y="2225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30"/>
            <p:cNvSpPr/>
            <p:nvPr/>
          </p:nvSpPr>
          <p:spPr>
            <a:xfrm>
              <a:off x="2368600" y="2207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30"/>
            <p:cNvSpPr/>
            <p:nvPr/>
          </p:nvSpPr>
          <p:spPr>
            <a:xfrm>
              <a:off x="2353925" y="2213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30"/>
            <p:cNvSpPr/>
            <p:nvPr/>
          </p:nvSpPr>
          <p:spPr>
            <a:xfrm>
              <a:off x="2347125" y="2222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30"/>
            <p:cNvSpPr/>
            <p:nvPr/>
          </p:nvSpPr>
          <p:spPr>
            <a:xfrm>
              <a:off x="2374625" y="2224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30"/>
            <p:cNvSpPr/>
            <p:nvPr/>
          </p:nvSpPr>
          <p:spPr>
            <a:xfrm>
              <a:off x="2339600" y="2201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30"/>
            <p:cNvSpPr/>
            <p:nvPr/>
          </p:nvSpPr>
          <p:spPr>
            <a:xfrm>
              <a:off x="2352775" y="2200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30"/>
            <p:cNvSpPr/>
            <p:nvPr/>
          </p:nvSpPr>
          <p:spPr>
            <a:xfrm>
              <a:off x="2357875" y="2192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30"/>
            <p:cNvSpPr/>
            <p:nvPr/>
          </p:nvSpPr>
          <p:spPr>
            <a:xfrm>
              <a:off x="2368975" y="2290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30"/>
            <p:cNvSpPr/>
            <p:nvPr/>
          </p:nvSpPr>
          <p:spPr>
            <a:xfrm>
              <a:off x="2386875" y="2289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30"/>
            <p:cNvSpPr/>
            <p:nvPr/>
          </p:nvSpPr>
          <p:spPr>
            <a:xfrm>
              <a:off x="2380100" y="22991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30"/>
            <p:cNvSpPr/>
            <p:nvPr/>
          </p:nvSpPr>
          <p:spPr>
            <a:xfrm>
              <a:off x="2372550" y="22782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30"/>
            <p:cNvSpPr/>
            <p:nvPr/>
          </p:nvSpPr>
          <p:spPr>
            <a:xfrm>
              <a:off x="2379700" y="22607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30"/>
            <p:cNvSpPr/>
            <p:nvPr/>
          </p:nvSpPr>
          <p:spPr>
            <a:xfrm>
              <a:off x="2365025" y="22663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30"/>
            <p:cNvSpPr/>
            <p:nvPr/>
          </p:nvSpPr>
          <p:spPr>
            <a:xfrm>
              <a:off x="2358250" y="2275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30"/>
            <p:cNvSpPr/>
            <p:nvPr/>
          </p:nvSpPr>
          <p:spPr>
            <a:xfrm>
              <a:off x="2385750" y="22775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30"/>
            <p:cNvSpPr/>
            <p:nvPr/>
          </p:nvSpPr>
          <p:spPr>
            <a:xfrm>
              <a:off x="2350725" y="22551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30"/>
            <p:cNvSpPr/>
            <p:nvPr/>
          </p:nvSpPr>
          <p:spPr>
            <a:xfrm>
              <a:off x="2363900" y="2254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30"/>
            <p:cNvSpPr/>
            <p:nvPr/>
          </p:nvSpPr>
          <p:spPr>
            <a:xfrm>
              <a:off x="2380100" y="2344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30"/>
            <p:cNvSpPr/>
            <p:nvPr/>
          </p:nvSpPr>
          <p:spPr>
            <a:xfrm>
              <a:off x="2397975" y="23428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30"/>
            <p:cNvSpPr/>
            <p:nvPr/>
          </p:nvSpPr>
          <p:spPr>
            <a:xfrm>
              <a:off x="2391200" y="2352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30"/>
            <p:cNvSpPr/>
            <p:nvPr/>
          </p:nvSpPr>
          <p:spPr>
            <a:xfrm>
              <a:off x="2383675" y="23315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30"/>
            <p:cNvSpPr/>
            <p:nvPr/>
          </p:nvSpPr>
          <p:spPr>
            <a:xfrm>
              <a:off x="2390825" y="2314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30"/>
            <p:cNvSpPr/>
            <p:nvPr/>
          </p:nvSpPr>
          <p:spPr>
            <a:xfrm>
              <a:off x="2376125" y="23196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30"/>
            <p:cNvSpPr/>
            <p:nvPr/>
          </p:nvSpPr>
          <p:spPr>
            <a:xfrm>
              <a:off x="2369350" y="2329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30"/>
            <p:cNvSpPr/>
            <p:nvPr/>
          </p:nvSpPr>
          <p:spPr>
            <a:xfrm>
              <a:off x="2396850" y="23307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30"/>
            <p:cNvSpPr/>
            <p:nvPr/>
          </p:nvSpPr>
          <p:spPr>
            <a:xfrm>
              <a:off x="2361825" y="2308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30"/>
            <p:cNvSpPr/>
            <p:nvPr/>
          </p:nvSpPr>
          <p:spPr>
            <a:xfrm>
              <a:off x="2375000" y="2307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30"/>
            <p:cNvSpPr/>
            <p:nvPr/>
          </p:nvSpPr>
          <p:spPr>
            <a:xfrm>
              <a:off x="2391200" y="23972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30"/>
            <p:cNvSpPr/>
            <p:nvPr/>
          </p:nvSpPr>
          <p:spPr>
            <a:xfrm>
              <a:off x="2409100" y="2396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30"/>
            <p:cNvSpPr/>
            <p:nvPr/>
          </p:nvSpPr>
          <p:spPr>
            <a:xfrm>
              <a:off x="2402300" y="2405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30"/>
            <p:cNvSpPr/>
            <p:nvPr/>
          </p:nvSpPr>
          <p:spPr>
            <a:xfrm>
              <a:off x="2394775" y="2384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30"/>
            <p:cNvSpPr/>
            <p:nvPr/>
          </p:nvSpPr>
          <p:spPr>
            <a:xfrm>
              <a:off x="2401925" y="2367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30"/>
            <p:cNvSpPr/>
            <p:nvPr/>
          </p:nvSpPr>
          <p:spPr>
            <a:xfrm>
              <a:off x="2387250" y="23729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30"/>
            <p:cNvSpPr/>
            <p:nvPr/>
          </p:nvSpPr>
          <p:spPr>
            <a:xfrm>
              <a:off x="2380475" y="2382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30"/>
            <p:cNvSpPr/>
            <p:nvPr/>
          </p:nvSpPr>
          <p:spPr>
            <a:xfrm>
              <a:off x="2407950" y="238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83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30"/>
            <p:cNvSpPr/>
            <p:nvPr/>
          </p:nvSpPr>
          <p:spPr>
            <a:xfrm>
              <a:off x="2372925" y="2361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30"/>
            <p:cNvSpPr/>
            <p:nvPr/>
          </p:nvSpPr>
          <p:spPr>
            <a:xfrm>
              <a:off x="2386125" y="2360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30"/>
            <p:cNvSpPr/>
            <p:nvPr/>
          </p:nvSpPr>
          <p:spPr>
            <a:xfrm>
              <a:off x="2402300" y="2450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30"/>
            <p:cNvSpPr/>
            <p:nvPr/>
          </p:nvSpPr>
          <p:spPr>
            <a:xfrm>
              <a:off x="2420200" y="24494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30"/>
            <p:cNvSpPr/>
            <p:nvPr/>
          </p:nvSpPr>
          <p:spPr>
            <a:xfrm>
              <a:off x="2413425" y="2458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30"/>
            <p:cNvSpPr/>
            <p:nvPr/>
          </p:nvSpPr>
          <p:spPr>
            <a:xfrm>
              <a:off x="2405875" y="2438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30"/>
            <p:cNvSpPr/>
            <p:nvPr/>
          </p:nvSpPr>
          <p:spPr>
            <a:xfrm>
              <a:off x="2413050" y="2420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30"/>
            <p:cNvSpPr/>
            <p:nvPr/>
          </p:nvSpPr>
          <p:spPr>
            <a:xfrm>
              <a:off x="2398175" y="2426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30"/>
            <p:cNvSpPr/>
            <p:nvPr/>
          </p:nvSpPr>
          <p:spPr>
            <a:xfrm>
              <a:off x="2391575" y="2435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30"/>
            <p:cNvSpPr/>
            <p:nvPr/>
          </p:nvSpPr>
          <p:spPr>
            <a:xfrm>
              <a:off x="2419075" y="2437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30"/>
            <p:cNvSpPr/>
            <p:nvPr/>
          </p:nvSpPr>
          <p:spPr>
            <a:xfrm>
              <a:off x="2397225" y="2414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30"/>
            <p:cNvSpPr/>
            <p:nvPr/>
          </p:nvSpPr>
          <p:spPr>
            <a:xfrm>
              <a:off x="2417175" y="24914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cubicBezTo>
                    <a:pt x="8" y="272"/>
                    <a:pt x="8" y="272"/>
                    <a:pt x="16" y="280"/>
                  </a:cubicBez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30"/>
            <p:cNvSpPr/>
            <p:nvPr/>
          </p:nvSpPr>
          <p:spPr>
            <a:xfrm>
              <a:off x="2424150" y="2473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30"/>
            <p:cNvSpPr/>
            <p:nvPr/>
          </p:nvSpPr>
          <p:spPr>
            <a:xfrm>
              <a:off x="2409275" y="2479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30"/>
            <p:cNvSpPr/>
            <p:nvPr/>
          </p:nvSpPr>
          <p:spPr>
            <a:xfrm>
              <a:off x="2430175" y="2490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30"/>
            <p:cNvSpPr/>
            <p:nvPr/>
          </p:nvSpPr>
          <p:spPr>
            <a:xfrm>
              <a:off x="2401750" y="2469375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0" y="1"/>
                  </a:moveTo>
                  <a:lnTo>
                    <a:pt x="8" y="16"/>
                  </a:lnTo>
                  <a:lnTo>
                    <a:pt x="15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30"/>
            <p:cNvSpPr/>
            <p:nvPr/>
          </p:nvSpPr>
          <p:spPr>
            <a:xfrm>
              <a:off x="2408325" y="246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30"/>
            <p:cNvSpPr/>
            <p:nvPr/>
          </p:nvSpPr>
          <p:spPr>
            <a:xfrm>
              <a:off x="2347700" y="2017625"/>
              <a:ext cx="5300" cy="8125"/>
            </a:xfrm>
            <a:custGeom>
              <a:avLst/>
              <a:gdLst/>
              <a:ahLst/>
              <a:cxnLst/>
              <a:rect l="l" t="t" r="r" b="b"/>
              <a:pathLst>
                <a:path w="212" h="325" extrusionOk="0">
                  <a:moveTo>
                    <a:pt x="121" y="1"/>
                  </a:moveTo>
                  <a:lnTo>
                    <a:pt x="38" y="121"/>
                  </a:lnTo>
                  <a:lnTo>
                    <a:pt x="1" y="302"/>
                  </a:lnTo>
                  <a:lnTo>
                    <a:pt x="31" y="325"/>
                  </a:lnTo>
                  <a:lnTo>
                    <a:pt x="211" y="5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30"/>
            <p:cNvSpPr/>
            <p:nvPr/>
          </p:nvSpPr>
          <p:spPr>
            <a:xfrm>
              <a:off x="2363900" y="2016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30"/>
            <p:cNvSpPr/>
            <p:nvPr/>
          </p:nvSpPr>
          <p:spPr>
            <a:xfrm>
              <a:off x="2357125" y="2025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30"/>
            <p:cNvSpPr/>
            <p:nvPr/>
          </p:nvSpPr>
          <p:spPr>
            <a:xfrm>
              <a:off x="2357125" y="2070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30"/>
            <p:cNvSpPr/>
            <p:nvPr/>
          </p:nvSpPr>
          <p:spPr>
            <a:xfrm>
              <a:off x="2375000" y="2069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30"/>
            <p:cNvSpPr/>
            <p:nvPr/>
          </p:nvSpPr>
          <p:spPr>
            <a:xfrm>
              <a:off x="2360875" y="2058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30"/>
            <p:cNvSpPr/>
            <p:nvPr/>
          </p:nvSpPr>
          <p:spPr>
            <a:xfrm>
              <a:off x="2367850" y="2040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30"/>
            <p:cNvSpPr/>
            <p:nvPr/>
          </p:nvSpPr>
          <p:spPr>
            <a:xfrm>
              <a:off x="2353150" y="20464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30"/>
            <p:cNvSpPr/>
            <p:nvPr/>
          </p:nvSpPr>
          <p:spPr>
            <a:xfrm>
              <a:off x="2346375" y="2055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30"/>
            <p:cNvSpPr/>
            <p:nvPr/>
          </p:nvSpPr>
          <p:spPr>
            <a:xfrm>
              <a:off x="2374075" y="20575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30"/>
            <p:cNvSpPr/>
            <p:nvPr/>
          </p:nvSpPr>
          <p:spPr>
            <a:xfrm>
              <a:off x="2345075" y="2036275"/>
              <a:ext cx="775" cy="1525"/>
            </a:xfrm>
            <a:custGeom>
              <a:avLst/>
              <a:gdLst/>
              <a:ahLst/>
              <a:cxnLst/>
              <a:rect l="l" t="t" r="r" b="b"/>
              <a:pathLst>
                <a:path w="31" h="61" extrusionOk="0">
                  <a:moveTo>
                    <a:pt x="15" y="1"/>
                  </a:moveTo>
                  <a:lnTo>
                    <a:pt x="0" y="61"/>
                  </a:lnTo>
                  <a:lnTo>
                    <a:pt x="30" y="16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30"/>
            <p:cNvSpPr/>
            <p:nvPr/>
          </p:nvSpPr>
          <p:spPr>
            <a:xfrm>
              <a:off x="2352025" y="2034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30"/>
            <p:cNvSpPr/>
            <p:nvPr/>
          </p:nvSpPr>
          <p:spPr>
            <a:xfrm>
              <a:off x="2368225" y="2124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30"/>
            <p:cNvSpPr/>
            <p:nvPr/>
          </p:nvSpPr>
          <p:spPr>
            <a:xfrm>
              <a:off x="2386125" y="21230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30"/>
            <p:cNvSpPr/>
            <p:nvPr/>
          </p:nvSpPr>
          <p:spPr>
            <a:xfrm>
              <a:off x="2372000" y="21118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30"/>
            <p:cNvSpPr/>
            <p:nvPr/>
          </p:nvSpPr>
          <p:spPr>
            <a:xfrm>
              <a:off x="2378950" y="20941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30"/>
            <p:cNvSpPr/>
            <p:nvPr/>
          </p:nvSpPr>
          <p:spPr>
            <a:xfrm>
              <a:off x="2364275" y="20997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30"/>
            <p:cNvSpPr/>
            <p:nvPr/>
          </p:nvSpPr>
          <p:spPr>
            <a:xfrm>
              <a:off x="2357500" y="2109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30"/>
            <p:cNvSpPr/>
            <p:nvPr/>
          </p:nvSpPr>
          <p:spPr>
            <a:xfrm>
              <a:off x="2385175" y="21108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30"/>
            <p:cNvSpPr/>
            <p:nvPr/>
          </p:nvSpPr>
          <p:spPr>
            <a:xfrm>
              <a:off x="2350150" y="20884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30"/>
            <p:cNvSpPr/>
            <p:nvPr/>
          </p:nvSpPr>
          <p:spPr>
            <a:xfrm>
              <a:off x="2363150" y="208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30"/>
            <p:cNvSpPr/>
            <p:nvPr/>
          </p:nvSpPr>
          <p:spPr>
            <a:xfrm>
              <a:off x="2368425" y="207920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30"/>
            <p:cNvSpPr/>
            <p:nvPr/>
          </p:nvSpPr>
          <p:spPr>
            <a:xfrm>
              <a:off x="2379325" y="2177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30"/>
            <p:cNvSpPr/>
            <p:nvPr/>
          </p:nvSpPr>
          <p:spPr>
            <a:xfrm>
              <a:off x="2397225" y="2176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83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30"/>
            <p:cNvSpPr/>
            <p:nvPr/>
          </p:nvSpPr>
          <p:spPr>
            <a:xfrm>
              <a:off x="2383100" y="21649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30"/>
            <p:cNvSpPr/>
            <p:nvPr/>
          </p:nvSpPr>
          <p:spPr>
            <a:xfrm>
              <a:off x="2390075" y="2147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30"/>
            <p:cNvSpPr/>
            <p:nvPr/>
          </p:nvSpPr>
          <p:spPr>
            <a:xfrm>
              <a:off x="2375375" y="2153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30"/>
            <p:cNvSpPr/>
            <p:nvPr/>
          </p:nvSpPr>
          <p:spPr>
            <a:xfrm>
              <a:off x="2368600" y="2162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30"/>
            <p:cNvSpPr/>
            <p:nvPr/>
          </p:nvSpPr>
          <p:spPr>
            <a:xfrm>
              <a:off x="2396275" y="2164125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30"/>
            <p:cNvSpPr/>
            <p:nvPr/>
          </p:nvSpPr>
          <p:spPr>
            <a:xfrm>
              <a:off x="2361250" y="214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30"/>
            <p:cNvSpPr/>
            <p:nvPr/>
          </p:nvSpPr>
          <p:spPr>
            <a:xfrm>
              <a:off x="2374250" y="2140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30"/>
            <p:cNvSpPr/>
            <p:nvPr/>
          </p:nvSpPr>
          <p:spPr>
            <a:xfrm>
              <a:off x="2379325" y="2132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30"/>
            <p:cNvSpPr/>
            <p:nvPr/>
          </p:nvSpPr>
          <p:spPr>
            <a:xfrm>
              <a:off x="2390450" y="2230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30"/>
            <p:cNvSpPr/>
            <p:nvPr/>
          </p:nvSpPr>
          <p:spPr>
            <a:xfrm>
              <a:off x="2408325" y="2229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30"/>
            <p:cNvSpPr/>
            <p:nvPr/>
          </p:nvSpPr>
          <p:spPr>
            <a:xfrm>
              <a:off x="2401550" y="2239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30"/>
            <p:cNvSpPr/>
            <p:nvPr/>
          </p:nvSpPr>
          <p:spPr>
            <a:xfrm>
              <a:off x="2394200" y="2218175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30"/>
            <p:cNvSpPr/>
            <p:nvPr/>
          </p:nvSpPr>
          <p:spPr>
            <a:xfrm>
              <a:off x="2401175" y="2200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30"/>
            <p:cNvSpPr/>
            <p:nvPr/>
          </p:nvSpPr>
          <p:spPr>
            <a:xfrm>
              <a:off x="2386500" y="22063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30"/>
            <p:cNvSpPr/>
            <p:nvPr/>
          </p:nvSpPr>
          <p:spPr>
            <a:xfrm>
              <a:off x="2379700" y="221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30"/>
            <p:cNvSpPr/>
            <p:nvPr/>
          </p:nvSpPr>
          <p:spPr>
            <a:xfrm>
              <a:off x="2407400" y="22174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30"/>
            <p:cNvSpPr/>
            <p:nvPr/>
          </p:nvSpPr>
          <p:spPr>
            <a:xfrm>
              <a:off x="2372375" y="2195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30"/>
            <p:cNvSpPr/>
            <p:nvPr/>
          </p:nvSpPr>
          <p:spPr>
            <a:xfrm>
              <a:off x="2385350" y="2194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30"/>
            <p:cNvSpPr/>
            <p:nvPr/>
          </p:nvSpPr>
          <p:spPr>
            <a:xfrm>
              <a:off x="2390450" y="2185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30"/>
            <p:cNvSpPr/>
            <p:nvPr/>
          </p:nvSpPr>
          <p:spPr>
            <a:xfrm>
              <a:off x="2401550" y="22839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30"/>
            <p:cNvSpPr/>
            <p:nvPr/>
          </p:nvSpPr>
          <p:spPr>
            <a:xfrm>
              <a:off x="2419450" y="2282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30"/>
            <p:cNvSpPr/>
            <p:nvPr/>
          </p:nvSpPr>
          <p:spPr>
            <a:xfrm>
              <a:off x="2412675" y="2292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30"/>
            <p:cNvSpPr/>
            <p:nvPr/>
          </p:nvSpPr>
          <p:spPr>
            <a:xfrm>
              <a:off x="2405325" y="2271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30"/>
            <p:cNvSpPr/>
            <p:nvPr/>
          </p:nvSpPr>
          <p:spPr>
            <a:xfrm>
              <a:off x="2412300" y="2253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30"/>
            <p:cNvSpPr/>
            <p:nvPr/>
          </p:nvSpPr>
          <p:spPr>
            <a:xfrm>
              <a:off x="2397600" y="2259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30"/>
            <p:cNvSpPr/>
            <p:nvPr/>
          </p:nvSpPr>
          <p:spPr>
            <a:xfrm>
              <a:off x="2390825" y="2269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30"/>
            <p:cNvSpPr/>
            <p:nvPr/>
          </p:nvSpPr>
          <p:spPr>
            <a:xfrm>
              <a:off x="2418500" y="22707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30"/>
            <p:cNvSpPr/>
            <p:nvPr/>
          </p:nvSpPr>
          <p:spPr>
            <a:xfrm>
              <a:off x="2383475" y="224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30"/>
            <p:cNvSpPr/>
            <p:nvPr/>
          </p:nvSpPr>
          <p:spPr>
            <a:xfrm>
              <a:off x="2396475" y="2247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30"/>
            <p:cNvSpPr/>
            <p:nvPr/>
          </p:nvSpPr>
          <p:spPr>
            <a:xfrm>
              <a:off x="2412675" y="23372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1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30"/>
            <p:cNvSpPr/>
            <p:nvPr/>
          </p:nvSpPr>
          <p:spPr>
            <a:xfrm>
              <a:off x="2430550" y="2336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30"/>
            <p:cNvSpPr/>
            <p:nvPr/>
          </p:nvSpPr>
          <p:spPr>
            <a:xfrm>
              <a:off x="2423775" y="2345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30"/>
            <p:cNvSpPr/>
            <p:nvPr/>
          </p:nvSpPr>
          <p:spPr>
            <a:xfrm>
              <a:off x="2416425" y="2324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30"/>
            <p:cNvSpPr/>
            <p:nvPr/>
          </p:nvSpPr>
          <p:spPr>
            <a:xfrm>
              <a:off x="2423400" y="2307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30"/>
            <p:cNvSpPr/>
            <p:nvPr/>
          </p:nvSpPr>
          <p:spPr>
            <a:xfrm>
              <a:off x="2408700" y="2312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30"/>
            <p:cNvSpPr/>
            <p:nvPr/>
          </p:nvSpPr>
          <p:spPr>
            <a:xfrm>
              <a:off x="2401925" y="2322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30"/>
            <p:cNvSpPr/>
            <p:nvPr/>
          </p:nvSpPr>
          <p:spPr>
            <a:xfrm>
              <a:off x="2429625" y="23238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30"/>
            <p:cNvSpPr/>
            <p:nvPr/>
          </p:nvSpPr>
          <p:spPr>
            <a:xfrm>
              <a:off x="2394600" y="2301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30"/>
            <p:cNvSpPr/>
            <p:nvPr/>
          </p:nvSpPr>
          <p:spPr>
            <a:xfrm>
              <a:off x="2407575" y="230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30"/>
            <p:cNvSpPr/>
            <p:nvPr/>
          </p:nvSpPr>
          <p:spPr>
            <a:xfrm>
              <a:off x="2423775" y="2390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30"/>
            <p:cNvSpPr/>
            <p:nvPr/>
          </p:nvSpPr>
          <p:spPr>
            <a:xfrm>
              <a:off x="2441675" y="2389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30"/>
            <p:cNvSpPr/>
            <p:nvPr/>
          </p:nvSpPr>
          <p:spPr>
            <a:xfrm>
              <a:off x="2434875" y="2398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30"/>
            <p:cNvSpPr/>
            <p:nvPr/>
          </p:nvSpPr>
          <p:spPr>
            <a:xfrm>
              <a:off x="2427550" y="2378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30"/>
            <p:cNvSpPr/>
            <p:nvPr/>
          </p:nvSpPr>
          <p:spPr>
            <a:xfrm>
              <a:off x="2434500" y="23605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30"/>
            <p:cNvSpPr/>
            <p:nvPr/>
          </p:nvSpPr>
          <p:spPr>
            <a:xfrm>
              <a:off x="2419825" y="23662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30"/>
            <p:cNvSpPr/>
            <p:nvPr/>
          </p:nvSpPr>
          <p:spPr>
            <a:xfrm>
              <a:off x="2413050" y="2375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30"/>
            <p:cNvSpPr/>
            <p:nvPr/>
          </p:nvSpPr>
          <p:spPr>
            <a:xfrm>
              <a:off x="2440725" y="2377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30"/>
            <p:cNvSpPr/>
            <p:nvPr/>
          </p:nvSpPr>
          <p:spPr>
            <a:xfrm>
              <a:off x="2405700" y="23549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30"/>
            <p:cNvSpPr/>
            <p:nvPr/>
          </p:nvSpPr>
          <p:spPr>
            <a:xfrm>
              <a:off x="2418700" y="235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30"/>
            <p:cNvSpPr/>
            <p:nvPr/>
          </p:nvSpPr>
          <p:spPr>
            <a:xfrm>
              <a:off x="2434875" y="2443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30"/>
            <p:cNvSpPr/>
            <p:nvPr/>
          </p:nvSpPr>
          <p:spPr>
            <a:xfrm>
              <a:off x="2446000" y="2452050"/>
              <a:ext cx="3025" cy="3800"/>
            </a:xfrm>
            <a:custGeom>
              <a:avLst/>
              <a:gdLst/>
              <a:ahLst/>
              <a:cxnLst/>
              <a:rect l="l" t="t" r="r" b="b"/>
              <a:pathLst>
                <a:path w="121" h="152" extrusionOk="0">
                  <a:moveTo>
                    <a:pt x="68" y="1"/>
                  </a:moveTo>
                  <a:lnTo>
                    <a:pt x="0" y="91"/>
                  </a:lnTo>
                  <a:lnTo>
                    <a:pt x="91" y="151"/>
                  </a:lnTo>
                  <a:lnTo>
                    <a:pt x="121" y="38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30"/>
            <p:cNvSpPr/>
            <p:nvPr/>
          </p:nvSpPr>
          <p:spPr>
            <a:xfrm>
              <a:off x="2438650" y="2431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30"/>
            <p:cNvSpPr/>
            <p:nvPr/>
          </p:nvSpPr>
          <p:spPr>
            <a:xfrm>
              <a:off x="2445625" y="2413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30"/>
            <p:cNvSpPr/>
            <p:nvPr/>
          </p:nvSpPr>
          <p:spPr>
            <a:xfrm>
              <a:off x="2430925" y="24194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30"/>
            <p:cNvSpPr/>
            <p:nvPr/>
          </p:nvSpPr>
          <p:spPr>
            <a:xfrm>
              <a:off x="2424150" y="2428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30"/>
            <p:cNvSpPr/>
            <p:nvPr/>
          </p:nvSpPr>
          <p:spPr>
            <a:xfrm>
              <a:off x="2451825" y="2430400"/>
              <a:ext cx="1725" cy="3050"/>
            </a:xfrm>
            <a:custGeom>
              <a:avLst/>
              <a:gdLst/>
              <a:ahLst/>
              <a:cxnLst/>
              <a:rect l="l" t="t" r="r" b="b"/>
              <a:pathLst>
                <a:path w="69" h="122" extrusionOk="0">
                  <a:moveTo>
                    <a:pt x="61" y="1"/>
                  </a:moveTo>
                  <a:lnTo>
                    <a:pt x="1" y="91"/>
                  </a:lnTo>
                  <a:lnTo>
                    <a:pt x="46" y="121"/>
                  </a:lnTo>
                  <a:lnTo>
                    <a:pt x="69" y="8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30"/>
            <p:cNvSpPr/>
            <p:nvPr/>
          </p:nvSpPr>
          <p:spPr>
            <a:xfrm>
              <a:off x="2416800" y="2408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30"/>
            <p:cNvSpPr/>
            <p:nvPr/>
          </p:nvSpPr>
          <p:spPr>
            <a:xfrm>
              <a:off x="2429800" y="2407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30"/>
            <p:cNvSpPr/>
            <p:nvPr/>
          </p:nvSpPr>
          <p:spPr>
            <a:xfrm>
              <a:off x="2442050" y="2472775"/>
              <a:ext cx="2650" cy="3600"/>
            </a:xfrm>
            <a:custGeom>
              <a:avLst/>
              <a:gdLst/>
              <a:ahLst/>
              <a:cxnLst/>
              <a:rect l="l" t="t" r="r" b="b"/>
              <a:pathLst>
                <a:path w="106" h="144" extrusionOk="0">
                  <a:moveTo>
                    <a:pt x="60" y="0"/>
                  </a:moveTo>
                  <a:lnTo>
                    <a:pt x="0" y="91"/>
                  </a:lnTo>
                  <a:lnTo>
                    <a:pt x="83" y="143"/>
                  </a:lnTo>
                  <a:lnTo>
                    <a:pt x="106" y="3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30"/>
            <p:cNvSpPr/>
            <p:nvPr/>
          </p:nvSpPr>
          <p:spPr>
            <a:xfrm>
              <a:off x="2435250" y="2482175"/>
              <a:ext cx="7000" cy="6250"/>
            </a:xfrm>
            <a:custGeom>
              <a:avLst/>
              <a:gdLst/>
              <a:ahLst/>
              <a:cxnLst/>
              <a:rect l="l" t="t" r="r" b="b"/>
              <a:pathLst>
                <a:path w="280" h="250" extrusionOk="0">
                  <a:moveTo>
                    <a:pt x="69" y="1"/>
                  </a:moveTo>
                  <a:lnTo>
                    <a:pt x="1" y="91"/>
                  </a:lnTo>
                  <a:lnTo>
                    <a:pt x="257" y="249"/>
                  </a:lnTo>
                  <a:lnTo>
                    <a:pt x="280" y="13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30"/>
            <p:cNvSpPr/>
            <p:nvPr/>
          </p:nvSpPr>
          <p:spPr>
            <a:xfrm>
              <a:off x="2427925" y="2461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30"/>
            <p:cNvSpPr/>
            <p:nvPr/>
          </p:nvSpPr>
          <p:spPr>
            <a:xfrm>
              <a:off x="2440900" y="2460525"/>
              <a:ext cx="5875" cy="5500"/>
            </a:xfrm>
            <a:custGeom>
              <a:avLst/>
              <a:gdLst/>
              <a:ahLst/>
              <a:cxnLst/>
              <a:rect l="l" t="t" r="r" b="b"/>
              <a:pathLst>
                <a:path w="235" h="220" extrusionOk="0">
                  <a:moveTo>
                    <a:pt x="69" y="1"/>
                  </a:moveTo>
                  <a:lnTo>
                    <a:pt x="1" y="91"/>
                  </a:lnTo>
                  <a:lnTo>
                    <a:pt x="212" y="219"/>
                  </a:lnTo>
                  <a:lnTo>
                    <a:pt x="234" y="10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30"/>
            <p:cNvSpPr/>
            <p:nvPr/>
          </p:nvSpPr>
          <p:spPr>
            <a:xfrm>
              <a:off x="2389700" y="2064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30"/>
            <p:cNvSpPr/>
            <p:nvPr/>
          </p:nvSpPr>
          <p:spPr>
            <a:xfrm>
              <a:off x="2393450" y="2055850"/>
              <a:ext cx="3050" cy="4000"/>
            </a:xfrm>
            <a:custGeom>
              <a:avLst/>
              <a:gdLst/>
              <a:ahLst/>
              <a:cxnLst/>
              <a:rect l="l" t="t" r="r" b="b"/>
              <a:pathLst>
                <a:path w="122" h="160" extrusionOk="0">
                  <a:moveTo>
                    <a:pt x="69" y="1"/>
                  </a:moveTo>
                  <a:lnTo>
                    <a:pt x="1" y="99"/>
                  </a:lnTo>
                  <a:lnTo>
                    <a:pt x="91" y="159"/>
                  </a:lnTo>
                  <a:lnTo>
                    <a:pt x="121" y="10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30"/>
            <p:cNvSpPr/>
            <p:nvPr/>
          </p:nvSpPr>
          <p:spPr>
            <a:xfrm>
              <a:off x="2385750" y="2040225"/>
              <a:ext cx="3225" cy="3800"/>
            </a:xfrm>
            <a:custGeom>
              <a:avLst/>
              <a:gdLst/>
              <a:ahLst/>
              <a:cxnLst/>
              <a:rect l="l" t="t" r="r" b="b"/>
              <a:pathLst>
                <a:path w="129" h="152" extrusionOk="0">
                  <a:moveTo>
                    <a:pt x="45" y="1"/>
                  </a:moveTo>
                  <a:lnTo>
                    <a:pt x="0" y="69"/>
                  </a:lnTo>
                  <a:lnTo>
                    <a:pt x="128" y="15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30"/>
            <p:cNvSpPr/>
            <p:nvPr/>
          </p:nvSpPr>
          <p:spPr>
            <a:xfrm>
              <a:off x="2379150" y="2049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30"/>
            <p:cNvSpPr/>
            <p:nvPr/>
          </p:nvSpPr>
          <p:spPr>
            <a:xfrm>
              <a:off x="2371625" y="2028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30"/>
            <p:cNvSpPr/>
            <p:nvPr/>
          </p:nvSpPr>
          <p:spPr>
            <a:xfrm>
              <a:off x="2400800" y="21174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30"/>
            <p:cNvSpPr/>
            <p:nvPr/>
          </p:nvSpPr>
          <p:spPr>
            <a:xfrm>
              <a:off x="2418700" y="2116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30"/>
            <p:cNvSpPr/>
            <p:nvPr/>
          </p:nvSpPr>
          <p:spPr>
            <a:xfrm>
              <a:off x="2412100" y="2125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30"/>
            <p:cNvSpPr/>
            <p:nvPr/>
          </p:nvSpPr>
          <p:spPr>
            <a:xfrm>
              <a:off x="2404575" y="21048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30"/>
            <p:cNvSpPr/>
            <p:nvPr/>
          </p:nvSpPr>
          <p:spPr>
            <a:xfrm>
              <a:off x="2411725" y="2091275"/>
              <a:ext cx="3225" cy="4150"/>
            </a:xfrm>
            <a:custGeom>
              <a:avLst/>
              <a:gdLst/>
              <a:ahLst/>
              <a:cxnLst/>
              <a:rect l="l" t="t" r="r" b="b"/>
              <a:pathLst>
                <a:path w="129" h="166" extrusionOk="0">
                  <a:moveTo>
                    <a:pt x="76" y="0"/>
                  </a:moveTo>
                  <a:lnTo>
                    <a:pt x="0" y="105"/>
                  </a:lnTo>
                  <a:lnTo>
                    <a:pt x="91" y="166"/>
                  </a:lnTo>
                  <a:lnTo>
                    <a:pt x="129" y="10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30"/>
            <p:cNvSpPr/>
            <p:nvPr/>
          </p:nvSpPr>
          <p:spPr>
            <a:xfrm>
              <a:off x="2396850" y="2092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30"/>
            <p:cNvSpPr/>
            <p:nvPr/>
          </p:nvSpPr>
          <p:spPr>
            <a:xfrm>
              <a:off x="2390250" y="2102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30"/>
            <p:cNvSpPr/>
            <p:nvPr/>
          </p:nvSpPr>
          <p:spPr>
            <a:xfrm>
              <a:off x="2417750" y="2104075"/>
              <a:ext cx="5850" cy="5850"/>
            </a:xfrm>
            <a:custGeom>
              <a:avLst/>
              <a:gdLst/>
              <a:ahLst/>
              <a:cxnLst/>
              <a:rect l="l" t="t" r="r" b="b"/>
              <a:pathLst>
                <a:path w="234" h="234" extrusionOk="0">
                  <a:moveTo>
                    <a:pt x="61" y="0"/>
                  </a:moveTo>
                  <a:lnTo>
                    <a:pt x="1" y="91"/>
                  </a:lnTo>
                  <a:lnTo>
                    <a:pt x="234" y="234"/>
                  </a:lnTo>
                  <a:cubicBezTo>
                    <a:pt x="219" y="211"/>
                    <a:pt x="204" y="196"/>
                    <a:pt x="189" y="166"/>
                  </a:cubicBezTo>
                  <a:lnTo>
                    <a:pt x="121" y="3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30"/>
            <p:cNvSpPr/>
            <p:nvPr/>
          </p:nvSpPr>
          <p:spPr>
            <a:xfrm>
              <a:off x="2382725" y="208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30"/>
            <p:cNvSpPr/>
            <p:nvPr/>
          </p:nvSpPr>
          <p:spPr>
            <a:xfrm>
              <a:off x="2395900" y="20807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30"/>
            <p:cNvSpPr/>
            <p:nvPr/>
          </p:nvSpPr>
          <p:spPr>
            <a:xfrm>
              <a:off x="2401000" y="2072425"/>
              <a:ext cx="5850" cy="5875"/>
            </a:xfrm>
            <a:custGeom>
              <a:avLst/>
              <a:gdLst/>
              <a:ahLst/>
              <a:cxnLst/>
              <a:rect l="l" t="t" r="r" b="b"/>
              <a:pathLst>
                <a:path w="234" h="235" extrusionOk="0">
                  <a:moveTo>
                    <a:pt x="60" y="1"/>
                  </a:moveTo>
                  <a:lnTo>
                    <a:pt x="0" y="91"/>
                  </a:lnTo>
                  <a:lnTo>
                    <a:pt x="234" y="234"/>
                  </a:lnTo>
                  <a:lnTo>
                    <a:pt x="136" y="4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30"/>
            <p:cNvSpPr/>
            <p:nvPr/>
          </p:nvSpPr>
          <p:spPr>
            <a:xfrm>
              <a:off x="2411925" y="217055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1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30"/>
            <p:cNvSpPr/>
            <p:nvPr/>
          </p:nvSpPr>
          <p:spPr>
            <a:xfrm>
              <a:off x="2429800" y="2169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30"/>
            <p:cNvSpPr/>
            <p:nvPr/>
          </p:nvSpPr>
          <p:spPr>
            <a:xfrm>
              <a:off x="2415675" y="2158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30"/>
            <p:cNvSpPr/>
            <p:nvPr/>
          </p:nvSpPr>
          <p:spPr>
            <a:xfrm>
              <a:off x="2422825" y="21406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30"/>
            <p:cNvSpPr/>
            <p:nvPr/>
          </p:nvSpPr>
          <p:spPr>
            <a:xfrm>
              <a:off x="2407950" y="2146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30"/>
            <p:cNvSpPr/>
            <p:nvPr/>
          </p:nvSpPr>
          <p:spPr>
            <a:xfrm>
              <a:off x="2401375" y="2155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30"/>
            <p:cNvSpPr/>
            <p:nvPr/>
          </p:nvSpPr>
          <p:spPr>
            <a:xfrm>
              <a:off x="2428850" y="21573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30"/>
            <p:cNvSpPr/>
            <p:nvPr/>
          </p:nvSpPr>
          <p:spPr>
            <a:xfrm>
              <a:off x="2393825" y="21349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30"/>
            <p:cNvSpPr/>
            <p:nvPr/>
          </p:nvSpPr>
          <p:spPr>
            <a:xfrm>
              <a:off x="2407025" y="21340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30"/>
            <p:cNvSpPr/>
            <p:nvPr/>
          </p:nvSpPr>
          <p:spPr>
            <a:xfrm>
              <a:off x="2423025" y="22238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30"/>
            <p:cNvSpPr/>
            <p:nvPr/>
          </p:nvSpPr>
          <p:spPr>
            <a:xfrm>
              <a:off x="2440900" y="2222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30"/>
            <p:cNvSpPr/>
            <p:nvPr/>
          </p:nvSpPr>
          <p:spPr>
            <a:xfrm>
              <a:off x="2434325" y="22321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30"/>
            <p:cNvSpPr/>
            <p:nvPr/>
          </p:nvSpPr>
          <p:spPr>
            <a:xfrm>
              <a:off x="2426800" y="2211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30"/>
            <p:cNvSpPr/>
            <p:nvPr/>
          </p:nvSpPr>
          <p:spPr>
            <a:xfrm>
              <a:off x="2433750" y="21939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30"/>
            <p:cNvSpPr/>
            <p:nvPr/>
          </p:nvSpPr>
          <p:spPr>
            <a:xfrm>
              <a:off x="2419075" y="2199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30"/>
            <p:cNvSpPr/>
            <p:nvPr/>
          </p:nvSpPr>
          <p:spPr>
            <a:xfrm>
              <a:off x="2412475" y="22089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30"/>
            <p:cNvSpPr/>
            <p:nvPr/>
          </p:nvSpPr>
          <p:spPr>
            <a:xfrm>
              <a:off x="2439975" y="2210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30"/>
            <p:cNvSpPr/>
            <p:nvPr/>
          </p:nvSpPr>
          <p:spPr>
            <a:xfrm>
              <a:off x="2404950" y="21882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30"/>
            <p:cNvSpPr/>
            <p:nvPr/>
          </p:nvSpPr>
          <p:spPr>
            <a:xfrm>
              <a:off x="2418125" y="2187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30"/>
            <p:cNvSpPr/>
            <p:nvPr/>
          </p:nvSpPr>
          <p:spPr>
            <a:xfrm>
              <a:off x="2423200" y="21790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30"/>
            <p:cNvSpPr/>
            <p:nvPr/>
          </p:nvSpPr>
          <p:spPr>
            <a:xfrm>
              <a:off x="2434125" y="2277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30"/>
            <p:cNvSpPr/>
            <p:nvPr/>
          </p:nvSpPr>
          <p:spPr>
            <a:xfrm>
              <a:off x="2452025" y="2276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30"/>
            <p:cNvSpPr/>
            <p:nvPr/>
          </p:nvSpPr>
          <p:spPr>
            <a:xfrm>
              <a:off x="2445425" y="22854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30"/>
            <p:cNvSpPr/>
            <p:nvPr/>
          </p:nvSpPr>
          <p:spPr>
            <a:xfrm>
              <a:off x="2437900" y="2264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30"/>
            <p:cNvSpPr/>
            <p:nvPr/>
          </p:nvSpPr>
          <p:spPr>
            <a:xfrm>
              <a:off x="2445050" y="2247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30"/>
            <p:cNvSpPr/>
            <p:nvPr/>
          </p:nvSpPr>
          <p:spPr>
            <a:xfrm>
              <a:off x="2430175" y="2252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30"/>
            <p:cNvSpPr/>
            <p:nvPr/>
          </p:nvSpPr>
          <p:spPr>
            <a:xfrm>
              <a:off x="2423600" y="22622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30"/>
            <p:cNvSpPr/>
            <p:nvPr/>
          </p:nvSpPr>
          <p:spPr>
            <a:xfrm>
              <a:off x="2451075" y="22637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30"/>
            <p:cNvSpPr/>
            <p:nvPr/>
          </p:nvSpPr>
          <p:spPr>
            <a:xfrm>
              <a:off x="2416050" y="2241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30"/>
            <p:cNvSpPr/>
            <p:nvPr/>
          </p:nvSpPr>
          <p:spPr>
            <a:xfrm>
              <a:off x="2429225" y="2240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30"/>
            <p:cNvSpPr/>
            <p:nvPr/>
          </p:nvSpPr>
          <p:spPr>
            <a:xfrm>
              <a:off x="2445250" y="2330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30"/>
            <p:cNvSpPr/>
            <p:nvPr/>
          </p:nvSpPr>
          <p:spPr>
            <a:xfrm>
              <a:off x="2463125" y="2329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30"/>
            <p:cNvSpPr/>
            <p:nvPr/>
          </p:nvSpPr>
          <p:spPr>
            <a:xfrm>
              <a:off x="2456550" y="23387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30"/>
            <p:cNvSpPr/>
            <p:nvPr/>
          </p:nvSpPr>
          <p:spPr>
            <a:xfrm>
              <a:off x="2449000" y="2317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30"/>
            <p:cNvSpPr/>
            <p:nvPr/>
          </p:nvSpPr>
          <p:spPr>
            <a:xfrm>
              <a:off x="2455975" y="2300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30"/>
            <p:cNvSpPr/>
            <p:nvPr/>
          </p:nvSpPr>
          <p:spPr>
            <a:xfrm>
              <a:off x="2441300" y="23061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30"/>
            <p:cNvSpPr/>
            <p:nvPr/>
          </p:nvSpPr>
          <p:spPr>
            <a:xfrm>
              <a:off x="2434700" y="23155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30"/>
            <p:cNvSpPr/>
            <p:nvPr/>
          </p:nvSpPr>
          <p:spPr>
            <a:xfrm>
              <a:off x="2462200" y="23170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30"/>
            <p:cNvSpPr/>
            <p:nvPr/>
          </p:nvSpPr>
          <p:spPr>
            <a:xfrm>
              <a:off x="2427175" y="2294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30"/>
            <p:cNvSpPr/>
            <p:nvPr/>
          </p:nvSpPr>
          <p:spPr>
            <a:xfrm>
              <a:off x="2440350" y="2293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30"/>
            <p:cNvSpPr/>
            <p:nvPr/>
          </p:nvSpPr>
          <p:spPr>
            <a:xfrm>
              <a:off x="2456350" y="2383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30"/>
            <p:cNvSpPr/>
            <p:nvPr/>
          </p:nvSpPr>
          <p:spPr>
            <a:xfrm>
              <a:off x="2460125" y="2371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30"/>
            <p:cNvSpPr/>
            <p:nvPr/>
          </p:nvSpPr>
          <p:spPr>
            <a:xfrm>
              <a:off x="2467075" y="2353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30"/>
            <p:cNvSpPr/>
            <p:nvPr/>
          </p:nvSpPr>
          <p:spPr>
            <a:xfrm>
              <a:off x="2452400" y="2359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30"/>
            <p:cNvSpPr/>
            <p:nvPr/>
          </p:nvSpPr>
          <p:spPr>
            <a:xfrm>
              <a:off x="2445800" y="23688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30"/>
            <p:cNvSpPr/>
            <p:nvPr/>
          </p:nvSpPr>
          <p:spPr>
            <a:xfrm>
              <a:off x="2473300" y="2370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30"/>
            <p:cNvSpPr/>
            <p:nvPr/>
          </p:nvSpPr>
          <p:spPr>
            <a:xfrm>
              <a:off x="2438275" y="2348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30"/>
            <p:cNvSpPr/>
            <p:nvPr/>
          </p:nvSpPr>
          <p:spPr>
            <a:xfrm>
              <a:off x="2451450" y="23471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30"/>
            <p:cNvSpPr/>
            <p:nvPr/>
          </p:nvSpPr>
          <p:spPr>
            <a:xfrm>
              <a:off x="2449375" y="24014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30"/>
            <p:cNvSpPr/>
            <p:nvPr/>
          </p:nvSpPr>
          <p:spPr>
            <a:xfrm>
              <a:off x="2433575" y="2115175"/>
              <a:ext cx="4725" cy="3600"/>
            </a:xfrm>
            <a:custGeom>
              <a:avLst/>
              <a:gdLst/>
              <a:ahLst/>
              <a:cxnLst/>
              <a:rect l="l" t="t" r="r" b="b"/>
              <a:pathLst>
                <a:path w="189" h="144" extrusionOk="0">
                  <a:moveTo>
                    <a:pt x="189" y="1"/>
                  </a:moveTo>
                  <a:cubicBezTo>
                    <a:pt x="136" y="16"/>
                    <a:pt x="91" y="23"/>
                    <a:pt x="38" y="23"/>
                  </a:cubicBezTo>
                  <a:lnTo>
                    <a:pt x="0" y="83"/>
                  </a:lnTo>
                  <a:lnTo>
                    <a:pt x="91" y="14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30"/>
            <p:cNvSpPr/>
            <p:nvPr/>
          </p:nvSpPr>
          <p:spPr>
            <a:xfrm>
              <a:off x="2451275" y="2109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30"/>
            <p:cNvSpPr/>
            <p:nvPr/>
          </p:nvSpPr>
          <p:spPr>
            <a:xfrm>
              <a:off x="2444675" y="2118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30"/>
            <p:cNvSpPr/>
            <p:nvPr/>
          </p:nvSpPr>
          <p:spPr>
            <a:xfrm>
              <a:off x="2457100" y="2103700"/>
              <a:ext cx="225" cy="25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30"/>
            <p:cNvSpPr/>
            <p:nvPr/>
          </p:nvSpPr>
          <p:spPr>
            <a:xfrm>
              <a:off x="2444675" y="2163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30"/>
            <p:cNvSpPr/>
            <p:nvPr/>
          </p:nvSpPr>
          <p:spPr>
            <a:xfrm>
              <a:off x="2462375" y="2162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30"/>
            <p:cNvSpPr/>
            <p:nvPr/>
          </p:nvSpPr>
          <p:spPr>
            <a:xfrm>
              <a:off x="2448250" y="2151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30"/>
            <p:cNvSpPr/>
            <p:nvPr/>
          </p:nvSpPr>
          <p:spPr>
            <a:xfrm>
              <a:off x="2455400" y="21338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30"/>
            <p:cNvSpPr/>
            <p:nvPr/>
          </p:nvSpPr>
          <p:spPr>
            <a:xfrm>
              <a:off x="2440525" y="2139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30"/>
            <p:cNvSpPr/>
            <p:nvPr/>
          </p:nvSpPr>
          <p:spPr>
            <a:xfrm>
              <a:off x="2433950" y="2148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30"/>
            <p:cNvSpPr/>
            <p:nvPr/>
          </p:nvSpPr>
          <p:spPr>
            <a:xfrm>
              <a:off x="2461425" y="2150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30"/>
            <p:cNvSpPr/>
            <p:nvPr/>
          </p:nvSpPr>
          <p:spPr>
            <a:xfrm>
              <a:off x="2426400" y="2128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30"/>
            <p:cNvSpPr/>
            <p:nvPr/>
          </p:nvSpPr>
          <p:spPr>
            <a:xfrm>
              <a:off x="2439600" y="2127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30"/>
            <p:cNvSpPr/>
            <p:nvPr/>
          </p:nvSpPr>
          <p:spPr>
            <a:xfrm>
              <a:off x="2455800" y="2217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30"/>
            <p:cNvSpPr/>
            <p:nvPr/>
          </p:nvSpPr>
          <p:spPr>
            <a:xfrm>
              <a:off x="2473500" y="22159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30"/>
            <p:cNvSpPr/>
            <p:nvPr/>
          </p:nvSpPr>
          <p:spPr>
            <a:xfrm>
              <a:off x="2459375" y="2204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30"/>
            <p:cNvSpPr/>
            <p:nvPr/>
          </p:nvSpPr>
          <p:spPr>
            <a:xfrm>
              <a:off x="2466525" y="2187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30"/>
            <p:cNvSpPr/>
            <p:nvPr/>
          </p:nvSpPr>
          <p:spPr>
            <a:xfrm>
              <a:off x="2451650" y="2192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30"/>
            <p:cNvSpPr/>
            <p:nvPr/>
          </p:nvSpPr>
          <p:spPr>
            <a:xfrm>
              <a:off x="2445050" y="22021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30"/>
            <p:cNvSpPr/>
            <p:nvPr/>
          </p:nvSpPr>
          <p:spPr>
            <a:xfrm>
              <a:off x="2472550" y="220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30"/>
            <p:cNvSpPr/>
            <p:nvPr/>
          </p:nvSpPr>
          <p:spPr>
            <a:xfrm>
              <a:off x="2437525" y="2181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30"/>
            <p:cNvSpPr/>
            <p:nvPr/>
          </p:nvSpPr>
          <p:spPr>
            <a:xfrm>
              <a:off x="2450700" y="2180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30"/>
            <p:cNvSpPr/>
            <p:nvPr/>
          </p:nvSpPr>
          <p:spPr>
            <a:xfrm>
              <a:off x="2455800" y="21720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30"/>
            <p:cNvSpPr/>
            <p:nvPr/>
          </p:nvSpPr>
          <p:spPr>
            <a:xfrm>
              <a:off x="2466900" y="2270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30"/>
            <p:cNvSpPr/>
            <p:nvPr/>
          </p:nvSpPr>
          <p:spPr>
            <a:xfrm>
              <a:off x="2484600" y="226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30"/>
            <p:cNvSpPr/>
            <p:nvPr/>
          </p:nvSpPr>
          <p:spPr>
            <a:xfrm>
              <a:off x="2478000" y="2278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30"/>
            <p:cNvSpPr/>
            <p:nvPr/>
          </p:nvSpPr>
          <p:spPr>
            <a:xfrm>
              <a:off x="2470475" y="22579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30"/>
            <p:cNvSpPr/>
            <p:nvPr/>
          </p:nvSpPr>
          <p:spPr>
            <a:xfrm>
              <a:off x="2477625" y="2240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30"/>
            <p:cNvSpPr/>
            <p:nvPr/>
          </p:nvSpPr>
          <p:spPr>
            <a:xfrm>
              <a:off x="2462750" y="224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30"/>
            <p:cNvSpPr/>
            <p:nvPr/>
          </p:nvSpPr>
          <p:spPr>
            <a:xfrm>
              <a:off x="2456175" y="22554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30"/>
            <p:cNvSpPr/>
            <p:nvPr/>
          </p:nvSpPr>
          <p:spPr>
            <a:xfrm>
              <a:off x="2483650" y="225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30"/>
            <p:cNvSpPr/>
            <p:nvPr/>
          </p:nvSpPr>
          <p:spPr>
            <a:xfrm>
              <a:off x="2448625" y="2234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30"/>
            <p:cNvSpPr/>
            <p:nvPr/>
          </p:nvSpPr>
          <p:spPr>
            <a:xfrm>
              <a:off x="2461825" y="22338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30"/>
            <p:cNvSpPr/>
            <p:nvPr/>
          </p:nvSpPr>
          <p:spPr>
            <a:xfrm>
              <a:off x="2466900" y="2225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30"/>
            <p:cNvSpPr/>
            <p:nvPr/>
          </p:nvSpPr>
          <p:spPr>
            <a:xfrm>
              <a:off x="2478000" y="2323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30"/>
            <p:cNvSpPr/>
            <p:nvPr/>
          </p:nvSpPr>
          <p:spPr>
            <a:xfrm>
              <a:off x="2495700" y="2322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30"/>
            <p:cNvSpPr/>
            <p:nvPr/>
          </p:nvSpPr>
          <p:spPr>
            <a:xfrm>
              <a:off x="2489125" y="2331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30"/>
            <p:cNvSpPr/>
            <p:nvPr/>
          </p:nvSpPr>
          <p:spPr>
            <a:xfrm>
              <a:off x="2481575" y="2311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30"/>
            <p:cNvSpPr/>
            <p:nvPr/>
          </p:nvSpPr>
          <p:spPr>
            <a:xfrm>
              <a:off x="2488750" y="2293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30"/>
            <p:cNvSpPr/>
            <p:nvPr/>
          </p:nvSpPr>
          <p:spPr>
            <a:xfrm>
              <a:off x="2473875" y="2299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30"/>
            <p:cNvSpPr/>
            <p:nvPr/>
          </p:nvSpPr>
          <p:spPr>
            <a:xfrm>
              <a:off x="2467275" y="2308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30"/>
            <p:cNvSpPr/>
            <p:nvPr/>
          </p:nvSpPr>
          <p:spPr>
            <a:xfrm>
              <a:off x="2494775" y="2310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30"/>
            <p:cNvSpPr/>
            <p:nvPr/>
          </p:nvSpPr>
          <p:spPr>
            <a:xfrm>
              <a:off x="2459750" y="2288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30"/>
            <p:cNvSpPr/>
            <p:nvPr/>
          </p:nvSpPr>
          <p:spPr>
            <a:xfrm>
              <a:off x="2472925" y="2287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30"/>
            <p:cNvSpPr/>
            <p:nvPr/>
          </p:nvSpPr>
          <p:spPr>
            <a:xfrm>
              <a:off x="2489675" y="2376925"/>
              <a:ext cx="6250" cy="6600"/>
            </a:xfrm>
            <a:custGeom>
              <a:avLst/>
              <a:gdLst/>
              <a:ahLst/>
              <a:cxnLst/>
              <a:rect l="l" t="t" r="r" b="b"/>
              <a:pathLst>
                <a:path w="250" h="264" extrusionOk="0">
                  <a:moveTo>
                    <a:pt x="159" y="0"/>
                  </a:moveTo>
                  <a:lnTo>
                    <a:pt x="1" y="234"/>
                  </a:lnTo>
                  <a:lnTo>
                    <a:pt x="106" y="264"/>
                  </a:lnTo>
                  <a:lnTo>
                    <a:pt x="249" y="61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30"/>
            <p:cNvSpPr/>
            <p:nvPr/>
          </p:nvSpPr>
          <p:spPr>
            <a:xfrm>
              <a:off x="2506825" y="2375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30"/>
            <p:cNvSpPr/>
            <p:nvPr/>
          </p:nvSpPr>
          <p:spPr>
            <a:xfrm>
              <a:off x="2500975" y="2385200"/>
              <a:ext cx="4925" cy="2675"/>
            </a:xfrm>
            <a:custGeom>
              <a:avLst/>
              <a:gdLst/>
              <a:ahLst/>
              <a:cxnLst/>
              <a:rect l="l" t="t" r="r" b="b"/>
              <a:pathLst>
                <a:path w="197" h="107" extrusionOk="0">
                  <a:moveTo>
                    <a:pt x="31" y="1"/>
                  </a:moveTo>
                  <a:lnTo>
                    <a:pt x="1" y="46"/>
                  </a:lnTo>
                  <a:lnTo>
                    <a:pt x="197" y="106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30"/>
            <p:cNvSpPr/>
            <p:nvPr/>
          </p:nvSpPr>
          <p:spPr>
            <a:xfrm>
              <a:off x="2492700" y="2364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30"/>
            <p:cNvSpPr/>
            <p:nvPr/>
          </p:nvSpPr>
          <p:spPr>
            <a:xfrm>
              <a:off x="2499850" y="2346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30"/>
            <p:cNvSpPr/>
            <p:nvPr/>
          </p:nvSpPr>
          <p:spPr>
            <a:xfrm>
              <a:off x="2484975" y="2352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30"/>
            <p:cNvSpPr/>
            <p:nvPr/>
          </p:nvSpPr>
          <p:spPr>
            <a:xfrm>
              <a:off x="2478375" y="23620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30"/>
            <p:cNvSpPr/>
            <p:nvPr/>
          </p:nvSpPr>
          <p:spPr>
            <a:xfrm>
              <a:off x="2505875" y="236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30"/>
            <p:cNvSpPr/>
            <p:nvPr/>
          </p:nvSpPr>
          <p:spPr>
            <a:xfrm>
              <a:off x="2470850" y="2341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30"/>
            <p:cNvSpPr/>
            <p:nvPr/>
          </p:nvSpPr>
          <p:spPr>
            <a:xfrm>
              <a:off x="2484025" y="2340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30"/>
            <p:cNvSpPr/>
            <p:nvPr/>
          </p:nvSpPr>
          <p:spPr>
            <a:xfrm>
              <a:off x="2503425" y="23343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30"/>
            <p:cNvSpPr/>
            <p:nvPr/>
          </p:nvSpPr>
          <p:spPr>
            <a:xfrm>
              <a:off x="2516800" y="2387650"/>
              <a:ext cx="4725" cy="4350"/>
            </a:xfrm>
            <a:custGeom>
              <a:avLst/>
              <a:gdLst/>
              <a:ahLst/>
              <a:cxnLst/>
              <a:rect l="l" t="t" r="r" b="b"/>
              <a:pathLst>
                <a:path w="189" h="174" extrusionOk="0">
                  <a:moveTo>
                    <a:pt x="91" y="1"/>
                  </a:moveTo>
                  <a:lnTo>
                    <a:pt x="0" y="144"/>
                  </a:lnTo>
                  <a:lnTo>
                    <a:pt x="106" y="174"/>
                  </a:lnTo>
                  <a:lnTo>
                    <a:pt x="189" y="61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30"/>
            <p:cNvSpPr/>
            <p:nvPr/>
          </p:nvSpPr>
          <p:spPr>
            <a:xfrm>
              <a:off x="2466150" y="2103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30"/>
            <p:cNvSpPr/>
            <p:nvPr/>
          </p:nvSpPr>
          <p:spPr>
            <a:xfrm>
              <a:off x="2483850" y="2102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30"/>
            <p:cNvSpPr/>
            <p:nvPr/>
          </p:nvSpPr>
          <p:spPr>
            <a:xfrm>
              <a:off x="2477250" y="211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30"/>
            <p:cNvSpPr/>
            <p:nvPr/>
          </p:nvSpPr>
          <p:spPr>
            <a:xfrm>
              <a:off x="2469725" y="2091825"/>
              <a:ext cx="7000" cy="7550"/>
            </a:xfrm>
            <a:custGeom>
              <a:avLst/>
              <a:gdLst/>
              <a:ahLst/>
              <a:cxnLst/>
              <a:rect l="l" t="t" r="r" b="b"/>
              <a:pathLst>
                <a:path w="280" h="302" extrusionOk="0">
                  <a:moveTo>
                    <a:pt x="219" y="1"/>
                  </a:moveTo>
                  <a:lnTo>
                    <a:pt x="136" y="53"/>
                  </a:lnTo>
                  <a:lnTo>
                    <a:pt x="0" y="249"/>
                  </a:lnTo>
                  <a:lnTo>
                    <a:pt x="98" y="302"/>
                  </a:lnTo>
                  <a:lnTo>
                    <a:pt x="279" y="3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30"/>
            <p:cNvSpPr/>
            <p:nvPr/>
          </p:nvSpPr>
          <p:spPr>
            <a:xfrm>
              <a:off x="2482900" y="2090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30"/>
            <p:cNvSpPr/>
            <p:nvPr/>
          </p:nvSpPr>
          <p:spPr>
            <a:xfrm>
              <a:off x="2488000" y="20822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75" y="0"/>
                  </a:moveTo>
                  <a:lnTo>
                    <a:pt x="45" y="16"/>
                  </a:ln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30"/>
            <p:cNvSpPr/>
            <p:nvPr/>
          </p:nvSpPr>
          <p:spPr>
            <a:xfrm>
              <a:off x="2477250" y="2156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30"/>
            <p:cNvSpPr/>
            <p:nvPr/>
          </p:nvSpPr>
          <p:spPr>
            <a:xfrm>
              <a:off x="2494950" y="2155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30"/>
            <p:cNvSpPr/>
            <p:nvPr/>
          </p:nvSpPr>
          <p:spPr>
            <a:xfrm>
              <a:off x="2480825" y="2144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30"/>
            <p:cNvSpPr/>
            <p:nvPr/>
          </p:nvSpPr>
          <p:spPr>
            <a:xfrm>
              <a:off x="2488000" y="2127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30"/>
            <p:cNvSpPr/>
            <p:nvPr/>
          </p:nvSpPr>
          <p:spPr>
            <a:xfrm>
              <a:off x="2473100" y="2132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30"/>
            <p:cNvSpPr/>
            <p:nvPr/>
          </p:nvSpPr>
          <p:spPr>
            <a:xfrm>
              <a:off x="2466525" y="2142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30"/>
            <p:cNvSpPr/>
            <p:nvPr/>
          </p:nvSpPr>
          <p:spPr>
            <a:xfrm>
              <a:off x="2494025" y="21436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30"/>
            <p:cNvSpPr/>
            <p:nvPr/>
          </p:nvSpPr>
          <p:spPr>
            <a:xfrm>
              <a:off x="2459000" y="2121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30"/>
            <p:cNvSpPr/>
            <p:nvPr/>
          </p:nvSpPr>
          <p:spPr>
            <a:xfrm>
              <a:off x="2472175" y="2120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30"/>
            <p:cNvSpPr/>
            <p:nvPr/>
          </p:nvSpPr>
          <p:spPr>
            <a:xfrm>
              <a:off x="2488375" y="2210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30"/>
            <p:cNvSpPr/>
            <p:nvPr/>
          </p:nvSpPr>
          <p:spPr>
            <a:xfrm>
              <a:off x="2506075" y="2209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30"/>
            <p:cNvSpPr/>
            <p:nvPr/>
          </p:nvSpPr>
          <p:spPr>
            <a:xfrm>
              <a:off x="2491950" y="2197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30"/>
            <p:cNvSpPr/>
            <p:nvPr/>
          </p:nvSpPr>
          <p:spPr>
            <a:xfrm>
              <a:off x="2499100" y="2180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30"/>
            <p:cNvSpPr/>
            <p:nvPr/>
          </p:nvSpPr>
          <p:spPr>
            <a:xfrm>
              <a:off x="2484225" y="2185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30"/>
            <p:cNvSpPr/>
            <p:nvPr/>
          </p:nvSpPr>
          <p:spPr>
            <a:xfrm>
              <a:off x="2477625" y="219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30"/>
            <p:cNvSpPr/>
            <p:nvPr/>
          </p:nvSpPr>
          <p:spPr>
            <a:xfrm>
              <a:off x="2505125" y="219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30"/>
            <p:cNvSpPr/>
            <p:nvPr/>
          </p:nvSpPr>
          <p:spPr>
            <a:xfrm>
              <a:off x="2470100" y="2174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30"/>
            <p:cNvSpPr/>
            <p:nvPr/>
          </p:nvSpPr>
          <p:spPr>
            <a:xfrm>
              <a:off x="2483275" y="2173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30"/>
            <p:cNvSpPr/>
            <p:nvPr/>
          </p:nvSpPr>
          <p:spPr>
            <a:xfrm>
              <a:off x="2488375" y="2165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30"/>
            <p:cNvSpPr/>
            <p:nvPr/>
          </p:nvSpPr>
          <p:spPr>
            <a:xfrm>
              <a:off x="2499475" y="2263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30"/>
            <p:cNvSpPr/>
            <p:nvPr/>
          </p:nvSpPr>
          <p:spPr>
            <a:xfrm>
              <a:off x="2517175" y="226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30"/>
            <p:cNvSpPr/>
            <p:nvPr/>
          </p:nvSpPr>
          <p:spPr>
            <a:xfrm>
              <a:off x="2510575" y="2271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30"/>
            <p:cNvSpPr/>
            <p:nvPr/>
          </p:nvSpPr>
          <p:spPr>
            <a:xfrm>
              <a:off x="2503050" y="2251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30"/>
            <p:cNvSpPr/>
            <p:nvPr/>
          </p:nvSpPr>
          <p:spPr>
            <a:xfrm>
              <a:off x="2510200" y="2233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30"/>
            <p:cNvSpPr/>
            <p:nvPr/>
          </p:nvSpPr>
          <p:spPr>
            <a:xfrm>
              <a:off x="2495325" y="2239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30"/>
            <p:cNvSpPr/>
            <p:nvPr/>
          </p:nvSpPr>
          <p:spPr>
            <a:xfrm>
              <a:off x="2488750" y="22486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30"/>
            <p:cNvSpPr/>
            <p:nvPr/>
          </p:nvSpPr>
          <p:spPr>
            <a:xfrm>
              <a:off x="2516225" y="2250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30"/>
            <p:cNvSpPr/>
            <p:nvPr/>
          </p:nvSpPr>
          <p:spPr>
            <a:xfrm>
              <a:off x="2481200" y="2227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30"/>
            <p:cNvSpPr/>
            <p:nvPr/>
          </p:nvSpPr>
          <p:spPr>
            <a:xfrm>
              <a:off x="2494400" y="2227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30"/>
            <p:cNvSpPr/>
            <p:nvPr/>
          </p:nvSpPr>
          <p:spPr>
            <a:xfrm>
              <a:off x="2499475" y="2218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30"/>
            <p:cNvSpPr/>
            <p:nvPr/>
          </p:nvSpPr>
          <p:spPr>
            <a:xfrm>
              <a:off x="2510575" y="23168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30"/>
            <p:cNvSpPr/>
            <p:nvPr/>
          </p:nvSpPr>
          <p:spPr>
            <a:xfrm>
              <a:off x="2528275" y="231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30"/>
            <p:cNvSpPr/>
            <p:nvPr/>
          </p:nvSpPr>
          <p:spPr>
            <a:xfrm>
              <a:off x="2521700" y="2325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30"/>
            <p:cNvSpPr/>
            <p:nvPr/>
          </p:nvSpPr>
          <p:spPr>
            <a:xfrm>
              <a:off x="2514175" y="2304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30"/>
            <p:cNvSpPr/>
            <p:nvPr/>
          </p:nvSpPr>
          <p:spPr>
            <a:xfrm>
              <a:off x="2521325" y="2286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30"/>
            <p:cNvSpPr/>
            <p:nvPr/>
          </p:nvSpPr>
          <p:spPr>
            <a:xfrm>
              <a:off x="2506450" y="22925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30"/>
            <p:cNvSpPr/>
            <p:nvPr/>
          </p:nvSpPr>
          <p:spPr>
            <a:xfrm>
              <a:off x="2499850" y="2301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30"/>
            <p:cNvSpPr/>
            <p:nvPr/>
          </p:nvSpPr>
          <p:spPr>
            <a:xfrm>
              <a:off x="2527350" y="230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30"/>
            <p:cNvSpPr/>
            <p:nvPr/>
          </p:nvSpPr>
          <p:spPr>
            <a:xfrm>
              <a:off x="2492325" y="22812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30"/>
            <p:cNvSpPr/>
            <p:nvPr/>
          </p:nvSpPr>
          <p:spPr>
            <a:xfrm>
              <a:off x="2505500" y="2280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30"/>
            <p:cNvSpPr/>
            <p:nvPr/>
          </p:nvSpPr>
          <p:spPr>
            <a:xfrm>
              <a:off x="2521700" y="2370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30"/>
            <p:cNvSpPr/>
            <p:nvPr/>
          </p:nvSpPr>
          <p:spPr>
            <a:xfrm>
              <a:off x="2539400" y="2369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30"/>
            <p:cNvSpPr/>
            <p:nvPr/>
          </p:nvSpPr>
          <p:spPr>
            <a:xfrm>
              <a:off x="2532800" y="2378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30"/>
            <p:cNvSpPr/>
            <p:nvPr/>
          </p:nvSpPr>
          <p:spPr>
            <a:xfrm>
              <a:off x="2525275" y="23577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30"/>
            <p:cNvSpPr/>
            <p:nvPr/>
          </p:nvSpPr>
          <p:spPr>
            <a:xfrm>
              <a:off x="2532425" y="23400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30"/>
            <p:cNvSpPr/>
            <p:nvPr/>
          </p:nvSpPr>
          <p:spPr>
            <a:xfrm>
              <a:off x="2517550" y="2345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30"/>
            <p:cNvSpPr/>
            <p:nvPr/>
          </p:nvSpPr>
          <p:spPr>
            <a:xfrm>
              <a:off x="2510950" y="2355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30"/>
            <p:cNvSpPr/>
            <p:nvPr/>
          </p:nvSpPr>
          <p:spPr>
            <a:xfrm>
              <a:off x="2538450" y="235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30"/>
            <p:cNvSpPr/>
            <p:nvPr/>
          </p:nvSpPr>
          <p:spPr>
            <a:xfrm>
              <a:off x="2516600" y="23336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30"/>
            <p:cNvSpPr/>
            <p:nvPr/>
          </p:nvSpPr>
          <p:spPr>
            <a:xfrm>
              <a:off x="2543725" y="2393300"/>
              <a:ext cx="6800" cy="7375"/>
            </a:xfrm>
            <a:custGeom>
              <a:avLst/>
              <a:gdLst/>
              <a:ahLst/>
              <a:cxnLst/>
              <a:rect l="l" t="t" r="r" b="b"/>
              <a:pathLst>
                <a:path w="272" h="295" extrusionOk="0">
                  <a:moveTo>
                    <a:pt x="174" y="1"/>
                  </a:moveTo>
                  <a:lnTo>
                    <a:pt x="1" y="257"/>
                  </a:lnTo>
                  <a:lnTo>
                    <a:pt x="114" y="294"/>
                  </a:lnTo>
                  <a:lnTo>
                    <a:pt x="272" y="61"/>
                  </a:lnTo>
                  <a:lnTo>
                    <a:pt x="17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30"/>
            <p:cNvSpPr/>
            <p:nvPr/>
          </p:nvSpPr>
          <p:spPr>
            <a:xfrm>
              <a:off x="2527725" y="2386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30"/>
            <p:cNvSpPr/>
            <p:nvPr/>
          </p:nvSpPr>
          <p:spPr>
            <a:xfrm>
              <a:off x="2498725" y="2096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30"/>
            <p:cNvSpPr/>
            <p:nvPr/>
          </p:nvSpPr>
          <p:spPr>
            <a:xfrm>
              <a:off x="2516600" y="20957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30"/>
            <p:cNvSpPr/>
            <p:nvPr/>
          </p:nvSpPr>
          <p:spPr>
            <a:xfrm>
              <a:off x="2502300" y="2084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30"/>
            <p:cNvSpPr/>
            <p:nvPr/>
          </p:nvSpPr>
          <p:spPr>
            <a:xfrm>
              <a:off x="2509450" y="2066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30"/>
            <p:cNvSpPr/>
            <p:nvPr/>
          </p:nvSpPr>
          <p:spPr>
            <a:xfrm>
              <a:off x="2497975" y="2075250"/>
              <a:ext cx="5100" cy="3800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98" y="1"/>
                  </a:moveTo>
                  <a:lnTo>
                    <a:pt x="0" y="61"/>
                  </a:lnTo>
                  <a:lnTo>
                    <a:pt x="143" y="151"/>
                  </a:lnTo>
                  <a:lnTo>
                    <a:pt x="204" y="6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30"/>
            <p:cNvSpPr/>
            <p:nvPr/>
          </p:nvSpPr>
          <p:spPr>
            <a:xfrm>
              <a:off x="2515475" y="2083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30"/>
            <p:cNvSpPr/>
            <p:nvPr/>
          </p:nvSpPr>
          <p:spPr>
            <a:xfrm>
              <a:off x="2509825" y="2150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30"/>
            <p:cNvSpPr/>
            <p:nvPr/>
          </p:nvSpPr>
          <p:spPr>
            <a:xfrm>
              <a:off x="2513400" y="2137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30"/>
            <p:cNvSpPr/>
            <p:nvPr/>
          </p:nvSpPr>
          <p:spPr>
            <a:xfrm>
              <a:off x="2520575" y="2120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30"/>
            <p:cNvSpPr/>
            <p:nvPr/>
          </p:nvSpPr>
          <p:spPr>
            <a:xfrm>
              <a:off x="2505700" y="2125900"/>
              <a:ext cx="8475" cy="6450"/>
            </a:xfrm>
            <a:custGeom>
              <a:avLst/>
              <a:gdLst/>
              <a:ahLst/>
              <a:cxnLst/>
              <a:rect l="l" t="t" r="r" b="b"/>
              <a:pathLst>
                <a:path w="339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30"/>
            <p:cNvSpPr/>
            <p:nvPr/>
          </p:nvSpPr>
          <p:spPr>
            <a:xfrm>
              <a:off x="2499100" y="2135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30"/>
            <p:cNvSpPr/>
            <p:nvPr/>
          </p:nvSpPr>
          <p:spPr>
            <a:xfrm>
              <a:off x="2526600" y="2136825"/>
              <a:ext cx="2650" cy="3425"/>
            </a:xfrm>
            <a:custGeom>
              <a:avLst/>
              <a:gdLst/>
              <a:ahLst/>
              <a:cxnLst/>
              <a:rect l="l" t="t" r="r" b="b"/>
              <a:pathLst>
                <a:path w="106" h="137" extrusionOk="0">
                  <a:moveTo>
                    <a:pt x="68" y="1"/>
                  </a:moveTo>
                  <a:lnTo>
                    <a:pt x="0" y="91"/>
                  </a:lnTo>
                  <a:lnTo>
                    <a:pt x="68" y="136"/>
                  </a:lnTo>
                  <a:lnTo>
                    <a:pt x="106" y="23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30"/>
            <p:cNvSpPr/>
            <p:nvPr/>
          </p:nvSpPr>
          <p:spPr>
            <a:xfrm>
              <a:off x="2491575" y="21146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30"/>
            <p:cNvSpPr/>
            <p:nvPr/>
          </p:nvSpPr>
          <p:spPr>
            <a:xfrm>
              <a:off x="2504750" y="2113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30"/>
            <p:cNvSpPr/>
            <p:nvPr/>
          </p:nvSpPr>
          <p:spPr>
            <a:xfrm>
              <a:off x="2509825" y="210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30"/>
            <p:cNvSpPr/>
            <p:nvPr/>
          </p:nvSpPr>
          <p:spPr>
            <a:xfrm>
              <a:off x="2520950" y="2203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30"/>
            <p:cNvSpPr/>
            <p:nvPr/>
          </p:nvSpPr>
          <p:spPr>
            <a:xfrm>
              <a:off x="2538825" y="22023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30"/>
            <p:cNvSpPr/>
            <p:nvPr/>
          </p:nvSpPr>
          <p:spPr>
            <a:xfrm>
              <a:off x="2524525" y="21910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30"/>
            <p:cNvSpPr/>
            <p:nvPr/>
          </p:nvSpPr>
          <p:spPr>
            <a:xfrm>
              <a:off x="2516800" y="2179200"/>
              <a:ext cx="4550" cy="4925"/>
            </a:xfrm>
            <a:custGeom>
              <a:avLst/>
              <a:gdLst/>
              <a:ahLst/>
              <a:cxnLst/>
              <a:rect l="l" t="t" r="r" b="b"/>
              <a:pathLst>
                <a:path w="182" h="197" extrusionOk="0">
                  <a:moveTo>
                    <a:pt x="68" y="1"/>
                  </a:moveTo>
                  <a:lnTo>
                    <a:pt x="0" y="91"/>
                  </a:lnTo>
                  <a:lnTo>
                    <a:pt x="181" y="196"/>
                  </a:lnTo>
                  <a:cubicBezTo>
                    <a:pt x="136" y="144"/>
                    <a:pt x="98" y="76"/>
                    <a:pt x="7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30"/>
            <p:cNvSpPr/>
            <p:nvPr/>
          </p:nvSpPr>
          <p:spPr>
            <a:xfrm>
              <a:off x="2510200" y="2188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30"/>
            <p:cNvSpPr/>
            <p:nvPr/>
          </p:nvSpPr>
          <p:spPr>
            <a:xfrm>
              <a:off x="2537700" y="2190700"/>
              <a:ext cx="8500" cy="6050"/>
            </a:xfrm>
            <a:custGeom>
              <a:avLst/>
              <a:gdLst/>
              <a:ahLst/>
              <a:cxnLst/>
              <a:rect l="l" t="t" r="r" b="b"/>
              <a:pathLst>
                <a:path w="340" h="242" extrusionOk="0">
                  <a:moveTo>
                    <a:pt x="46" y="0"/>
                  </a:moveTo>
                  <a:lnTo>
                    <a:pt x="1" y="68"/>
                  </a:lnTo>
                  <a:lnTo>
                    <a:pt x="279" y="241"/>
                  </a:lnTo>
                  <a:lnTo>
                    <a:pt x="339" y="151"/>
                  </a:lnTo>
                  <a:lnTo>
                    <a:pt x="129" y="15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30"/>
            <p:cNvSpPr/>
            <p:nvPr/>
          </p:nvSpPr>
          <p:spPr>
            <a:xfrm>
              <a:off x="2502675" y="2167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30"/>
            <p:cNvSpPr/>
            <p:nvPr/>
          </p:nvSpPr>
          <p:spPr>
            <a:xfrm>
              <a:off x="2515850" y="2166950"/>
              <a:ext cx="3600" cy="4000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61" y="1"/>
                  </a:moveTo>
                  <a:lnTo>
                    <a:pt x="1" y="91"/>
                  </a:lnTo>
                  <a:lnTo>
                    <a:pt x="114" y="159"/>
                  </a:lnTo>
                  <a:lnTo>
                    <a:pt x="144" y="5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30"/>
            <p:cNvSpPr/>
            <p:nvPr/>
          </p:nvSpPr>
          <p:spPr>
            <a:xfrm>
              <a:off x="2520950" y="2158500"/>
              <a:ext cx="1700" cy="2825"/>
            </a:xfrm>
            <a:custGeom>
              <a:avLst/>
              <a:gdLst/>
              <a:ahLst/>
              <a:cxnLst/>
              <a:rect l="l" t="t" r="r" b="b"/>
              <a:pathLst>
                <a:path w="68" h="113" extrusionOk="0">
                  <a:moveTo>
                    <a:pt x="60" y="0"/>
                  </a:moveTo>
                  <a:lnTo>
                    <a:pt x="0" y="90"/>
                  </a:lnTo>
                  <a:lnTo>
                    <a:pt x="30" y="11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30"/>
            <p:cNvSpPr/>
            <p:nvPr/>
          </p:nvSpPr>
          <p:spPr>
            <a:xfrm>
              <a:off x="2532050" y="2256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30"/>
            <p:cNvSpPr/>
            <p:nvPr/>
          </p:nvSpPr>
          <p:spPr>
            <a:xfrm>
              <a:off x="2549950" y="2255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30"/>
            <p:cNvSpPr/>
            <p:nvPr/>
          </p:nvSpPr>
          <p:spPr>
            <a:xfrm>
              <a:off x="2535625" y="2244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30"/>
            <p:cNvSpPr/>
            <p:nvPr/>
          </p:nvSpPr>
          <p:spPr>
            <a:xfrm>
              <a:off x="2542775" y="2226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30"/>
            <p:cNvSpPr/>
            <p:nvPr/>
          </p:nvSpPr>
          <p:spPr>
            <a:xfrm>
              <a:off x="2527900" y="2232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83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30"/>
            <p:cNvSpPr/>
            <p:nvPr/>
          </p:nvSpPr>
          <p:spPr>
            <a:xfrm>
              <a:off x="2521325" y="2241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30"/>
            <p:cNvSpPr/>
            <p:nvPr/>
          </p:nvSpPr>
          <p:spPr>
            <a:xfrm>
              <a:off x="2548800" y="2243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30"/>
            <p:cNvSpPr/>
            <p:nvPr/>
          </p:nvSpPr>
          <p:spPr>
            <a:xfrm>
              <a:off x="2513775" y="22210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30"/>
            <p:cNvSpPr/>
            <p:nvPr/>
          </p:nvSpPr>
          <p:spPr>
            <a:xfrm>
              <a:off x="2526975" y="2220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30"/>
            <p:cNvSpPr/>
            <p:nvPr/>
          </p:nvSpPr>
          <p:spPr>
            <a:xfrm>
              <a:off x="2532050" y="2211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30"/>
            <p:cNvSpPr/>
            <p:nvPr/>
          </p:nvSpPr>
          <p:spPr>
            <a:xfrm>
              <a:off x="2543150" y="2314600"/>
              <a:ext cx="3050" cy="3600"/>
            </a:xfrm>
            <a:custGeom>
              <a:avLst/>
              <a:gdLst/>
              <a:ahLst/>
              <a:cxnLst/>
              <a:rect l="l" t="t" r="r" b="b"/>
              <a:pathLst>
                <a:path w="122" h="144" extrusionOk="0">
                  <a:moveTo>
                    <a:pt x="61" y="0"/>
                  </a:moveTo>
                  <a:lnTo>
                    <a:pt x="1" y="83"/>
                  </a:lnTo>
                  <a:lnTo>
                    <a:pt x="91" y="143"/>
                  </a:lnTo>
                  <a:lnTo>
                    <a:pt x="121" y="98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30"/>
            <p:cNvSpPr/>
            <p:nvPr/>
          </p:nvSpPr>
          <p:spPr>
            <a:xfrm>
              <a:off x="2532425" y="2295200"/>
              <a:ext cx="3050" cy="3975"/>
            </a:xfrm>
            <a:custGeom>
              <a:avLst/>
              <a:gdLst/>
              <a:ahLst/>
              <a:cxnLst/>
              <a:rect l="l" t="t" r="r" b="b"/>
              <a:pathLst>
                <a:path w="122" h="159" extrusionOk="0">
                  <a:moveTo>
                    <a:pt x="61" y="0"/>
                  </a:moveTo>
                  <a:lnTo>
                    <a:pt x="1" y="91"/>
                  </a:lnTo>
                  <a:lnTo>
                    <a:pt x="121" y="159"/>
                  </a:lnTo>
                  <a:cubicBezTo>
                    <a:pt x="106" y="113"/>
                    <a:pt x="99" y="68"/>
                    <a:pt x="99" y="2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30"/>
            <p:cNvSpPr/>
            <p:nvPr/>
          </p:nvSpPr>
          <p:spPr>
            <a:xfrm>
              <a:off x="2524900" y="22743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30"/>
            <p:cNvSpPr/>
            <p:nvPr/>
          </p:nvSpPr>
          <p:spPr>
            <a:xfrm>
              <a:off x="2538075" y="2273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30"/>
            <p:cNvSpPr/>
            <p:nvPr/>
          </p:nvSpPr>
          <p:spPr>
            <a:xfrm>
              <a:off x="2557475" y="2267525"/>
              <a:ext cx="7000" cy="7350"/>
            </a:xfrm>
            <a:custGeom>
              <a:avLst/>
              <a:gdLst/>
              <a:ahLst/>
              <a:cxnLst/>
              <a:rect l="l" t="t" r="r" b="b"/>
              <a:pathLst>
                <a:path w="280" h="294" extrusionOk="0">
                  <a:moveTo>
                    <a:pt x="189" y="0"/>
                  </a:moveTo>
                  <a:lnTo>
                    <a:pt x="0" y="271"/>
                  </a:lnTo>
                  <a:lnTo>
                    <a:pt x="46" y="294"/>
                  </a:lnTo>
                  <a:lnTo>
                    <a:pt x="159" y="23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30"/>
            <p:cNvSpPr/>
            <p:nvPr/>
          </p:nvSpPr>
          <p:spPr>
            <a:xfrm>
              <a:off x="2543150" y="2265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30"/>
            <p:cNvSpPr/>
            <p:nvPr/>
          </p:nvSpPr>
          <p:spPr>
            <a:xfrm>
              <a:off x="2554275" y="23633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30"/>
            <p:cNvSpPr/>
            <p:nvPr/>
          </p:nvSpPr>
          <p:spPr>
            <a:xfrm>
              <a:off x="2572150" y="2362225"/>
              <a:ext cx="7575" cy="6425"/>
            </a:xfrm>
            <a:custGeom>
              <a:avLst/>
              <a:gdLst/>
              <a:ahLst/>
              <a:cxnLst/>
              <a:rect l="l" t="t" r="r" b="b"/>
              <a:pathLst>
                <a:path w="30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02" y="219"/>
                  </a:lnTo>
                  <a:lnTo>
                    <a:pt x="219" y="99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30"/>
            <p:cNvSpPr/>
            <p:nvPr/>
          </p:nvSpPr>
          <p:spPr>
            <a:xfrm>
              <a:off x="2557850" y="2350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30"/>
            <p:cNvSpPr/>
            <p:nvPr/>
          </p:nvSpPr>
          <p:spPr>
            <a:xfrm>
              <a:off x="2550125" y="2338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30"/>
            <p:cNvSpPr/>
            <p:nvPr/>
          </p:nvSpPr>
          <p:spPr>
            <a:xfrm>
              <a:off x="2543550" y="23485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30"/>
            <p:cNvSpPr/>
            <p:nvPr/>
          </p:nvSpPr>
          <p:spPr>
            <a:xfrm>
              <a:off x="2536000" y="2327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30"/>
            <p:cNvSpPr/>
            <p:nvPr/>
          </p:nvSpPr>
          <p:spPr>
            <a:xfrm>
              <a:off x="2549175" y="2326825"/>
              <a:ext cx="7375" cy="6425"/>
            </a:xfrm>
            <a:custGeom>
              <a:avLst/>
              <a:gdLst/>
              <a:ahLst/>
              <a:cxnLst/>
              <a:rect l="l" t="t" r="r" b="b"/>
              <a:pathLst>
                <a:path w="295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295" y="234"/>
                  </a:lnTo>
                  <a:lnTo>
                    <a:pt x="189" y="7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30"/>
            <p:cNvSpPr/>
            <p:nvPr/>
          </p:nvSpPr>
          <p:spPr>
            <a:xfrm>
              <a:off x="2570850" y="2404225"/>
              <a:ext cx="5100" cy="4925"/>
            </a:xfrm>
            <a:custGeom>
              <a:avLst/>
              <a:gdLst/>
              <a:ahLst/>
              <a:cxnLst/>
              <a:rect l="l" t="t" r="r" b="b"/>
              <a:pathLst>
                <a:path w="204" h="197" extrusionOk="0">
                  <a:moveTo>
                    <a:pt x="113" y="1"/>
                  </a:moveTo>
                  <a:lnTo>
                    <a:pt x="0" y="159"/>
                  </a:lnTo>
                  <a:lnTo>
                    <a:pt x="106" y="196"/>
                  </a:lnTo>
                  <a:lnTo>
                    <a:pt x="204" y="53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30"/>
            <p:cNvSpPr/>
            <p:nvPr/>
          </p:nvSpPr>
          <p:spPr>
            <a:xfrm>
              <a:off x="2576125" y="2386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30"/>
            <p:cNvSpPr/>
            <p:nvPr/>
          </p:nvSpPr>
          <p:spPr>
            <a:xfrm>
              <a:off x="2561250" y="23921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30"/>
            <p:cNvSpPr/>
            <p:nvPr/>
          </p:nvSpPr>
          <p:spPr>
            <a:xfrm>
              <a:off x="2555025" y="2401600"/>
              <a:ext cx="7550" cy="3975"/>
            </a:xfrm>
            <a:custGeom>
              <a:avLst/>
              <a:gdLst/>
              <a:ahLst/>
              <a:cxnLst/>
              <a:rect l="l" t="t" r="r" b="b"/>
              <a:pathLst>
                <a:path w="302" h="159" extrusionOk="0">
                  <a:moveTo>
                    <a:pt x="46" y="0"/>
                  </a:moveTo>
                  <a:lnTo>
                    <a:pt x="0" y="68"/>
                  </a:lnTo>
                  <a:lnTo>
                    <a:pt x="302" y="15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30"/>
            <p:cNvSpPr/>
            <p:nvPr/>
          </p:nvSpPr>
          <p:spPr>
            <a:xfrm>
              <a:off x="2582150" y="2403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cubicBezTo>
                    <a:pt x="279" y="257"/>
                    <a:pt x="279" y="257"/>
                    <a:pt x="279" y="257"/>
                  </a:cubicBez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30"/>
            <p:cNvSpPr/>
            <p:nvPr/>
          </p:nvSpPr>
          <p:spPr>
            <a:xfrm>
              <a:off x="2547125" y="2380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30"/>
            <p:cNvSpPr/>
            <p:nvPr/>
          </p:nvSpPr>
          <p:spPr>
            <a:xfrm>
              <a:off x="2560300" y="237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30"/>
            <p:cNvSpPr/>
            <p:nvPr/>
          </p:nvSpPr>
          <p:spPr>
            <a:xfrm>
              <a:off x="2565375" y="2371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30"/>
            <p:cNvSpPr/>
            <p:nvPr/>
          </p:nvSpPr>
          <p:spPr>
            <a:xfrm>
              <a:off x="2531300" y="2090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30"/>
            <p:cNvSpPr/>
            <p:nvPr/>
          </p:nvSpPr>
          <p:spPr>
            <a:xfrm>
              <a:off x="2535075" y="2077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30"/>
            <p:cNvSpPr/>
            <p:nvPr/>
          </p:nvSpPr>
          <p:spPr>
            <a:xfrm>
              <a:off x="2542025" y="2060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cubicBezTo>
                    <a:pt x="279" y="53"/>
                    <a:pt x="279" y="53"/>
                    <a:pt x="272" y="53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30"/>
            <p:cNvSpPr/>
            <p:nvPr/>
          </p:nvSpPr>
          <p:spPr>
            <a:xfrm>
              <a:off x="2527350" y="20658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30"/>
            <p:cNvSpPr/>
            <p:nvPr/>
          </p:nvSpPr>
          <p:spPr>
            <a:xfrm>
              <a:off x="2520575" y="2075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30"/>
            <p:cNvSpPr/>
            <p:nvPr/>
          </p:nvSpPr>
          <p:spPr>
            <a:xfrm>
              <a:off x="2528100" y="2055300"/>
              <a:ext cx="6625" cy="4725"/>
            </a:xfrm>
            <a:custGeom>
              <a:avLst/>
              <a:gdLst/>
              <a:ahLst/>
              <a:cxnLst/>
              <a:rect l="l" t="t" r="r" b="b"/>
              <a:pathLst>
                <a:path w="265" h="189" extrusionOk="0">
                  <a:moveTo>
                    <a:pt x="106" y="0"/>
                  </a:moveTo>
                  <a:cubicBezTo>
                    <a:pt x="83" y="15"/>
                    <a:pt x="61" y="31"/>
                    <a:pt x="38" y="46"/>
                  </a:cubicBezTo>
                  <a:lnTo>
                    <a:pt x="0" y="68"/>
                  </a:lnTo>
                  <a:lnTo>
                    <a:pt x="204" y="189"/>
                  </a:lnTo>
                  <a:lnTo>
                    <a:pt x="264" y="106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30"/>
            <p:cNvSpPr/>
            <p:nvPr/>
          </p:nvSpPr>
          <p:spPr>
            <a:xfrm>
              <a:off x="2524150" y="2107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30"/>
            <p:cNvSpPr/>
            <p:nvPr/>
          </p:nvSpPr>
          <p:spPr>
            <a:xfrm>
              <a:off x="2537325" y="2107075"/>
              <a:ext cx="1350" cy="2475"/>
            </a:xfrm>
            <a:custGeom>
              <a:avLst/>
              <a:gdLst/>
              <a:ahLst/>
              <a:cxnLst/>
              <a:rect l="l" t="t" r="r" b="b"/>
              <a:pathLst>
                <a:path w="54" h="99" extrusionOk="0">
                  <a:moveTo>
                    <a:pt x="53" y="1"/>
                  </a:moveTo>
                  <a:lnTo>
                    <a:pt x="0" y="84"/>
                  </a:lnTo>
                  <a:lnTo>
                    <a:pt x="31" y="99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30"/>
            <p:cNvSpPr/>
            <p:nvPr/>
          </p:nvSpPr>
          <p:spPr>
            <a:xfrm>
              <a:off x="2553525" y="21967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30"/>
            <p:cNvSpPr/>
            <p:nvPr/>
          </p:nvSpPr>
          <p:spPr>
            <a:xfrm>
              <a:off x="2571400" y="2197475"/>
              <a:ext cx="8325" cy="4725"/>
            </a:xfrm>
            <a:custGeom>
              <a:avLst/>
              <a:gdLst/>
              <a:ahLst/>
              <a:cxnLst/>
              <a:rect l="l" t="t" r="r" b="b"/>
              <a:pathLst>
                <a:path w="333" h="189" extrusionOk="0">
                  <a:moveTo>
                    <a:pt x="8" y="0"/>
                  </a:moveTo>
                  <a:lnTo>
                    <a:pt x="1" y="15"/>
                  </a:lnTo>
                  <a:lnTo>
                    <a:pt x="272" y="188"/>
                  </a:lnTo>
                  <a:lnTo>
                    <a:pt x="332" y="98"/>
                  </a:lnTo>
                  <a:lnTo>
                    <a:pt x="264" y="5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30"/>
            <p:cNvSpPr/>
            <p:nvPr/>
          </p:nvSpPr>
          <p:spPr>
            <a:xfrm>
              <a:off x="2564625" y="2205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30"/>
            <p:cNvSpPr/>
            <p:nvPr/>
          </p:nvSpPr>
          <p:spPr>
            <a:xfrm>
              <a:off x="2564625" y="2250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30"/>
            <p:cNvSpPr/>
            <p:nvPr/>
          </p:nvSpPr>
          <p:spPr>
            <a:xfrm>
              <a:off x="2582525" y="2248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30"/>
            <p:cNvSpPr/>
            <p:nvPr/>
          </p:nvSpPr>
          <p:spPr>
            <a:xfrm>
              <a:off x="2575750" y="2258300"/>
              <a:ext cx="7550" cy="5100"/>
            </a:xfrm>
            <a:custGeom>
              <a:avLst/>
              <a:gdLst/>
              <a:ahLst/>
              <a:cxnLst/>
              <a:rect l="l" t="t" r="r" b="b"/>
              <a:pathLst>
                <a:path w="302" h="204" extrusionOk="0">
                  <a:moveTo>
                    <a:pt x="68" y="0"/>
                  </a:moveTo>
                  <a:lnTo>
                    <a:pt x="0" y="90"/>
                  </a:lnTo>
                  <a:lnTo>
                    <a:pt x="188" y="203"/>
                  </a:lnTo>
                  <a:lnTo>
                    <a:pt x="301" y="15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30"/>
            <p:cNvSpPr/>
            <p:nvPr/>
          </p:nvSpPr>
          <p:spPr>
            <a:xfrm>
              <a:off x="2568400" y="2237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30"/>
            <p:cNvSpPr/>
            <p:nvPr/>
          </p:nvSpPr>
          <p:spPr>
            <a:xfrm>
              <a:off x="2575350" y="2219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30"/>
            <p:cNvSpPr/>
            <p:nvPr/>
          </p:nvSpPr>
          <p:spPr>
            <a:xfrm>
              <a:off x="2560675" y="22255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30"/>
            <p:cNvSpPr/>
            <p:nvPr/>
          </p:nvSpPr>
          <p:spPr>
            <a:xfrm>
              <a:off x="2553900" y="2235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30"/>
            <p:cNvSpPr/>
            <p:nvPr/>
          </p:nvSpPr>
          <p:spPr>
            <a:xfrm>
              <a:off x="2581400" y="22366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30"/>
            <p:cNvSpPr/>
            <p:nvPr/>
          </p:nvSpPr>
          <p:spPr>
            <a:xfrm>
              <a:off x="2546375" y="2214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30"/>
            <p:cNvSpPr/>
            <p:nvPr/>
          </p:nvSpPr>
          <p:spPr>
            <a:xfrm>
              <a:off x="2559550" y="2213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30"/>
            <p:cNvSpPr/>
            <p:nvPr/>
          </p:nvSpPr>
          <p:spPr>
            <a:xfrm>
              <a:off x="2571225" y="2266775"/>
              <a:ext cx="1900" cy="1525"/>
            </a:xfrm>
            <a:custGeom>
              <a:avLst/>
              <a:gdLst/>
              <a:ahLst/>
              <a:cxnLst/>
              <a:rect l="l" t="t" r="r" b="b"/>
              <a:pathLst>
                <a:path w="76" h="61" extrusionOk="0">
                  <a:moveTo>
                    <a:pt x="45" y="0"/>
                  </a:moveTo>
                  <a:lnTo>
                    <a:pt x="0" y="60"/>
                  </a:lnTo>
                  <a:lnTo>
                    <a:pt x="76" y="2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30"/>
            <p:cNvSpPr/>
            <p:nvPr/>
          </p:nvSpPr>
          <p:spPr>
            <a:xfrm>
              <a:off x="2587225" y="239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30"/>
            <p:cNvSpPr/>
            <p:nvPr/>
          </p:nvSpPr>
          <p:spPr>
            <a:xfrm>
              <a:off x="2579700" y="2374475"/>
              <a:ext cx="6050" cy="7750"/>
            </a:xfrm>
            <a:custGeom>
              <a:avLst/>
              <a:gdLst/>
              <a:ahLst/>
              <a:cxnLst/>
              <a:rect l="l" t="t" r="r" b="b"/>
              <a:pathLst>
                <a:path w="242" h="310" extrusionOk="0">
                  <a:moveTo>
                    <a:pt x="173" y="0"/>
                  </a:moveTo>
                  <a:lnTo>
                    <a:pt x="0" y="257"/>
                  </a:lnTo>
                  <a:lnTo>
                    <a:pt x="98" y="309"/>
                  </a:lnTo>
                  <a:lnTo>
                    <a:pt x="241" y="98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30"/>
            <p:cNvSpPr/>
            <p:nvPr/>
          </p:nvSpPr>
          <p:spPr>
            <a:xfrm>
              <a:off x="2597200" y="2243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30"/>
            <p:cNvSpPr/>
            <p:nvPr/>
          </p:nvSpPr>
          <p:spPr>
            <a:xfrm>
              <a:off x="2615100" y="2242100"/>
              <a:ext cx="3775" cy="2850"/>
            </a:xfrm>
            <a:custGeom>
              <a:avLst/>
              <a:gdLst/>
              <a:ahLst/>
              <a:cxnLst/>
              <a:rect l="l" t="t" r="r" b="b"/>
              <a:pathLst>
                <a:path w="151" h="114" extrusionOk="0">
                  <a:moveTo>
                    <a:pt x="61" y="0"/>
                  </a:moveTo>
                  <a:lnTo>
                    <a:pt x="0" y="91"/>
                  </a:lnTo>
                  <a:lnTo>
                    <a:pt x="38" y="113"/>
                  </a:lnTo>
                  <a:lnTo>
                    <a:pt x="151" y="5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30"/>
            <p:cNvSpPr/>
            <p:nvPr/>
          </p:nvSpPr>
          <p:spPr>
            <a:xfrm>
              <a:off x="2600975" y="2230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30"/>
            <p:cNvSpPr/>
            <p:nvPr/>
          </p:nvSpPr>
          <p:spPr>
            <a:xfrm>
              <a:off x="2607950" y="2213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30"/>
            <p:cNvSpPr/>
            <p:nvPr/>
          </p:nvSpPr>
          <p:spPr>
            <a:xfrm>
              <a:off x="2593250" y="2218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30"/>
            <p:cNvSpPr/>
            <p:nvPr/>
          </p:nvSpPr>
          <p:spPr>
            <a:xfrm>
              <a:off x="2586475" y="2228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30"/>
            <p:cNvSpPr/>
            <p:nvPr/>
          </p:nvSpPr>
          <p:spPr>
            <a:xfrm>
              <a:off x="2614150" y="22298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30"/>
            <p:cNvSpPr/>
            <p:nvPr/>
          </p:nvSpPr>
          <p:spPr>
            <a:xfrm>
              <a:off x="2579125" y="2207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30"/>
            <p:cNvSpPr/>
            <p:nvPr/>
          </p:nvSpPr>
          <p:spPr>
            <a:xfrm>
              <a:off x="2592300" y="22065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30"/>
            <p:cNvSpPr/>
            <p:nvPr/>
          </p:nvSpPr>
          <p:spPr>
            <a:xfrm>
              <a:off x="2611700" y="2205950"/>
              <a:ext cx="3975" cy="2850"/>
            </a:xfrm>
            <a:custGeom>
              <a:avLst/>
              <a:gdLst/>
              <a:ahLst/>
              <a:cxnLst/>
              <a:rect l="l" t="t" r="r" b="b"/>
              <a:pathLst>
                <a:path w="159" h="114" extrusionOk="0">
                  <a:moveTo>
                    <a:pt x="38" y="0"/>
                  </a:moveTo>
                  <a:lnTo>
                    <a:pt x="1" y="60"/>
                  </a:lnTo>
                  <a:lnTo>
                    <a:pt x="91" y="113"/>
                  </a:lnTo>
                  <a:lnTo>
                    <a:pt x="159" y="2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30"/>
            <p:cNvSpPr/>
            <p:nvPr/>
          </p:nvSpPr>
          <p:spPr>
            <a:xfrm>
              <a:off x="2602850" y="2203875"/>
              <a:ext cx="1725" cy="950"/>
            </a:xfrm>
            <a:custGeom>
              <a:avLst/>
              <a:gdLst/>
              <a:ahLst/>
              <a:cxnLst/>
              <a:rect l="l" t="t" r="r" b="b"/>
              <a:pathLst>
                <a:path w="69" h="38" extrusionOk="0">
                  <a:moveTo>
                    <a:pt x="1" y="0"/>
                  </a:moveTo>
                  <a:lnTo>
                    <a:pt x="53" y="38"/>
                  </a:lnTo>
                  <a:lnTo>
                    <a:pt x="68" y="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30"/>
            <p:cNvSpPr/>
            <p:nvPr/>
          </p:nvSpPr>
          <p:spPr>
            <a:xfrm>
              <a:off x="2633550" y="2224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30"/>
            <p:cNvSpPr/>
            <p:nvPr/>
          </p:nvSpPr>
          <p:spPr>
            <a:xfrm>
              <a:off x="2625825" y="2211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30"/>
            <p:cNvSpPr/>
            <p:nvPr/>
          </p:nvSpPr>
          <p:spPr>
            <a:xfrm>
              <a:off x="2619225" y="2221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30"/>
            <p:cNvSpPr/>
            <p:nvPr/>
          </p:nvSpPr>
          <p:spPr>
            <a:xfrm>
              <a:off x="2145275" y="1987700"/>
              <a:ext cx="501850" cy="493775"/>
            </a:xfrm>
            <a:custGeom>
              <a:avLst/>
              <a:gdLst/>
              <a:ahLst/>
              <a:cxnLst/>
              <a:rect l="l" t="t" r="r" b="b"/>
              <a:pathLst>
                <a:path w="20074" h="19751" extrusionOk="0">
                  <a:moveTo>
                    <a:pt x="8737" y="0"/>
                  </a:moveTo>
                  <a:cubicBezTo>
                    <a:pt x="8493" y="0"/>
                    <a:pt x="8250" y="157"/>
                    <a:pt x="8195" y="445"/>
                  </a:cubicBezTo>
                  <a:lnTo>
                    <a:pt x="7359" y="4512"/>
                  </a:lnTo>
                  <a:cubicBezTo>
                    <a:pt x="7303" y="4773"/>
                    <a:pt x="7069" y="4952"/>
                    <a:pt x="6815" y="4952"/>
                  </a:cubicBezTo>
                  <a:cubicBezTo>
                    <a:pt x="6761" y="4952"/>
                    <a:pt x="6706" y="4944"/>
                    <a:pt x="6651" y="4926"/>
                  </a:cubicBezTo>
                  <a:lnTo>
                    <a:pt x="2689" y="3676"/>
                  </a:lnTo>
                  <a:cubicBezTo>
                    <a:pt x="2632" y="3659"/>
                    <a:pt x="2576" y="3651"/>
                    <a:pt x="2522" y="3651"/>
                  </a:cubicBezTo>
                  <a:cubicBezTo>
                    <a:pt x="2106" y="3651"/>
                    <a:pt x="1811" y="4126"/>
                    <a:pt x="2064" y="4512"/>
                  </a:cubicBezTo>
                  <a:lnTo>
                    <a:pt x="4346" y="7977"/>
                  </a:lnTo>
                  <a:cubicBezTo>
                    <a:pt x="4527" y="8248"/>
                    <a:pt x="4429" y="8617"/>
                    <a:pt x="4143" y="8768"/>
                  </a:cubicBezTo>
                  <a:lnTo>
                    <a:pt x="460" y="10689"/>
                  </a:lnTo>
                  <a:cubicBezTo>
                    <a:pt x="0" y="10930"/>
                    <a:pt x="98" y="11615"/>
                    <a:pt x="603" y="11720"/>
                  </a:cubicBezTo>
                  <a:lnTo>
                    <a:pt x="4670" y="12556"/>
                  </a:lnTo>
                  <a:cubicBezTo>
                    <a:pt x="4994" y="12624"/>
                    <a:pt x="5183" y="12948"/>
                    <a:pt x="5085" y="13265"/>
                  </a:cubicBezTo>
                  <a:lnTo>
                    <a:pt x="3842" y="17226"/>
                  </a:lnTo>
                  <a:cubicBezTo>
                    <a:pt x="3719" y="17606"/>
                    <a:pt x="4026" y="17945"/>
                    <a:pt x="4371" y="17945"/>
                  </a:cubicBezTo>
                  <a:cubicBezTo>
                    <a:pt x="4471" y="17945"/>
                    <a:pt x="4574" y="17916"/>
                    <a:pt x="4670" y="17852"/>
                  </a:cubicBezTo>
                  <a:lnTo>
                    <a:pt x="8135" y="15569"/>
                  </a:lnTo>
                  <a:cubicBezTo>
                    <a:pt x="8232" y="15506"/>
                    <a:pt x="8340" y="15476"/>
                    <a:pt x="8446" y="15476"/>
                  </a:cubicBezTo>
                  <a:cubicBezTo>
                    <a:pt x="8645" y="15476"/>
                    <a:pt x="8835" y="15581"/>
                    <a:pt x="8934" y="15773"/>
                  </a:cubicBezTo>
                  <a:lnTo>
                    <a:pt x="10854" y="19456"/>
                  </a:lnTo>
                  <a:cubicBezTo>
                    <a:pt x="10960" y="19657"/>
                    <a:pt x="11150" y="19751"/>
                    <a:pt x="11339" y="19751"/>
                  </a:cubicBezTo>
                  <a:cubicBezTo>
                    <a:pt x="11583" y="19751"/>
                    <a:pt x="11827" y="19594"/>
                    <a:pt x="11886" y="19305"/>
                  </a:cubicBezTo>
                  <a:lnTo>
                    <a:pt x="12722" y="15245"/>
                  </a:lnTo>
                  <a:cubicBezTo>
                    <a:pt x="12772" y="14978"/>
                    <a:pt x="13006" y="14798"/>
                    <a:pt x="13260" y="14798"/>
                  </a:cubicBezTo>
                  <a:cubicBezTo>
                    <a:pt x="13314" y="14798"/>
                    <a:pt x="13369" y="14807"/>
                    <a:pt x="13423" y="14824"/>
                  </a:cubicBezTo>
                  <a:lnTo>
                    <a:pt x="17385" y="16074"/>
                  </a:lnTo>
                  <a:cubicBezTo>
                    <a:pt x="17444" y="16093"/>
                    <a:pt x="17502" y="16101"/>
                    <a:pt x="17557" y="16101"/>
                  </a:cubicBezTo>
                  <a:cubicBezTo>
                    <a:pt x="17970" y="16101"/>
                    <a:pt x="18262" y="15623"/>
                    <a:pt x="18010" y="15238"/>
                  </a:cubicBezTo>
                  <a:lnTo>
                    <a:pt x="15728" y="11773"/>
                  </a:lnTo>
                  <a:cubicBezTo>
                    <a:pt x="15547" y="11502"/>
                    <a:pt x="15645" y="11133"/>
                    <a:pt x="15939" y="10982"/>
                  </a:cubicBezTo>
                  <a:lnTo>
                    <a:pt x="19614" y="9062"/>
                  </a:lnTo>
                  <a:cubicBezTo>
                    <a:pt x="20074" y="8821"/>
                    <a:pt x="19983" y="8135"/>
                    <a:pt x="19471" y="8030"/>
                  </a:cubicBezTo>
                  <a:lnTo>
                    <a:pt x="15404" y="7194"/>
                  </a:lnTo>
                  <a:cubicBezTo>
                    <a:pt x="15087" y="7126"/>
                    <a:pt x="14892" y="6802"/>
                    <a:pt x="14990" y="6486"/>
                  </a:cubicBezTo>
                  <a:lnTo>
                    <a:pt x="16232" y="2531"/>
                  </a:lnTo>
                  <a:cubicBezTo>
                    <a:pt x="16355" y="2146"/>
                    <a:pt x="16052" y="1806"/>
                    <a:pt x="15706" y="1806"/>
                  </a:cubicBezTo>
                  <a:cubicBezTo>
                    <a:pt x="15606" y="1806"/>
                    <a:pt x="15502" y="1834"/>
                    <a:pt x="15404" y="1898"/>
                  </a:cubicBezTo>
                  <a:lnTo>
                    <a:pt x="11939" y="4188"/>
                  </a:lnTo>
                  <a:cubicBezTo>
                    <a:pt x="11844" y="4250"/>
                    <a:pt x="11738" y="4279"/>
                    <a:pt x="11634" y="4279"/>
                  </a:cubicBezTo>
                  <a:cubicBezTo>
                    <a:pt x="11434" y="4279"/>
                    <a:pt x="11240" y="4171"/>
                    <a:pt x="11141" y="3977"/>
                  </a:cubicBezTo>
                  <a:lnTo>
                    <a:pt x="9227" y="302"/>
                  </a:lnTo>
                  <a:cubicBezTo>
                    <a:pt x="9122" y="97"/>
                    <a:pt x="8929" y="0"/>
                    <a:pt x="873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30"/>
            <p:cNvSpPr/>
            <p:nvPr/>
          </p:nvSpPr>
          <p:spPr>
            <a:xfrm>
              <a:off x="2143775" y="1982975"/>
              <a:ext cx="504875" cy="503200"/>
            </a:xfrm>
            <a:custGeom>
              <a:avLst/>
              <a:gdLst/>
              <a:ahLst/>
              <a:cxnLst/>
              <a:rect l="l" t="t" r="r" b="b"/>
              <a:pathLst>
                <a:path w="20195" h="20128" extrusionOk="0">
                  <a:moveTo>
                    <a:pt x="8805" y="380"/>
                  </a:moveTo>
                  <a:cubicBezTo>
                    <a:pt x="8916" y="380"/>
                    <a:pt x="9044" y="434"/>
                    <a:pt x="9114" y="573"/>
                  </a:cubicBezTo>
                  <a:lnTo>
                    <a:pt x="11035" y="4257"/>
                  </a:lnTo>
                  <a:cubicBezTo>
                    <a:pt x="11133" y="4437"/>
                    <a:pt x="11306" y="4581"/>
                    <a:pt x="11509" y="4633"/>
                  </a:cubicBezTo>
                  <a:cubicBezTo>
                    <a:pt x="11569" y="4649"/>
                    <a:pt x="11630" y="4657"/>
                    <a:pt x="11691" y="4657"/>
                  </a:cubicBezTo>
                  <a:cubicBezTo>
                    <a:pt x="11835" y="4657"/>
                    <a:pt x="11977" y="4613"/>
                    <a:pt x="12104" y="4528"/>
                  </a:cubicBezTo>
                  <a:lnTo>
                    <a:pt x="15569" y="2246"/>
                  </a:lnTo>
                  <a:cubicBezTo>
                    <a:pt x="15636" y="2201"/>
                    <a:pt x="15702" y="2184"/>
                    <a:pt x="15764" y="2184"/>
                  </a:cubicBezTo>
                  <a:cubicBezTo>
                    <a:pt x="15850" y="2184"/>
                    <a:pt x="15927" y="2217"/>
                    <a:pt x="15983" y="2261"/>
                  </a:cubicBezTo>
                  <a:cubicBezTo>
                    <a:pt x="16089" y="2336"/>
                    <a:pt x="16172" y="2479"/>
                    <a:pt x="16112" y="2660"/>
                  </a:cubicBezTo>
                  <a:lnTo>
                    <a:pt x="14869" y="6622"/>
                  </a:lnTo>
                  <a:cubicBezTo>
                    <a:pt x="14808" y="6818"/>
                    <a:pt x="14831" y="7036"/>
                    <a:pt x="14937" y="7217"/>
                  </a:cubicBezTo>
                  <a:cubicBezTo>
                    <a:pt x="15042" y="7398"/>
                    <a:pt x="15223" y="7526"/>
                    <a:pt x="15426" y="7571"/>
                  </a:cubicBezTo>
                  <a:lnTo>
                    <a:pt x="19494" y="8407"/>
                  </a:lnTo>
                  <a:cubicBezTo>
                    <a:pt x="19682" y="8445"/>
                    <a:pt x="19765" y="8588"/>
                    <a:pt x="19780" y="8708"/>
                  </a:cubicBezTo>
                  <a:cubicBezTo>
                    <a:pt x="19795" y="8836"/>
                    <a:pt x="19757" y="8994"/>
                    <a:pt x="19591" y="9085"/>
                  </a:cubicBezTo>
                  <a:lnTo>
                    <a:pt x="15908" y="11006"/>
                  </a:lnTo>
                  <a:cubicBezTo>
                    <a:pt x="15720" y="11103"/>
                    <a:pt x="15584" y="11269"/>
                    <a:pt x="15532" y="11473"/>
                  </a:cubicBezTo>
                  <a:cubicBezTo>
                    <a:pt x="15479" y="11676"/>
                    <a:pt x="15516" y="11894"/>
                    <a:pt x="15629" y="12068"/>
                  </a:cubicBezTo>
                  <a:lnTo>
                    <a:pt x="17912" y="15532"/>
                  </a:lnTo>
                  <a:cubicBezTo>
                    <a:pt x="18017" y="15691"/>
                    <a:pt x="17980" y="15856"/>
                    <a:pt x="17904" y="15954"/>
                  </a:cubicBezTo>
                  <a:cubicBezTo>
                    <a:pt x="17846" y="16030"/>
                    <a:pt x="17746" y="16102"/>
                    <a:pt x="17620" y="16102"/>
                  </a:cubicBezTo>
                  <a:cubicBezTo>
                    <a:pt x="17584" y="16102"/>
                    <a:pt x="17545" y="16096"/>
                    <a:pt x="17505" y="16082"/>
                  </a:cubicBezTo>
                  <a:lnTo>
                    <a:pt x="13543" y="14839"/>
                  </a:lnTo>
                  <a:cubicBezTo>
                    <a:pt x="13470" y="14815"/>
                    <a:pt x="13394" y="14803"/>
                    <a:pt x="13320" y="14803"/>
                  </a:cubicBezTo>
                  <a:cubicBezTo>
                    <a:pt x="13188" y="14803"/>
                    <a:pt x="13059" y="14840"/>
                    <a:pt x="12948" y="14907"/>
                  </a:cubicBezTo>
                  <a:cubicBezTo>
                    <a:pt x="12767" y="15013"/>
                    <a:pt x="12639" y="15186"/>
                    <a:pt x="12594" y="15397"/>
                  </a:cubicBezTo>
                  <a:lnTo>
                    <a:pt x="11758" y="19457"/>
                  </a:lnTo>
                  <a:cubicBezTo>
                    <a:pt x="11720" y="19645"/>
                    <a:pt x="11577" y="19728"/>
                    <a:pt x="11449" y="19750"/>
                  </a:cubicBezTo>
                  <a:cubicBezTo>
                    <a:pt x="11435" y="19752"/>
                    <a:pt x="11420" y="19753"/>
                    <a:pt x="11405" y="19753"/>
                  </a:cubicBezTo>
                  <a:cubicBezTo>
                    <a:pt x="11291" y="19753"/>
                    <a:pt x="11153" y="19701"/>
                    <a:pt x="11080" y="19555"/>
                  </a:cubicBezTo>
                  <a:lnTo>
                    <a:pt x="9159" y="15879"/>
                  </a:lnTo>
                  <a:cubicBezTo>
                    <a:pt x="9061" y="15691"/>
                    <a:pt x="8888" y="15555"/>
                    <a:pt x="8685" y="15502"/>
                  </a:cubicBezTo>
                  <a:cubicBezTo>
                    <a:pt x="8625" y="15487"/>
                    <a:pt x="8564" y="15480"/>
                    <a:pt x="8504" y="15480"/>
                  </a:cubicBezTo>
                  <a:cubicBezTo>
                    <a:pt x="8361" y="15480"/>
                    <a:pt x="8218" y="15517"/>
                    <a:pt x="8097" y="15600"/>
                  </a:cubicBezTo>
                  <a:lnTo>
                    <a:pt x="4632" y="17882"/>
                  </a:lnTo>
                  <a:cubicBezTo>
                    <a:pt x="4566" y="17927"/>
                    <a:pt x="4498" y="17945"/>
                    <a:pt x="4434" y="17945"/>
                  </a:cubicBezTo>
                  <a:cubicBezTo>
                    <a:pt x="4347" y="17945"/>
                    <a:pt x="4267" y="17911"/>
                    <a:pt x="4211" y="17867"/>
                  </a:cubicBezTo>
                  <a:cubicBezTo>
                    <a:pt x="4113" y="17792"/>
                    <a:pt x="4022" y="17649"/>
                    <a:pt x="4083" y="17468"/>
                  </a:cubicBezTo>
                  <a:lnTo>
                    <a:pt x="5325" y="13506"/>
                  </a:lnTo>
                  <a:cubicBezTo>
                    <a:pt x="5386" y="13310"/>
                    <a:pt x="5363" y="13092"/>
                    <a:pt x="5258" y="12911"/>
                  </a:cubicBezTo>
                  <a:cubicBezTo>
                    <a:pt x="5152" y="12730"/>
                    <a:pt x="4971" y="12602"/>
                    <a:pt x="4768" y="12565"/>
                  </a:cubicBezTo>
                  <a:lnTo>
                    <a:pt x="701" y="11729"/>
                  </a:lnTo>
                  <a:cubicBezTo>
                    <a:pt x="520" y="11691"/>
                    <a:pt x="429" y="11540"/>
                    <a:pt x="414" y="11420"/>
                  </a:cubicBezTo>
                  <a:cubicBezTo>
                    <a:pt x="399" y="11299"/>
                    <a:pt x="437" y="11134"/>
                    <a:pt x="610" y="11043"/>
                  </a:cubicBezTo>
                  <a:lnTo>
                    <a:pt x="4286" y="9130"/>
                  </a:lnTo>
                  <a:cubicBezTo>
                    <a:pt x="4474" y="9032"/>
                    <a:pt x="4610" y="8859"/>
                    <a:pt x="4663" y="8656"/>
                  </a:cubicBezTo>
                  <a:cubicBezTo>
                    <a:pt x="4715" y="8452"/>
                    <a:pt x="4678" y="8234"/>
                    <a:pt x="4565" y="8060"/>
                  </a:cubicBezTo>
                  <a:lnTo>
                    <a:pt x="2282" y="4596"/>
                  </a:lnTo>
                  <a:cubicBezTo>
                    <a:pt x="2177" y="4437"/>
                    <a:pt x="2215" y="4272"/>
                    <a:pt x="2290" y="4174"/>
                  </a:cubicBezTo>
                  <a:cubicBezTo>
                    <a:pt x="2349" y="4097"/>
                    <a:pt x="2455" y="4029"/>
                    <a:pt x="2585" y="4029"/>
                  </a:cubicBezTo>
                  <a:cubicBezTo>
                    <a:pt x="2620" y="4029"/>
                    <a:pt x="2658" y="4034"/>
                    <a:pt x="2697" y="4046"/>
                  </a:cubicBezTo>
                  <a:lnTo>
                    <a:pt x="6651" y="5296"/>
                  </a:lnTo>
                  <a:cubicBezTo>
                    <a:pt x="6725" y="5318"/>
                    <a:pt x="6801" y="5329"/>
                    <a:pt x="6876" y="5329"/>
                  </a:cubicBezTo>
                  <a:cubicBezTo>
                    <a:pt x="7008" y="5329"/>
                    <a:pt x="7139" y="5295"/>
                    <a:pt x="7254" y="5228"/>
                  </a:cubicBezTo>
                  <a:cubicBezTo>
                    <a:pt x="7434" y="5115"/>
                    <a:pt x="7562" y="4942"/>
                    <a:pt x="7600" y="4739"/>
                  </a:cubicBezTo>
                  <a:lnTo>
                    <a:pt x="8436" y="671"/>
                  </a:lnTo>
                  <a:cubicBezTo>
                    <a:pt x="8474" y="483"/>
                    <a:pt x="8617" y="400"/>
                    <a:pt x="8745" y="385"/>
                  </a:cubicBezTo>
                  <a:cubicBezTo>
                    <a:pt x="8764" y="382"/>
                    <a:pt x="8784" y="380"/>
                    <a:pt x="8805" y="380"/>
                  </a:cubicBezTo>
                  <a:close/>
                  <a:moveTo>
                    <a:pt x="8797" y="1"/>
                  </a:moveTo>
                  <a:cubicBezTo>
                    <a:pt x="8762" y="1"/>
                    <a:pt x="8727" y="3"/>
                    <a:pt x="8692" y="9"/>
                  </a:cubicBezTo>
                  <a:cubicBezTo>
                    <a:pt x="8376" y="54"/>
                    <a:pt x="8135" y="280"/>
                    <a:pt x="8067" y="596"/>
                  </a:cubicBezTo>
                  <a:lnTo>
                    <a:pt x="7231" y="4656"/>
                  </a:lnTo>
                  <a:cubicBezTo>
                    <a:pt x="7208" y="4761"/>
                    <a:pt x="7148" y="4844"/>
                    <a:pt x="7058" y="4897"/>
                  </a:cubicBezTo>
                  <a:cubicBezTo>
                    <a:pt x="7001" y="4935"/>
                    <a:pt x="6938" y="4952"/>
                    <a:pt x="6875" y="4952"/>
                  </a:cubicBezTo>
                  <a:cubicBezTo>
                    <a:pt x="6838" y="4952"/>
                    <a:pt x="6801" y="4946"/>
                    <a:pt x="6764" y="4935"/>
                  </a:cubicBezTo>
                  <a:lnTo>
                    <a:pt x="2810" y="3692"/>
                  </a:lnTo>
                  <a:cubicBezTo>
                    <a:pt x="2732" y="3667"/>
                    <a:pt x="2655" y="3656"/>
                    <a:pt x="2579" y="3656"/>
                  </a:cubicBezTo>
                  <a:cubicBezTo>
                    <a:pt x="2351" y="3656"/>
                    <a:pt x="2137" y="3761"/>
                    <a:pt x="1996" y="3948"/>
                  </a:cubicBezTo>
                  <a:cubicBezTo>
                    <a:pt x="1800" y="4204"/>
                    <a:pt x="1793" y="4535"/>
                    <a:pt x="1966" y="4807"/>
                  </a:cubicBezTo>
                  <a:lnTo>
                    <a:pt x="4248" y="8271"/>
                  </a:lnTo>
                  <a:cubicBezTo>
                    <a:pt x="4309" y="8354"/>
                    <a:pt x="4324" y="8460"/>
                    <a:pt x="4301" y="8558"/>
                  </a:cubicBezTo>
                  <a:cubicBezTo>
                    <a:pt x="4271" y="8663"/>
                    <a:pt x="4203" y="8746"/>
                    <a:pt x="4113" y="8791"/>
                  </a:cubicBezTo>
                  <a:lnTo>
                    <a:pt x="437" y="10712"/>
                  </a:lnTo>
                  <a:cubicBezTo>
                    <a:pt x="151" y="10855"/>
                    <a:pt x="0" y="11156"/>
                    <a:pt x="45" y="11473"/>
                  </a:cubicBezTo>
                  <a:cubicBezTo>
                    <a:pt x="83" y="11789"/>
                    <a:pt x="316" y="12030"/>
                    <a:pt x="625" y="12098"/>
                  </a:cubicBezTo>
                  <a:lnTo>
                    <a:pt x="4693" y="12934"/>
                  </a:lnTo>
                  <a:cubicBezTo>
                    <a:pt x="4798" y="12949"/>
                    <a:pt x="4881" y="13009"/>
                    <a:pt x="4934" y="13099"/>
                  </a:cubicBezTo>
                  <a:cubicBezTo>
                    <a:pt x="4986" y="13190"/>
                    <a:pt x="5002" y="13295"/>
                    <a:pt x="4964" y="13393"/>
                  </a:cubicBezTo>
                  <a:lnTo>
                    <a:pt x="3721" y="17355"/>
                  </a:lnTo>
                  <a:cubicBezTo>
                    <a:pt x="3623" y="17656"/>
                    <a:pt x="3729" y="17980"/>
                    <a:pt x="3985" y="18169"/>
                  </a:cubicBezTo>
                  <a:cubicBezTo>
                    <a:pt x="4115" y="18272"/>
                    <a:pt x="4271" y="18322"/>
                    <a:pt x="4427" y="18322"/>
                  </a:cubicBezTo>
                  <a:cubicBezTo>
                    <a:pt x="4569" y="18322"/>
                    <a:pt x="4711" y="18281"/>
                    <a:pt x="4836" y="18199"/>
                  </a:cubicBezTo>
                  <a:lnTo>
                    <a:pt x="8301" y="15917"/>
                  </a:lnTo>
                  <a:cubicBezTo>
                    <a:pt x="8365" y="15874"/>
                    <a:pt x="8436" y="15854"/>
                    <a:pt x="8507" y="15854"/>
                  </a:cubicBezTo>
                  <a:cubicBezTo>
                    <a:pt x="8537" y="15854"/>
                    <a:pt x="8566" y="15857"/>
                    <a:pt x="8594" y="15864"/>
                  </a:cubicBezTo>
                  <a:cubicBezTo>
                    <a:pt x="8692" y="15894"/>
                    <a:pt x="8775" y="15954"/>
                    <a:pt x="8828" y="16052"/>
                  </a:cubicBezTo>
                  <a:lnTo>
                    <a:pt x="10741" y="19728"/>
                  </a:lnTo>
                  <a:cubicBezTo>
                    <a:pt x="10877" y="19976"/>
                    <a:pt x="11125" y="20127"/>
                    <a:pt x="11396" y="20127"/>
                  </a:cubicBezTo>
                  <a:cubicBezTo>
                    <a:pt x="11434" y="20127"/>
                    <a:pt x="11472" y="20127"/>
                    <a:pt x="11502" y="20119"/>
                  </a:cubicBezTo>
                  <a:cubicBezTo>
                    <a:pt x="11818" y="20074"/>
                    <a:pt x="12067" y="19848"/>
                    <a:pt x="12127" y="19532"/>
                  </a:cubicBezTo>
                  <a:lnTo>
                    <a:pt x="12963" y="15472"/>
                  </a:lnTo>
                  <a:cubicBezTo>
                    <a:pt x="12986" y="15367"/>
                    <a:pt x="13046" y="15284"/>
                    <a:pt x="13136" y="15231"/>
                  </a:cubicBezTo>
                  <a:cubicBezTo>
                    <a:pt x="13196" y="15196"/>
                    <a:pt x="13262" y="15178"/>
                    <a:pt x="13328" y="15178"/>
                  </a:cubicBezTo>
                  <a:cubicBezTo>
                    <a:pt x="13362" y="15178"/>
                    <a:pt x="13396" y="15183"/>
                    <a:pt x="13430" y="15193"/>
                  </a:cubicBezTo>
                  <a:lnTo>
                    <a:pt x="17392" y="16444"/>
                  </a:lnTo>
                  <a:cubicBezTo>
                    <a:pt x="17466" y="16466"/>
                    <a:pt x="17540" y="16477"/>
                    <a:pt x="17614" y="16477"/>
                  </a:cubicBezTo>
                  <a:cubicBezTo>
                    <a:pt x="17841" y="16477"/>
                    <a:pt x="18058" y="16374"/>
                    <a:pt x="18206" y="16180"/>
                  </a:cubicBezTo>
                  <a:cubicBezTo>
                    <a:pt x="18394" y="15924"/>
                    <a:pt x="18401" y="15593"/>
                    <a:pt x="18228" y="15329"/>
                  </a:cubicBezTo>
                  <a:lnTo>
                    <a:pt x="15946" y="11864"/>
                  </a:lnTo>
                  <a:cubicBezTo>
                    <a:pt x="15886" y="11774"/>
                    <a:pt x="15871" y="11668"/>
                    <a:pt x="15901" y="11570"/>
                  </a:cubicBezTo>
                  <a:cubicBezTo>
                    <a:pt x="15923" y="11465"/>
                    <a:pt x="15991" y="11382"/>
                    <a:pt x="16081" y="11337"/>
                  </a:cubicBezTo>
                  <a:lnTo>
                    <a:pt x="19765" y="9416"/>
                  </a:lnTo>
                  <a:cubicBezTo>
                    <a:pt x="20043" y="9273"/>
                    <a:pt x="20194" y="8972"/>
                    <a:pt x="20156" y="8656"/>
                  </a:cubicBezTo>
                  <a:cubicBezTo>
                    <a:pt x="20111" y="8347"/>
                    <a:pt x="19878" y="8098"/>
                    <a:pt x="19569" y="8038"/>
                  </a:cubicBezTo>
                  <a:lnTo>
                    <a:pt x="15501" y="7202"/>
                  </a:lnTo>
                  <a:cubicBezTo>
                    <a:pt x="15404" y="7179"/>
                    <a:pt x="15313" y="7119"/>
                    <a:pt x="15260" y="7029"/>
                  </a:cubicBezTo>
                  <a:cubicBezTo>
                    <a:pt x="15208" y="6938"/>
                    <a:pt x="15200" y="6833"/>
                    <a:pt x="15230" y="6735"/>
                  </a:cubicBezTo>
                  <a:lnTo>
                    <a:pt x="16473" y="2773"/>
                  </a:lnTo>
                  <a:cubicBezTo>
                    <a:pt x="16571" y="2472"/>
                    <a:pt x="16466" y="2155"/>
                    <a:pt x="16217" y="1959"/>
                  </a:cubicBezTo>
                  <a:cubicBezTo>
                    <a:pt x="16081" y="1859"/>
                    <a:pt x="15922" y="1808"/>
                    <a:pt x="15762" y="1808"/>
                  </a:cubicBezTo>
                  <a:cubicBezTo>
                    <a:pt x="15622" y="1808"/>
                    <a:pt x="15482" y="1848"/>
                    <a:pt x="15358" y="1929"/>
                  </a:cubicBezTo>
                  <a:lnTo>
                    <a:pt x="11893" y="4219"/>
                  </a:lnTo>
                  <a:cubicBezTo>
                    <a:pt x="11831" y="4256"/>
                    <a:pt x="11764" y="4278"/>
                    <a:pt x="11694" y="4278"/>
                  </a:cubicBezTo>
                  <a:cubicBezTo>
                    <a:pt x="11664" y="4278"/>
                    <a:pt x="11632" y="4273"/>
                    <a:pt x="11600" y="4264"/>
                  </a:cubicBezTo>
                  <a:cubicBezTo>
                    <a:pt x="11502" y="4242"/>
                    <a:pt x="11419" y="4174"/>
                    <a:pt x="11366" y="4083"/>
                  </a:cubicBezTo>
                  <a:lnTo>
                    <a:pt x="9453" y="400"/>
                  </a:lnTo>
                  <a:cubicBezTo>
                    <a:pt x="9320" y="153"/>
                    <a:pt x="9068" y="1"/>
                    <a:pt x="879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30"/>
            <p:cNvSpPr/>
            <p:nvPr/>
          </p:nvSpPr>
          <p:spPr>
            <a:xfrm>
              <a:off x="2148100" y="1976550"/>
              <a:ext cx="502050" cy="493725"/>
            </a:xfrm>
            <a:custGeom>
              <a:avLst/>
              <a:gdLst/>
              <a:ahLst/>
              <a:cxnLst/>
              <a:rect l="l" t="t" r="r" b="b"/>
              <a:pathLst>
                <a:path w="20082" h="19749" extrusionOk="0">
                  <a:moveTo>
                    <a:pt x="8741" y="0"/>
                  </a:moveTo>
                  <a:cubicBezTo>
                    <a:pt x="8497" y="0"/>
                    <a:pt x="8255" y="155"/>
                    <a:pt x="8195" y="439"/>
                  </a:cubicBezTo>
                  <a:lnTo>
                    <a:pt x="7359" y="4506"/>
                  </a:lnTo>
                  <a:cubicBezTo>
                    <a:pt x="7304" y="4772"/>
                    <a:pt x="7076" y="4946"/>
                    <a:pt x="6821" y="4946"/>
                  </a:cubicBezTo>
                  <a:cubicBezTo>
                    <a:pt x="6765" y="4946"/>
                    <a:pt x="6708" y="4938"/>
                    <a:pt x="6651" y="4920"/>
                  </a:cubicBezTo>
                  <a:lnTo>
                    <a:pt x="2697" y="3678"/>
                  </a:lnTo>
                  <a:cubicBezTo>
                    <a:pt x="2638" y="3659"/>
                    <a:pt x="2580" y="3650"/>
                    <a:pt x="2524" y="3650"/>
                  </a:cubicBezTo>
                  <a:cubicBezTo>
                    <a:pt x="2110" y="3650"/>
                    <a:pt x="1812" y="4128"/>
                    <a:pt x="2064" y="4506"/>
                  </a:cubicBezTo>
                  <a:lnTo>
                    <a:pt x="4346" y="7971"/>
                  </a:lnTo>
                  <a:cubicBezTo>
                    <a:pt x="4527" y="8250"/>
                    <a:pt x="4437" y="8619"/>
                    <a:pt x="4143" y="8769"/>
                  </a:cubicBezTo>
                  <a:lnTo>
                    <a:pt x="467" y="10690"/>
                  </a:lnTo>
                  <a:cubicBezTo>
                    <a:pt x="0" y="10931"/>
                    <a:pt x="98" y="11617"/>
                    <a:pt x="610" y="11722"/>
                  </a:cubicBezTo>
                  <a:lnTo>
                    <a:pt x="4670" y="12558"/>
                  </a:lnTo>
                  <a:cubicBezTo>
                    <a:pt x="4994" y="12618"/>
                    <a:pt x="5190" y="12950"/>
                    <a:pt x="5092" y="13259"/>
                  </a:cubicBezTo>
                  <a:lnTo>
                    <a:pt x="3842" y="17221"/>
                  </a:lnTo>
                  <a:cubicBezTo>
                    <a:pt x="3725" y="17605"/>
                    <a:pt x="4027" y="17940"/>
                    <a:pt x="4372" y="17940"/>
                  </a:cubicBezTo>
                  <a:cubicBezTo>
                    <a:pt x="4474" y="17940"/>
                    <a:pt x="4579" y="17911"/>
                    <a:pt x="4678" y="17846"/>
                  </a:cubicBezTo>
                  <a:lnTo>
                    <a:pt x="8143" y="15563"/>
                  </a:lnTo>
                  <a:cubicBezTo>
                    <a:pt x="8235" y="15502"/>
                    <a:pt x="8339" y="15472"/>
                    <a:pt x="8442" y="15472"/>
                  </a:cubicBezTo>
                  <a:cubicBezTo>
                    <a:pt x="8641" y="15472"/>
                    <a:pt x="8834" y="15581"/>
                    <a:pt x="8934" y="15774"/>
                  </a:cubicBezTo>
                  <a:lnTo>
                    <a:pt x="10854" y="19450"/>
                  </a:lnTo>
                  <a:cubicBezTo>
                    <a:pt x="10960" y="19652"/>
                    <a:pt x="11153" y="19748"/>
                    <a:pt x="11344" y="19748"/>
                  </a:cubicBezTo>
                  <a:cubicBezTo>
                    <a:pt x="11587" y="19748"/>
                    <a:pt x="11827" y="19594"/>
                    <a:pt x="11886" y="19307"/>
                  </a:cubicBezTo>
                  <a:lnTo>
                    <a:pt x="12722" y="15240"/>
                  </a:lnTo>
                  <a:cubicBezTo>
                    <a:pt x="12778" y="14979"/>
                    <a:pt x="13008" y="14800"/>
                    <a:pt x="13264" y="14800"/>
                  </a:cubicBezTo>
                  <a:cubicBezTo>
                    <a:pt x="13319" y="14800"/>
                    <a:pt x="13375" y="14808"/>
                    <a:pt x="13430" y="14825"/>
                  </a:cubicBezTo>
                  <a:lnTo>
                    <a:pt x="17385" y="16068"/>
                  </a:lnTo>
                  <a:cubicBezTo>
                    <a:pt x="17444" y="16087"/>
                    <a:pt x="17503" y="16096"/>
                    <a:pt x="17559" y="16096"/>
                  </a:cubicBezTo>
                  <a:cubicBezTo>
                    <a:pt x="17973" y="16096"/>
                    <a:pt x="18269" y="15624"/>
                    <a:pt x="18017" y="15240"/>
                  </a:cubicBezTo>
                  <a:lnTo>
                    <a:pt x="15735" y="11775"/>
                  </a:lnTo>
                  <a:cubicBezTo>
                    <a:pt x="15554" y="11504"/>
                    <a:pt x="15645" y="11127"/>
                    <a:pt x="15939" y="10976"/>
                  </a:cubicBezTo>
                  <a:lnTo>
                    <a:pt x="19622" y="9063"/>
                  </a:lnTo>
                  <a:cubicBezTo>
                    <a:pt x="20081" y="8822"/>
                    <a:pt x="19983" y="8137"/>
                    <a:pt x="19471" y="8031"/>
                  </a:cubicBezTo>
                  <a:lnTo>
                    <a:pt x="15411" y="7195"/>
                  </a:lnTo>
                  <a:cubicBezTo>
                    <a:pt x="15087" y="7127"/>
                    <a:pt x="14892" y="6796"/>
                    <a:pt x="14989" y="6487"/>
                  </a:cubicBezTo>
                  <a:lnTo>
                    <a:pt x="16240" y="2525"/>
                  </a:lnTo>
                  <a:cubicBezTo>
                    <a:pt x="16356" y="2141"/>
                    <a:pt x="16054" y="1806"/>
                    <a:pt x="15709" y="1806"/>
                  </a:cubicBezTo>
                  <a:cubicBezTo>
                    <a:pt x="15608" y="1806"/>
                    <a:pt x="15503" y="1835"/>
                    <a:pt x="15404" y="1900"/>
                  </a:cubicBezTo>
                  <a:lnTo>
                    <a:pt x="11939" y="4182"/>
                  </a:lnTo>
                  <a:cubicBezTo>
                    <a:pt x="11846" y="4244"/>
                    <a:pt x="11741" y="4274"/>
                    <a:pt x="11638" y="4274"/>
                  </a:cubicBezTo>
                  <a:cubicBezTo>
                    <a:pt x="11440" y="4274"/>
                    <a:pt x="11247" y="4167"/>
                    <a:pt x="11148" y="3979"/>
                  </a:cubicBezTo>
                  <a:lnTo>
                    <a:pt x="9227" y="296"/>
                  </a:lnTo>
                  <a:cubicBezTo>
                    <a:pt x="9122" y="94"/>
                    <a:pt x="8931" y="0"/>
                    <a:pt x="8741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30"/>
            <p:cNvSpPr/>
            <p:nvPr/>
          </p:nvSpPr>
          <p:spPr>
            <a:xfrm>
              <a:off x="2148275" y="1973425"/>
              <a:ext cx="501675" cy="499925"/>
            </a:xfrm>
            <a:custGeom>
              <a:avLst/>
              <a:gdLst/>
              <a:ahLst/>
              <a:cxnLst/>
              <a:rect l="l" t="t" r="r" b="b"/>
              <a:pathLst>
                <a:path w="20067" h="19997" extrusionOk="0">
                  <a:moveTo>
                    <a:pt x="8734" y="250"/>
                  </a:moveTo>
                  <a:cubicBezTo>
                    <a:pt x="8867" y="250"/>
                    <a:pt x="9023" y="313"/>
                    <a:pt x="9107" y="481"/>
                  </a:cubicBezTo>
                  <a:lnTo>
                    <a:pt x="11028" y="4157"/>
                  </a:lnTo>
                  <a:cubicBezTo>
                    <a:pt x="11118" y="4330"/>
                    <a:pt x="11277" y="4458"/>
                    <a:pt x="11457" y="4503"/>
                  </a:cubicBezTo>
                  <a:cubicBezTo>
                    <a:pt x="11514" y="4517"/>
                    <a:pt x="11571" y="4523"/>
                    <a:pt x="11628" y="4523"/>
                  </a:cubicBezTo>
                  <a:cubicBezTo>
                    <a:pt x="11760" y="4523"/>
                    <a:pt x="11889" y="4487"/>
                    <a:pt x="12000" y="4413"/>
                  </a:cubicBezTo>
                  <a:lnTo>
                    <a:pt x="15465" y="2130"/>
                  </a:lnTo>
                  <a:cubicBezTo>
                    <a:pt x="15545" y="2076"/>
                    <a:pt x="15625" y="2054"/>
                    <a:pt x="15700" y="2054"/>
                  </a:cubicBezTo>
                  <a:cubicBezTo>
                    <a:pt x="15801" y="2054"/>
                    <a:pt x="15892" y="2094"/>
                    <a:pt x="15962" y="2146"/>
                  </a:cubicBezTo>
                  <a:cubicBezTo>
                    <a:pt x="16075" y="2228"/>
                    <a:pt x="16180" y="2402"/>
                    <a:pt x="16112" y="2613"/>
                  </a:cubicBezTo>
                  <a:lnTo>
                    <a:pt x="14862" y="6574"/>
                  </a:lnTo>
                  <a:cubicBezTo>
                    <a:pt x="14809" y="6755"/>
                    <a:pt x="14832" y="6959"/>
                    <a:pt x="14930" y="7117"/>
                  </a:cubicBezTo>
                  <a:cubicBezTo>
                    <a:pt x="15028" y="7283"/>
                    <a:pt x="15186" y="7403"/>
                    <a:pt x="15374" y="7441"/>
                  </a:cubicBezTo>
                  <a:lnTo>
                    <a:pt x="19442" y="8277"/>
                  </a:lnTo>
                  <a:cubicBezTo>
                    <a:pt x="19660" y="8322"/>
                    <a:pt x="19758" y="8488"/>
                    <a:pt x="19781" y="8638"/>
                  </a:cubicBezTo>
                  <a:cubicBezTo>
                    <a:pt x="19796" y="8781"/>
                    <a:pt x="19750" y="8970"/>
                    <a:pt x="19555" y="9075"/>
                  </a:cubicBezTo>
                  <a:lnTo>
                    <a:pt x="15871" y="10996"/>
                  </a:lnTo>
                  <a:cubicBezTo>
                    <a:pt x="15706" y="11079"/>
                    <a:pt x="15578" y="11237"/>
                    <a:pt x="15532" y="11425"/>
                  </a:cubicBezTo>
                  <a:cubicBezTo>
                    <a:pt x="15480" y="11606"/>
                    <a:pt x="15517" y="11809"/>
                    <a:pt x="15623" y="11968"/>
                  </a:cubicBezTo>
                  <a:lnTo>
                    <a:pt x="17905" y="15432"/>
                  </a:lnTo>
                  <a:cubicBezTo>
                    <a:pt x="18026" y="15621"/>
                    <a:pt x="17973" y="15809"/>
                    <a:pt x="17890" y="15922"/>
                  </a:cubicBezTo>
                  <a:cubicBezTo>
                    <a:pt x="17820" y="16015"/>
                    <a:pt x="17705" y="16095"/>
                    <a:pt x="17556" y="16095"/>
                  </a:cubicBezTo>
                  <a:cubicBezTo>
                    <a:pt x="17512" y="16095"/>
                    <a:pt x="17465" y="16088"/>
                    <a:pt x="17415" y="16073"/>
                  </a:cubicBezTo>
                  <a:lnTo>
                    <a:pt x="13461" y="14830"/>
                  </a:lnTo>
                  <a:cubicBezTo>
                    <a:pt x="13394" y="14807"/>
                    <a:pt x="13324" y="14797"/>
                    <a:pt x="13254" y="14797"/>
                  </a:cubicBezTo>
                  <a:cubicBezTo>
                    <a:pt x="13135" y="14797"/>
                    <a:pt x="13016" y="14828"/>
                    <a:pt x="12911" y="14890"/>
                  </a:cubicBezTo>
                  <a:cubicBezTo>
                    <a:pt x="12745" y="14988"/>
                    <a:pt x="12632" y="15154"/>
                    <a:pt x="12595" y="15342"/>
                  </a:cubicBezTo>
                  <a:lnTo>
                    <a:pt x="11759" y="19409"/>
                  </a:lnTo>
                  <a:cubicBezTo>
                    <a:pt x="11713" y="19620"/>
                    <a:pt x="11540" y="19726"/>
                    <a:pt x="11397" y="19741"/>
                  </a:cubicBezTo>
                  <a:cubicBezTo>
                    <a:pt x="11375" y="19744"/>
                    <a:pt x="11353" y="19746"/>
                    <a:pt x="11329" y="19746"/>
                  </a:cubicBezTo>
                  <a:cubicBezTo>
                    <a:pt x="11197" y="19746"/>
                    <a:pt x="11043" y="19687"/>
                    <a:pt x="10960" y="19515"/>
                  </a:cubicBezTo>
                  <a:lnTo>
                    <a:pt x="9040" y="15839"/>
                  </a:lnTo>
                  <a:cubicBezTo>
                    <a:pt x="8949" y="15666"/>
                    <a:pt x="8791" y="15545"/>
                    <a:pt x="8610" y="15493"/>
                  </a:cubicBezTo>
                  <a:cubicBezTo>
                    <a:pt x="8550" y="15478"/>
                    <a:pt x="8497" y="15470"/>
                    <a:pt x="8437" y="15470"/>
                  </a:cubicBezTo>
                  <a:cubicBezTo>
                    <a:pt x="8309" y="15470"/>
                    <a:pt x="8173" y="15508"/>
                    <a:pt x="8068" y="15583"/>
                  </a:cubicBezTo>
                  <a:lnTo>
                    <a:pt x="4603" y="17865"/>
                  </a:lnTo>
                  <a:cubicBezTo>
                    <a:pt x="4523" y="17920"/>
                    <a:pt x="4443" y="17942"/>
                    <a:pt x="4368" y="17942"/>
                  </a:cubicBezTo>
                  <a:cubicBezTo>
                    <a:pt x="4267" y="17942"/>
                    <a:pt x="4175" y="17902"/>
                    <a:pt x="4106" y="17850"/>
                  </a:cubicBezTo>
                  <a:cubicBezTo>
                    <a:pt x="3993" y="17767"/>
                    <a:pt x="3888" y="17594"/>
                    <a:pt x="3955" y="17383"/>
                  </a:cubicBezTo>
                  <a:lnTo>
                    <a:pt x="5206" y="13421"/>
                  </a:lnTo>
                  <a:cubicBezTo>
                    <a:pt x="5258" y="13240"/>
                    <a:pt x="5236" y="13045"/>
                    <a:pt x="5138" y="12879"/>
                  </a:cubicBezTo>
                  <a:cubicBezTo>
                    <a:pt x="5040" y="12713"/>
                    <a:pt x="4882" y="12593"/>
                    <a:pt x="4693" y="12555"/>
                  </a:cubicBezTo>
                  <a:lnTo>
                    <a:pt x="626" y="11719"/>
                  </a:lnTo>
                  <a:cubicBezTo>
                    <a:pt x="408" y="11674"/>
                    <a:pt x="310" y="11508"/>
                    <a:pt x="287" y="11365"/>
                  </a:cubicBezTo>
                  <a:cubicBezTo>
                    <a:pt x="272" y="11214"/>
                    <a:pt x="317" y="11026"/>
                    <a:pt x="513" y="10921"/>
                  </a:cubicBezTo>
                  <a:lnTo>
                    <a:pt x="4196" y="9007"/>
                  </a:lnTo>
                  <a:cubicBezTo>
                    <a:pt x="4362" y="8917"/>
                    <a:pt x="4490" y="8759"/>
                    <a:pt x="4535" y="8571"/>
                  </a:cubicBezTo>
                  <a:cubicBezTo>
                    <a:pt x="4588" y="8390"/>
                    <a:pt x="4550" y="8186"/>
                    <a:pt x="4445" y="8028"/>
                  </a:cubicBezTo>
                  <a:lnTo>
                    <a:pt x="2163" y="4563"/>
                  </a:lnTo>
                  <a:cubicBezTo>
                    <a:pt x="2042" y="4375"/>
                    <a:pt x="2095" y="4187"/>
                    <a:pt x="2178" y="4074"/>
                  </a:cubicBezTo>
                  <a:cubicBezTo>
                    <a:pt x="2248" y="3981"/>
                    <a:pt x="2363" y="3901"/>
                    <a:pt x="2512" y="3901"/>
                  </a:cubicBezTo>
                  <a:cubicBezTo>
                    <a:pt x="2556" y="3901"/>
                    <a:pt x="2603" y="3908"/>
                    <a:pt x="2652" y="3923"/>
                  </a:cubicBezTo>
                  <a:lnTo>
                    <a:pt x="6607" y="5166"/>
                  </a:lnTo>
                  <a:cubicBezTo>
                    <a:pt x="6674" y="5188"/>
                    <a:pt x="6743" y="5199"/>
                    <a:pt x="6813" y="5199"/>
                  </a:cubicBezTo>
                  <a:cubicBezTo>
                    <a:pt x="6933" y="5199"/>
                    <a:pt x="7052" y="5167"/>
                    <a:pt x="7157" y="5106"/>
                  </a:cubicBezTo>
                  <a:cubicBezTo>
                    <a:pt x="7322" y="5008"/>
                    <a:pt x="7435" y="4842"/>
                    <a:pt x="7473" y="4654"/>
                  </a:cubicBezTo>
                  <a:lnTo>
                    <a:pt x="8309" y="594"/>
                  </a:lnTo>
                  <a:cubicBezTo>
                    <a:pt x="8354" y="375"/>
                    <a:pt x="8527" y="278"/>
                    <a:pt x="8670" y="255"/>
                  </a:cubicBezTo>
                  <a:cubicBezTo>
                    <a:pt x="8691" y="252"/>
                    <a:pt x="8712" y="250"/>
                    <a:pt x="8734" y="250"/>
                  </a:cubicBezTo>
                  <a:close/>
                  <a:moveTo>
                    <a:pt x="8727" y="0"/>
                  </a:moveTo>
                  <a:cubicBezTo>
                    <a:pt x="8696" y="0"/>
                    <a:pt x="8664" y="2"/>
                    <a:pt x="8633" y="6"/>
                  </a:cubicBezTo>
                  <a:cubicBezTo>
                    <a:pt x="8347" y="44"/>
                    <a:pt x="8121" y="255"/>
                    <a:pt x="8068" y="541"/>
                  </a:cubicBezTo>
                  <a:lnTo>
                    <a:pt x="7232" y="4609"/>
                  </a:lnTo>
                  <a:cubicBezTo>
                    <a:pt x="7202" y="4729"/>
                    <a:pt x="7134" y="4827"/>
                    <a:pt x="7028" y="4887"/>
                  </a:cubicBezTo>
                  <a:cubicBezTo>
                    <a:pt x="6962" y="4925"/>
                    <a:pt x="6889" y="4945"/>
                    <a:pt x="6814" y="4945"/>
                  </a:cubicBezTo>
                  <a:cubicBezTo>
                    <a:pt x="6770" y="4945"/>
                    <a:pt x="6726" y="4939"/>
                    <a:pt x="6682" y="4925"/>
                  </a:cubicBezTo>
                  <a:lnTo>
                    <a:pt x="2728" y="3682"/>
                  </a:lnTo>
                  <a:cubicBezTo>
                    <a:pt x="2658" y="3660"/>
                    <a:pt x="2588" y="3649"/>
                    <a:pt x="2519" y="3649"/>
                  </a:cubicBezTo>
                  <a:cubicBezTo>
                    <a:pt x="2310" y="3649"/>
                    <a:pt x="2112" y="3748"/>
                    <a:pt x="1982" y="3923"/>
                  </a:cubicBezTo>
                  <a:cubicBezTo>
                    <a:pt x="1801" y="4149"/>
                    <a:pt x="1794" y="4458"/>
                    <a:pt x="1952" y="4699"/>
                  </a:cubicBezTo>
                  <a:lnTo>
                    <a:pt x="4242" y="8171"/>
                  </a:lnTo>
                  <a:cubicBezTo>
                    <a:pt x="4302" y="8269"/>
                    <a:pt x="4324" y="8390"/>
                    <a:pt x="4294" y="8510"/>
                  </a:cubicBezTo>
                  <a:cubicBezTo>
                    <a:pt x="4264" y="8631"/>
                    <a:pt x="4189" y="8729"/>
                    <a:pt x="4076" y="8781"/>
                  </a:cubicBezTo>
                  <a:lnTo>
                    <a:pt x="400" y="10702"/>
                  </a:lnTo>
                  <a:cubicBezTo>
                    <a:pt x="144" y="10838"/>
                    <a:pt x="1" y="11109"/>
                    <a:pt x="39" y="11395"/>
                  </a:cubicBezTo>
                  <a:cubicBezTo>
                    <a:pt x="84" y="11681"/>
                    <a:pt x="295" y="11907"/>
                    <a:pt x="573" y="11968"/>
                  </a:cubicBezTo>
                  <a:lnTo>
                    <a:pt x="4641" y="12804"/>
                  </a:lnTo>
                  <a:cubicBezTo>
                    <a:pt x="4761" y="12826"/>
                    <a:pt x="4859" y="12902"/>
                    <a:pt x="4927" y="13007"/>
                  </a:cubicBezTo>
                  <a:cubicBezTo>
                    <a:pt x="4987" y="13112"/>
                    <a:pt x="5002" y="13233"/>
                    <a:pt x="4965" y="13346"/>
                  </a:cubicBezTo>
                  <a:lnTo>
                    <a:pt x="3714" y="17308"/>
                  </a:lnTo>
                  <a:cubicBezTo>
                    <a:pt x="3631" y="17587"/>
                    <a:pt x="3722" y="17880"/>
                    <a:pt x="3955" y="18054"/>
                  </a:cubicBezTo>
                  <a:cubicBezTo>
                    <a:pt x="4079" y="18145"/>
                    <a:pt x="4223" y="18192"/>
                    <a:pt x="4367" y="18192"/>
                  </a:cubicBezTo>
                  <a:cubicBezTo>
                    <a:pt x="4496" y="18192"/>
                    <a:pt x="4625" y="18154"/>
                    <a:pt x="4739" y="18076"/>
                  </a:cubicBezTo>
                  <a:lnTo>
                    <a:pt x="8203" y="15794"/>
                  </a:lnTo>
                  <a:cubicBezTo>
                    <a:pt x="8275" y="15748"/>
                    <a:pt x="8353" y="15723"/>
                    <a:pt x="8430" y="15723"/>
                  </a:cubicBezTo>
                  <a:cubicBezTo>
                    <a:pt x="8468" y="15723"/>
                    <a:pt x="8506" y="15729"/>
                    <a:pt x="8542" y="15741"/>
                  </a:cubicBezTo>
                  <a:cubicBezTo>
                    <a:pt x="8663" y="15771"/>
                    <a:pt x="8761" y="15847"/>
                    <a:pt x="8821" y="15952"/>
                  </a:cubicBezTo>
                  <a:lnTo>
                    <a:pt x="10734" y="19635"/>
                  </a:lnTo>
                  <a:cubicBezTo>
                    <a:pt x="10855" y="19861"/>
                    <a:pt x="11081" y="19997"/>
                    <a:pt x="11337" y="19997"/>
                  </a:cubicBezTo>
                  <a:cubicBezTo>
                    <a:pt x="11367" y="19997"/>
                    <a:pt x="11397" y="19997"/>
                    <a:pt x="11435" y="19989"/>
                  </a:cubicBezTo>
                  <a:cubicBezTo>
                    <a:pt x="11721" y="19952"/>
                    <a:pt x="11947" y="19741"/>
                    <a:pt x="12000" y="19455"/>
                  </a:cubicBezTo>
                  <a:lnTo>
                    <a:pt x="12836" y="15395"/>
                  </a:lnTo>
                  <a:cubicBezTo>
                    <a:pt x="12866" y="15274"/>
                    <a:pt x="12934" y="15169"/>
                    <a:pt x="13039" y="15108"/>
                  </a:cubicBezTo>
                  <a:cubicBezTo>
                    <a:pt x="13106" y="15070"/>
                    <a:pt x="13179" y="15050"/>
                    <a:pt x="13254" y="15050"/>
                  </a:cubicBezTo>
                  <a:cubicBezTo>
                    <a:pt x="13297" y="15050"/>
                    <a:pt x="13341" y="15057"/>
                    <a:pt x="13386" y="15071"/>
                  </a:cubicBezTo>
                  <a:lnTo>
                    <a:pt x="17340" y="16314"/>
                  </a:lnTo>
                  <a:cubicBezTo>
                    <a:pt x="17410" y="16336"/>
                    <a:pt x="17480" y="16347"/>
                    <a:pt x="17550" y="16347"/>
                  </a:cubicBezTo>
                  <a:cubicBezTo>
                    <a:pt x="17758" y="16347"/>
                    <a:pt x="17956" y="16250"/>
                    <a:pt x="18086" y="16080"/>
                  </a:cubicBezTo>
                  <a:cubicBezTo>
                    <a:pt x="18267" y="15847"/>
                    <a:pt x="18274" y="15538"/>
                    <a:pt x="18116" y="15297"/>
                  </a:cubicBezTo>
                  <a:lnTo>
                    <a:pt x="15834" y="11832"/>
                  </a:lnTo>
                  <a:cubicBezTo>
                    <a:pt x="15766" y="11726"/>
                    <a:pt x="15743" y="11606"/>
                    <a:pt x="15773" y="11485"/>
                  </a:cubicBezTo>
                  <a:cubicBezTo>
                    <a:pt x="15803" y="11365"/>
                    <a:pt x="15879" y="11275"/>
                    <a:pt x="15992" y="11214"/>
                  </a:cubicBezTo>
                  <a:lnTo>
                    <a:pt x="19668" y="9294"/>
                  </a:lnTo>
                  <a:cubicBezTo>
                    <a:pt x="19924" y="9166"/>
                    <a:pt x="20067" y="8887"/>
                    <a:pt x="20029" y="8601"/>
                  </a:cubicBezTo>
                  <a:cubicBezTo>
                    <a:pt x="19984" y="8314"/>
                    <a:pt x="19781" y="8088"/>
                    <a:pt x="19494" y="8028"/>
                  </a:cubicBezTo>
                  <a:lnTo>
                    <a:pt x="15427" y="7192"/>
                  </a:lnTo>
                  <a:cubicBezTo>
                    <a:pt x="15306" y="7170"/>
                    <a:pt x="15208" y="7102"/>
                    <a:pt x="15141" y="6996"/>
                  </a:cubicBezTo>
                  <a:cubicBezTo>
                    <a:pt x="15080" y="6883"/>
                    <a:pt x="15065" y="6763"/>
                    <a:pt x="15103" y="6650"/>
                  </a:cubicBezTo>
                  <a:lnTo>
                    <a:pt x="16353" y="2688"/>
                  </a:lnTo>
                  <a:cubicBezTo>
                    <a:pt x="16436" y="2409"/>
                    <a:pt x="16346" y="2115"/>
                    <a:pt x="16112" y="1942"/>
                  </a:cubicBezTo>
                  <a:cubicBezTo>
                    <a:pt x="15990" y="1852"/>
                    <a:pt x="15848" y="1806"/>
                    <a:pt x="15705" y="1806"/>
                  </a:cubicBezTo>
                  <a:cubicBezTo>
                    <a:pt x="15574" y="1806"/>
                    <a:pt x="15444" y="1844"/>
                    <a:pt x="15329" y="1920"/>
                  </a:cubicBezTo>
                  <a:lnTo>
                    <a:pt x="11864" y="4202"/>
                  </a:lnTo>
                  <a:cubicBezTo>
                    <a:pt x="11789" y="4250"/>
                    <a:pt x="11707" y="4275"/>
                    <a:pt x="11625" y="4275"/>
                  </a:cubicBezTo>
                  <a:cubicBezTo>
                    <a:pt x="11592" y="4275"/>
                    <a:pt x="11558" y="4271"/>
                    <a:pt x="11525" y="4262"/>
                  </a:cubicBezTo>
                  <a:cubicBezTo>
                    <a:pt x="11405" y="4232"/>
                    <a:pt x="11307" y="4149"/>
                    <a:pt x="11254" y="4044"/>
                  </a:cubicBezTo>
                  <a:lnTo>
                    <a:pt x="9333" y="360"/>
                  </a:lnTo>
                  <a:cubicBezTo>
                    <a:pt x="9213" y="133"/>
                    <a:pt x="8979" y="0"/>
                    <a:pt x="872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30"/>
            <p:cNvSpPr/>
            <p:nvPr/>
          </p:nvSpPr>
          <p:spPr>
            <a:xfrm>
              <a:off x="2332625" y="2142600"/>
              <a:ext cx="70450" cy="100925"/>
            </a:xfrm>
            <a:custGeom>
              <a:avLst/>
              <a:gdLst/>
              <a:ahLst/>
              <a:cxnLst/>
              <a:rect l="l" t="t" r="r" b="b"/>
              <a:pathLst>
                <a:path w="2818" h="4037" extrusionOk="0">
                  <a:moveTo>
                    <a:pt x="1667" y="0"/>
                  </a:moveTo>
                  <a:cubicBezTo>
                    <a:pt x="1202" y="0"/>
                    <a:pt x="777" y="309"/>
                    <a:pt x="656" y="779"/>
                  </a:cubicBezTo>
                  <a:lnTo>
                    <a:pt x="152" y="2730"/>
                  </a:lnTo>
                  <a:cubicBezTo>
                    <a:pt x="1" y="3287"/>
                    <a:pt x="340" y="3860"/>
                    <a:pt x="897" y="4003"/>
                  </a:cubicBezTo>
                  <a:cubicBezTo>
                    <a:pt x="985" y="4025"/>
                    <a:pt x="1073" y="4036"/>
                    <a:pt x="1160" y="4036"/>
                  </a:cubicBezTo>
                  <a:cubicBezTo>
                    <a:pt x="1624" y="4036"/>
                    <a:pt x="2050" y="3727"/>
                    <a:pt x="2170" y="3257"/>
                  </a:cubicBezTo>
                  <a:lnTo>
                    <a:pt x="2675" y="1306"/>
                  </a:lnTo>
                  <a:cubicBezTo>
                    <a:pt x="2818" y="749"/>
                    <a:pt x="2487" y="177"/>
                    <a:pt x="1929" y="33"/>
                  </a:cubicBezTo>
                  <a:cubicBezTo>
                    <a:pt x="1842" y="11"/>
                    <a:pt x="1753" y="0"/>
                    <a:pt x="1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30"/>
            <p:cNvSpPr/>
            <p:nvPr/>
          </p:nvSpPr>
          <p:spPr>
            <a:xfrm>
              <a:off x="2331325" y="2139475"/>
              <a:ext cx="73075" cy="107175"/>
            </a:xfrm>
            <a:custGeom>
              <a:avLst/>
              <a:gdLst/>
              <a:ahLst/>
              <a:cxnLst/>
              <a:rect l="l" t="t" r="r" b="b"/>
              <a:pathLst>
                <a:path w="2923" h="4287" extrusionOk="0">
                  <a:moveTo>
                    <a:pt x="1718" y="249"/>
                  </a:moveTo>
                  <a:cubicBezTo>
                    <a:pt x="1793" y="249"/>
                    <a:pt x="1868" y="264"/>
                    <a:pt x="1944" y="279"/>
                  </a:cubicBezTo>
                  <a:cubicBezTo>
                    <a:pt x="2185" y="339"/>
                    <a:pt x="2380" y="490"/>
                    <a:pt x="2508" y="701"/>
                  </a:cubicBezTo>
                  <a:cubicBezTo>
                    <a:pt x="2629" y="912"/>
                    <a:pt x="2667" y="1160"/>
                    <a:pt x="2606" y="1401"/>
                  </a:cubicBezTo>
                  <a:lnTo>
                    <a:pt x="2102" y="3345"/>
                  </a:lnTo>
                  <a:cubicBezTo>
                    <a:pt x="2034" y="3586"/>
                    <a:pt x="1883" y="3781"/>
                    <a:pt x="1672" y="3909"/>
                  </a:cubicBezTo>
                  <a:cubicBezTo>
                    <a:pt x="1528" y="3992"/>
                    <a:pt x="1369" y="4036"/>
                    <a:pt x="1206" y="4036"/>
                  </a:cubicBezTo>
                  <a:cubicBezTo>
                    <a:pt x="1131" y="4036"/>
                    <a:pt x="1055" y="4026"/>
                    <a:pt x="979" y="4007"/>
                  </a:cubicBezTo>
                  <a:cubicBezTo>
                    <a:pt x="490" y="3879"/>
                    <a:pt x="196" y="3375"/>
                    <a:pt x="324" y="2885"/>
                  </a:cubicBezTo>
                  <a:lnTo>
                    <a:pt x="829" y="942"/>
                  </a:lnTo>
                  <a:cubicBezTo>
                    <a:pt x="889" y="701"/>
                    <a:pt x="1040" y="505"/>
                    <a:pt x="1251" y="377"/>
                  </a:cubicBezTo>
                  <a:cubicBezTo>
                    <a:pt x="1394" y="294"/>
                    <a:pt x="1552" y="249"/>
                    <a:pt x="1718" y="249"/>
                  </a:cubicBezTo>
                  <a:close/>
                  <a:moveTo>
                    <a:pt x="1711" y="1"/>
                  </a:moveTo>
                  <a:cubicBezTo>
                    <a:pt x="1506" y="1"/>
                    <a:pt x="1304" y="52"/>
                    <a:pt x="1123" y="158"/>
                  </a:cubicBezTo>
                  <a:cubicBezTo>
                    <a:pt x="851" y="324"/>
                    <a:pt x="663" y="573"/>
                    <a:pt x="588" y="874"/>
                  </a:cubicBezTo>
                  <a:lnTo>
                    <a:pt x="83" y="2825"/>
                  </a:lnTo>
                  <a:cubicBezTo>
                    <a:pt x="0" y="3126"/>
                    <a:pt x="45" y="3442"/>
                    <a:pt x="204" y="3714"/>
                  </a:cubicBezTo>
                  <a:cubicBezTo>
                    <a:pt x="362" y="3977"/>
                    <a:pt x="618" y="4173"/>
                    <a:pt x="919" y="4248"/>
                  </a:cubicBezTo>
                  <a:cubicBezTo>
                    <a:pt x="1017" y="4271"/>
                    <a:pt x="1115" y="4286"/>
                    <a:pt x="1213" y="4286"/>
                  </a:cubicBezTo>
                  <a:cubicBezTo>
                    <a:pt x="1416" y="4286"/>
                    <a:pt x="1620" y="4233"/>
                    <a:pt x="1800" y="4128"/>
                  </a:cubicBezTo>
                  <a:cubicBezTo>
                    <a:pt x="2072" y="3970"/>
                    <a:pt x="2260" y="3714"/>
                    <a:pt x="2343" y="3412"/>
                  </a:cubicBezTo>
                  <a:lnTo>
                    <a:pt x="2847" y="1462"/>
                  </a:lnTo>
                  <a:cubicBezTo>
                    <a:pt x="2923" y="1160"/>
                    <a:pt x="2885" y="844"/>
                    <a:pt x="2727" y="580"/>
                  </a:cubicBezTo>
                  <a:cubicBezTo>
                    <a:pt x="2561" y="309"/>
                    <a:pt x="2313" y="113"/>
                    <a:pt x="2011" y="38"/>
                  </a:cubicBezTo>
                  <a:cubicBezTo>
                    <a:pt x="1912" y="13"/>
                    <a:pt x="1811" y="1"/>
                    <a:pt x="171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30"/>
            <p:cNvSpPr/>
            <p:nvPr/>
          </p:nvSpPr>
          <p:spPr>
            <a:xfrm>
              <a:off x="2333400" y="2185750"/>
              <a:ext cx="35975" cy="54300"/>
            </a:xfrm>
            <a:custGeom>
              <a:avLst/>
              <a:gdLst/>
              <a:ahLst/>
              <a:cxnLst/>
              <a:rect l="l" t="t" r="r" b="b"/>
              <a:pathLst>
                <a:path w="1439" h="2172" extrusionOk="0">
                  <a:moveTo>
                    <a:pt x="818" y="0"/>
                  </a:moveTo>
                  <a:cubicBezTo>
                    <a:pt x="566" y="0"/>
                    <a:pt x="335" y="168"/>
                    <a:pt x="271" y="416"/>
                  </a:cubicBezTo>
                  <a:lnTo>
                    <a:pt x="121" y="1004"/>
                  </a:lnTo>
                  <a:cubicBezTo>
                    <a:pt x="0" y="1471"/>
                    <a:pt x="211" y="1938"/>
                    <a:pt x="610" y="2171"/>
                  </a:cubicBezTo>
                  <a:cubicBezTo>
                    <a:pt x="829" y="2141"/>
                    <a:pt x="1024" y="1983"/>
                    <a:pt x="1085" y="1750"/>
                  </a:cubicBezTo>
                  <a:lnTo>
                    <a:pt x="1356" y="703"/>
                  </a:lnTo>
                  <a:cubicBezTo>
                    <a:pt x="1439" y="401"/>
                    <a:pt x="1258" y="93"/>
                    <a:pt x="957" y="17"/>
                  </a:cubicBezTo>
                  <a:cubicBezTo>
                    <a:pt x="910" y="6"/>
                    <a:pt x="864" y="0"/>
                    <a:pt x="81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30"/>
            <p:cNvSpPr/>
            <p:nvPr/>
          </p:nvSpPr>
          <p:spPr>
            <a:xfrm>
              <a:off x="2330000" y="2182600"/>
              <a:ext cx="41650" cy="60450"/>
            </a:xfrm>
            <a:custGeom>
              <a:avLst/>
              <a:gdLst/>
              <a:ahLst/>
              <a:cxnLst/>
              <a:rect l="l" t="t" r="r" b="b"/>
              <a:pathLst>
                <a:path w="1666" h="2418" extrusionOk="0">
                  <a:moveTo>
                    <a:pt x="950" y="249"/>
                  </a:moveTo>
                  <a:cubicBezTo>
                    <a:pt x="987" y="249"/>
                    <a:pt x="1025" y="256"/>
                    <a:pt x="1063" y="264"/>
                  </a:cubicBezTo>
                  <a:cubicBezTo>
                    <a:pt x="1176" y="294"/>
                    <a:pt x="1266" y="362"/>
                    <a:pt x="1326" y="467"/>
                  </a:cubicBezTo>
                  <a:cubicBezTo>
                    <a:pt x="1386" y="565"/>
                    <a:pt x="1401" y="686"/>
                    <a:pt x="1371" y="799"/>
                  </a:cubicBezTo>
                  <a:lnTo>
                    <a:pt x="1100" y="1846"/>
                  </a:lnTo>
                  <a:cubicBezTo>
                    <a:pt x="1055" y="2011"/>
                    <a:pt x="927" y="2132"/>
                    <a:pt x="769" y="2162"/>
                  </a:cubicBezTo>
                  <a:cubicBezTo>
                    <a:pt x="437" y="1951"/>
                    <a:pt x="279" y="1544"/>
                    <a:pt x="377" y="1160"/>
                  </a:cubicBezTo>
                  <a:lnTo>
                    <a:pt x="528" y="580"/>
                  </a:lnTo>
                  <a:cubicBezTo>
                    <a:pt x="558" y="467"/>
                    <a:pt x="626" y="369"/>
                    <a:pt x="731" y="309"/>
                  </a:cubicBezTo>
                  <a:cubicBezTo>
                    <a:pt x="799" y="271"/>
                    <a:pt x="874" y="249"/>
                    <a:pt x="950" y="249"/>
                  </a:cubicBezTo>
                  <a:close/>
                  <a:moveTo>
                    <a:pt x="943" y="0"/>
                  </a:moveTo>
                  <a:cubicBezTo>
                    <a:pt x="824" y="0"/>
                    <a:pt x="709" y="30"/>
                    <a:pt x="603" y="91"/>
                  </a:cubicBezTo>
                  <a:cubicBezTo>
                    <a:pt x="445" y="188"/>
                    <a:pt x="332" y="339"/>
                    <a:pt x="287" y="512"/>
                  </a:cubicBezTo>
                  <a:lnTo>
                    <a:pt x="136" y="1100"/>
                  </a:lnTo>
                  <a:cubicBezTo>
                    <a:pt x="0" y="1604"/>
                    <a:pt x="226" y="2139"/>
                    <a:pt x="678" y="2403"/>
                  </a:cubicBezTo>
                  <a:cubicBezTo>
                    <a:pt x="701" y="2418"/>
                    <a:pt x="724" y="2418"/>
                    <a:pt x="746" y="2418"/>
                  </a:cubicBezTo>
                  <a:lnTo>
                    <a:pt x="761" y="2418"/>
                  </a:lnTo>
                  <a:cubicBezTo>
                    <a:pt x="1040" y="2388"/>
                    <a:pt x="1273" y="2184"/>
                    <a:pt x="1341" y="1913"/>
                  </a:cubicBezTo>
                  <a:lnTo>
                    <a:pt x="1612" y="859"/>
                  </a:lnTo>
                  <a:cubicBezTo>
                    <a:pt x="1665" y="678"/>
                    <a:pt x="1635" y="497"/>
                    <a:pt x="1545" y="339"/>
                  </a:cubicBezTo>
                  <a:cubicBezTo>
                    <a:pt x="1447" y="181"/>
                    <a:pt x="1304" y="68"/>
                    <a:pt x="1123" y="23"/>
                  </a:cubicBezTo>
                  <a:cubicBezTo>
                    <a:pt x="1063" y="8"/>
                    <a:pt x="1002" y="0"/>
                    <a:pt x="94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30"/>
            <p:cNvSpPr/>
            <p:nvPr/>
          </p:nvSpPr>
          <p:spPr>
            <a:xfrm>
              <a:off x="2402875" y="2160850"/>
              <a:ext cx="70450" cy="100925"/>
            </a:xfrm>
            <a:custGeom>
              <a:avLst/>
              <a:gdLst/>
              <a:ahLst/>
              <a:cxnLst/>
              <a:rect l="l" t="t" r="r" b="b"/>
              <a:pathLst>
                <a:path w="2818" h="4037" extrusionOk="0">
                  <a:moveTo>
                    <a:pt x="1659" y="1"/>
                  </a:moveTo>
                  <a:cubicBezTo>
                    <a:pt x="1197" y="1"/>
                    <a:pt x="776" y="310"/>
                    <a:pt x="656" y="780"/>
                  </a:cubicBezTo>
                  <a:lnTo>
                    <a:pt x="144" y="2731"/>
                  </a:lnTo>
                  <a:cubicBezTo>
                    <a:pt x="0" y="3288"/>
                    <a:pt x="339" y="3853"/>
                    <a:pt x="897" y="4004"/>
                  </a:cubicBezTo>
                  <a:cubicBezTo>
                    <a:pt x="983" y="4026"/>
                    <a:pt x="1070" y="4036"/>
                    <a:pt x="1155" y="4036"/>
                  </a:cubicBezTo>
                  <a:cubicBezTo>
                    <a:pt x="1619" y="4036"/>
                    <a:pt x="2042" y="3721"/>
                    <a:pt x="2170" y="3250"/>
                  </a:cubicBezTo>
                  <a:lnTo>
                    <a:pt x="2674" y="1307"/>
                  </a:lnTo>
                  <a:cubicBezTo>
                    <a:pt x="2818" y="750"/>
                    <a:pt x="2479" y="177"/>
                    <a:pt x="1921" y="34"/>
                  </a:cubicBezTo>
                  <a:cubicBezTo>
                    <a:pt x="1834" y="12"/>
                    <a:pt x="1746" y="1"/>
                    <a:pt x="16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30"/>
            <p:cNvSpPr/>
            <p:nvPr/>
          </p:nvSpPr>
          <p:spPr>
            <a:xfrm>
              <a:off x="2399475" y="2157700"/>
              <a:ext cx="75175" cy="107200"/>
            </a:xfrm>
            <a:custGeom>
              <a:avLst/>
              <a:gdLst/>
              <a:ahLst/>
              <a:cxnLst/>
              <a:rect l="l" t="t" r="r" b="b"/>
              <a:pathLst>
                <a:path w="3007" h="4288" extrusionOk="0">
                  <a:moveTo>
                    <a:pt x="1795" y="251"/>
                  </a:moveTo>
                  <a:cubicBezTo>
                    <a:pt x="1872" y="251"/>
                    <a:pt x="1949" y="260"/>
                    <a:pt x="2027" y="281"/>
                  </a:cubicBezTo>
                  <a:cubicBezTo>
                    <a:pt x="2517" y="409"/>
                    <a:pt x="2810" y="906"/>
                    <a:pt x="2682" y="1395"/>
                  </a:cubicBezTo>
                  <a:lnTo>
                    <a:pt x="2178" y="3346"/>
                  </a:lnTo>
                  <a:cubicBezTo>
                    <a:pt x="2076" y="3758"/>
                    <a:pt x="1703" y="4031"/>
                    <a:pt x="1295" y="4031"/>
                  </a:cubicBezTo>
                  <a:cubicBezTo>
                    <a:pt x="1219" y="4031"/>
                    <a:pt x="1141" y="4022"/>
                    <a:pt x="1063" y="4001"/>
                  </a:cubicBezTo>
                  <a:cubicBezTo>
                    <a:pt x="573" y="3881"/>
                    <a:pt x="280" y="3376"/>
                    <a:pt x="408" y="2887"/>
                  </a:cubicBezTo>
                  <a:lnTo>
                    <a:pt x="912" y="936"/>
                  </a:lnTo>
                  <a:cubicBezTo>
                    <a:pt x="1020" y="524"/>
                    <a:pt x="1389" y="251"/>
                    <a:pt x="1795" y="251"/>
                  </a:cubicBezTo>
                  <a:close/>
                  <a:moveTo>
                    <a:pt x="1796" y="0"/>
                  </a:moveTo>
                  <a:cubicBezTo>
                    <a:pt x="1277" y="0"/>
                    <a:pt x="803" y="350"/>
                    <a:pt x="664" y="876"/>
                  </a:cubicBezTo>
                  <a:lnTo>
                    <a:pt x="159" y="2826"/>
                  </a:lnTo>
                  <a:cubicBezTo>
                    <a:pt x="1" y="3444"/>
                    <a:pt x="377" y="4084"/>
                    <a:pt x="1003" y="4250"/>
                  </a:cubicBezTo>
                  <a:cubicBezTo>
                    <a:pt x="1101" y="4273"/>
                    <a:pt x="1199" y="4288"/>
                    <a:pt x="1289" y="4288"/>
                  </a:cubicBezTo>
                  <a:cubicBezTo>
                    <a:pt x="1809" y="4288"/>
                    <a:pt x="2291" y="3934"/>
                    <a:pt x="2426" y="3414"/>
                  </a:cubicBezTo>
                  <a:lnTo>
                    <a:pt x="2931" y="1463"/>
                  </a:lnTo>
                  <a:cubicBezTo>
                    <a:pt x="3006" y="1162"/>
                    <a:pt x="2961" y="845"/>
                    <a:pt x="2803" y="574"/>
                  </a:cubicBezTo>
                  <a:cubicBezTo>
                    <a:pt x="2645" y="311"/>
                    <a:pt x="2396" y="115"/>
                    <a:pt x="2095" y="40"/>
                  </a:cubicBezTo>
                  <a:cubicBezTo>
                    <a:pt x="1995" y="13"/>
                    <a:pt x="1895" y="0"/>
                    <a:pt x="179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30"/>
            <p:cNvSpPr/>
            <p:nvPr/>
          </p:nvSpPr>
          <p:spPr>
            <a:xfrm>
              <a:off x="2436775" y="2164325"/>
              <a:ext cx="35975" cy="54300"/>
            </a:xfrm>
            <a:custGeom>
              <a:avLst/>
              <a:gdLst/>
              <a:ahLst/>
              <a:cxnLst/>
              <a:rect l="l" t="t" r="r" b="b"/>
              <a:pathLst>
                <a:path w="1439" h="2172" extrusionOk="0">
                  <a:moveTo>
                    <a:pt x="829" y="1"/>
                  </a:moveTo>
                  <a:cubicBezTo>
                    <a:pt x="603" y="31"/>
                    <a:pt x="407" y="189"/>
                    <a:pt x="347" y="415"/>
                  </a:cubicBezTo>
                  <a:lnTo>
                    <a:pt x="76" y="1469"/>
                  </a:lnTo>
                  <a:cubicBezTo>
                    <a:pt x="0" y="1771"/>
                    <a:pt x="181" y="2079"/>
                    <a:pt x="475" y="2155"/>
                  </a:cubicBezTo>
                  <a:cubicBezTo>
                    <a:pt x="521" y="2166"/>
                    <a:pt x="567" y="2172"/>
                    <a:pt x="613" y="2172"/>
                  </a:cubicBezTo>
                  <a:cubicBezTo>
                    <a:pt x="865" y="2172"/>
                    <a:pt x="1096" y="2003"/>
                    <a:pt x="1160" y="1748"/>
                  </a:cubicBezTo>
                  <a:lnTo>
                    <a:pt x="1318" y="1168"/>
                  </a:lnTo>
                  <a:cubicBezTo>
                    <a:pt x="1439" y="701"/>
                    <a:pt x="1220" y="226"/>
                    <a:pt x="8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30"/>
            <p:cNvSpPr/>
            <p:nvPr/>
          </p:nvSpPr>
          <p:spPr>
            <a:xfrm>
              <a:off x="2433200" y="2161125"/>
              <a:ext cx="42750" cy="60650"/>
            </a:xfrm>
            <a:custGeom>
              <a:avLst/>
              <a:gdLst/>
              <a:ahLst/>
              <a:cxnLst/>
              <a:rect l="l" t="t" r="r" b="b"/>
              <a:pathLst>
                <a:path w="1710" h="2426" extrusionOk="0">
                  <a:moveTo>
                    <a:pt x="942" y="257"/>
                  </a:moveTo>
                  <a:cubicBezTo>
                    <a:pt x="1273" y="475"/>
                    <a:pt x="1439" y="874"/>
                    <a:pt x="1333" y="1258"/>
                  </a:cubicBezTo>
                  <a:lnTo>
                    <a:pt x="1183" y="1846"/>
                  </a:lnTo>
                  <a:cubicBezTo>
                    <a:pt x="1153" y="1959"/>
                    <a:pt x="1085" y="2057"/>
                    <a:pt x="987" y="2117"/>
                  </a:cubicBezTo>
                  <a:cubicBezTo>
                    <a:pt x="914" y="2154"/>
                    <a:pt x="837" y="2176"/>
                    <a:pt x="759" y="2176"/>
                  </a:cubicBezTo>
                  <a:cubicBezTo>
                    <a:pt x="725" y="2176"/>
                    <a:pt x="690" y="2171"/>
                    <a:pt x="655" y="2162"/>
                  </a:cubicBezTo>
                  <a:cubicBezTo>
                    <a:pt x="422" y="2102"/>
                    <a:pt x="279" y="1861"/>
                    <a:pt x="339" y="1627"/>
                  </a:cubicBezTo>
                  <a:lnTo>
                    <a:pt x="610" y="580"/>
                  </a:lnTo>
                  <a:cubicBezTo>
                    <a:pt x="655" y="415"/>
                    <a:pt x="783" y="294"/>
                    <a:pt x="942" y="257"/>
                  </a:cubicBezTo>
                  <a:close/>
                  <a:moveTo>
                    <a:pt x="957" y="0"/>
                  </a:moveTo>
                  <a:cubicBezTo>
                    <a:pt x="671" y="38"/>
                    <a:pt x="445" y="234"/>
                    <a:pt x="369" y="513"/>
                  </a:cubicBezTo>
                  <a:lnTo>
                    <a:pt x="98" y="1567"/>
                  </a:lnTo>
                  <a:cubicBezTo>
                    <a:pt x="0" y="1929"/>
                    <a:pt x="226" y="2305"/>
                    <a:pt x="588" y="2403"/>
                  </a:cubicBezTo>
                  <a:cubicBezTo>
                    <a:pt x="648" y="2418"/>
                    <a:pt x="708" y="2426"/>
                    <a:pt x="761" y="2426"/>
                  </a:cubicBezTo>
                  <a:cubicBezTo>
                    <a:pt x="881" y="2426"/>
                    <a:pt x="1002" y="2396"/>
                    <a:pt x="1115" y="2328"/>
                  </a:cubicBezTo>
                  <a:cubicBezTo>
                    <a:pt x="1273" y="2238"/>
                    <a:pt x="1379" y="2087"/>
                    <a:pt x="1431" y="1914"/>
                  </a:cubicBezTo>
                  <a:lnTo>
                    <a:pt x="1582" y="1326"/>
                  </a:lnTo>
                  <a:cubicBezTo>
                    <a:pt x="1710" y="821"/>
                    <a:pt x="1484" y="279"/>
                    <a:pt x="1032" y="23"/>
                  </a:cubicBezTo>
                  <a:cubicBezTo>
                    <a:pt x="1009" y="8"/>
                    <a:pt x="979" y="0"/>
                    <a:pt x="95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30"/>
            <p:cNvSpPr/>
            <p:nvPr/>
          </p:nvSpPr>
          <p:spPr>
            <a:xfrm>
              <a:off x="2378400" y="2254300"/>
              <a:ext cx="19425" cy="10450"/>
            </a:xfrm>
            <a:custGeom>
              <a:avLst/>
              <a:gdLst/>
              <a:ahLst/>
              <a:cxnLst/>
              <a:rect l="l" t="t" r="r" b="b"/>
              <a:pathLst>
                <a:path w="777" h="418" extrusionOk="0">
                  <a:moveTo>
                    <a:pt x="266" y="1"/>
                  </a:moveTo>
                  <a:cubicBezTo>
                    <a:pt x="142" y="1"/>
                    <a:pt x="46" y="41"/>
                    <a:pt x="30" y="115"/>
                  </a:cubicBezTo>
                  <a:cubicBezTo>
                    <a:pt x="0" y="220"/>
                    <a:pt x="143" y="341"/>
                    <a:pt x="339" y="394"/>
                  </a:cubicBezTo>
                  <a:cubicBezTo>
                    <a:pt x="401" y="410"/>
                    <a:pt x="460" y="417"/>
                    <a:pt x="514" y="417"/>
                  </a:cubicBezTo>
                  <a:cubicBezTo>
                    <a:pt x="638" y="417"/>
                    <a:pt x="732" y="377"/>
                    <a:pt x="753" y="303"/>
                  </a:cubicBezTo>
                  <a:cubicBezTo>
                    <a:pt x="776" y="198"/>
                    <a:pt x="641" y="77"/>
                    <a:pt x="437" y="25"/>
                  </a:cubicBezTo>
                  <a:cubicBezTo>
                    <a:pt x="378" y="9"/>
                    <a:pt x="319" y="1"/>
                    <a:pt x="266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30"/>
            <p:cNvSpPr/>
            <p:nvPr/>
          </p:nvSpPr>
          <p:spPr>
            <a:xfrm>
              <a:off x="2374825" y="2251100"/>
              <a:ext cx="26575" cy="16825"/>
            </a:xfrm>
            <a:custGeom>
              <a:avLst/>
              <a:gdLst/>
              <a:ahLst/>
              <a:cxnLst/>
              <a:rect l="l" t="t" r="r" b="b"/>
              <a:pathLst>
                <a:path w="1063" h="673" extrusionOk="0">
                  <a:moveTo>
                    <a:pt x="409" y="252"/>
                  </a:moveTo>
                  <a:cubicBezTo>
                    <a:pt x="448" y="252"/>
                    <a:pt x="495" y="258"/>
                    <a:pt x="550" y="273"/>
                  </a:cubicBezTo>
                  <a:cubicBezTo>
                    <a:pt x="678" y="303"/>
                    <a:pt x="753" y="371"/>
                    <a:pt x="768" y="401"/>
                  </a:cubicBezTo>
                  <a:cubicBezTo>
                    <a:pt x="751" y="410"/>
                    <a:pt x="711" y="422"/>
                    <a:pt x="654" y="422"/>
                  </a:cubicBezTo>
                  <a:cubicBezTo>
                    <a:pt x="615" y="422"/>
                    <a:pt x="567" y="416"/>
                    <a:pt x="512" y="401"/>
                  </a:cubicBezTo>
                  <a:cubicBezTo>
                    <a:pt x="384" y="371"/>
                    <a:pt x="309" y="303"/>
                    <a:pt x="294" y="273"/>
                  </a:cubicBezTo>
                  <a:cubicBezTo>
                    <a:pt x="312" y="264"/>
                    <a:pt x="351" y="252"/>
                    <a:pt x="409" y="252"/>
                  </a:cubicBezTo>
                  <a:close/>
                  <a:moveTo>
                    <a:pt x="427" y="1"/>
                  </a:moveTo>
                  <a:cubicBezTo>
                    <a:pt x="375" y="1"/>
                    <a:pt x="324" y="6"/>
                    <a:pt x="279" y="17"/>
                  </a:cubicBezTo>
                  <a:cubicBezTo>
                    <a:pt x="158" y="47"/>
                    <a:pt x="75" y="115"/>
                    <a:pt x="45" y="213"/>
                  </a:cubicBezTo>
                  <a:cubicBezTo>
                    <a:pt x="0" y="386"/>
                    <a:pt x="173" y="574"/>
                    <a:pt x="452" y="642"/>
                  </a:cubicBezTo>
                  <a:cubicBezTo>
                    <a:pt x="520" y="665"/>
                    <a:pt x="588" y="672"/>
                    <a:pt x="648" y="672"/>
                  </a:cubicBezTo>
                  <a:cubicBezTo>
                    <a:pt x="836" y="672"/>
                    <a:pt x="979" y="597"/>
                    <a:pt x="1017" y="461"/>
                  </a:cubicBezTo>
                  <a:cubicBezTo>
                    <a:pt x="1062" y="288"/>
                    <a:pt x="889" y="100"/>
                    <a:pt x="610" y="24"/>
                  </a:cubicBezTo>
                  <a:cubicBezTo>
                    <a:pt x="550" y="8"/>
                    <a:pt x="487" y="1"/>
                    <a:pt x="4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30"/>
            <p:cNvSpPr/>
            <p:nvPr/>
          </p:nvSpPr>
          <p:spPr>
            <a:xfrm>
              <a:off x="2266175" y="2240000"/>
              <a:ext cx="71375" cy="40700"/>
            </a:xfrm>
            <a:custGeom>
              <a:avLst/>
              <a:gdLst/>
              <a:ahLst/>
              <a:cxnLst/>
              <a:rect l="l" t="t" r="r" b="b"/>
              <a:pathLst>
                <a:path w="2855" h="1628" extrusionOk="0">
                  <a:moveTo>
                    <a:pt x="1042" y="1"/>
                  </a:moveTo>
                  <a:cubicBezTo>
                    <a:pt x="561" y="1"/>
                    <a:pt x="182" y="173"/>
                    <a:pt x="106" y="468"/>
                  </a:cubicBezTo>
                  <a:cubicBezTo>
                    <a:pt x="0" y="875"/>
                    <a:pt x="505" y="1357"/>
                    <a:pt x="1235" y="1553"/>
                  </a:cubicBezTo>
                  <a:cubicBezTo>
                    <a:pt x="1432" y="1604"/>
                    <a:pt x="1625" y="1628"/>
                    <a:pt x="1804" y="1628"/>
                  </a:cubicBezTo>
                  <a:cubicBezTo>
                    <a:pt x="2289" y="1628"/>
                    <a:pt x="2672" y="1451"/>
                    <a:pt x="2749" y="1154"/>
                  </a:cubicBezTo>
                  <a:cubicBezTo>
                    <a:pt x="2855" y="747"/>
                    <a:pt x="2350" y="265"/>
                    <a:pt x="1619" y="77"/>
                  </a:cubicBezTo>
                  <a:cubicBezTo>
                    <a:pt x="1420" y="25"/>
                    <a:pt x="1224" y="1"/>
                    <a:pt x="1042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30"/>
            <p:cNvSpPr/>
            <p:nvPr/>
          </p:nvSpPr>
          <p:spPr>
            <a:xfrm>
              <a:off x="2262575" y="2236850"/>
              <a:ext cx="78550" cy="46875"/>
            </a:xfrm>
            <a:custGeom>
              <a:avLst/>
              <a:gdLst/>
              <a:ahLst/>
              <a:cxnLst/>
              <a:rect l="l" t="t" r="r" b="b"/>
              <a:pathLst>
                <a:path w="3142" h="1875" extrusionOk="0">
                  <a:moveTo>
                    <a:pt x="1184" y="248"/>
                  </a:moveTo>
                  <a:cubicBezTo>
                    <a:pt x="1357" y="248"/>
                    <a:pt x="1545" y="271"/>
                    <a:pt x="1733" y="323"/>
                  </a:cubicBezTo>
                  <a:cubicBezTo>
                    <a:pt x="2381" y="489"/>
                    <a:pt x="2863" y="918"/>
                    <a:pt x="2773" y="1250"/>
                  </a:cubicBezTo>
                  <a:cubicBezTo>
                    <a:pt x="2714" y="1485"/>
                    <a:pt x="2383" y="1625"/>
                    <a:pt x="1961" y="1625"/>
                  </a:cubicBezTo>
                  <a:cubicBezTo>
                    <a:pt x="1788" y="1625"/>
                    <a:pt x="1600" y="1601"/>
                    <a:pt x="1409" y="1551"/>
                  </a:cubicBezTo>
                  <a:cubicBezTo>
                    <a:pt x="762" y="1385"/>
                    <a:pt x="287" y="964"/>
                    <a:pt x="370" y="625"/>
                  </a:cubicBezTo>
                  <a:cubicBezTo>
                    <a:pt x="430" y="391"/>
                    <a:pt x="769" y="248"/>
                    <a:pt x="1184" y="248"/>
                  </a:cubicBezTo>
                  <a:close/>
                  <a:moveTo>
                    <a:pt x="1185" y="1"/>
                  </a:moveTo>
                  <a:cubicBezTo>
                    <a:pt x="646" y="1"/>
                    <a:pt x="223" y="209"/>
                    <a:pt x="129" y="564"/>
                  </a:cubicBezTo>
                  <a:cubicBezTo>
                    <a:pt x="1" y="1046"/>
                    <a:pt x="543" y="1589"/>
                    <a:pt x="1349" y="1800"/>
                  </a:cubicBezTo>
                  <a:cubicBezTo>
                    <a:pt x="1560" y="1852"/>
                    <a:pt x="1763" y="1875"/>
                    <a:pt x="1959" y="1875"/>
                  </a:cubicBezTo>
                  <a:cubicBezTo>
                    <a:pt x="2502" y="1875"/>
                    <a:pt x="2923" y="1672"/>
                    <a:pt x="3014" y="1310"/>
                  </a:cubicBezTo>
                  <a:cubicBezTo>
                    <a:pt x="3142" y="828"/>
                    <a:pt x="2607" y="293"/>
                    <a:pt x="1794" y="82"/>
                  </a:cubicBezTo>
                  <a:cubicBezTo>
                    <a:pt x="1582" y="27"/>
                    <a:pt x="1376" y="1"/>
                    <a:pt x="118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30"/>
            <p:cNvSpPr/>
            <p:nvPr/>
          </p:nvSpPr>
          <p:spPr>
            <a:xfrm>
              <a:off x="2283500" y="2246300"/>
              <a:ext cx="21100" cy="12000"/>
            </a:xfrm>
            <a:custGeom>
              <a:avLst/>
              <a:gdLst/>
              <a:ahLst/>
              <a:cxnLst/>
              <a:rect l="l" t="t" r="r" b="b"/>
              <a:pathLst>
                <a:path w="844" h="480" extrusionOk="0">
                  <a:moveTo>
                    <a:pt x="317" y="0"/>
                  </a:moveTo>
                  <a:cubicBezTo>
                    <a:pt x="172" y="0"/>
                    <a:pt x="60" y="52"/>
                    <a:pt x="38" y="141"/>
                  </a:cubicBezTo>
                  <a:cubicBezTo>
                    <a:pt x="0" y="262"/>
                    <a:pt x="151" y="405"/>
                    <a:pt x="369" y="457"/>
                  </a:cubicBezTo>
                  <a:cubicBezTo>
                    <a:pt x="428" y="472"/>
                    <a:pt x="486" y="479"/>
                    <a:pt x="540" y="479"/>
                  </a:cubicBezTo>
                  <a:cubicBezTo>
                    <a:pt x="680" y="479"/>
                    <a:pt x="792" y="431"/>
                    <a:pt x="814" y="345"/>
                  </a:cubicBezTo>
                  <a:cubicBezTo>
                    <a:pt x="844" y="224"/>
                    <a:pt x="693" y="81"/>
                    <a:pt x="482" y="21"/>
                  </a:cubicBezTo>
                  <a:cubicBezTo>
                    <a:pt x="425" y="7"/>
                    <a:pt x="369" y="0"/>
                    <a:pt x="317" y="0"/>
                  </a:cubicBezTo>
                  <a:close/>
                </a:path>
              </a:pathLst>
            </a:custGeom>
            <a:solidFill>
              <a:srgbClr val="FF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30"/>
            <p:cNvSpPr/>
            <p:nvPr/>
          </p:nvSpPr>
          <p:spPr>
            <a:xfrm>
              <a:off x="2427350" y="2281800"/>
              <a:ext cx="71575" cy="40700"/>
            </a:xfrm>
            <a:custGeom>
              <a:avLst/>
              <a:gdLst/>
              <a:ahLst/>
              <a:cxnLst/>
              <a:rect l="l" t="t" r="r" b="b"/>
              <a:pathLst>
                <a:path w="2863" h="1628" extrusionOk="0">
                  <a:moveTo>
                    <a:pt x="1043" y="1"/>
                  </a:moveTo>
                  <a:cubicBezTo>
                    <a:pt x="561" y="1"/>
                    <a:pt x="183" y="173"/>
                    <a:pt x="106" y="469"/>
                  </a:cubicBezTo>
                  <a:cubicBezTo>
                    <a:pt x="1" y="875"/>
                    <a:pt x="513" y="1365"/>
                    <a:pt x="1243" y="1553"/>
                  </a:cubicBezTo>
                  <a:cubicBezTo>
                    <a:pt x="1440" y="1604"/>
                    <a:pt x="1633" y="1628"/>
                    <a:pt x="1812" y="1628"/>
                  </a:cubicBezTo>
                  <a:cubicBezTo>
                    <a:pt x="2298" y="1628"/>
                    <a:pt x="2680" y="1451"/>
                    <a:pt x="2757" y="1154"/>
                  </a:cubicBezTo>
                  <a:cubicBezTo>
                    <a:pt x="2863" y="747"/>
                    <a:pt x="2351" y="265"/>
                    <a:pt x="1620" y="77"/>
                  </a:cubicBezTo>
                  <a:cubicBezTo>
                    <a:pt x="1420" y="25"/>
                    <a:pt x="1224" y="1"/>
                    <a:pt x="1043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30"/>
            <p:cNvSpPr/>
            <p:nvPr/>
          </p:nvSpPr>
          <p:spPr>
            <a:xfrm>
              <a:off x="2425475" y="2278675"/>
              <a:ext cx="75350" cy="46875"/>
            </a:xfrm>
            <a:custGeom>
              <a:avLst/>
              <a:gdLst/>
              <a:ahLst/>
              <a:cxnLst/>
              <a:rect l="l" t="t" r="r" b="b"/>
              <a:pathLst>
                <a:path w="3014" h="1875" extrusionOk="0">
                  <a:moveTo>
                    <a:pt x="1123" y="247"/>
                  </a:moveTo>
                  <a:cubicBezTo>
                    <a:pt x="1296" y="247"/>
                    <a:pt x="1477" y="277"/>
                    <a:pt x="1665" y="322"/>
                  </a:cubicBezTo>
                  <a:cubicBezTo>
                    <a:pt x="1996" y="405"/>
                    <a:pt x="2290" y="563"/>
                    <a:pt x="2493" y="752"/>
                  </a:cubicBezTo>
                  <a:cubicBezTo>
                    <a:pt x="2667" y="925"/>
                    <a:pt x="2750" y="1098"/>
                    <a:pt x="2704" y="1249"/>
                  </a:cubicBezTo>
                  <a:cubicBezTo>
                    <a:pt x="2667" y="1400"/>
                    <a:pt x="2516" y="1520"/>
                    <a:pt x="2275" y="1580"/>
                  </a:cubicBezTo>
                  <a:cubicBezTo>
                    <a:pt x="2156" y="1611"/>
                    <a:pt x="2024" y="1626"/>
                    <a:pt x="1884" y="1626"/>
                  </a:cubicBezTo>
                  <a:cubicBezTo>
                    <a:pt x="1713" y="1626"/>
                    <a:pt x="1531" y="1603"/>
                    <a:pt x="1349" y="1558"/>
                  </a:cubicBezTo>
                  <a:cubicBezTo>
                    <a:pt x="1017" y="1467"/>
                    <a:pt x="723" y="1317"/>
                    <a:pt x="520" y="1128"/>
                  </a:cubicBezTo>
                  <a:cubicBezTo>
                    <a:pt x="347" y="955"/>
                    <a:pt x="264" y="774"/>
                    <a:pt x="302" y="624"/>
                  </a:cubicBezTo>
                  <a:cubicBezTo>
                    <a:pt x="347" y="473"/>
                    <a:pt x="497" y="360"/>
                    <a:pt x="738" y="292"/>
                  </a:cubicBezTo>
                  <a:cubicBezTo>
                    <a:pt x="859" y="262"/>
                    <a:pt x="987" y="247"/>
                    <a:pt x="1123" y="247"/>
                  </a:cubicBezTo>
                  <a:close/>
                  <a:moveTo>
                    <a:pt x="1119" y="1"/>
                  </a:moveTo>
                  <a:cubicBezTo>
                    <a:pt x="962" y="1"/>
                    <a:pt x="812" y="18"/>
                    <a:pt x="678" y="51"/>
                  </a:cubicBezTo>
                  <a:cubicBezTo>
                    <a:pt x="339" y="142"/>
                    <a:pt x="128" y="322"/>
                    <a:pt x="61" y="563"/>
                  </a:cubicBezTo>
                  <a:cubicBezTo>
                    <a:pt x="0" y="805"/>
                    <a:pt x="98" y="1068"/>
                    <a:pt x="347" y="1309"/>
                  </a:cubicBezTo>
                  <a:cubicBezTo>
                    <a:pt x="580" y="1528"/>
                    <a:pt x="912" y="1701"/>
                    <a:pt x="1281" y="1799"/>
                  </a:cubicBezTo>
                  <a:cubicBezTo>
                    <a:pt x="1492" y="1851"/>
                    <a:pt x="1695" y="1874"/>
                    <a:pt x="1891" y="1874"/>
                  </a:cubicBezTo>
                  <a:cubicBezTo>
                    <a:pt x="2049" y="1874"/>
                    <a:pt x="2200" y="1859"/>
                    <a:pt x="2335" y="1821"/>
                  </a:cubicBezTo>
                  <a:cubicBezTo>
                    <a:pt x="2667" y="1738"/>
                    <a:pt x="2885" y="1558"/>
                    <a:pt x="2953" y="1309"/>
                  </a:cubicBezTo>
                  <a:cubicBezTo>
                    <a:pt x="3013" y="1068"/>
                    <a:pt x="2908" y="805"/>
                    <a:pt x="2667" y="571"/>
                  </a:cubicBezTo>
                  <a:cubicBezTo>
                    <a:pt x="2433" y="353"/>
                    <a:pt x="2102" y="179"/>
                    <a:pt x="1733" y="81"/>
                  </a:cubicBezTo>
                  <a:cubicBezTo>
                    <a:pt x="1524" y="27"/>
                    <a:pt x="1315" y="1"/>
                    <a:pt x="111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30"/>
            <p:cNvSpPr/>
            <p:nvPr/>
          </p:nvSpPr>
          <p:spPr>
            <a:xfrm>
              <a:off x="2466525" y="2296150"/>
              <a:ext cx="20925" cy="12000"/>
            </a:xfrm>
            <a:custGeom>
              <a:avLst/>
              <a:gdLst/>
              <a:ahLst/>
              <a:cxnLst/>
              <a:rect l="l" t="t" r="r" b="b"/>
              <a:pathLst>
                <a:path w="837" h="480" extrusionOk="0">
                  <a:moveTo>
                    <a:pt x="304" y="1"/>
                  </a:moveTo>
                  <a:cubicBezTo>
                    <a:pt x="164" y="1"/>
                    <a:pt x="52" y="49"/>
                    <a:pt x="30" y="136"/>
                  </a:cubicBezTo>
                  <a:cubicBezTo>
                    <a:pt x="0" y="256"/>
                    <a:pt x="151" y="399"/>
                    <a:pt x="362" y="460"/>
                  </a:cubicBezTo>
                  <a:cubicBezTo>
                    <a:pt x="419" y="473"/>
                    <a:pt x="475" y="480"/>
                    <a:pt x="527" y="480"/>
                  </a:cubicBezTo>
                  <a:cubicBezTo>
                    <a:pt x="672" y="480"/>
                    <a:pt x="784" y="428"/>
                    <a:pt x="806" y="339"/>
                  </a:cubicBezTo>
                  <a:cubicBezTo>
                    <a:pt x="836" y="218"/>
                    <a:pt x="693" y="75"/>
                    <a:pt x="475" y="23"/>
                  </a:cubicBezTo>
                  <a:cubicBezTo>
                    <a:pt x="416" y="8"/>
                    <a:pt x="358" y="1"/>
                    <a:pt x="304" y="1"/>
                  </a:cubicBezTo>
                  <a:close/>
                </a:path>
              </a:pathLst>
            </a:custGeom>
            <a:solidFill>
              <a:srgbClr val="FF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30"/>
            <p:cNvSpPr/>
            <p:nvPr/>
          </p:nvSpPr>
          <p:spPr>
            <a:xfrm>
              <a:off x="2357500" y="2268825"/>
              <a:ext cx="55750" cy="32800"/>
            </a:xfrm>
            <a:custGeom>
              <a:avLst/>
              <a:gdLst/>
              <a:ahLst/>
              <a:cxnLst/>
              <a:rect l="l" t="t" r="r" b="b"/>
              <a:pathLst>
                <a:path w="2230" h="1312" extrusionOk="0">
                  <a:moveTo>
                    <a:pt x="143" y="1"/>
                  </a:moveTo>
                  <a:cubicBezTo>
                    <a:pt x="76" y="1"/>
                    <a:pt x="15" y="61"/>
                    <a:pt x="15" y="129"/>
                  </a:cubicBezTo>
                  <a:cubicBezTo>
                    <a:pt x="0" y="769"/>
                    <a:pt x="512" y="1296"/>
                    <a:pt x="1153" y="1311"/>
                  </a:cubicBezTo>
                  <a:lnTo>
                    <a:pt x="1175" y="1311"/>
                  </a:lnTo>
                  <a:cubicBezTo>
                    <a:pt x="1605" y="1311"/>
                    <a:pt x="1996" y="1078"/>
                    <a:pt x="2200" y="701"/>
                  </a:cubicBezTo>
                  <a:cubicBezTo>
                    <a:pt x="2230" y="641"/>
                    <a:pt x="2207" y="566"/>
                    <a:pt x="2147" y="528"/>
                  </a:cubicBezTo>
                  <a:cubicBezTo>
                    <a:pt x="2129" y="519"/>
                    <a:pt x="2110" y="515"/>
                    <a:pt x="2091" y="515"/>
                  </a:cubicBezTo>
                  <a:cubicBezTo>
                    <a:pt x="2046" y="515"/>
                    <a:pt x="2002" y="539"/>
                    <a:pt x="1981" y="581"/>
                  </a:cubicBezTo>
                  <a:cubicBezTo>
                    <a:pt x="1819" y="876"/>
                    <a:pt x="1511" y="1063"/>
                    <a:pt x="1180" y="1063"/>
                  </a:cubicBezTo>
                  <a:cubicBezTo>
                    <a:pt x="1173" y="1063"/>
                    <a:pt x="1167" y="1063"/>
                    <a:pt x="1160" y="1063"/>
                  </a:cubicBezTo>
                  <a:cubicBezTo>
                    <a:pt x="655" y="1048"/>
                    <a:pt x="256" y="634"/>
                    <a:pt x="271" y="129"/>
                  </a:cubicBezTo>
                  <a:cubicBezTo>
                    <a:pt x="271" y="61"/>
                    <a:pt x="211" y="1"/>
                    <a:pt x="14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30"/>
            <p:cNvSpPr/>
            <p:nvPr/>
          </p:nvSpPr>
          <p:spPr>
            <a:xfrm>
              <a:off x="2371250" y="2104625"/>
              <a:ext cx="33150" cy="20750"/>
            </a:xfrm>
            <a:custGeom>
              <a:avLst/>
              <a:gdLst/>
              <a:ahLst/>
              <a:cxnLst/>
              <a:rect l="l" t="t" r="r" b="b"/>
              <a:pathLst>
                <a:path w="1326" h="830" extrusionOk="0">
                  <a:moveTo>
                    <a:pt x="648" y="1"/>
                  </a:moveTo>
                  <a:cubicBezTo>
                    <a:pt x="384" y="1"/>
                    <a:pt x="151" y="136"/>
                    <a:pt x="30" y="362"/>
                  </a:cubicBezTo>
                  <a:cubicBezTo>
                    <a:pt x="0" y="423"/>
                    <a:pt x="23" y="505"/>
                    <a:pt x="83" y="536"/>
                  </a:cubicBezTo>
                  <a:cubicBezTo>
                    <a:pt x="101" y="545"/>
                    <a:pt x="120" y="549"/>
                    <a:pt x="139" y="549"/>
                  </a:cubicBezTo>
                  <a:cubicBezTo>
                    <a:pt x="184" y="549"/>
                    <a:pt x="227" y="525"/>
                    <a:pt x="249" y="483"/>
                  </a:cubicBezTo>
                  <a:cubicBezTo>
                    <a:pt x="331" y="340"/>
                    <a:pt x="475" y="257"/>
                    <a:pt x="633" y="257"/>
                  </a:cubicBezTo>
                  <a:lnTo>
                    <a:pt x="648" y="257"/>
                  </a:lnTo>
                  <a:cubicBezTo>
                    <a:pt x="761" y="257"/>
                    <a:pt x="866" y="302"/>
                    <a:pt x="949" y="392"/>
                  </a:cubicBezTo>
                  <a:cubicBezTo>
                    <a:pt x="1024" y="475"/>
                    <a:pt x="1070" y="581"/>
                    <a:pt x="1070" y="701"/>
                  </a:cubicBezTo>
                  <a:cubicBezTo>
                    <a:pt x="1070" y="769"/>
                    <a:pt x="1122" y="822"/>
                    <a:pt x="1190" y="829"/>
                  </a:cubicBezTo>
                  <a:cubicBezTo>
                    <a:pt x="1258" y="829"/>
                    <a:pt x="1318" y="769"/>
                    <a:pt x="1318" y="701"/>
                  </a:cubicBezTo>
                  <a:cubicBezTo>
                    <a:pt x="1326" y="521"/>
                    <a:pt x="1258" y="347"/>
                    <a:pt x="1130" y="212"/>
                  </a:cubicBezTo>
                  <a:cubicBezTo>
                    <a:pt x="1002" y="84"/>
                    <a:pt x="836" y="8"/>
                    <a:pt x="64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30"/>
            <p:cNvSpPr/>
            <p:nvPr/>
          </p:nvSpPr>
          <p:spPr>
            <a:xfrm>
              <a:off x="2436200" y="2121575"/>
              <a:ext cx="33175" cy="20550"/>
            </a:xfrm>
            <a:custGeom>
              <a:avLst/>
              <a:gdLst/>
              <a:ahLst/>
              <a:cxnLst/>
              <a:rect l="l" t="t" r="r" b="b"/>
              <a:pathLst>
                <a:path w="1327" h="822" extrusionOk="0">
                  <a:moveTo>
                    <a:pt x="636" y="0"/>
                  </a:moveTo>
                  <a:cubicBezTo>
                    <a:pt x="381" y="0"/>
                    <a:pt x="156" y="142"/>
                    <a:pt x="38" y="362"/>
                  </a:cubicBezTo>
                  <a:cubicBezTo>
                    <a:pt x="1" y="423"/>
                    <a:pt x="31" y="498"/>
                    <a:pt x="91" y="535"/>
                  </a:cubicBezTo>
                  <a:cubicBezTo>
                    <a:pt x="109" y="544"/>
                    <a:pt x="128" y="549"/>
                    <a:pt x="147" y="549"/>
                  </a:cubicBezTo>
                  <a:cubicBezTo>
                    <a:pt x="192" y="549"/>
                    <a:pt x="236" y="525"/>
                    <a:pt x="257" y="483"/>
                  </a:cubicBezTo>
                  <a:cubicBezTo>
                    <a:pt x="340" y="340"/>
                    <a:pt x="490" y="249"/>
                    <a:pt x="648" y="249"/>
                  </a:cubicBezTo>
                  <a:cubicBezTo>
                    <a:pt x="769" y="257"/>
                    <a:pt x="874" y="302"/>
                    <a:pt x="957" y="385"/>
                  </a:cubicBezTo>
                  <a:cubicBezTo>
                    <a:pt x="1033" y="468"/>
                    <a:pt x="1078" y="581"/>
                    <a:pt x="1070" y="694"/>
                  </a:cubicBezTo>
                  <a:cubicBezTo>
                    <a:pt x="1070" y="761"/>
                    <a:pt x="1130" y="822"/>
                    <a:pt x="1198" y="822"/>
                  </a:cubicBezTo>
                  <a:cubicBezTo>
                    <a:pt x="1266" y="822"/>
                    <a:pt x="1326" y="769"/>
                    <a:pt x="1326" y="701"/>
                  </a:cubicBezTo>
                  <a:cubicBezTo>
                    <a:pt x="1326" y="520"/>
                    <a:pt x="1259" y="347"/>
                    <a:pt x="1138" y="212"/>
                  </a:cubicBezTo>
                  <a:cubicBezTo>
                    <a:pt x="1010" y="84"/>
                    <a:pt x="837" y="8"/>
                    <a:pt x="656" y="1"/>
                  </a:cubicBezTo>
                  <a:cubicBezTo>
                    <a:pt x="649" y="1"/>
                    <a:pt x="643" y="0"/>
                    <a:pt x="6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30" name="Google Shape;12530;p30"/>
          <p:cNvSpPr/>
          <p:nvPr/>
        </p:nvSpPr>
        <p:spPr>
          <a:xfrm>
            <a:off x="2057399" y="2800349"/>
            <a:ext cx="45719" cy="99060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31" name="Google Shape;12531;p30"/>
          <p:cNvSpPr/>
          <p:nvPr/>
        </p:nvSpPr>
        <p:spPr>
          <a:xfrm>
            <a:off x="6858000" y="2773986"/>
            <a:ext cx="45719" cy="1016964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32" name="Google Shape;12532;p30"/>
          <p:cNvGrpSpPr/>
          <p:nvPr/>
        </p:nvGrpSpPr>
        <p:grpSpPr>
          <a:xfrm rot="-2388770" flipH="1">
            <a:off x="350469" y="3162997"/>
            <a:ext cx="1154517" cy="1047546"/>
            <a:chOff x="1225975" y="1863375"/>
            <a:chExt cx="233125" cy="211525"/>
          </a:xfrm>
        </p:grpSpPr>
        <p:sp>
          <p:nvSpPr>
            <p:cNvPr id="12533" name="Google Shape;12533;p30"/>
            <p:cNvSpPr/>
            <p:nvPr/>
          </p:nvSpPr>
          <p:spPr>
            <a:xfrm>
              <a:off x="1273800" y="1963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30"/>
            <p:cNvSpPr/>
            <p:nvPr/>
          </p:nvSpPr>
          <p:spPr>
            <a:xfrm>
              <a:off x="1266250" y="1955500"/>
              <a:ext cx="1925" cy="4175"/>
            </a:xfrm>
            <a:custGeom>
              <a:avLst/>
              <a:gdLst/>
              <a:ahLst/>
              <a:cxnLst/>
              <a:rect l="l" t="t" r="r" b="b"/>
              <a:pathLst>
                <a:path w="77" h="167" extrusionOk="0">
                  <a:moveTo>
                    <a:pt x="8" y="0"/>
                  </a:moveTo>
                  <a:lnTo>
                    <a:pt x="1" y="8"/>
                  </a:lnTo>
                  <a:cubicBezTo>
                    <a:pt x="1" y="61"/>
                    <a:pt x="1" y="113"/>
                    <a:pt x="1" y="166"/>
                  </a:cubicBezTo>
                  <a:lnTo>
                    <a:pt x="76" y="3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30"/>
            <p:cNvSpPr/>
            <p:nvPr/>
          </p:nvSpPr>
          <p:spPr>
            <a:xfrm>
              <a:off x="1267575" y="194270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30"/>
            <p:cNvSpPr/>
            <p:nvPr/>
          </p:nvSpPr>
          <p:spPr>
            <a:xfrm>
              <a:off x="1272475" y="1954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30"/>
            <p:cNvSpPr/>
            <p:nvPr/>
          </p:nvSpPr>
          <p:spPr>
            <a:xfrm>
              <a:off x="1270225" y="1933850"/>
              <a:ext cx="4150" cy="5850"/>
            </a:xfrm>
            <a:custGeom>
              <a:avLst/>
              <a:gdLst/>
              <a:ahLst/>
              <a:cxnLst/>
              <a:rect l="l" t="t" r="r" b="b"/>
              <a:pathLst>
                <a:path w="166" h="234" extrusionOk="0">
                  <a:moveTo>
                    <a:pt x="106" y="0"/>
                  </a:moveTo>
                  <a:cubicBezTo>
                    <a:pt x="68" y="68"/>
                    <a:pt x="30" y="136"/>
                    <a:pt x="0" y="203"/>
                  </a:cubicBezTo>
                  <a:lnTo>
                    <a:pt x="45" y="234"/>
                  </a:lnTo>
                  <a:lnTo>
                    <a:pt x="166" y="3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30"/>
            <p:cNvSpPr/>
            <p:nvPr/>
          </p:nvSpPr>
          <p:spPr>
            <a:xfrm>
              <a:off x="1278125" y="19797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30"/>
            <p:cNvSpPr/>
            <p:nvPr/>
          </p:nvSpPr>
          <p:spPr>
            <a:xfrm>
              <a:off x="1282825" y="19914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30"/>
            <p:cNvSpPr/>
            <p:nvPr/>
          </p:nvSpPr>
          <p:spPr>
            <a:xfrm>
              <a:off x="1270225" y="1977525"/>
              <a:ext cx="2275" cy="285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1"/>
                  </a:moveTo>
                  <a:lnTo>
                    <a:pt x="0" y="1"/>
                  </a:lnTo>
                  <a:cubicBezTo>
                    <a:pt x="15" y="38"/>
                    <a:pt x="30" y="76"/>
                    <a:pt x="53" y="114"/>
                  </a:cubicBezTo>
                  <a:lnTo>
                    <a:pt x="91" y="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30"/>
            <p:cNvSpPr/>
            <p:nvPr/>
          </p:nvSpPr>
          <p:spPr>
            <a:xfrm>
              <a:off x="1280000" y="19707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30"/>
            <p:cNvSpPr/>
            <p:nvPr/>
          </p:nvSpPr>
          <p:spPr>
            <a:xfrm>
              <a:off x="1269650" y="1970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30"/>
            <p:cNvSpPr/>
            <p:nvPr/>
          </p:nvSpPr>
          <p:spPr>
            <a:xfrm>
              <a:off x="1295250" y="2037025"/>
              <a:ext cx="5300" cy="4350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8" y="1"/>
                  </a:moveTo>
                  <a:lnTo>
                    <a:pt x="1" y="16"/>
                  </a:lnTo>
                  <a:cubicBezTo>
                    <a:pt x="8" y="38"/>
                    <a:pt x="16" y="69"/>
                    <a:pt x="24" y="91"/>
                  </a:cubicBezTo>
                  <a:lnTo>
                    <a:pt x="174" y="174"/>
                  </a:lnTo>
                  <a:lnTo>
                    <a:pt x="212" y="10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30"/>
            <p:cNvSpPr/>
            <p:nvPr/>
          </p:nvSpPr>
          <p:spPr>
            <a:xfrm>
              <a:off x="1293950" y="2028375"/>
              <a:ext cx="5300" cy="4550"/>
            </a:xfrm>
            <a:custGeom>
              <a:avLst/>
              <a:gdLst/>
              <a:ahLst/>
              <a:cxnLst/>
              <a:rect l="l" t="t" r="r" b="b"/>
              <a:pathLst>
                <a:path w="212" h="182" extrusionOk="0">
                  <a:moveTo>
                    <a:pt x="15" y="0"/>
                  </a:moveTo>
                  <a:lnTo>
                    <a:pt x="0" y="23"/>
                  </a:lnTo>
                  <a:cubicBezTo>
                    <a:pt x="8" y="45"/>
                    <a:pt x="8" y="68"/>
                    <a:pt x="8" y="91"/>
                  </a:cubicBezTo>
                  <a:lnTo>
                    <a:pt x="173" y="181"/>
                  </a:lnTo>
                  <a:lnTo>
                    <a:pt x="211" y="1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30"/>
            <p:cNvSpPr/>
            <p:nvPr/>
          </p:nvSpPr>
          <p:spPr>
            <a:xfrm>
              <a:off x="1303350" y="2054725"/>
              <a:ext cx="25" cy="225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1"/>
                  </a:moveTo>
                  <a:cubicBezTo>
                    <a:pt x="1" y="1"/>
                    <a:pt x="1" y="1"/>
                    <a:pt x="1" y="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30"/>
            <p:cNvSpPr/>
            <p:nvPr/>
          </p:nvSpPr>
          <p:spPr>
            <a:xfrm>
              <a:off x="1286025" y="1919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30"/>
            <p:cNvSpPr/>
            <p:nvPr/>
          </p:nvSpPr>
          <p:spPr>
            <a:xfrm>
              <a:off x="1281900" y="19265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30"/>
            <p:cNvSpPr/>
            <p:nvPr/>
          </p:nvSpPr>
          <p:spPr>
            <a:xfrm>
              <a:off x="1284150" y="1958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30"/>
            <p:cNvSpPr/>
            <p:nvPr/>
          </p:nvSpPr>
          <p:spPr>
            <a:xfrm>
              <a:off x="1296400" y="19566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30"/>
            <p:cNvSpPr/>
            <p:nvPr/>
          </p:nvSpPr>
          <p:spPr>
            <a:xfrm>
              <a:off x="1292250" y="1963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30"/>
            <p:cNvSpPr/>
            <p:nvPr/>
          </p:nvSpPr>
          <p:spPr>
            <a:xfrm>
              <a:off x="1286225" y="1949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30"/>
            <p:cNvSpPr/>
            <p:nvPr/>
          </p:nvSpPr>
          <p:spPr>
            <a:xfrm>
              <a:off x="1290375" y="19364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30"/>
            <p:cNvSpPr/>
            <p:nvPr/>
          </p:nvSpPr>
          <p:spPr>
            <a:xfrm>
              <a:off x="1280000" y="19411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30"/>
            <p:cNvSpPr/>
            <p:nvPr/>
          </p:nvSpPr>
          <p:spPr>
            <a:xfrm>
              <a:off x="1275675" y="1948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30"/>
            <p:cNvSpPr/>
            <p:nvPr/>
          </p:nvSpPr>
          <p:spPr>
            <a:xfrm>
              <a:off x="1295250" y="1947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30"/>
            <p:cNvSpPr/>
            <p:nvPr/>
          </p:nvSpPr>
          <p:spPr>
            <a:xfrm>
              <a:off x="1278700" y="19327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30"/>
            <p:cNvSpPr/>
            <p:nvPr/>
          </p:nvSpPr>
          <p:spPr>
            <a:xfrm>
              <a:off x="1294500" y="1995225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30"/>
            <p:cNvSpPr/>
            <p:nvPr/>
          </p:nvSpPr>
          <p:spPr>
            <a:xfrm>
              <a:off x="1306925" y="1993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30"/>
            <p:cNvSpPr/>
            <p:nvPr/>
          </p:nvSpPr>
          <p:spPr>
            <a:xfrm>
              <a:off x="1302600" y="2000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30"/>
            <p:cNvSpPr/>
            <p:nvPr/>
          </p:nvSpPr>
          <p:spPr>
            <a:xfrm>
              <a:off x="1296575" y="19862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30"/>
            <p:cNvSpPr/>
            <p:nvPr/>
          </p:nvSpPr>
          <p:spPr>
            <a:xfrm>
              <a:off x="1300725" y="19733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30"/>
            <p:cNvSpPr/>
            <p:nvPr/>
          </p:nvSpPr>
          <p:spPr>
            <a:xfrm>
              <a:off x="1290375" y="1978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30"/>
            <p:cNvSpPr/>
            <p:nvPr/>
          </p:nvSpPr>
          <p:spPr>
            <a:xfrm>
              <a:off x="1286025" y="1985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30"/>
            <p:cNvSpPr/>
            <p:nvPr/>
          </p:nvSpPr>
          <p:spPr>
            <a:xfrm>
              <a:off x="1305625" y="19850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30"/>
            <p:cNvSpPr/>
            <p:nvPr/>
          </p:nvSpPr>
          <p:spPr>
            <a:xfrm>
              <a:off x="1289050" y="1969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30"/>
            <p:cNvSpPr/>
            <p:nvPr/>
          </p:nvSpPr>
          <p:spPr>
            <a:xfrm>
              <a:off x="1304875" y="2032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30"/>
            <p:cNvSpPr/>
            <p:nvPr/>
          </p:nvSpPr>
          <p:spPr>
            <a:xfrm>
              <a:off x="1317300" y="2030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30"/>
            <p:cNvSpPr/>
            <p:nvPr/>
          </p:nvSpPr>
          <p:spPr>
            <a:xfrm>
              <a:off x="1306925" y="20232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30"/>
            <p:cNvSpPr/>
            <p:nvPr/>
          </p:nvSpPr>
          <p:spPr>
            <a:xfrm>
              <a:off x="1311075" y="20104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30"/>
            <p:cNvSpPr/>
            <p:nvPr/>
          </p:nvSpPr>
          <p:spPr>
            <a:xfrm>
              <a:off x="1300725" y="2015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30"/>
            <p:cNvSpPr/>
            <p:nvPr/>
          </p:nvSpPr>
          <p:spPr>
            <a:xfrm>
              <a:off x="1296400" y="2022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30"/>
            <p:cNvSpPr/>
            <p:nvPr/>
          </p:nvSpPr>
          <p:spPr>
            <a:xfrm>
              <a:off x="1315975" y="2022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30"/>
            <p:cNvSpPr/>
            <p:nvPr/>
          </p:nvSpPr>
          <p:spPr>
            <a:xfrm>
              <a:off x="1299400" y="2006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30"/>
            <p:cNvSpPr/>
            <p:nvPr/>
          </p:nvSpPr>
          <p:spPr>
            <a:xfrm>
              <a:off x="1313150" y="20014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30"/>
            <p:cNvSpPr/>
            <p:nvPr/>
          </p:nvSpPr>
          <p:spPr>
            <a:xfrm>
              <a:off x="1327650" y="2067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30"/>
            <p:cNvSpPr/>
            <p:nvPr/>
          </p:nvSpPr>
          <p:spPr>
            <a:xfrm>
              <a:off x="1317300" y="2060200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30"/>
            <p:cNvSpPr/>
            <p:nvPr/>
          </p:nvSpPr>
          <p:spPr>
            <a:xfrm>
              <a:off x="1321425" y="20475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30"/>
            <p:cNvSpPr/>
            <p:nvPr/>
          </p:nvSpPr>
          <p:spPr>
            <a:xfrm>
              <a:off x="1311075" y="2052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30"/>
            <p:cNvSpPr/>
            <p:nvPr/>
          </p:nvSpPr>
          <p:spPr>
            <a:xfrm>
              <a:off x="1307500" y="2059250"/>
              <a:ext cx="5300" cy="4350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16" y="1"/>
                  </a:moveTo>
                  <a:lnTo>
                    <a:pt x="1" y="23"/>
                  </a:lnTo>
                  <a:cubicBezTo>
                    <a:pt x="46" y="68"/>
                    <a:pt x="91" y="121"/>
                    <a:pt x="144" y="159"/>
                  </a:cubicBezTo>
                  <a:lnTo>
                    <a:pt x="174" y="174"/>
                  </a:lnTo>
                  <a:lnTo>
                    <a:pt x="211" y="114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30"/>
            <p:cNvSpPr/>
            <p:nvPr/>
          </p:nvSpPr>
          <p:spPr>
            <a:xfrm>
              <a:off x="1326325" y="2059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30"/>
            <p:cNvSpPr/>
            <p:nvPr/>
          </p:nvSpPr>
          <p:spPr>
            <a:xfrm>
              <a:off x="1300725" y="20449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30"/>
            <p:cNvSpPr/>
            <p:nvPr/>
          </p:nvSpPr>
          <p:spPr>
            <a:xfrm>
              <a:off x="1309750" y="2043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30"/>
            <p:cNvSpPr/>
            <p:nvPr/>
          </p:nvSpPr>
          <p:spPr>
            <a:xfrm>
              <a:off x="1323500" y="20385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30"/>
            <p:cNvSpPr/>
            <p:nvPr/>
          </p:nvSpPr>
          <p:spPr>
            <a:xfrm>
              <a:off x="1312950" y="203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30"/>
            <p:cNvSpPr/>
            <p:nvPr/>
          </p:nvSpPr>
          <p:spPr>
            <a:xfrm>
              <a:off x="1296575" y="191482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26"/>
                  </a:lnTo>
                  <a:lnTo>
                    <a:pt x="181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30"/>
            <p:cNvSpPr/>
            <p:nvPr/>
          </p:nvSpPr>
          <p:spPr>
            <a:xfrm>
              <a:off x="1308825" y="19131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30"/>
            <p:cNvSpPr/>
            <p:nvPr/>
          </p:nvSpPr>
          <p:spPr>
            <a:xfrm>
              <a:off x="1304475" y="1920275"/>
              <a:ext cx="6075" cy="4375"/>
            </a:xfrm>
            <a:custGeom>
              <a:avLst/>
              <a:gdLst/>
              <a:ahLst/>
              <a:cxnLst/>
              <a:rect l="l" t="t" r="r" b="b"/>
              <a:pathLst>
                <a:path w="243" h="175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30"/>
            <p:cNvSpPr/>
            <p:nvPr/>
          </p:nvSpPr>
          <p:spPr>
            <a:xfrm>
              <a:off x="1306925" y="19517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30"/>
            <p:cNvSpPr/>
            <p:nvPr/>
          </p:nvSpPr>
          <p:spPr>
            <a:xfrm>
              <a:off x="1319175" y="1950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30"/>
            <p:cNvSpPr/>
            <p:nvPr/>
          </p:nvSpPr>
          <p:spPr>
            <a:xfrm>
              <a:off x="1314850" y="1957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30"/>
            <p:cNvSpPr/>
            <p:nvPr/>
          </p:nvSpPr>
          <p:spPr>
            <a:xfrm>
              <a:off x="1308825" y="19428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30"/>
            <p:cNvSpPr/>
            <p:nvPr/>
          </p:nvSpPr>
          <p:spPr>
            <a:xfrm>
              <a:off x="1312950" y="19300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30"/>
            <p:cNvSpPr/>
            <p:nvPr/>
          </p:nvSpPr>
          <p:spPr>
            <a:xfrm>
              <a:off x="1302600" y="193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30"/>
            <p:cNvSpPr/>
            <p:nvPr/>
          </p:nvSpPr>
          <p:spPr>
            <a:xfrm>
              <a:off x="1298450" y="1941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3"/>
                  </a:lnTo>
                  <a:lnTo>
                    <a:pt x="242" y="10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30"/>
            <p:cNvSpPr/>
            <p:nvPr/>
          </p:nvSpPr>
          <p:spPr>
            <a:xfrm>
              <a:off x="1317850" y="1941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30"/>
            <p:cNvSpPr/>
            <p:nvPr/>
          </p:nvSpPr>
          <p:spPr>
            <a:xfrm>
              <a:off x="1292250" y="19274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30"/>
            <p:cNvSpPr/>
            <p:nvPr/>
          </p:nvSpPr>
          <p:spPr>
            <a:xfrm>
              <a:off x="1301275" y="19263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30"/>
            <p:cNvSpPr/>
            <p:nvPr/>
          </p:nvSpPr>
          <p:spPr>
            <a:xfrm>
              <a:off x="1317300" y="19888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30"/>
            <p:cNvSpPr/>
            <p:nvPr/>
          </p:nvSpPr>
          <p:spPr>
            <a:xfrm>
              <a:off x="1329525" y="1987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30"/>
            <p:cNvSpPr/>
            <p:nvPr/>
          </p:nvSpPr>
          <p:spPr>
            <a:xfrm>
              <a:off x="1319175" y="19797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30"/>
            <p:cNvSpPr/>
            <p:nvPr/>
          </p:nvSpPr>
          <p:spPr>
            <a:xfrm>
              <a:off x="1323325" y="19671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30"/>
            <p:cNvSpPr/>
            <p:nvPr/>
          </p:nvSpPr>
          <p:spPr>
            <a:xfrm>
              <a:off x="1312950" y="1971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30"/>
            <p:cNvSpPr/>
            <p:nvPr/>
          </p:nvSpPr>
          <p:spPr>
            <a:xfrm>
              <a:off x="1308825" y="1978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30"/>
            <p:cNvSpPr/>
            <p:nvPr/>
          </p:nvSpPr>
          <p:spPr>
            <a:xfrm>
              <a:off x="1328225" y="19786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30"/>
            <p:cNvSpPr/>
            <p:nvPr/>
          </p:nvSpPr>
          <p:spPr>
            <a:xfrm>
              <a:off x="1302600" y="19645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30"/>
            <p:cNvSpPr/>
            <p:nvPr/>
          </p:nvSpPr>
          <p:spPr>
            <a:xfrm>
              <a:off x="1311650" y="1963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30"/>
            <p:cNvSpPr/>
            <p:nvPr/>
          </p:nvSpPr>
          <p:spPr>
            <a:xfrm>
              <a:off x="1327650" y="202592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30"/>
            <p:cNvSpPr/>
            <p:nvPr/>
          </p:nvSpPr>
          <p:spPr>
            <a:xfrm>
              <a:off x="1339900" y="20242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30"/>
            <p:cNvSpPr/>
            <p:nvPr/>
          </p:nvSpPr>
          <p:spPr>
            <a:xfrm>
              <a:off x="1329525" y="20168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30"/>
            <p:cNvSpPr/>
            <p:nvPr/>
          </p:nvSpPr>
          <p:spPr>
            <a:xfrm>
              <a:off x="1333675" y="20040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30"/>
            <p:cNvSpPr/>
            <p:nvPr/>
          </p:nvSpPr>
          <p:spPr>
            <a:xfrm>
              <a:off x="1323325" y="2008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30"/>
            <p:cNvSpPr/>
            <p:nvPr/>
          </p:nvSpPr>
          <p:spPr>
            <a:xfrm>
              <a:off x="1319175" y="201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30"/>
            <p:cNvSpPr/>
            <p:nvPr/>
          </p:nvSpPr>
          <p:spPr>
            <a:xfrm>
              <a:off x="1338575" y="2015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30"/>
            <p:cNvSpPr/>
            <p:nvPr/>
          </p:nvSpPr>
          <p:spPr>
            <a:xfrm>
              <a:off x="1322000" y="2000500"/>
              <a:ext cx="6250" cy="4350"/>
            </a:xfrm>
            <a:custGeom>
              <a:avLst/>
              <a:gdLst/>
              <a:ahLst/>
              <a:cxnLst/>
              <a:rect l="l" t="t" r="r" b="b"/>
              <a:pathLst>
                <a:path w="250" h="174" extrusionOk="0">
                  <a:moveTo>
                    <a:pt x="46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30"/>
            <p:cNvSpPr/>
            <p:nvPr/>
          </p:nvSpPr>
          <p:spPr>
            <a:xfrm>
              <a:off x="1335750" y="19952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30"/>
            <p:cNvSpPr/>
            <p:nvPr/>
          </p:nvSpPr>
          <p:spPr>
            <a:xfrm>
              <a:off x="1325200" y="1994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30"/>
            <p:cNvSpPr/>
            <p:nvPr/>
          </p:nvSpPr>
          <p:spPr>
            <a:xfrm>
              <a:off x="1338000" y="20628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30"/>
            <p:cNvSpPr/>
            <p:nvPr/>
          </p:nvSpPr>
          <p:spPr>
            <a:xfrm>
              <a:off x="1350250" y="2061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30"/>
            <p:cNvSpPr/>
            <p:nvPr/>
          </p:nvSpPr>
          <p:spPr>
            <a:xfrm>
              <a:off x="1345925" y="206830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30"/>
            <p:cNvSpPr/>
            <p:nvPr/>
          </p:nvSpPr>
          <p:spPr>
            <a:xfrm>
              <a:off x="1339900" y="20539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30"/>
            <p:cNvSpPr/>
            <p:nvPr/>
          </p:nvSpPr>
          <p:spPr>
            <a:xfrm>
              <a:off x="1344025" y="20411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30"/>
            <p:cNvSpPr/>
            <p:nvPr/>
          </p:nvSpPr>
          <p:spPr>
            <a:xfrm>
              <a:off x="1333675" y="2046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30"/>
            <p:cNvSpPr/>
            <p:nvPr/>
          </p:nvSpPr>
          <p:spPr>
            <a:xfrm>
              <a:off x="1329525" y="2053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30"/>
            <p:cNvSpPr/>
            <p:nvPr/>
          </p:nvSpPr>
          <p:spPr>
            <a:xfrm>
              <a:off x="1348925" y="2052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30"/>
            <p:cNvSpPr/>
            <p:nvPr/>
          </p:nvSpPr>
          <p:spPr>
            <a:xfrm>
              <a:off x="1332550" y="20374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30"/>
            <p:cNvSpPr/>
            <p:nvPr/>
          </p:nvSpPr>
          <p:spPr>
            <a:xfrm>
              <a:off x="1335550" y="20312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30"/>
            <p:cNvSpPr/>
            <p:nvPr/>
          </p:nvSpPr>
          <p:spPr>
            <a:xfrm>
              <a:off x="1343650" y="2074500"/>
              <a:ext cx="775" cy="400"/>
            </a:xfrm>
            <a:custGeom>
              <a:avLst/>
              <a:gdLst/>
              <a:ahLst/>
              <a:cxnLst/>
              <a:rect l="l" t="t" r="r" b="b"/>
              <a:pathLst>
                <a:path w="31" h="16" extrusionOk="0">
                  <a:moveTo>
                    <a:pt x="8" y="1"/>
                  </a:moveTo>
                  <a:lnTo>
                    <a:pt x="1" y="16"/>
                  </a:lnTo>
                  <a:lnTo>
                    <a:pt x="31" y="1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30"/>
            <p:cNvSpPr/>
            <p:nvPr/>
          </p:nvSpPr>
          <p:spPr>
            <a:xfrm>
              <a:off x="1319175" y="1909925"/>
              <a:ext cx="3975" cy="4350"/>
            </a:xfrm>
            <a:custGeom>
              <a:avLst/>
              <a:gdLst/>
              <a:ahLst/>
              <a:cxnLst/>
              <a:rect l="l" t="t" r="r" b="b"/>
              <a:pathLst>
                <a:path w="159" h="174" extrusionOk="0">
                  <a:moveTo>
                    <a:pt x="76" y="1"/>
                  </a:moveTo>
                  <a:lnTo>
                    <a:pt x="1" y="136"/>
                  </a:lnTo>
                  <a:lnTo>
                    <a:pt x="68" y="174"/>
                  </a:lnTo>
                  <a:lnTo>
                    <a:pt x="159" y="16"/>
                  </a:lnTo>
                  <a:cubicBezTo>
                    <a:pt x="136" y="8"/>
                    <a:pt x="106" y="8"/>
                    <a:pt x="7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30"/>
            <p:cNvSpPr/>
            <p:nvPr/>
          </p:nvSpPr>
          <p:spPr>
            <a:xfrm>
              <a:off x="1327275" y="1913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30"/>
            <p:cNvSpPr/>
            <p:nvPr/>
          </p:nvSpPr>
          <p:spPr>
            <a:xfrm>
              <a:off x="1329525" y="19453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30"/>
            <p:cNvSpPr/>
            <p:nvPr/>
          </p:nvSpPr>
          <p:spPr>
            <a:xfrm>
              <a:off x="1341775" y="19438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30"/>
            <p:cNvSpPr/>
            <p:nvPr/>
          </p:nvSpPr>
          <p:spPr>
            <a:xfrm>
              <a:off x="1331600" y="19364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30"/>
            <p:cNvSpPr/>
            <p:nvPr/>
          </p:nvSpPr>
          <p:spPr>
            <a:xfrm>
              <a:off x="1335750" y="19236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30"/>
            <p:cNvSpPr/>
            <p:nvPr/>
          </p:nvSpPr>
          <p:spPr>
            <a:xfrm>
              <a:off x="1325400" y="192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30"/>
            <p:cNvSpPr/>
            <p:nvPr/>
          </p:nvSpPr>
          <p:spPr>
            <a:xfrm>
              <a:off x="1321050" y="19355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30"/>
            <p:cNvSpPr/>
            <p:nvPr/>
          </p:nvSpPr>
          <p:spPr>
            <a:xfrm>
              <a:off x="1340450" y="1935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30"/>
            <p:cNvSpPr/>
            <p:nvPr/>
          </p:nvSpPr>
          <p:spPr>
            <a:xfrm>
              <a:off x="1315025" y="19210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2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30"/>
            <p:cNvSpPr/>
            <p:nvPr/>
          </p:nvSpPr>
          <p:spPr>
            <a:xfrm>
              <a:off x="1324075" y="19199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30"/>
            <p:cNvSpPr/>
            <p:nvPr/>
          </p:nvSpPr>
          <p:spPr>
            <a:xfrm>
              <a:off x="1339900" y="19824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30"/>
            <p:cNvSpPr/>
            <p:nvPr/>
          </p:nvSpPr>
          <p:spPr>
            <a:xfrm>
              <a:off x="1352125" y="1980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30"/>
            <p:cNvSpPr/>
            <p:nvPr/>
          </p:nvSpPr>
          <p:spPr>
            <a:xfrm>
              <a:off x="1347975" y="19878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30"/>
            <p:cNvSpPr/>
            <p:nvPr/>
          </p:nvSpPr>
          <p:spPr>
            <a:xfrm>
              <a:off x="1341950" y="19735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30"/>
            <p:cNvSpPr/>
            <p:nvPr/>
          </p:nvSpPr>
          <p:spPr>
            <a:xfrm>
              <a:off x="1346100" y="19607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30"/>
            <p:cNvSpPr/>
            <p:nvPr/>
          </p:nvSpPr>
          <p:spPr>
            <a:xfrm>
              <a:off x="1335750" y="1965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30"/>
            <p:cNvSpPr/>
            <p:nvPr/>
          </p:nvSpPr>
          <p:spPr>
            <a:xfrm>
              <a:off x="1331425" y="1972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30"/>
            <p:cNvSpPr/>
            <p:nvPr/>
          </p:nvSpPr>
          <p:spPr>
            <a:xfrm>
              <a:off x="1351000" y="19724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30"/>
            <p:cNvSpPr/>
            <p:nvPr/>
          </p:nvSpPr>
          <p:spPr>
            <a:xfrm>
              <a:off x="1325400" y="19581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30"/>
            <p:cNvSpPr/>
            <p:nvPr/>
          </p:nvSpPr>
          <p:spPr>
            <a:xfrm>
              <a:off x="1334425" y="1957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30"/>
            <p:cNvSpPr/>
            <p:nvPr/>
          </p:nvSpPr>
          <p:spPr>
            <a:xfrm>
              <a:off x="1337625" y="195080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30"/>
            <p:cNvSpPr/>
            <p:nvPr/>
          </p:nvSpPr>
          <p:spPr>
            <a:xfrm>
              <a:off x="1350250" y="20195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30"/>
            <p:cNvSpPr/>
            <p:nvPr/>
          </p:nvSpPr>
          <p:spPr>
            <a:xfrm>
              <a:off x="1362475" y="2018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5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30"/>
            <p:cNvSpPr/>
            <p:nvPr/>
          </p:nvSpPr>
          <p:spPr>
            <a:xfrm>
              <a:off x="1358350" y="202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30"/>
            <p:cNvSpPr/>
            <p:nvPr/>
          </p:nvSpPr>
          <p:spPr>
            <a:xfrm>
              <a:off x="1352325" y="20104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30"/>
            <p:cNvSpPr/>
            <p:nvPr/>
          </p:nvSpPr>
          <p:spPr>
            <a:xfrm>
              <a:off x="1356450" y="19978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30"/>
            <p:cNvSpPr/>
            <p:nvPr/>
          </p:nvSpPr>
          <p:spPr>
            <a:xfrm>
              <a:off x="1346100" y="2002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30"/>
            <p:cNvSpPr/>
            <p:nvPr/>
          </p:nvSpPr>
          <p:spPr>
            <a:xfrm>
              <a:off x="1341775" y="200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30"/>
            <p:cNvSpPr/>
            <p:nvPr/>
          </p:nvSpPr>
          <p:spPr>
            <a:xfrm>
              <a:off x="1361350" y="2009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30"/>
            <p:cNvSpPr/>
            <p:nvPr/>
          </p:nvSpPr>
          <p:spPr>
            <a:xfrm>
              <a:off x="1344775" y="19941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30"/>
            <p:cNvSpPr/>
            <p:nvPr/>
          </p:nvSpPr>
          <p:spPr>
            <a:xfrm>
              <a:off x="1360600" y="20564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30"/>
            <p:cNvSpPr/>
            <p:nvPr/>
          </p:nvSpPr>
          <p:spPr>
            <a:xfrm>
              <a:off x="1372850" y="20549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30"/>
            <p:cNvSpPr/>
            <p:nvPr/>
          </p:nvSpPr>
          <p:spPr>
            <a:xfrm>
              <a:off x="1368700" y="2061900"/>
              <a:ext cx="4725" cy="3400"/>
            </a:xfrm>
            <a:custGeom>
              <a:avLst/>
              <a:gdLst/>
              <a:ahLst/>
              <a:cxnLst/>
              <a:rect l="l" t="t" r="r" b="b"/>
              <a:pathLst>
                <a:path w="189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21" y="136"/>
                  </a:lnTo>
                  <a:cubicBezTo>
                    <a:pt x="144" y="121"/>
                    <a:pt x="166" y="105"/>
                    <a:pt x="189" y="83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30"/>
            <p:cNvSpPr/>
            <p:nvPr/>
          </p:nvSpPr>
          <p:spPr>
            <a:xfrm>
              <a:off x="1362675" y="20475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30"/>
            <p:cNvSpPr/>
            <p:nvPr/>
          </p:nvSpPr>
          <p:spPr>
            <a:xfrm>
              <a:off x="1366825" y="203477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30"/>
            <p:cNvSpPr/>
            <p:nvPr/>
          </p:nvSpPr>
          <p:spPr>
            <a:xfrm>
              <a:off x="1356450" y="2039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30"/>
            <p:cNvSpPr/>
            <p:nvPr/>
          </p:nvSpPr>
          <p:spPr>
            <a:xfrm>
              <a:off x="1352125" y="2046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30"/>
            <p:cNvSpPr/>
            <p:nvPr/>
          </p:nvSpPr>
          <p:spPr>
            <a:xfrm>
              <a:off x="1371700" y="2046450"/>
              <a:ext cx="6075" cy="4350"/>
            </a:xfrm>
            <a:custGeom>
              <a:avLst/>
              <a:gdLst/>
              <a:ahLst/>
              <a:cxnLst/>
              <a:rect l="l" t="t" r="r" b="b"/>
              <a:pathLst>
                <a:path w="243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30"/>
            <p:cNvSpPr/>
            <p:nvPr/>
          </p:nvSpPr>
          <p:spPr>
            <a:xfrm>
              <a:off x="1346100" y="20321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30"/>
            <p:cNvSpPr/>
            <p:nvPr/>
          </p:nvSpPr>
          <p:spPr>
            <a:xfrm>
              <a:off x="1355150" y="20310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30"/>
            <p:cNvSpPr/>
            <p:nvPr/>
          </p:nvSpPr>
          <p:spPr>
            <a:xfrm>
              <a:off x="1368700" y="20259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30"/>
            <p:cNvSpPr/>
            <p:nvPr/>
          </p:nvSpPr>
          <p:spPr>
            <a:xfrm>
              <a:off x="1357400" y="206922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6" y="1"/>
                  </a:moveTo>
                  <a:lnTo>
                    <a:pt x="1" y="136"/>
                  </a:lnTo>
                  <a:cubicBezTo>
                    <a:pt x="38" y="121"/>
                    <a:pt x="76" y="106"/>
                    <a:pt x="114" y="91"/>
                  </a:cubicBezTo>
                  <a:lnTo>
                    <a:pt x="151" y="38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30"/>
            <p:cNvSpPr/>
            <p:nvPr/>
          </p:nvSpPr>
          <p:spPr>
            <a:xfrm>
              <a:off x="1366075" y="2068100"/>
              <a:ext cx="950" cy="775"/>
            </a:xfrm>
            <a:custGeom>
              <a:avLst/>
              <a:gdLst/>
              <a:ahLst/>
              <a:cxnLst/>
              <a:rect l="l" t="t" r="r" b="b"/>
              <a:pathLst>
                <a:path w="38" h="31" extrusionOk="0">
                  <a:moveTo>
                    <a:pt x="15" y="1"/>
                  </a:moveTo>
                  <a:lnTo>
                    <a:pt x="0" y="31"/>
                  </a:lnTo>
                  <a:cubicBezTo>
                    <a:pt x="8" y="23"/>
                    <a:pt x="23" y="16"/>
                    <a:pt x="38" y="8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30"/>
            <p:cNvSpPr/>
            <p:nvPr/>
          </p:nvSpPr>
          <p:spPr>
            <a:xfrm>
              <a:off x="1341775" y="19020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30"/>
            <p:cNvSpPr/>
            <p:nvPr/>
          </p:nvSpPr>
          <p:spPr>
            <a:xfrm>
              <a:off x="1354200" y="19005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30"/>
            <p:cNvSpPr/>
            <p:nvPr/>
          </p:nvSpPr>
          <p:spPr>
            <a:xfrm>
              <a:off x="1349875" y="1907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30"/>
            <p:cNvSpPr/>
            <p:nvPr/>
          </p:nvSpPr>
          <p:spPr>
            <a:xfrm>
              <a:off x="1352875" y="1892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30"/>
            <p:cNvSpPr/>
            <p:nvPr/>
          </p:nvSpPr>
          <p:spPr>
            <a:xfrm>
              <a:off x="1352125" y="1939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30"/>
            <p:cNvSpPr/>
            <p:nvPr/>
          </p:nvSpPr>
          <p:spPr>
            <a:xfrm>
              <a:off x="1364550" y="193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30"/>
            <p:cNvSpPr/>
            <p:nvPr/>
          </p:nvSpPr>
          <p:spPr>
            <a:xfrm>
              <a:off x="1360225" y="1944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30"/>
            <p:cNvSpPr/>
            <p:nvPr/>
          </p:nvSpPr>
          <p:spPr>
            <a:xfrm>
              <a:off x="1354200" y="19300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30"/>
            <p:cNvSpPr/>
            <p:nvPr/>
          </p:nvSpPr>
          <p:spPr>
            <a:xfrm>
              <a:off x="1358350" y="19174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30"/>
            <p:cNvSpPr/>
            <p:nvPr/>
          </p:nvSpPr>
          <p:spPr>
            <a:xfrm>
              <a:off x="1347975" y="19221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30"/>
            <p:cNvSpPr/>
            <p:nvPr/>
          </p:nvSpPr>
          <p:spPr>
            <a:xfrm>
              <a:off x="1343650" y="1929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30"/>
            <p:cNvSpPr/>
            <p:nvPr/>
          </p:nvSpPr>
          <p:spPr>
            <a:xfrm>
              <a:off x="1363250" y="1928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30"/>
            <p:cNvSpPr/>
            <p:nvPr/>
          </p:nvSpPr>
          <p:spPr>
            <a:xfrm>
              <a:off x="1337625" y="19148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30"/>
            <p:cNvSpPr/>
            <p:nvPr/>
          </p:nvSpPr>
          <p:spPr>
            <a:xfrm>
              <a:off x="1346675" y="1913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30"/>
            <p:cNvSpPr/>
            <p:nvPr/>
          </p:nvSpPr>
          <p:spPr>
            <a:xfrm>
              <a:off x="1362475" y="19760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30"/>
            <p:cNvSpPr/>
            <p:nvPr/>
          </p:nvSpPr>
          <p:spPr>
            <a:xfrm>
              <a:off x="1374925" y="1974525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30"/>
            <p:cNvSpPr/>
            <p:nvPr/>
          </p:nvSpPr>
          <p:spPr>
            <a:xfrm>
              <a:off x="1370575" y="19814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30"/>
            <p:cNvSpPr/>
            <p:nvPr/>
          </p:nvSpPr>
          <p:spPr>
            <a:xfrm>
              <a:off x="1364550" y="19671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30"/>
            <p:cNvSpPr/>
            <p:nvPr/>
          </p:nvSpPr>
          <p:spPr>
            <a:xfrm>
              <a:off x="1368700" y="19543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30"/>
            <p:cNvSpPr/>
            <p:nvPr/>
          </p:nvSpPr>
          <p:spPr>
            <a:xfrm>
              <a:off x="1358350" y="19592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30"/>
            <p:cNvSpPr/>
            <p:nvPr/>
          </p:nvSpPr>
          <p:spPr>
            <a:xfrm>
              <a:off x="1354000" y="1966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30"/>
            <p:cNvSpPr/>
            <p:nvPr/>
          </p:nvSpPr>
          <p:spPr>
            <a:xfrm>
              <a:off x="1373600" y="1966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30"/>
            <p:cNvSpPr/>
            <p:nvPr/>
          </p:nvSpPr>
          <p:spPr>
            <a:xfrm>
              <a:off x="1347975" y="19517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30"/>
            <p:cNvSpPr/>
            <p:nvPr/>
          </p:nvSpPr>
          <p:spPr>
            <a:xfrm>
              <a:off x="1357025" y="19506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30"/>
            <p:cNvSpPr/>
            <p:nvPr/>
          </p:nvSpPr>
          <p:spPr>
            <a:xfrm>
              <a:off x="1372850" y="2013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30"/>
            <p:cNvSpPr/>
            <p:nvPr/>
          </p:nvSpPr>
          <p:spPr>
            <a:xfrm>
              <a:off x="1385275" y="20116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30"/>
            <p:cNvSpPr/>
            <p:nvPr/>
          </p:nvSpPr>
          <p:spPr>
            <a:xfrm>
              <a:off x="1380950" y="201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30"/>
            <p:cNvSpPr/>
            <p:nvPr/>
          </p:nvSpPr>
          <p:spPr>
            <a:xfrm>
              <a:off x="1374925" y="20042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30"/>
            <p:cNvSpPr/>
            <p:nvPr/>
          </p:nvSpPr>
          <p:spPr>
            <a:xfrm>
              <a:off x="1379050" y="199145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30"/>
            <p:cNvSpPr/>
            <p:nvPr/>
          </p:nvSpPr>
          <p:spPr>
            <a:xfrm>
              <a:off x="1368700" y="19963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30"/>
            <p:cNvSpPr/>
            <p:nvPr/>
          </p:nvSpPr>
          <p:spPr>
            <a:xfrm>
              <a:off x="1364375" y="20033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30"/>
            <p:cNvSpPr/>
            <p:nvPr/>
          </p:nvSpPr>
          <p:spPr>
            <a:xfrm>
              <a:off x="1383950" y="2003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30"/>
            <p:cNvSpPr/>
            <p:nvPr/>
          </p:nvSpPr>
          <p:spPr>
            <a:xfrm>
              <a:off x="1358350" y="19888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30"/>
            <p:cNvSpPr/>
            <p:nvPr/>
          </p:nvSpPr>
          <p:spPr>
            <a:xfrm>
              <a:off x="1367375" y="1987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30"/>
            <p:cNvSpPr/>
            <p:nvPr/>
          </p:nvSpPr>
          <p:spPr>
            <a:xfrm>
              <a:off x="1385275" y="20411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1" y="234"/>
                  </a:lnTo>
                  <a:cubicBezTo>
                    <a:pt x="76" y="204"/>
                    <a:pt x="91" y="174"/>
                    <a:pt x="98" y="151"/>
                  </a:cubicBezTo>
                  <a:lnTo>
                    <a:pt x="143" y="46"/>
                  </a:lnTo>
                  <a:lnTo>
                    <a:pt x="174" y="61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30"/>
            <p:cNvSpPr/>
            <p:nvPr/>
          </p:nvSpPr>
          <p:spPr>
            <a:xfrm>
              <a:off x="1389425" y="20285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30"/>
            <p:cNvSpPr/>
            <p:nvPr/>
          </p:nvSpPr>
          <p:spPr>
            <a:xfrm>
              <a:off x="1379050" y="2033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30"/>
            <p:cNvSpPr/>
            <p:nvPr/>
          </p:nvSpPr>
          <p:spPr>
            <a:xfrm>
              <a:off x="1374925" y="20402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30"/>
            <p:cNvSpPr/>
            <p:nvPr/>
          </p:nvSpPr>
          <p:spPr>
            <a:xfrm>
              <a:off x="1394300" y="2040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30"/>
            <p:cNvSpPr/>
            <p:nvPr/>
          </p:nvSpPr>
          <p:spPr>
            <a:xfrm>
              <a:off x="1377750" y="2024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30"/>
            <p:cNvSpPr/>
            <p:nvPr/>
          </p:nvSpPr>
          <p:spPr>
            <a:xfrm>
              <a:off x="1364550" y="18956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30"/>
            <p:cNvSpPr/>
            <p:nvPr/>
          </p:nvSpPr>
          <p:spPr>
            <a:xfrm>
              <a:off x="1376800" y="18941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30"/>
            <p:cNvSpPr/>
            <p:nvPr/>
          </p:nvSpPr>
          <p:spPr>
            <a:xfrm>
              <a:off x="1372475" y="19010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30"/>
            <p:cNvSpPr/>
            <p:nvPr/>
          </p:nvSpPr>
          <p:spPr>
            <a:xfrm>
              <a:off x="1366450" y="1886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30"/>
            <p:cNvSpPr/>
            <p:nvPr/>
          </p:nvSpPr>
          <p:spPr>
            <a:xfrm>
              <a:off x="1358150" y="1887525"/>
              <a:ext cx="3975" cy="2650"/>
            </a:xfrm>
            <a:custGeom>
              <a:avLst/>
              <a:gdLst/>
              <a:ahLst/>
              <a:cxnLst/>
              <a:rect l="l" t="t" r="r" b="b"/>
              <a:pathLst>
                <a:path w="159" h="106" extrusionOk="0">
                  <a:moveTo>
                    <a:pt x="76" y="0"/>
                  </a:moveTo>
                  <a:cubicBezTo>
                    <a:pt x="53" y="8"/>
                    <a:pt x="23" y="30"/>
                    <a:pt x="1" y="45"/>
                  </a:cubicBezTo>
                  <a:lnTo>
                    <a:pt x="121" y="106"/>
                  </a:lnTo>
                  <a:lnTo>
                    <a:pt x="159" y="3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30"/>
            <p:cNvSpPr/>
            <p:nvPr/>
          </p:nvSpPr>
          <p:spPr>
            <a:xfrm>
              <a:off x="1375475" y="1885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30"/>
            <p:cNvSpPr/>
            <p:nvPr/>
          </p:nvSpPr>
          <p:spPr>
            <a:xfrm>
              <a:off x="1374925" y="1932700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30"/>
            <p:cNvSpPr/>
            <p:nvPr/>
          </p:nvSpPr>
          <p:spPr>
            <a:xfrm>
              <a:off x="1387150" y="1931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30"/>
            <p:cNvSpPr/>
            <p:nvPr/>
          </p:nvSpPr>
          <p:spPr>
            <a:xfrm>
              <a:off x="1382825" y="193817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6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30"/>
            <p:cNvSpPr/>
            <p:nvPr/>
          </p:nvSpPr>
          <p:spPr>
            <a:xfrm>
              <a:off x="1376800" y="192385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30"/>
            <p:cNvSpPr/>
            <p:nvPr/>
          </p:nvSpPr>
          <p:spPr>
            <a:xfrm>
              <a:off x="1380950" y="1911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30"/>
            <p:cNvSpPr/>
            <p:nvPr/>
          </p:nvSpPr>
          <p:spPr>
            <a:xfrm>
              <a:off x="1370575" y="191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30"/>
            <p:cNvSpPr/>
            <p:nvPr/>
          </p:nvSpPr>
          <p:spPr>
            <a:xfrm>
              <a:off x="1366450" y="1922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30"/>
            <p:cNvSpPr/>
            <p:nvPr/>
          </p:nvSpPr>
          <p:spPr>
            <a:xfrm>
              <a:off x="1385825" y="1922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30"/>
            <p:cNvSpPr/>
            <p:nvPr/>
          </p:nvSpPr>
          <p:spPr>
            <a:xfrm>
              <a:off x="1360425" y="190842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30"/>
            <p:cNvSpPr/>
            <p:nvPr/>
          </p:nvSpPr>
          <p:spPr>
            <a:xfrm>
              <a:off x="1369450" y="1907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30"/>
            <p:cNvSpPr/>
            <p:nvPr/>
          </p:nvSpPr>
          <p:spPr>
            <a:xfrm>
              <a:off x="1385275" y="19698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30"/>
            <p:cNvSpPr/>
            <p:nvPr/>
          </p:nvSpPr>
          <p:spPr>
            <a:xfrm>
              <a:off x="1397500" y="1968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30"/>
            <p:cNvSpPr/>
            <p:nvPr/>
          </p:nvSpPr>
          <p:spPr>
            <a:xfrm>
              <a:off x="1393375" y="1975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30"/>
            <p:cNvSpPr/>
            <p:nvPr/>
          </p:nvSpPr>
          <p:spPr>
            <a:xfrm>
              <a:off x="1387150" y="1960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30"/>
            <p:cNvSpPr/>
            <p:nvPr/>
          </p:nvSpPr>
          <p:spPr>
            <a:xfrm>
              <a:off x="1391300" y="19481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30"/>
            <p:cNvSpPr/>
            <p:nvPr/>
          </p:nvSpPr>
          <p:spPr>
            <a:xfrm>
              <a:off x="1380950" y="19528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30"/>
            <p:cNvSpPr/>
            <p:nvPr/>
          </p:nvSpPr>
          <p:spPr>
            <a:xfrm>
              <a:off x="1376800" y="1959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30"/>
            <p:cNvSpPr/>
            <p:nvPr/>
          </p:nvSpPr>
          <p:spPr>
            <a:xfrm>
              <a:off x="1396200" y="1959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30"/>
            <p:cNvSpPr/>
            <p:nvPr/>
          </p:nvSpPr>
          <p:spPr>
            <a:xfrm>
              <a:off x="1370775" y="1945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30"/>
            <p:cNvSpPr/>
            <p:nvPr/>
          </p:nvSpPr>
          <p:spPr>
            <a:xfrm>
              <a:off x="1379800" y="19443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30"/>
            <p:cNvSpPr/>
            <p:nvPr/>
          </p:nvSpPr>
          <p:spPr>
            <a:xfrm>
              <a:off x="1395625" y="20067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30"/>
            <p:cNvSpPr/>
            <p:nvPr/>
          </p:nvSpPr>
          <p:spPr>
            <a:xfrm>
              <a:off x="1407875" y="20052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30"/>
            <p:cNvSpPr/>
            <p:nvPr/>
          </p:nvSpPr>
          <p:spPr>
            <a:xfrm>
              <a:off x="1397500" y="19978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30"/>
            <p:cNvSpPr/>
            <p:nvPr/>
          </p:nvSpPr>
          <p:spPr>
            <a:xfrm>
              <a:off x="1401650" y="1985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30"/>
            <p:cNvSpPr/>
            <p:nvPr/>
          </p:nvSpPr>
          <p:spPr>
            <a:xfrm>
              <a:off x="1391300" y="1989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30"/>
            <p:cNvSpPr/>
            <p:nvPr/>
          </p:nvSpPr>
          <p:spPr>
            <a:xfrm>
              <a:off x="1387150" y="1996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30"/>
            <p:cNvSpPr/>
            <p:nvPr/>
          </p:nvSpPr>
          <p:spPr>
            <a:xfrm>
              <a:off x="1406550" y="19967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30"/>
            <p:cNvSpPr/>
            <p:nvPr/>
          </p:nvSpPr>
          <p:spPr>
            <a:xfrm>
              <a:off x="1381125" y="19824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30"/>
            <p:cNvSpPr/>
            <p:nvPr/>
          </p:nvSpPr>
          <p:spPr>
            <a:xfrm>
              <a:off x="1390175" y="198130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30"/>
            <p:cNvSpPr/>
            <p:nvPr/>
          </p:nvSpPr>
          <p:spPr>
            <a:xfrm>
              <a:off x="1403725" y="19762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30"/>
            <p:cNvSpPr/>
            <p:nvPr/>
          </p:nvSpPr>
          <p:spPr>
            <a:xfrm>
              <a:off x="1406925" y="2043800"/>
              <a:ext cx="3600" cy="3425"/>
            </a:xfrm>
            <a:custGeom>
              <a:avLst/>
              <a:gdLst/>
              <a:ahLst/>
              <a:cxnLst/>
              <a:rect l="l" t="t" r="r" b="b"/>
              <a:pathLst>
                <a:path w="144" h="137" extrusionOk="0">
                  <a:moveTo>
                    <a:pt x="76" y="1"/>
                  </a:moveTo>
                  <a:lnTo>
                    <a:pt x="1" y="129"/>
                  </a:lnTo>
                  <a:cubicBezTo>
                    <a:pt x="31" y="129"/>
                    <a:pt x="61" y="129"/>
                    <a:pt x="91" y="137"/>
                  </a:cubicBezTo>
                  <a:lnTo>
                    <a:pt x="144" y="39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30"/>
            <p:cNvSpPr/>
            <p:nvPr/>
          </p:nvSpPr>
          <p:spPr>
            <a:xfrm>
              <a:off x="1418225" y="20423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38" y="1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74" y="129"/>
                    <a:pt x="204" y="121"/>
                    <a:pt x="241" y="114"/>
                  </a:cubicBez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30"/>
            <p:cNvSpPr/>
            <p:nvPr/>
          </p:nvSpPr>
          <p:spPr>
            <a:xfrm>
              <a:off x="1407875" y="203495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30"/>
            <p:cNvSpPr/>
            <p:nvPr/>
          </p:nvSpPr>
          <p:spPr>
            <a:xfrm>
              <a:off x="1412200" y="20221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30"/>
            <p:cNvSpPr/>
            <p:nvPr/>
          </p:nvSpPr>
          <p:spPr>
            <a:xfrm>
              <a:off x="1401650" y="2027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30"/>
            <p:cNvSpPr/>
            <p:nvPr/>
          </p:nvSpPr>
          <p:spPr>
            <a:xfrm>
              <a:off x="1397500" y="2034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30"/>
            <p:cNvSpPr/>
            <p:nvPr/>
          </p:nvSpPr>
          <p:spPr>
            <a:xfrm>
              <a:off x="1416900" y="2033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30"/>
            <p:cNvSpPr/>
            <p:nvPr/>
          </p:nvSpPr>
          <p:spPr>
            <a:xfrm>
              <a:off x="1391475" y="2019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30"/>
            <p:cNvSpPr/>
            <p:nvPr/>
          </p:nvSpPr>
          <p:spPr>
            <a:xfrm>
              <a:off x="1400525" y="2018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30"/>
            <p:cNvSpPr/>
            <p:nvPr/>
          </p:nvSpPr>
          <p:spPr>
            <a:xfrm>
              <a:off x="1403725" y="20121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2" y="11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30"/>
            <p:cNvSpPr/>
            <p:nvPr/>
          </p:nvSpPr>
          <p:spPr>
            <a:xfrm>
              <a:off x="1387150" y="1889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30"/>
            <p:cNvSpPr/>
            <p:nvPr/>
          </p:nvSpPr>
          <p:spPr>
            <a:xfrm>
              <a:off x="1399400" y="1887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30"/>
            <p:cNvSpPr/>
            <p:nvPr/>
          </p:nvSpPr>
          <p:spPr>
            <a:xfrm>
              <a:off x="1389225" y="18826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61" y="0"/>
                  </a:moveTo>
                  <a:lnTo>
                    <a:pt x="0" y="106"/>
                  </a:lnTo>
                  <a:lnTo>
                    <a:pt x="68" y="143"/>
                  </a:lnTo>
                  <a:lnTo>
                    <a:pt x="144" y="15"/>
                  </a:lnTo>
                  <a:cubicBezTo>
                    <a:pt x="113" y="8"/>
                    <a:pt x="91" y="0"/>
                    <a:pt x="6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30"/>
            <p:cNvSpPr/>
            <p:nvPr/>
          </p:nvSpPr>
          <p:spPr>
            <a:xfrm>
              <a:off x="1380375" y="1881875"/>
              <a:ext cx="4350" cy="1900"/>
            </a:xfrm>
            <a:custGeom>
              <a:avLst/>
              <a:gdLst/>
              <a:ahLst/>
              <a:cxnLst/>
              <a:rect l="l" t="t" r="r" b="b"/>
              <a:pathLst>
                <a:path w="174" h="76" extrusionOk="0">
                  <a:moveTo>
                    <a:pt x="159" y="0"/>
                  </a:moveTo>
                  <a:cubicBezTo>
                    <a:pt x="106" y="0"/>
                    <a:pt x="53" y="0"/>
                    <a:pt x="0" y="8"/>
                  </a:cubicBezTo>
                  <a:lnTo>
                    <a:pt x="136" y="76"/>
                  </a:lnTo>
                  <a:lnTo>
                    <a:pt x="174" y="15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30"/>
            <p:cNvSpPr/>
            <p:nvPr/>
          </p:nvSpPr>
          <p:spPr>
            <a:xfrm>
              <a:off x="1397500" y="19263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30"/>
            <p:cNvSpPr/>
            <p:nvPr/>
          </p:nvSpPr>
          <p:spPr>
            <a:xfrm>
              <a:off x="1409750" y="1924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30"/>
            <p:cNvSpPr/>
            <p:nvPr/>
          </p:nvSpPr>
          <p:spPr>
            <a:xfrm>
              <a:off x="1399575" y="1917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30"/>
            <p:cNvSpPr/>
            <p:nvPr/>
          </p:nvSpPr>
          <p:spPr>
            <a:xfrm>
              <a:off x="1403725" y="19046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30"/>
            <p:cNvSpPr/>
            <p:nvPr/>
          </p:nvSpPr>
          <p:spPr>
            <a:xfrm>
              <a:off x="1393375" y="190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30"/>
            <p:cNvSpPr/>
            <p:nvPr/>
          </p:nvSpPr>
          <p:spPr>
            <a:xfrm>
              <a:off x="1389025" y="1916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30"/>
            <p:cNvSpPr/>
            <p:nvPr/>
          </p:nvSpPr>
          <p:spPr>
            <a:xfrm>
              <a:off x="1408625" y="1916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30"/>
            <p:cNvSpPr/>
            <p:nvPr/>
          </p:nvSpPr>
          <p:spPr>
            <a:xfrm>
              <a:off x="1411825" y="19101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30"/>
            <p:cNvSpPr/>
            <p:nvPr/>
          </p:nvSpPr>
          <p:spPr>
            <a:xfrm>
              <a:off x="1383000" y="19020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30"/>
            <p:cNvSpPr/>
            <p:nvPr/>
          </p:nvSpPr>
          <p:spPr>
            <a:xfrm>
              <a:off x="1392050" y="19008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30"/>
            <p:cNvSpPr/>
            <p:nvPr/>
          </p:nvSpPr>
          <p:spPr>
            <a:xfrm>
              <a:off x="1395250" y="18948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30"/>
            <p:cNvSpPr/>
            <p:nvPr/>
          </p:nvSpPr>
          <p:spPr>
            <a:xfrm>
              <a:off x="1407875" y="1963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30"/>
            <p:cNvSpPr/>
            <p:nvPr/>
          </p:nvSpPr>
          <p:spPr>
            <a:xfrm>
              <a:off x="1420100" y="1961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30"/>
            <p:cNvSpPr/>
            <p:nvPr/>
          </p:nvSpPr>
          <p:spPr>
            <a:xfrm>
              <a:off x="1415975" y="1968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30"/>
            <p:cNvSpPr/>
            <p:nvPr/>
          </p:nvSpPr>
          <p:spPr>
            <a:xfrm>
              <a:off x="1409950" y="1954550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1" y="3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30"/>
            <p:cNvSpPr/>
            <p:nvPr/>
          </p:nvSpPr>
          <p:spPr>
            <a:xfrm>
              <a:off x="1414075" y="19417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30"/>
            <p:cNvSpPr/>
            <p:nvPr/>
          </p:nvSpPr>
          <p:spPr>
            <a:xfrm>
              <a:off x="1403725" y="1946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30"/>
            <p:cNvSpPr/>
            <p:nvPr/>
          </p:nvSpPr>
          <p:spPr>
            <a:xfrm>
              <a:off x="1399400" y="1953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204" y="173"/>
                  </a:lnTo>
                  <a:lnTo>
                    <a:pt x="241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30"/>
            <p:cNvSpPr/>
            <p:nvPr/>
          </p:nvSpPr>
          <p:spPr>
            <a:xfrm>
              <a:off x="1418975" y="1953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30"/>
            <p:cNvSpPr/>
            <p:nvPr/>
          </p:nvSpPr>
          <p:spPr>
            <a:xfrm>
              <a:off x="1393375" y="1939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30"/>
            <p:cNvSpPr/>
            <p:nvPr/>
          </p:nvSpPr>
          <p:spPr>
            <a:xfrm>
              <a:off x="1402400" y="19379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30"/>
            <p:cNvSpPr/>
            <p:nvPr/>
          </p:nvSpPr>
          <p:spPr>
            <a:xfrm>
              <a:off x="1405600" y="1931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30"/>
            <p:cNvSpPr/>
            <p:nvPr/>
          </p:nvSpPr>
          <p:spPr>
            <a:xfrm>
              <a:off x="1418225" y="20005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30"/>
            <p:cNvSpPr/>
            <p:nvPr/>
          </p:nvSpPr>
          <p:spPr>
            <a:xfrm>
              <a:off x="1430475" y="199900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30"/>
            <p:cNvSpPr/>
            <p:nvPr/>
          </p:nvSpPr>
          <p:spPr>
            <a:xfrm>
              <a:off x="1420300" y="1991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30"/>
            <p:cNvSpPr/>
            <p:nvPr/>
          </p:nvSpPr>
          <p:spPr>
            <a:xfrm>
              <a:off x="1424450" y="1978850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30"/>
            <p:cNvSpPr/>
            <p:nvPr/>
          </p:nvSpPr>
          <p:spPr>
            <a:xfrm>
              <a:off x="1414075" y="1983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30"/>
            <p:cNvSpPr/>
            <p:nvPr/>
          </p:nvSpPr>
          <p:spPr>
            <a:xfrm>
              <a:off x="1409750" y="1990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30"/>
            <p:cNvSpPr/>
            <p:nvPr/>
          </p:nvSpPr>
          <p:spPr>
            <a:xfrm>
              <a:off x="1429325" y="19903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30"/>
            <p:cNvSpPr/>
            <p:nvPr/>
          </p:nvSpPr>
          <p:spPr>
            <a:xfrm>
              <a:off x="1412775" y="1975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30"/>
            <p:cNvSpPr/>
            <p:nvPr/>
          </p:nvSpPr>
          <p:spPr>
            <a:xfrm>
              <a:off x="1426325" y="19698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30"/>
            <p:cNvSpPr/>
            <p:nvPr/>
          </p:nvSpPr>
          <p:spPr>
            <a:xfrm>
              <a:off x="1428575" y="203740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204"/>
                  </a:lnTo>
                  <a:lnTo>
                    <a:pt x="53" y="227"/>
                  </a:lnTo>
                  <a:cubicBezTo>
                    <a:pt x="61" y="219"/>
                    <a:pt x="76" y="212"/>
                    <a:pt x="91" y="204"/>
                  </a:cubicBez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30"/>
            <p:cNvSpPr/>
            <p:nvPr/>
          </p:nvSpPr>
          <p:spPr>
            <a:xfrm>
              <a:off x="1430650" y="20285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30"/>
            <p:cNvSpPr/>
            <p:nvPr/>
          </p:nvSpPr>
          <p:spPr>
            <a:xfrm>
              <a:off x="1434800" y="20157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30"/>
            <p:cNvSpPr/>
            <p:nvPr/>
          </p:nvSpPr>
          <p:spPr>
            <a:xfrm>
              <a:off x="1424450" y="2020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30"/>
            <p:cNvSpPr/>
            <p:nvPr/>
          </p:nvSpPr>
          <p:spPr>
            <a:xfrm>
              <a:off x="1420100" y="2027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30"/>
            <p:cNvSpPr/>
            <p:nvPr/>
          </p:nvSpPr>
          <p:spPr>
            <a:xfrm>
              <a:off x="1439700" y="2027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30"/>
            <p:cNvSpPr/>
            <p:nvPr/>
          </p:nvSpPr>
          <p:spPr>
            <a:xfrm>
              <a:off x="1414075" y="20131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30"/>
            <p:cNvSpPr/>
            <p:nvPr/>
          </p:nvSpPr>
          <p:spPr>
            <a:xfrm>
              <a:off x="1423125" y="20119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30"/>
            <p:cNvSpPr/>
            <p:nvPr/>
          </p:nvSpPr>
          <p:spPr>
            <a:xfrm>
              <a:off x="1426325" y="20059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30"/>
            <p:cNvSpPr/>
            <p:nvPr/>
          </p:nvSpPr>
          <p:spPr>
            <a:xfrm>
              <a:off x="1420100" y="192010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30"/>
            <p:cNvSpPr/>
            <p:nvPr/>
          </p:nvSpPr>
          <p:spPr>
            <a:xfrm>
              <a:off x="1428200" y="1925550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38" y="1"/>
                  </a:moveTo>
                  <a:lnTo>
                    <a:pt x="1" y="61"/>
                  </a:lnTo>
                  <a:lnTo>
                    <a:pt x="129" y="129"/>
                  </a:lnTo>
                  <a:cubicBezTo>
                    <a:pt x="129" y="99"/>
                    <a:pt x="121" y="68"/>
                    <a:pt x="121" y="38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30"/>
            <p:cNvSpPr/>
            <p:nvPr/>
          </p:nvSpPr>
          <p:spPr>
            <a:xfrm>
              <a:off x="1422175" y="1911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30"/>
            <p:cNvSpPr/>
            <p:nvPr/>
          </p:nvSpPr>
          <p:spPr>
            <a:xfrm>
              <a:off x="1415975" y="1903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30"/>
            <p:cNvSpPr/>
            <p:nvPr/>
          </p:nvSpPr>
          <p:spPr>
            <a:xfrm>
              <a:off x="1405600" y="18958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30"/>
            <p:cNvSpPr/>
            <p:nvPr/>
          </p:nvSpPr>
          <p:spPr>
            <a:xfrm>
              <a:off x="1414650" y="1894675"/>
              <a:ext cx="4925" cy="4175"/>
            </a:xfrm>
            <a:custGeom>
              <a:avLst/>
              <a:gdLst/>
              <a:ahLst/>
              <a:cxnLst/>
              <a:rect l="l" t="t" r="r" b="b"/>
              <a:pathLst>
                <a:path w="197" h="167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66"/>
                  </a:lnTo>
                  <a:cubicBezTo>
                    <a:pt x="151" y="113"/>
                    <a:pt x="98" y="53"/>
                    <a:pt x="3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30"/>
            <p:cNvSpPr/>
            <p:nvPr/>
          </p:nvSpPr>
          <p:spPr>
            <a:xfrm>
              <a:off x="1430650" y="19570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30"/>
            <p:cNvSpPr/>
            <p:nvPr/>
          </p:nvSpPr>
          <p:spPr>
            <a:xfrm>
              <a:off x="1438550" y="1962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30"/>
            <p:cNvSpPr/>
            <p:nvPr/>
          </p:nvSpPr>
          <p:spPr>
            <a:xfrm>
              <a:off x="1426325" y="19402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43" y="113"/>
                    <a:pt x="151" y="83"/>
                    <a:pt x="151" y="6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30"/>
            <p:cNvSpPr/>
            <p:nvPr/>
          </p:nvSpPr>
          <p:spPr>
            <a:xfrm>
              <a:off x="1422175" y="194720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38" y="1"/>
                  </a:moveTo>
                  <a:lnTo>
                    <a:pt x="1" y="69"/>
                  </a:lnTo>
                  <a:lnTo>
                    <a:pt x="189" y="167"/>
                  </a:lnTo>
                  <a:lnTo>
                    <a:pt x="219" y="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30"/>
            <p:cNvSpPr/>
            <p:nvPr/>
          </p:nvSpPr>
          <p:spPr>
            <a:xfrm>
              <a:off x="1415975" y="19327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30"/>
            <p:cNvSpPr/>
            <p:nvPr/>
          </p:nvSpPr>
          <p:spPr>
            <a:xfrm>
              <a:off x="1425000" y="1931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30"/>
            <p:cNvSpPr/>
            <p:nvPr/>
          </p:nvSpPr>
          <p:spPr>
            <a:xfrm>
              <a:off x="1441000" y="1994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30"/>
            <p:cNvSpPr/>
            <p:nvPr/>
          </p:nvSpPr>
          <p:spPr>
            <a:xfrm>
              <a:off x="1453250" y="1992600"/>
              <a:ext cx="5850" cy="4350"/>
            </a:xfrm>
            <a:custGeom>
              <a:avLst/>
              <a:gdLst/>
              <a:ahLst/>
              <a:cxnLst/>
              <a:rect l="l" t="t" r="r" b="b"/>
              <a:pathLst>
                <a:path w="234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34" y="106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30"/>
            <p:cNvSpPr/>
            <p:nvPr/>
          </p:nvSpPr>
          <p:spPr>
            <a:xfrm>
              <a:off x="1448925" y="19995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30"/>
            <p:cNvSpPr/>
            <p:nvPr/>
          </p:nvSpPr>
          <p:spPr>
            <a:xfrm>
              <a:off x="1442900" y="1985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30"/>
            <p:cNvSpPr/>
            <p:nvPr/>
          </p:nvSpPr>
          <p:spPr>
            <a:xfrm>
              <a:off x="1447025" y="19724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30"/>
            <p:cNvSpPr/>
            <p:nvPr/>
          </p:nvSpPr>
          <p:spPr>
            <a:xfrm>
              <a:off x="1436675" y="1977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30"/>
            <p:cNvSpPr/>
            <p:nvPr/>
          </p:nvSpPr>
          <p:spPr>
            <a:xfrm>
              <a:off x="1432525" y="1984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30"/>
            <p:cNvSpPr/>
            <p:nvPr/>
          </p:nvSpPr>
          <p:spPr>
            <a:xfrm>
              <a:off x="1451925" y="1984125"/>
              <a:ext cx="5875" cy="4350"/>
            </a:xfrm>
            <a:custGeom>
              <a:avLst/>
              <a:gdLst/>
              <a:ahLst/>
              <a:cxnLst/>
              <a:rect l="l" t="t" r="r" b="b"/>
              <a:pathLst>
                <a:path w="235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27" y="98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30"/>
            <p:cNvSpPr/>
            <p:nvPr/>
          </p:nvSpPr>
          <p:spPr>
            <a:xfrm>
              <a:off x="1455125" y="1979400"/>
              <a:ext cx="400" cy="225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8" y="1"/>
                  </a:moveTo>
                  <a:lnTo>
                    <a:pt x="1" y="8"/>
                  </a:lnTo>
                  <a:lnTo>
                    <a:pt x="16" y="8"/>
                  </a:lnTo>
                  <a:cubicBezTo>
                    <a:pt x="8" y="8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30"/>
            <p:cNvSpPr/>
            <p:nvPr/>
          </p:nvSpPr>
          <p:spPr>
            <a:xfrm>
              <a:off x="1435350" y="1968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30"/>
            <p:cNvSpPr/>
            <p:nvPr/>
          </p:nvSpPr>
          <p:spPr>
            <a:xfrm>
              <a:off x="1447025" y="2014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30"/>
            <p:cNvSpPr/>
            <p:nvPr/>
          </p:nvSpPr>
          <p:spPr>
            <a:xfrm>
              <a:off x="1442900" y="2021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30"/>
            <p:cNvSpPr/>
            <p:nvPr/>
          </p:nvSpPr>
          <p:spPr>
            <a:xfrm>
              <a:off x="1436675" y="20069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30"/>
            <p:cNvSpPr/>
            <p:nvPr/>
          </p:nvSpPr>
          <p:spPr>
            <a:xfrm>
              <a:off x="1445725" y="2005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30"/>
            <p:cNvSpPr/>
            <p:nvPr/>
          </p:nvSpPr>
          <p:spPr>
            <a:xfrm>
              <a:off x="1238200" y="1870775"/>
              <a:ext cx="206225" cy="193025"/>
            </a:xfrm>
            <a:custGeom>
              <a:avLst/>
              <a:gdLst/>
              <a:ahLst/>
              <a:cxnLst/>
              <a:rect l="l" t="t" r="r" b="b"/>
              <a:pathLst>
                <a:path w="8249" h="7721" extrusionOk="0">
                  <a:moveTo>
                    <a:pt x="4931" y="1"/>
                  </a:moveTo>
                  <a:cubicBezTo>
                    <a:pt x="4164" y="1"/>
                    <a:pt x="3431" y="453"/>
                    <a:pt x="3119" y="1197"/>
                  </a:cubicBezTo>
                  <a:lnTo>
                    <a:pt x="3074" y="1303"/>
                  </a:lnTo>
                  <a:lnTo>
                    <a:pt x="2976" y="1258"/>
                  </a:lnTo>
                  <a:cubicBezTo>
                    <a:pt x="2732" y="1156"/>
                    <a:pt x="2478" y="1108"/>
                    <a:pt x="2228" y="1108"/>
                  </a:cubicBezTo>
                  <a:cubicBezTo>
                    <a:pt x="1460" y="1108"/>
                    <a:pt x="727" y="1562"/>
                    <a:pt x="415" y="2312"/>
                  </a:cubicBezTo>
                  <a:cubicBezTo>
                    <a:pt x="1" y="3299"/>
                    <a:pt x="475" y="4451"/>
                    <a:pt x="1462" y="4866"/>
                  </a:cubicBezTo>
                  <a:lnTo>
                    <a:pt x="1567" y="4911"/>
                  </a:lnTo>
                  <a:lnTo>
                    <a:pt x="1522" y="5009"/>
                  </a:lnTo>
                  <a:cubicBezTo>
                    <a:pt x="1108" y="6003"/>
                    <a:pt x="1582" y="7155"/>
                    <a:pt x="2569" y="7570"/>
                  </a:cubicBezTo>
                  <a:cubicBezTo>
                    <a:pt x="2815" y="7672"/>
                    <a:pt x="3071" y="7721"/>
                    <a:pt x="3322" y="7721"/>
                  </a:cubicBezTo>
                  <a:cubicBezTo>
                    <a:pt x="4088" y="7721"/>
                    <a:pt x="4818" y="7271"/>
                    <a:pt x="5130" y="6523"/>
                  </a:cubicBezTo>
                  <a:lnTo>
                    <a:pt x="5175" y="6417"/>
                  </a:lnTo>
                  <a:lnTo>
                    <a:pt x="5273" y="6462"/>
                  </a:lnTo>
                  <a:cubicBezTo>
                    <a:pt x="5518" y="6564"/>
                    <a:pt x="5772" y="6612"/>
                    <a:pt x="6022" y="6612"/>
                  </a:cubicBezTo>
                  <a:cubicBezTo>
                    <a:pt x="6790" y="6612"/>
                    <a:pt x="7522" y="6160"/>
                    <a:pt x="7834" y="5415"/>
                  </a:cubicBezTo>
                  <a:cubicBezTo>
                    <a:pt x="8248" y="4421"/>
                    <a:pt x="7774" y="3269"/>
                    <a:pt x="6787" y="2855"/>
                  </a:cubicBezTo>
                  <a:lnTo>
                    <a:pt x="6682" y="2809"/>
                  </a:lnTo>
                  <a:lnTo>
                    <a:pt x="6727" y="2711"/>
                  </a:lnTo>
                  <a:cubicBezTo>
                    <a:pt x="7141" y="1717"/>
                    <a:pt x="6667" y="565"/>
                    <a:pt x="5680" y="150"/>
                  </a:cubicBezTo>
                  <a:cubicBezTo>
                    <a:pt x="5435" y="49"/>
                    <a:pt x="5181" y="1"/>
                    <a:pt x="493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30"/>
            <p:cNvSpPr/>
            <p:nvPr/>
          </p:nvSpPr>
          <p:spPr>
            <a:xfrm>
              <a:off x="1235575" y="1868450"/>
              <a:ext cx="206025" cy="197800"/>
            </a:xfrm>
            <a:custGeom>
              <a:avLst/>
              <a:gdLst/>
              <a:ahLst/>
              <a:cxnLst/>
              <a:rect l="l" t="t" r="r" b="b"/>
              <a:pathLst>
                <a:path w="8241" h="7912" extrusionOk="0">
                  <a:moveTo>
                    <a:pt x="5029" y="188"/>
                  </a:moveTo>
                  <a:cubicBezTo>
                    <a:pt x="5269" y="188"/>
                    <a:pt x="5512" y="235"/>
                    <a:pt x="5747" y="334"/>
                  </a:cubicBezTo>
                  <a:cubicBezTo>
                    <a:pt x="6199" y="522"/>
                    <a:pt x="6561" y="884"/>
                    <a:pt x="6749" y="1343"/>
                  </a:cubicBezTo>
                  <a:cubicBezTo>
                    <a:pt x="6937" y="1803"/>
                    <a:pt x="6937" y="2307"/>
                    <a:pt x="6742" y="2767"/>
                  </a:cubicBezTo>
                  <a:lnTo>
                    <a:pt x="6704" y="2872"/>
                  </a:lnTo>
                  <a:cubicBezTo>
                    <a:pt x="6681" y="2917"/>
                    <a:pt x="6704" y="2970"/>
                    <a:pt x="6749" y="2993"/>
                  </a:cubicBezTo>
                  <a:lnTo>
                    <a:pt x="6855" y="3038"/>
                  </a:lnTo>
                  <a:cubicBezTo>
                    <a:pt x="7314" y="3226"/>
                    <a:pt x="7668" y="3588"/>
                    <a:pt x="7856" y="4047"/>
                  </a:cubicBezTo>
                  <a:cubicBezTo>
                    <a:pt x="8045" y="4507"/>
                    <a:pt x="8045" y="5011"/>
                    <a:pt x="7849" y="5471"/>
                  </a:cubicBezTo>
                  <a:cubicBezTo>
                    <a:pt x="7555" y="6183"/>
                    <a:pt x="6866" y="6612"/>
                    <a:pt x="6139" y="6612"/>
                  </a:cubicBezTo>
                  <a:cubicBezTo>
                    <a:pt x="5898" y="6612"/>
                    <a:pt x="5652" y="6565"/>
                    <a:pt x="5416" y="6465"/>
                  </a:cubicBezTo>
                  <a:lnTo>
                    <a:pt x="5318" y="6427"/>
                  </a:lnTo>
                  <a:cubicBezTo>
                    <a:pt x="5304" y="6421"/>
                    <a:pt x="5290" y="6419"/>
                    <a:pt x="5276" y="6419"/>
                  </a:cubicBezTo>
                  <a:cubicBezTo>
                    <a:pt x="5239" y="6419"/>
                    <a:pt x="5206" y="6440"/>
                    <a:pt x="5190" y="6473"/>
                  </a:cubicBezTo>
                  <a:lnTo>
                    <a:pt x="5152" y="6578"/>
                  </a:lnTo>
                  <a:cubicBezTo>
                    <a:pt x="4956" y="7038"/>
                    <a:pt x="4595" y="7392"/>
                    <a:pt x="4135" y="7580"/>
                  </a:cubicBezTo>
                  <a:cubicBezTo>
                    <a:pt x="3906" y="7674"/>
                    <a:pt x="3665" y="7721"/>
                    <a:pt x="3424" y="7721"/>
                  </a:cubicBezTo>
                  <a:cubicBezTo>
                    <a:pt x="3183" y="7721"/>
                    <a:pt x="2942" y="7674"/>
                    <a:pt x="2712" y="7580"/>
                  </a:cubicBezTo>
                  <a:cubicBezTo>
                    <a:pt x="1770" y="7181"/>
                    <a:pt x="1318" y="6088"/>
                    <a:pt x="1718" y="5139"/>
                  </a:cubicBezTo>
                  <a:lnTo>
                    <a:pt x="1755" y="5041"/>
                  </a:lnTo>
                  <a:cubicBezTo>
                    <a:pt x="1770" y="5019"/>
                    <a:pt x="1770" y="4989"/>
                    <a:pt x="1755" y="4966"/>
                  </a:cubicBezTo>
                  <a:cubicBezTo>
                    <a:pt x="1748" y="4944"/>
                    <a:pt x="1733" y="4929"/>
                    <a:pt x="1710" y="4913"/>
                  </a:cubicBezTo>
                  <a:lnTo>
                    <a:pt x="1605" y="4876"/>
                  </a:lnTo>
                  <a:cubicBezTo>
                    <a:pt x="655" y="4477"/>
                    <a:pt x="211" y="3384"/>
                    <a:pt x="610" y="2435"/>
                  </a:cubicBezTo>
                  <a:cubicBezTo>
                    <a:pt x="904" y="1727"/>
                    <a:pt x="1597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1" y="1486"/>
                  </a:lnTo>
                  <a:cubicBezTo>
                    <a:pt x="3152" y="1489"/>
                    <a:pt x="3163" y="1491"/>
                    <a:pt x="3174" y="1491"/>
                  </a:cubicBezTo>
                  <a:cubicBezTo>
                    <a:pt x="3215" y="1491"/>
                    <a:pt x="3251" y="1469"/>
                    <a:pt x="3269" y="1434"/>
                  </a:cubicBezTo>
                  <a:lnTo>
                    <a:pt x="3314" y="1328"/>
                  </a:lnTo>
                  <a:cubicBezTo>
                    <a:pt x="3609" y="620"/>
                    <a:pt x="4300" y="188"/>
                    <a:pt x="5029" y="188"/>
                  </a:cubicBezTo>
                  <a:close/>
                  <a:moveTo>
                    <a:pt x="5029" y="1"/>
                  </a:moveTo>
                  <a:cubicBezTo>
                    <a:pt x="4226" y="1"/>
                    <a:pt x="3464" y="473"/>
                    <a:pt x="3141" y="1260"/>
                  </a:cubicBezTo>
                  <a:lnTo>
                    <a:pt x="3134" y="1275"/>
                  </a:lnTo>
                  <a:lnTo>
                    <a:pt x="3119" y="1268"/>
                  </a:lnTo>
                  <a:cubicBezTo>
                    <a:pt x="2859" y="1160"/>
                    <a:pt x="2589" y="1108"/>
                    <a:pt x="2325" y="1108"/>
                  </a:cubicBezTo>
                  <a:cubicBezTo>
                    <a:pt x="1521" y="1108"/>
                    <a:pt x="760" y="1580"/>
                    <a:pt x="437" y="2368"/>
                  </a:cubicBezTo>
                  <a:cubicBezTo>
                    <a:pt x="0" y="3407"/>
                    <a:pt x="490" y="4612"/>
                    <a:pt x="1529" y="5049"/>
                  </a:cubicBezTo>
                  <a:lnTo>
                    <a:pt x="1552" y="5057"/>
                  </a:lnTo>
                  <a:lnTo>
                    <a:pt x="1544" y="5072"/>
                  </a:lnTo>
                  <a:cubicBezTo>
                    <a:pt x="1333" y="5569"/>
                    <a:pt x="1333" y="6126"/>
                    <a:pt x="1537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893" y="7859"/>
                    <a:pt x="3164" y="7911"/>
                    <a:pt x="3427" y="7911"/>
                  </a:cubicBezTo>
                  <a:cubicBezTo>
                    <a:pt x="3691" y="7911"/>
                    <a:pt x="3955" y="7859"/>
                    <a:pt x="4211" y="7753"/>
                  </a:cubicBezTo>
                  <a:cubicBezTo>
                    <a:pt x="4715" y="7542"/>
                    <a:pt x="5115" y="7151"/>
                    <a:pt x="5325" y="6653"/>
                  </a:cubicBezTo>
                  <a:lnTo>
                    <a:pt x="5325" y="6638"/>
                  </a:lnTo>
                  <a:lnTo>
                    <a:pt x="5348" y="6638"/>
                  </a:lnTo>
                  <a:cubicBezTo>
                    <a:pt x="5606" y="6747"/>
                    <a:pt x="5874" y="6798"/>
                    <a:pt x="6139" y="6798"/>
                  </a:cubicBezTo>
                  <a:cubicBezTo>
                    <a:pt x="6939" y="6798"/>
                    <a:pt x="7701" y="6327"/>
                    <a:pt x="8030" y="5546"/>
                  </a:cubicBezTo>
                  <a:cubicBezTo>
                    <a:pt x="8233" y="5041"/>
                    <a:pt x="8240" y="4484"/>
                    <a:pt x="8030" y="3972"/>
                  </a:cubicBezTo>
                  <a:cubicBezTo>
                    <a:pt x="7819" y="3467"/>
                    <a:pt x="7427" y="3076"/>
                    <a:pt x="6930" y="2865"/>
                  </a:cubicBezTo>
                  <a:lnTo>
                    <a:pt x="6915" y="2857"/>
                  </a:lnTo>
                  <a:lnTo>
                    <a:pt x="6915" y="2842"/>
                  </a:lnTo>
                  <a:cubicBezTo>
                    <a:pt x="7126" y="2337"/>
                    <a:pt x="7133" y="1780"/>
                    <a:pt x="6922" y="1275"/>
                  </a:cubicBezTo>
                  <a:cubicBezTo>
                    <a:pt x="6711" y="763"/>
                    <a:pt x="6320" y="372"/>
                    <a:pt x="5823" y="161"/>
                  </a:cubicBezTo>
                  <a:cubicBezTo>
                    <a:pt x="5563" y="52"/>
                    <a:pt x="5294" y="1"/>
                    <a:pt x="50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30"/>
            <p:cNvSpPr/>
            <p:nvPr/>
          </p:nvSpPr>
          <p:spPr>
            <a:xfrm>
              <a:off x="1228600" y="1865700"/>
              <a:ext cx="206225" cy="193000"/>
            </a:xfrm>
            <a:custGeom>
              <a:avLst/>
              <a:gdLst/>
              <a:ahLst/>
              <a:cxnLst/>
              <a:rect l="l" t="t" r="r" b="b"/>
              <a:pathLst>
                <a:path w="8249" h="7720" extrusionOk="0">
                  <a:moveTo>
                    <a:pt x="4931" y="0"/>
                  </a:moveTo>
                  <a:cubicBezTo>
                    <a:pt x="4163" y="0"/>
                    <a:pt x="3431" y="453"/>
                    <a:pt x="3119" y="1197"/>
                  </a:cubicBezTo>
                  <a:lnTo>
                    <a:pt x="3081" y="1303"/>
                  </a:lnTo>
                  <a:lnTo>
                    <a:pt x="2976" y="1257"/>
                  </a:lnTo>
                  <a:cubicBezTo>
                    <a:pt x="2731" y="1155"/>
                    <a:pt x="2478" y="1107"/>
                    <a:pt x="2228" y="1107"/>
                  </a:cubicBezTo>
                  <a:cubicBezTo>
                    <a:pt x="1462" y="1107"/>
                    <a:pt x="733" y="1560"/>
                    <a:pt x="415" y="2304"/>
                  </a:cubicBezTo>
                  <a:cubicBezTo>
                    <a:pt x="1" y="3299"/>
                    <a:pt x="475" y="4451"/>
                    <a:pt x="1469" y="4865"/>
                  </a:cubicBezTo>
                  <a:lnTo>
                    <a:pt x="1567" y="4910"/>
                  </a:lnTo>
                  <a:lnTo>
                    <a:pt x="1530" y="5008"/>
                  </a:lnTo>
                  <a:cubicBezTo>
                    <a:pt x="1108" y="6003"/>
                    <a:pt x="1582" y="7155"/>
                    <a:pt x="2577" y="7569"/>
                  </a:cubicBezTo>
                  <a:cubicBezTo>
                    <a:pt x="2819" y="7671"/>
                    <a:pt x="3072" y="7719"/>
                    <a:pt x="3321" y="7719"/>
                  </a:cubicBezTo>
                  <a:cubicBezTo>
                    <a:pt x="4085" y="7719"/>
                    <a:pt x="4818" y="7266"/>
                    <a:pt x="5130" y="6522"/>
                  </a:cubicBezTo>
                  <a:lnTo>
                    <a:pt x="5175" y="6417"/>
                  </a:lnTo>
                  <a:lnTo>
                    <a:pt x="5281" y="6462"/>
                  </a:lnTo>
                  <a:cubicBezTo>
                    <a:pt x="5523" y="6564"/>
                    <a:pt x="5776" y="6612"/>
                    <a:pt x="6025" y="6612"/>
                  </a:cubicBezTo>
                  <a:cubicBezTo>
                    <a:pt x="6789" y="6612"/>
                    <a:pt x="7522" y="6159"/>
                    <a:pt x="7834" y="5415"/>
                  </a:cubicBezTo>
                  <a:cubicBezTo>
                    <a:pt x="8248" y="4421"/>
                    <a:pt x="7781" y="3268"/>
                    <a:pt x="6787" y="2854"/>
                  </a:cubicBezTo>
                  <a:lnTo>
                    <a:pt x="6689" y="2809"/>
                  </a:lnTo>
                  <a:lnTo>
                    <a:pt x="6727" y="2711"/>
                  </a:lnTo>
                  <a:cubicBezTo>
                    <a:pt x="7141" y="1717"/>
                    <a:pt x="6674" y="564"/>
                    <a:pt x="5680" y="150"/>
                  </a:cubicBezTo>
                  <a:cubicBezTo>
                    <a:pt x="5435" y="48"/>
                    <a:pt x="5181" y="0"/>
                    <a:pt x="4931" y="0"/>
                  </a:cubicBezTo>
                  <a:close/>
                </a:path>
              </a:pathLst>
            </a:custGeom>
            <a:solidFill>
              <a:srgbClr val="00B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30"/>
            <p:cNvSpPr/>
            <p:nvPr/>
          </p:nvSpPr>
          <p:spPr>
            <a:xfrm>
              <a:off x="1225975" y="1863375"/>
              <a:ext cx="206025" cy="197775"/>
            </a:xfrm>
            <a:custGeom>
              <a:avLst/>
              <a:gdLst/>
              <a:ahLst/>
              <a:cxnLst/>
              <a:rect l="l" t="t" r="r" b="b"/>
              <a:pathLst>
                <a:path w="8241" h="7911" extrusionOk="0">
                  <a:moveTo>
                    <a:pt x="5029" y="187"/>
                  </a:moveTo>
                  <a:cubicBezTo>
                    <a:pt x="5269" y="187"/>
                    <a:pt x="5513" y="234"/>
                    <a:pt x="5747" y="334"/>
                  </a:cubicBezTo>
                  <a:cubicBezTo>
                    <a:pt x="6696" y="725"/>
                    <a:pt x="7141" y="1817"/>
                    <a:pt x="6749" y="2766"/>
                  </a:cubicBezTo>
                  <a:lnTo>
                    <a:pt x="6704" y="2872"/>
                  </a:lnTo>
                  <a:cubicBezTo>
                    <a:pt x="6696" y="2894"/>
                    <a:pt x="6696" y="2917"/>
                    <a:pt x="6704" y="2940"/>
                  </a:cubicBezTo>
                  <a:cubicBezTo>
                    <a:pt x="6711" y="2962"/>
                    <a:pt x="6734" y="2985"/>
                    <a:pt x="6756" y="2992"/>
                  </a:cubicBezTo>
                  <a:lnTo>
                    <a:pt x="6854" y="3038"/>
                  </a:lnTo>
                  <a:cubicBezTo>
                    <a:pt x="7314" y="3226"/>
                    <a:pt x="7668" y="3587"/>
                    <a:pt x="7856" y="4047"/>
                  </a:cubicBezTo>
                  <a:cubicBezTo>
                    <a:pt x="8044" y="4506"/>
                    <a:pt x="8044" y="5011"/>
                    <a:pt x="7856" y="5470"/>
                  </a:cubicBezTo>
                  <a:cubicBezTo>
                    <a:pt x="7556" y="6183"/>
                    <a:pt x="6866" y="6611"/>
                    <a:pt x="6139" y="6611"/>
                  </a:cubicBezTo>
                  <a:cubicBezTo>
                    <a:pt x="5897" y="6611"/>
                    <a:pt x="5652" y="6564"/>
                    <a:pt x="5416" y="6465"/>
                  </a:cubicBezTo>
                  <a:lnTo>
                    <a:pt x="5318" y="6427"/>
                  </a:lnTo>
                  <a:cubicBezTo>
                    <a:pt x="5306" y="6421"/>
                    <a:pt x="5293" y="6418"/>
                    <a:pt x="5279" y="6418"/>
                  </a:cubicBezTo>
                  <a:cubicBezTo>
                    <a:pt x="5244" y="6418"/>
                    <a:pt x="5208" y="6439"/>
                    <a:pt x="5197" y="6472"/>
                  </a:cubicBezTo>
                  <a:lnTo>
                    <a:pt x="5152" y="6578"/>
                  </a:lnTo>
                  <a:cubicBezTo>
                    <a:pt x="4956" y="7037"/>
                    <a:pt x="4602" y="7391"/>
                    <a:pt x="4143" y="7579"/>
                  </a:cubicBezTo>
                  <a:cubicBezTo>
                    <a:pt x="3912" y="7673"/>
                    <a:pt x="3671" y="7720"/>
                    <a:pt x="3432" y="7720"/>
                  </a:cubicBezTo>
                  <a:cubicBezTo>
                    <a:pt x="3189" y="7720"/>
                    <a:pt x="2947" y="7671"/>
                    <a:pt x="2719" y="7572"/>
                  </a:cubicBezTo>
                  <a:cubicBezTo>
                    <a:pt x="1770" y="7180"/>
                    <a:pt x="1318" y="6088"/>
                    <a:pt x="1717" y="5139"/>
                  </a:cubicBezTo>
                  <a:lnTo>
                    <a:pt x="1763" y="5041"/>
                  </a:lnTo>
                  <a:cubicBezTo>
                    <a:pt x="1770" y="5019"/>
                    <a:pt x="1770" y="4988"/>
                    <a:pt x="1763" y="4966"/>
                  </a:cubicBezTo>
                  <a:cubicBezTo>
                    <a:pt x="1755" y="4943"/>
                    <a:pt x="1732" y="4921"/>
                    <a:pt x="1710" y="4913"/>
                  </a:cubicBezTo>
                  <a:lnTo>
                    <a:pt x="1604" y="4875"/>
                  </a:lnTo>
                  <a:cubicBezTo>
                    <a:pt x="663" y="4476"/>
                    <a:pt x="211" y="3384"/>
                    <a:pt x="610" y="2435"/>
                  </a:cubicBezTo>
                  <a:cubicBezTo>
                    <a:pt x="911" y="1727"/>
                    <a:pt x="1604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9" y="1478"/>
                  </a:lnTo>
                  <a:cubicBezTo>
                    <a:pt x="3160" y="1486"/>
                    <a:pt x="3171" y="1490"/>
                    <a:pt x="3182" y="1490"/>
                  </a:cubicBezTo>
                  <a:cubicBezTo>
                    <a:pt x="3194" y="1490"/>
                    <a:pt x="3205" y="1486"/>
                    <a:pt x="3216" y="1478"/>
                  </a:cubicBezTo>
                  <a:cubicBezTo>
                    <a:pt x="3239" y="1471"/>
                    <a:pt x="3262" y="1456"/>
                    <a:pt x="3269" y="1433"/>
                  </a:cubicBezTo>
                  <a:lnTo>
                    <a:pt x="3314" y="1328"/>
                  </a:lnTo>
                  <a:cubicBezTo>
                    <a:pt x="3614" y="615"/>
                    <a:pt x="4305" y="187"/>
                    <a:pt x="5029" y="187"/>
                  </a:cubicBezTo>
                  <a:close/>
                  <a:moveTo>
                    <a:pt x="5029" y="0"/>
                  </a:moveTo>
                  <a:cubicBezTo>
                    <a:pt x="4228" y="0"/>
                    <a:pt x="3469" y="471"/>
                    <a:pt x="3141" y="1252"/>
                  </a:cubicBezTo>
                  <a:lnTo>
                    <a:pt x="3133" y="1275"/>
                  </a:lnTo>
                  <a:lnTo>
                    <a:pt x="3118" y="1267"/>
                  </a:lnTo>
                  <a:cubicBezTo>
                    <a:pt x="2859" y="1159"/>
                    <a:pt x="2590" y="1108"/>
                    <a:pt x="2325" y="1108"/>
                  </a:cubicBezTo>
                  <a:cubicBezTo>
                    <a:pt x="1524" y="1108"/>
                    <a:pt x="765" y="1580"/>
                    <a:pt x="437" y="2367"/>
                  </a:cubicBezTo>
                  <a:cubicBezTo>
                    <a:pt x="0" y="3407"/>
                    <a:pt x="490" y="4612"/>
                    <a:pt x="1537" y="5049"/>
                  </a:cubicBezTo>
                  <a:lnTo>
                    <a:pt x="1552" y="5049"/>
                  </a:lnTo>
                  <a:lnTo>
                    <a:pt x="1544" y="5064"/>
                  </a:lnTo>
                  <a:cubicBezTo>
                    <a:pt x="1333" y="5568"/>
                    <a:pt x="1333" y="6126"/>
                    <a:pt x="1544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900" y="7858"/>
                    <a:pt x="3164" y="7911"/>
                    <a:pt x="3427" y="7911"/>
                  </a:cubicBezTo>
                  <a:cubicBezTo>
                    <a:pt x="3691" y="7911"/>
                    <a:pt x="3954" y="7858"/>
                    <a:pt x="4211" y="7753"/>
                  </a:cubicBezTo>
                  <a:cubicBezTo>
                    <a:pt x="4715" y="7542"/>
                    <a:pt x="5114" y="7150"/>
                    <a:pt x="5325" y="6653"/>
                  </a:cubicBezTo>
                  <a:lnTo>
                    <a:pt x="5333" y="6638"/>
                  </a:lnTo>
                  <a:lnTo>
                    <a:pt x="5348" y="6638"/>
                  </a:lnTo>
                  <a:cubicBezTo>
                    <a:pt x="5606" y="6746"/>
                    <a:pt x="5874" y="6798"/>
                    <a:pt x="6138" y="6798"/>
                  </a:cubicBezTo>
                  <a:cubicBezTo>
                    <a:pt x="6938" y="6798"/>
                    <a:pt x="7701" y="6326"/>
                    <a:pt x="8029" y="5538"/>
                  </a:cubicBezTo>
                  <a:cubicBezTo>
                    <a:pt x="8240" y="5041"/>
                    <a:pt x="8240" y="4484"/>
                    <a:pt x="8029" y="3972"/>
                  </a:cubicBezTo>
                  <a:cubicBezTo>
                    <a:pt x="7826" y="3467"/>
                    <a:pt x="7434" y="3068"/>
                    <a:pt x="6930" y="2857"/>
                  </a:cubicBezTo>
                  <a:lnTo>
                    <a:pt x="6915" y="2857"/>
                  </a:lnTo>
                  <a:lnTo>
                    <a:pt x="6922" y="2842"/>
                  </a:lnTo>
                  <a:cubicBezTo>
                    <a:pt x="7359" y="1795"/>
                    <a:pt x="6862" y="590"/>
                    <a:pt x="5822" y="160"/>
                  </a:cubicBezTo>
                  <a:cubicBezTo>
                    <a:pt x="5562" y="52"/>
                    <a:pt x="5293" y="0"/>
                    <a:pt x="50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30"/>
            <p:cNvSpPr/>
            <p:nvPr/>
          </p:nvSpPr>
          <p:spPr>
            <a:xfrm>
              <a:off x="1327275" y="1930775"/>
              <a:ext cx="32775" cy="41175"/>
            </a:xfrm>
            <a:custGeom>
              <a:avLst/>
              <a:gdLst/>
              <a:ahLst/>
              <a:cxnLst/>
              <a:rect l="l" t="t" r="r" b="b"/>
              <a:pathLst>
                <a:path w="1311" h="1647" extrusionOk="0">
                  <a:moveTo>
                    <a:pt x="498" y="0"/>
                  </a:moveTo>
                  <a:cubicBezTo>
                    <a:pt x="443" y="0"/>
                    <a:pt x="387" y="11"/>
                    <a:pt x="332" y="33"/>
                  </a:cubicBezTo>
                  <a:cubicBezTo>
                    <a:pt x="113" y="123"/>
                    <a:pt x="0" y="379"/>
                    <a:pt x="98" y="598"/>
                  </a:cubicBezTo>
                  <a:lnTo>
                    <a:pt x="415" y="1381"/>
                  </a:lnTo>
                  <a:cubicBezTo>
                    <a:pt x="483" y="1546"/>
                    <a:pt x="646" y="1647"/>
                    <a:pt x="816" y="1647"/>
                  </a:cubicBezTo>
                  <a:cubicBezTo>
                    <a:pt x="871" y="1647"/>
                    <a:pt x="926" y="1636"/>
                    <a:pt x="980" y="1614"/>
                  </a:cubicBezTo>
                  <a:cubicBezTo>
                    <a:pt x="1206" y="1524"/>
                    <a:pt x="1311" y="1268"/>
                    <a:pt x="1221" y="1050"/>
                  </a:cubicBezTo>
                  <a:lnTo>
                    <a:pt x="897" y="266"/>
                  </a:lnTo>
                  <a:cubicBezTo>
                    <a:pt x="828" y="101"/>
                    <a:pt x="669" y="0"/>
                    <a:pt x="4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30"/>
            <p:cNvSpPr/>
            <p:nvPr/>
          </p:nvSpPr>
          <p:spPr>
            <a:xfrm>
              <a:off x="1326150" y="1928400"/>
              <a:ext cx="35050" cy="45950"/>
            </a:xfrm>
            <a:custGeom>
              <a:avLst/>
              <a:gdLst/>
              <a:ahLst/>
              <a:cxnLst/>
              <a:rect l="l" t="t" r="r" b="b"/>
              <a:pathLst>
                <a:path w="1402" h="1838" extrusionOk="0">
                  <a:moveTo>
                    <a:pt x="543" y="188"/>
                  </a:moveTo>
                  <a:cubicBezTo>
                    <a:pt x="678" y="188"/>
                    <a:pt x="806" y="271"/>
                    <a:pt x="859" y="399"/>
                  </a:cubicBezTo>
                  <a:lnTo>
                    <a:pt x="1175" y="1175"/>
                  </a:lnTo>
                  <a:cubicBezTo>
                    <a:pt x="1213" y="1265"/>
                    <a:pt x="1213" y="1355"/>
                    <a:pt x="1175" y="1438"/>
                  </a:cubicBezTo>
                  <a:cubicBezTo>
                    <a:pt x="1138" y="1521"/>
                    <a:pt x="1077" y="1589"/>
                    <a:pt x="987" y="1619"/>
                  </a:cubicBezTo>
                  <a:cubicBezTo>
                    <a:pt x="945" y="1638"/>
                    <a:pt x="902" y="1647"/>
                    <a:pt x="859" y="1647"/>
                  </a:cubicBezTo>
                  <a:cubicBezTo>
                    <a:pt x="816" y="1647"/>
                    <a:pt x="772" y="1638"/>
                    <a:pt x="731" y="1619"/>
                  </a:cubicBezTo>
                  <a:cubicBezTo>
                    <a:pt x="648" y="1589"/>
                    <a:pt x="580" y="1521"/>
                    <a:pt x="543" y="1438"/>
                  </a:cubicBezTo>
                  <a:lnTo>
                    <a:pt x="226" y="663"/>
                  </a:lnTo>
                  <a:cubicBezTo>
                    <a:pt x="196" y="572"/>
                    <a:pt x="196" y="482"/>
                    <a:pt x="226" y="399"/>
                  </a:cubicBezTo>
                  <a:cubicBezTo>
                    <a:pt x="264" y="316"/>
                    <a:pt x="332" y="248"/>
                    <a:pt x="414" y="218"/>
                  </a:cubicBezTo>
                  <a:cubicBezTo>
                    <a:pt x="452" y="196"/>
                    <a:pt x="497" y="188"/>
                    <a:pt x="543" y="188"/>
                  </a:cubicBezTo>
                  <a:close/>
                  <a:moveTo>
                    <a:pt x="535" y="1"/>
                  </a:moveTo>
                  <a:cubicBezTo>
                    <a:pt x="470" y="1"/>
                    <a:pt x="403" y="12"/>
                    <a:pt x="339" y="37"/>
                  </a:cubicBezTo>
                  <a:cubicBezTo>
                    <a:pt x="211" y="98"/>
                    <a:pt x="106" y="196"/>
                    <a:pt x="53" y="324"/>
                  </a:cubicBezTo>
                  <a:cubicBezTo>
                    <a:pt x="0" y="459"/>
                    <a:pt x="0" y="602"/>
                    <a:pt x="53" y="730"/>
                  </a:cubicBezTo>
                  <a:lnTo>
                    <a:pt x="369" y="1506"/>
                  </a:lnTo>
                  <a:cubicBezTo>
                    <a:pt x="422" y="1642"/>
                    <a:pt x="527" y="1740"/>
                    <a:pt x="655" y="1792"/>
                  </a:cubicBezTo>
                  <a:cubicBezTo>
                    <a:pt x="723" y="1822"/>
                    <a:pt x="791" y="1838"/>
                    <a:pt x="859" y="1838"/>
                  </a:cubicBezTo>
                  <a:cubicBezTo>
                    <a:pt x="927" y="1838"/>
                    <a:pt x="994" y="1822"/>
                    <a:pt x="1062" y="1800"/>
                  </a:cubicBezTo>
                  <a:cubicBezTo>
                    <a:pt x="1190" y="1740"/>
                    <a:pt x="1296" y="1642"/>
                    <a:pt x="1348" y="1514"/>
                  </a:cubicBezTo>
                  <a:cubicBezTo>
                    <a:pt x="1401" y="1378"/>
                    <a:pt x="1401" y="1235"/>
                    <a:pt x="1348" y="1107"/>
                  </a:cubicBezTo>
                  <a:lnTo>
                    <a:pt x="1032" y="331"/>
                  </a:lnTo>
                  <a:cubicBezTo>
                    <a:pt x="946" y="124"/>
                    <a:pt x="746" y="1"/>
                    <a:pt x="53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30"/>
            <p:cNvSpPr/>
            <p:nvPr/>
          </p:nvSpPr>
          <p:spPr>
            <a:xfrm>
              <a:off x="1327650" y="1933075"/>
              <a:ext cx="16400" cy="22175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19" y="1"/>
                  </a:moveTo>
                  <a:cubicBezTo>
                    <a:pt x="68" y="114"/>
                    <a:pt x="0" y="325"/>
                    <a:pt x="83" y="506"/>
                  </a:cubicBezTo>
                  <a:lnTo>
                    <a:pt x="174" y="739"/>
                  </a:lnTo>
                  <a:cubicBezTo>
                    <a:pt x="213" y="830"/>
                    <a:pt x="300" y="886"/>
                    <a:pt x="392" y="886"/>
                  </a:cubicBezTo>
                  <a:cubicBezTo>
                    <a:pt x="422" y="886"/>
                    <a:pt x="453" y="880"/>
                    <a:pt x="483" y="867"/>
                  </a:cubicBezTo>
                  <a:cubicBezTo>
                    <a:pt x="603" y="822"/>
                    <a:pt x="656" y="686"/>
                    <a:pt x="611" y="566"/>
                  </a:cubicBezTo>
                  <a:lnTo>
                    <a:pt x="437" y="144"/>
                  </a:lnTo>
                  <a:cubicBezTo>
                    <a:pt x="400" y="54"/>
                    <a:pt x="309" y="1"/>
                    <a:pt x="21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30"/>
            <p:cNvSpPr/>
            <p:nvPr/>
          </p:nvSpPr>
          <p:spPr>
            <a:xfrm>
              <a:off x="1325200" y="1930650"/>
              <a:ext cx="20750" cy="26950"/>
            </a:xfrm>
            <a:custGeom>
              <a:avLst/>
              <a:gdLst/>
              <a:ahLst/>
              <a:cxnLst/>
              <a:rect l="l" t="t" r="r" b="b"/>
              <a:pathLst>
                <a:path w="830" h="1078" extrusionOk="0">
                  <a:moveTo>
                    <a:pt x="347" y="196"/>
                  </a:moveTo>
                  <a:cubicBezTo>
                    <a:pt x="392" y="203"/>
                    <a:pt x="430" y="234"/>
                    <a:pt x="445" y="279"/>
                  </a:cubicBezTo>
                  <a:lnTo>
                    <a:pt x="618" y="693"/>
                  </a:lnTo>
                  <a:cubicBezTo>
                    <a:pt x="633" y="731"/>
                    <a:pt x="633" y="768"/>
                    <a:pt x="618" y="806"/>
                  </a:cubicBezTo>
                  <a:cubicBezTo>
                    <a:pt x="603" y="836"/>
                    <a:pt x="581" y="866"/>
                    <a:pt x="543" y="881"/>
                  </a:cubicBezTo>
                  <a:cubicBezTo>
                    <a:pt x="524" y="889"/>
                    <a:pt x="505" y="893"/>
                    <a:pt x="487" y="893"/>
                  </a:cubicBezTo>
                  <a:cubicBezTo>
                    <a:pt x="469" y="893"/>
                    <a:pt x="452" y="889"/>
                    <a:pt x="437" y="881"/>
                  </a:cubicBezTo>
                  <a:cubicBezTo>
                    <a:pt x="400" y="866"/>
                    <a:pt x="377" y="836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2" y="286"/>
                    <a:pt x="347" y="196"/>
                  </a:cubicBezTo>
                  <a:close/>
                  <a:moveTo>
                    <a:pt x="309" y="0"/>
                  </a:moveTo>
                  <a:cubicBezTo>
                    <a:pt x="294" y="0"/>
                    <a:pt x="272" y="8"/>
                    <a:pt x="257" y="23"/>
                  </a:cubicBezTo>
                  <a:cubicBezTo>
                    <a:pt x="68" y="166"/>
                    <a:pt x="1" y="422"/>
                    <a:pt x="91" y="640"/>
                  </a:cubicBezTo>
                  <a:lnTo>
                    <a:pt x="189" y="874"/>
                  </a:lnTo>
                  <a:cubicBezTo>
                    <a:pt x="219" y="957"/>
                    <a:pt x="279" y="1017"/>
                    <a:pt x="362" y="1055"/>
                  </a:cubicBezTo>
                  <a:cubicBezTo>
                    <a:pt x="407" y="1070"/>
                    <a:pt x="445" y="1077"/>
                    <a:pt x="490" y="1077"/>
                  </a:cubicBezTo>
                  <a:cubicBezTo>
                    <a:pt x="535" y="1077"/>
                    <a:pt x="573" y="1070"/>
                    <a:pt x="618" y="1055"/>
                  </a:cubicBezTo>
                  <a:cubicBezTo>
                    <a:pt x="693" y="1017"/>
                    <a:pt x="761" y="957"/>
                    <a:pt x="791" y="874"/>
                  </a:cubicBezTo>
                  <a:cubicBezTo>
                    <a:pt x="829" y="798"/>
                    <a:pt x="829" y="708"/>
                    <a:pt x="791" y="625"/>
                  </a:cubicBezTo>
                  <a:lnTo>
                    <a:pt x="626" y="203"/>
                  </a:lnTo>
                  <a:cubicBezTo>
                    <a:pt x="573" y="83"/>
                    <a:pt x="445" y="0"/>
                    <a:pt x="30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30"/>
            <p:cNvSpPr/>
            <p:nvPr/>
          </p:nvSpPr>
          <p:spPr>
            <a:xfrm>
              <a:off x="1299400" y="1942250"/>
              <a:ext cx="32600" cy="41200"/>
            </a:xfrm>
            <a:custGeom>
              <a:avLst/>
              <a:gdLst/>
              <a:ahLst/>
              <a:cxnLst/>
              <a:rect l="l" t="t" r="r" b="b"/>
              <a:pathLst>
                <a:path w="1304" h="1648" extrusionOk="0">
                  <a:moveTo>
                    <a:pt x="492" y="1"/>
                  </a:moveTo>
                  <a:cubicBezTo>
                    <a:pt x="436" y="1"/>
                    <a:pt x="379" y="11"/>
                    <a:pt x="325" y="33"/>
                  </a:cubicBezTo>
                  <a:cubicBezTo>
                    <a:pt x="106" y="124"/>
                    <a:pt x="1" y="380"/>
                    <a:pt x="91" y="598"/>
                  </a:cubicBezTo>
                  <a:lnTo>
                    <a:pt x="407" y="1374"/>
                  </a:lnTo>
                  <a:cubicBezTo>
                    <a:pt x="476" y="1545"/>
                    <a:pt x="640" y="1647"/>
                    <a:pt x="810" y="1647"/>
                  </a:cubicBezTo>
                  <a:cubicBezTo>
                    <a:pt x="864" y="1647"/>
                    <a:pt x="919" y="1637"/>
                    <a:pt x="972" y="1615"/>
                  </a:cubicBezTo>
                  <a:cubicBezTo>
                    <a:pt x="1198" y="1525"/>
                    <a:pt x="1304" y="1268"/>
                    <a:pt x="1213" y="1050"/>
                  </a:cubicBezTo>
                  <a:lnTo>
                    <a:pt x="897" y="267"/>
                  </a:lnTo>
                  <a:cubicBezTo>
                    <a:pt x="829" y="101"/>
                    <a:pt x="665" y="1"/>
                    <a:pt x="4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30"/>
            <p:cNvSpPr/>
            <p:nvPr/>
          </p:nvSpPr>
          <p:spPr>
            <a:xfrm>
              <a:off x="1296775" y="1939850"/>
              <a:ext cx="37875" cy="45975"/>
            </a:xfrm>
            <a:custGeom>
              <a:avLst/>
              <a:gdLst/>
              <a:ahLst/>
              <a:cxnLst/>
              <a:rect l="l" t="t" r="r" b="b"/>
              <a:pathLst>
                <a:path w="1515" h="1839" extrusionOk="0">
                  <a:moveTo>
                    <a:pt x="595" y="189"/>
                  </a:moveTo>
                  <a:cubicBezTo>
                    <a:pt x="640" y="189"/>
                    <a:pt x="686" y="197"/>
                    <a:pt x="731" y="220"/>
                  </a:cubicBezTo>
                  <a:cubicBezTo>
                    <a:pt x="814" y="250"/>
                    <a:pt x="881" y="318"/>
                    <a:pt x="912" y="400"/>
                  </a:cubicBezTo>
                  <a:lnTo>
                    <a:pt x="1228" y="1176"/>
                  </a:lnTo>
                  <a:cubicBezTo>
                    <a:pt x="1303" y="1349"/>
                    <a:pt x="1220" y="1553"/>
                    <a:pt x="1047" y="1621"/>
                  </a:cubicBezTo>
                  <a:cubicBezTo>
                    <a:pt x="1006" y="1639"/>
                    <a:pt x="961" y="1649"/>
                    <a:pt x="915" y="1649"/>
                  </a:cubicBezTo>
                  <a:cubicBezTo>
                    <a:pt x="870" y="1649"/>
                    <a:pt x="825" y="1639"/>
                    <a:pt x="784" y="1621"/>
                  </a:cubicBezTo>
                  <a:cubicBezTo>
                    <a:pt x="701" y="1590"/>
                    <a:pt x="633" y="1523"/>
                    <a:pt x="603" y="1440"/>
                  </a:cubicBezTo>
                  <a:lnTo>
                    <a:pt x="279" y="664"/>
                  </a:lnTo>
                  <a:cubicBezTo>
                    <a:pt x="211" y="483"/>
                    <a:pt x="294" y="287"/>
                    <a:pt x="467" y="212"/>
                  </a:cubicBezTo>
                  <a:cubicBezTo>
                    <a:pt x="512" y="197"/>
                    <a:pt x="550" y="189"/>
                    <a:pt x="595" y="189"/>
                  </a:cubicBezTo>
                  <a:close/>
                  <a:moveTo>
                    <a:pt x="592" y="0"/>
                  </a:moveTo>
                  <a:cubicBezTo>
                    <a:pt x="527" y="0"/>
                    <a:pt x="461" y="13"/>
                    <a:pt x="399" y="39"/>
                  </a:cubicBezTo>
                  <a:cubicBezTo>
                    <a:pt x="128" y="152"/>
                    <a:pt x="0" y="461"/>
                    <a:pt x="106" y="732"/>
                  </a:cubicBezTo>
                  <a:lnTo>
                    <a:pt x="430" y="1508"/>
                  </a:lnTo>
                  <a:cubicBezTo>
                    <a:pt x="482" y="1643"/>
                    <a:pt x="580" y="1741"/>
                    <a:pt x="708" y="1794"/>
                  </a:cubicBezTo>
                  <a:cubicBezTo>
                    <a:pt x="776" y="1824"/>
                    <a:pt x="844" y="1839"/>
                    <a:pt x="919" y="1839"/>
                  </a:cubicBezTo>
                  <a:cubicBezTo>
                    <a:pt x="987" y="1839"/>
                    <a:pt x="1055" y="1824"/>
                    <a:pt x="1115" y="1801"/>
                  </a:cubicBezTo>
                  <a:cubicBezTo>
                    <a:pt x="1386" y="1688"/>
                    <a:pt x="1514" y="1380"/>
                    <a:pt x="1409" y="1108"/>
                  </a:cubicBezTo>
                  <a:lnTo>
                    <a:pt x="1085" y="333"/>
                  </a:lnTo>
                  <a:cubicBezTo>
                    <a:pt x="1032" y="197"/>
                    <a:pt x="934" y="99"/>
                    <a:pt x="799" y="46"/>
                  </a:cubicBezTo>
                  <a:cubicBezTo>
                    <a:pt x="732" y="15"/>
                    <a:pt x="662" y="0"/>
                    <a:pt x="59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30"/>
            <p:cNvSpPr/>
            <p:nvPr/>
          </p:nvSpPr>
          <p:spPr>
            <a:xfrm>
              <a:off x="1299775" y="1944550"/>
              <a:ext cx="16400" cy="22175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27" y="1"/>
                  </a:moveTo>
                  <a:cubicBezTo>
                    <a:pt x="222" y="1"/>
                    <a:pt x="217" y="1"/>
                    <a:pt x="212" y="1"/>
                  </a:cubicBezTo>
                  <a:cubicBezTo>
                    <a:pt x="61" y="114"/>
                    <a:pt x="1" y="325"/>
                    <a:pt x="76" y="506"/>
                  </a:cubicBezTo>
                  <a:lnTo>
                    <a:pt x="174" y="740"/>
                  </a:lnTo>
                  <a:cubicBezTo>
                    <a:pt x="208" y="830"/>
                    <a:pt x="293" y="887"/>
                    <a:pt x="385" y="887"/>
                  </a:cubicBezTo>
                  <a:cubicBezTo>
                    <a:pt x="415" y="887"/>
                    <a:pt x="445" y="881"/>
                    <a:pt x="475" y="868"/>
                  </a:cubicBezTo>
                  <a:cubicBezTo>
                    <a:pt x="596" y="822"/>
                    <a:pt x="656" y="687"/>
                    <a:pt x="603" y="566"/>
                  </a:cubicBezTo>
                  <a:lnTo>
                    <a:pt x="430" y="145"/>
                  </a:lnTo>
                  <a:cubicBezTo>
                    <a:pt x="394" y="59"/>
                    <a:pt x="312" y="1"/>
                    <a:pt x="2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30"/>
            <p:cNvSpPr/>
            <p:nvPr/>
          </p:nvSpPr>
          <p:spPr>
            <a:xfrm>
              <a:off x="1297150" y="1942125"/>
              <a:ext cx="21675" cy="26950"/>
            </a:xfrm>
            <a:custGeom>
              <a:avLst/>
              <a:gdLst/>
              <a:ahLst/>
              <a:cxnLst/>
              <a:rect l="l" t="t" r="r" b="b"/>
              <a:pathLst>
                <a:path w="867" h="1078" extrusionOk="0">
                  <a:moveTo>
                    <a:pt x="347" y="196"/>
                  </a:moveTo>
                  <a:cubicBezTo>
                    <a:pt x="392" y="204"/>
                    <a:pt x="430" y="234"/>
                    <a:pt x="452" y="279"/>
                  </a:cubicBezTo>
                  <a:lnTo>
                    <a:pt x="625" y="694"/>
                  </a:lnTo>
                  <a:cubicBezTo>
                    <a:pt x="648" y="769"/>
                    <a:pt x="618" y="852"/>
                    <a:pt x="543" y="882"/>
                  </a:cubicBezTo>
                  <a:cubicBezTo>
                    <a:pt x="526" y="889"/>
                    <a:pt x="509" y="892"/>
                    <a:pt x="493" y="892"/>
                  </a:cubicBezTo>
                  <a:cubicBezTo>
                    <a:pt x="438" y="892"/>
                    <a:pt x="385" y="858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9" y="287"/>
                    <a:pt x="347" y="196"/>
                  </a:cubicBezTo>
                  <a:close/>
                  <a:moveTo>
                    <a:pt x="317" y="1"/>
                  </a:moveTo>
                  <a:cubicBezTo>
                    <a:pt x="294" y="1"/>
                    <a:pt x="271" y="8"/>
                    <a:pt x="256" y="23"/>
                  </a:cubicBezTo>
                  <a:cubicBezTo>
                    <a:pt x="68" y="166"/>
                    <a:pt x="0" y="422"/>
                    <a:pt x="91" y="641"/>
                  </a:cubicBezTo>
                  <a:lnTo>
                    <a:pt x="189" y="874"/>
                  </a:lnTo>
                  <a:cubicBezTo>
                    <a:pt x="241" y="1002"/>
                    <a:pt x="362" y="1078"/>
                    <a:pt x="490" y="1078"/>
                  </a:cubicBezTo>
                  <a:cubicBezTo>
                    <a:pt x="535" y="1078"/>
                    <a:pt x="573" y="1070"/>
                    <a:pt x="618" y="1055"/>
                  </a:cubicBezTo>
                  <a:cubicBezTo>
                    <a:pt x="784" y="987"/>
                    <a:pt x="866" y="791"/>
                    <a:pt x="799" y="626"/>
                  </a:cubicBezTo>
                  <a:lnTo>
                    <a:pt x="625" y="204"/>
                  </a:lnTo>
                  <a:cubicBezTo>
                    <a:pt x="573" y="76"/>
                    <a:pt x="452" y="1"/>
                    <a:pt x="31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30"/>
            <p:cNvSpPr/>
            <p:nvPr/>
          </p:nvSpPr>
          <p:spPr>
            <a:xfrm>
              <a:off x="1308825" y="1946825"/>
              <a:ext cx="13575" cy="13775"/>
            </a:xfrm>
            <a:custGeom>
              <a:avLst/>
              <a:gdLst/>
              <a:ahLst/>
              <a:cxnLst/>
              <a:rect l="l" t="t" r="r" b="b"/>
              <a:pathLst>
                <a:path w="543" h="551" extrusionOk="0">
                  <a:moveTo>
                    <a:pt x="347" y="1"/>
                  </a:moveTo>
                  <a:lnTo>
                    <a:pt x="0" y="400"/>
                  </a:lnTo>
                  <a:lnTo>
                    <a:pt x="543" y="551"/>
                  </a:lnTo>
                  <a:lnTo>
                    <a:pt x="543" y="551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30"/>
            <p:cNvSpPr/>
            <p:nvPr/>
          </p:nvSpPr>
          <p:spPr>
            <a:xfrm>
              <a:off x="1335750" y="1934225"/>
              <a:ext cx="13400" cy="13775"/>
            </a:xfrm>
            <a:custGeom>
              <a:avLst/>
              <a:gdLst/>
              <a:ahLst/>
              <a:cxnLst/>
              <a:rect l="l" t="t" r="r" b="b"/>
              <a:pathLst>
                <a:path w="536" h="551" extrusionOk="0">
                  <a:moveTo>
                    <a:pt x="347" y="0"/>
                  </a:moveTo>
                  <a:lnTo>
                    <a:pt x="0" y="39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30"/>
            <p:cNvSpPr/>
            <p:nvPr/>
          </p:nvSpPr>
          <p:spPr>
            <a:xfrm>
              <a:off x="1335000" y="1977625"/>
              <a:ext cx="8125" cy="4725"/>
            </a:xfrm>
            <a:custGeom>
              <a:avLst/>
              <a:gdLst/>
              <a:ahLst/>
              <a:cxnLst/>
              <a:rect l="l" t="t" r="r" b="b"/>
              <a:pathLst>
                <a:path w="325" h="189" extrusionOk="0">
                  <a:moveTo>
                    <a:pt x="227" y="1"/>
                  </a:moveTo>
                  <a:cubicBezTo>
                    <a:pt x="197" y="1"/>
                    <a:pt x="163" y="7"/>
                    <a:pt x="128" y="19"/>
                  </a:cubicBezTo>
                  <a:cubicBezTo>
                    <a:pt x="53" y="49"/>
                    <a:pt x="0" y="110"/>
                    <a:pt x="15" y="155"/>
                  </a:cubicBezTo>
                  <a:cubicBezTo>
                    <a:pt x="28" y="177"/>
                    <a:pt x="59" y="188"/>
                    <a:pt x="100" y="188"/>
                  </a:cubicBezTo>
                  <a:cubicBezTo>
                    <a:pt x="128" y="188"/>
                    <a:pt x="161" y="182"/>
                    <a:pt x="196" y="170"/>
                  </a:cubicBezTo>
                  <a:cubicBezTo>
                    <a:pt x="271" y="140"/>
                    <a:pt x="324" y="79"/>
                    <a:pt x="309" y="34"/>
                  </a:cubicBezTo>
                  <a:cubicBezTo>
                    <a:pt x="300" y="12"/>
                    <a:pt x="268" y="1"/>
                    <a:pt x="22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30"/>
            <p:cNvSpPr/>
            <p:nvPr/>
          </p:nvSpPr>
          <p:spPr>
            <a:xfrm>
              <a:off x="1332350" y="1975225"/>
              <a:ext cx="12825" cy="9475"/>
            </a:xfrm>
            <a:custGeom>
              <a:avLst/>
              <a:gdLst/>
              <a:ahLst/>
              <a:cxnLst/>
              <a:rect l="l" t="t" r="r" b="b"/>
              <a:pathLst>
                <a:path w="513" h="379" extrusionOk="0">
                  <a:moveTo>
                    <a:pt x="329" y="0"/>
                  </a:moveTo>
                  <a:cubicBezTo>
                    <a:pt x="290" y="0"/>
                    <a:pt x="247" y="13"/>
                    <a:pt x="204" y="25"/>
                  </a:cubicBezTo>
                  <a:cubicBezTo>
                    <a:pt x="69" y="85"/>
                    <a:pt x="1" y="191"/>
                    <a:pt x="38" y="288"/>
                  </a:cubicBezTo>
                  <a:cubicBezTo>
                    <a:pt x="61" y="341"/>
                    <a:pt x="114" y="371"/>
                    <a:pt x="182" y="379"/>
                  </a:cubicBezTo>
                  <a:lnTo>
                    <a:pt x="204" y="379"/>
                  </a:lnTo>
                  <a:cubicBezTo>
                    <a:pt x="242" y="379"/>
                    <a:pt x="287" y="371"/>
                    <a:pt x="332" y="349"/>
                  </a:cubicBezTo>
                  <a:cubicBezTo>
                    <a:pt x="415" y="319"/>
                    <a:pt x="475" y="266"/>
                    <a:pt x="498" y="206"/>
                  </a:cubicBezTo>
                  <a:cubicBezTo>
                    <a:pt x="513" y="168"/>
                    <a:pt x="513" y="130"/>
                    <a:pt x="498" y="93"/>
                  </a:cubicBezTo>
                  <a:cubicBezTo>
                    <a:pt x="475" y="40"/>
                    <a:pt x="430" y="10"/>
                    <a:pt x="355" y="2"/>
                  </a:cubicBezTo>
                  <a:cubicBezTo>
                    <a:pt x="346" y="1"/>
                    <a:pt x="338" y="0"/>
                    <a:pt x="3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30"/>
            <p:cNvSpPr/>
            <p:nvPr/>
          </p:nvSpPr>
          <p:spPr>
            <a:xfrm>
              <a:off x="1362300" y="1965350"/>
              <a:ext cx="29775" cy="18300"/>
            </a:xfrm>
            <a:custGeom>
              <a:avLst/>
              <a:gdLst/>
              <a:ahLst/>
              <a:cxnLst/>
              <a:rect l="l" t="t" r="r" b="b"/>
              <a:pathLst>
                <a:path w="1191" h="732" extrusionOk="0">
                  <a:moveTo>
                    <a:pt x="817" y="0"/>
                  </a:moveTo>
                  <a:cubicBezTo>
                    <a:pt x="714" y="0"/>
                    <a:pt x="595" y="24"/>
                    <a:pt x="475" y="73"/>
                  </a:cubicBezTo>
                  <a:cubicBezTo>
                    <a:pt x="181" y="194"/>
                    <a:pt x="0" y="420"/>
                    <a:pt x="68" y="578"/>
                  </a:cubicBezTo>
                  <a:cubicBezTo>
                    <a:pt x="109" y="678"/>
                    <a:pt x="230" y="731"/>
                    <a:pt x="384" y="731"/>
                  </a:cubicBezTo>
                  <a:cubicBezTo>
                    <a:pt x="485" y="731"/>
                    <a:pt x="600" y="709"/>
                    <a:pt x="716" y="661"/>
                  </a:cubicBezTo>
                  <a:cubicBezTo>
                    <a:pt x="1010" y="540"/>
                    <a:pt x="1190" y="314"/>
                    <a:pt x="1123" y="149"/>
                  </a:cubicBezTo>
                  <a:cubicBezTo>
                    <a:pt x="1083" y="51"/>
                    <a:pt x="966" y="0"/>
                    <a:pt x="817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30"/>
            <p:cNvSpPr/>
            <p:nvPr/>
          </p:nvSpPr>
          <p:spPr>
            <a:xfrm>
              <a:off x="1360600" y="1962925"/>
              <a:ext cx="33175" cy="23100"/>
            </a:xfrm>
            <a:custGeom>
              <a:avLst/>
              <a:gdLst/>
              <a:ahLst/>
              <a:cxnLst/>
              <a:rect l="l" t="t" r="r" b="b"/>
              <a:pathLst>
                <a:path w="1327" h="924" extrusionOk="0">
                  <a:moveTo>
                    <a:pt x="942" y="193"/>
                  </a:moveTo>
                  <a:cubicBezTo>
                    <a:pt x="1025" y="208"/>
                    <a:pt x="1085" y="238"/>
                    <a:pt x="1100" y="283"/>
                  </a:cubicBezTo>
                  <a:cubicBezTo>
                    <a:pt x="1123" y="328"/>
                    <a:pt x="1100" y="389"/>
                    <a:pt x="1048" y="457"/>
                  </a:cubicBezTo>
                  <a:cubicBezTo>
                    <a:pt x="980" y="539"/>
                    <a:pt x="874" y="615"/>
                    <a:pt x="746" y="667"/>
                  </a:cubicBezTo>
                  <a:cubicBezTo>
                    <a:pt x="650" y="709"/>
                    <a:pt x="545" y="732"/>
                    <a:pt x="453" y="732"/>
                  </a:cubicBezTo>
                  <a:cubicBezTo>
                    <a:pt x="429" y="732"/>
                    <a:pt x="406" y="731"/>
                    <a:pt x="385" y="728"/>
                  </a:cubicBezTo>
                  <a:cubicBezTo>
                    <a:pt x="302" y="720"/>
                    <a:pt x="242" y="690"/>
                    <a:pt x="219" y="645"/>
                  </a:cubicBezTo>
                  <a:cubicBezTo>
                    <a:pt x="204" y="600"/>
                    <a:pt x="227" y="532"/>
                    <a:pt x="279" y="464"/>
                  </a:cubicBezTo>
                  <a:cubicBezTo>
                    <a:pt x="347" y="381"/>
                    <a:pt x="453" y="306"/>
                    <a:pt x="581" y="253"/>
                  </a:cubicBezTo>
                  <a:cubicBezTo>
                    <a:pt x="678" y="216"/>
                    <a:pt x="784" y="193"/>
                    <a:pt x="882" y="193"/>
                  </a:cubicBezTo>
                  <a:close/>
                  <a:moveTo>
                    <a:pt x="890" y="1"/>
                  </a:moveTo>
                  <a:cubicBezTo>
                    <a:pt x="767" y="1"/>
                    <a:pt x="636" y="30"/>
                    <a:pt x="505" y="80"/>
                  </a:cubicBezTo>
                  <a:cubicBezTo>
                    <a:pt x="355" y="148"/>
                    <a:pt x="219" y="238"/>
                    <a:pt x="129" y="351"/>
                  </a:cubicBezTo>
                  <a:cubicBezTo>
                    <a:pt x="31" y="472"/>
                    <a:pt x="1" y="600"/>
                    <a:pt x="46" y="713"/>
                  </a:cubicBezTo>
                  <a:cubicBezTo>
                    <a:pt x="91" y="826"/>
                    <a:pt x="204" y="893"/>
                    <a:pt x="362" y="916"/>
                  </a:cubicBezTo>
                  <a:cubicBezTo>
                    <a:pt x="392" y="916"/>
                    <a:pt x="422" y="924"/>
                    <a:pt x="445" y="924"/>
                  </a:cubicBezTo>
                  <a:cubicBezTo>
                    <a:pt x="566" y="924"/>
                    <a:pt x="694" y="893"/>
                    <a:pt x="822" y="841"/>
                  </a:cubicBezTo>
                  <a:cubicBezTo>
                    <a:pt x="972" y="780"/>
                    <a:pt x="1108" y="683"/>
                    <a:pt x="1198" y="577"/>
                  </a:cubicBezTo>
                  <a:cubicBezTo>
                    <a:pt x="1296" y="449"/>
                    <a:pt x="1326" y="321"/>
                    <a:pt x="1281" y="208"/>
                  </a:cubicBezTo>
                  <a:cubicBezTo>
                    <a:pt x="1228" y="95"/>
                    <a:pt x="1123" y="27"/>
                    <a:pt x="965" y="5"/>
                  </a:cubicBezTo>
                  <a:cubicBezTo>
                    <a:pt x="940" y="2"/>
                    <a:pt x="915" y="1"/>
                    <a:pt x="89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30"/>
            <p:cNvSpPr/>
            <p:nvPr/>
          </p:nvSpPr>
          <p:spPr>
            <a:xfrm>
              <a:off x="1366450" y="1972100"/>
              <a:ext cx="8500" cy="5225"/>
            </a:xfrm>
            <a:custGeom>
              <a:avLst/>
              <a:gdLst/>
              <a:ahLst/>
              <a:cxnLst/>
              <a:rect l="l" t="t" r="r" b="b"/>
              <a:pathLst>
                <a:path w="340" h="209" extrusionOk="0">
                  <a:moveTo>
                    <a:pt x="229" y="0"/>
                  </a:moveTo>
                  <a:cubicBezTo>
                    <a:pt x="200" y="0"/>
                    <a:pt x="168" y="7"/>
                    <a:pt x="136" y="22"/>
                  </a:cubicBezTo>
                  <a:cubicBezTo>
                    <a:pt x="53" y="52"/>
                    <a:pt x="0" y="120"/>
                    <a:pt x="15" y="165"/>
                  </a:cubicBezTo>
                  <a:cubicBezTo>
                    <a:pt x="29" y="192"/>
                    <a:pt x="65" y="209"/>
                    <a:pt x="110" y="209"/>
                  </a:cubicBezTo>
                  <a:cubicBezTo>
                    <a:pt x="139" y="209"/>
                    <a:pt x="171" y="202"/>
                    <a:pt x="203" y="187"/>
                  </a:cubicBezTo>
                  <a:cubicBezTo>
                    <a:pt x="286" y="150"/>
                    <a:pt x="339" y="90"/>
                    <a:pt x="316" y="44"/>
                  </a:cubicBezTo>
                  <a:cubicBezTo>
                    <a:pt x="307" y="17"/>
                    <a:pt x="273" y="0"/>
                    <a:pt x="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30"/>
            <p:cNvSpPr/>
            <p:nvPr/>
          </p:nvSpPr>
          <p:spPr>
            <a:xfrm>
              <a:off x="1293200" y="1993650"/>
              <a:ext cx="29775" cy="18250"/>
            </a:xfrm>
            <a:custGeom>
              <a:avLst/>
              <a:gdLst/>
              <a:ahLst/>
              <a:cxnLst/>
              <a:rect l="l" t="t" r="r" b="b"/>
              <a:pathLst>
                <a:path w="1191" h="730" extrusionOk="0">
                  <a:moveTo>
                    <a:pt x="810" y="0"/>
                  </a:moveTo>
                  <a:cubicBezTo>
                    <a:pt x="708" y="0"/>
                    <a:pt x="592" y="23"/>
                    <a:pt x="475" y="71"/>
                  </a:cubicBezTo>
                  <a:cubicBezTo>
                    <a:pt x="181" y="192"/>
                    <a:pt x="0" y="418"/>
                    <a:pt x="68" y="583"/>
                  </a:cubicBezTo>
                  <a:cubicBezTo>
                    <a:pt x="109" y="678"/>
                    <a:pt x="228" y="730"/>
                    <a:pt x="380" y="730"/>
                  </a:cubicBezTo>
                  <a:cubicBezTo>
                    <a:pt x="482" y="730"/>
                    <a:pt x="598" y="707"/>
                    <a:pt x="716" y="659"/>
                  </a:cubicBezTo>
                  <a:cubicBezTo>
                    <a:pt x="1009" y="538"/>
                    <a:pt x="1190" y="312"/>
                    <a:pt x="1122" y="146"/>
                  </a:cubicBezTo>
                  <a:cubicBezTo>
                    <a:pt x="1082" y="52"/>
                    <a:pt x="962" y="0"/>
                    <a:pt x="810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30"/>
            <p:cNvSpPr/>
            <p:nvPr/>
          </p:nvSpPr>
          <p:spPr>
            <a:xfrm>
              <a:off x="1291500" y="1991350"/>
              <a:ext cx="33150" cy="22925"/>
            </a:xfrm>
            <a:custGeom>
              <a:avLst/>
              <a:gdLst/>
              <a:ahLst/>
              <a:cxnLst/>
              <a:rect l="l" t="t" r="r" b="b"/>
              <a:pathLst>
                <a:path w="1326" h="917" extrusionOk="0">
                  <a:moveTo>
                    <a:pt x="874" y="186"/>
                  </a:moveTo>
                  <a:cubicBezTo>
                    <a:pt x="897" y="186"/>
                    <a:pt x="919" y="186"/>
                    <a:pt x="942" y="193"/>
                  </a:cubicBezTo>
                  <a:cubicBezTo>
                    <a:pt x="1025" y="201"/>
                    <a:pt x="1085" y="231"/>
                    <a:pt x="1100" y="276"/>
                  </a:cubicBezTo>
                  <a:cubicBezTo>
                    <a:pt x="1123" y="321"/>
                    <a:pt x="1100" y="389"/>
                    <a:pt x="1047" y="457"/>
                  </a:cubicBezTo>
                  <a:cubicBezTo>
                    <a:pt x="979" y="540"/>
                    <a:pt x="874" y="615"/>
                    <a:pt x="746" y="668"/>
                  </a:cubicBezTo>
                  <a:cubicBezTo>
                    <a:pt x="641" y="707"/>
                    <a:pt x="524" y="729"/>
                    <a:pt x="426" y="729"/>
                  </a:cubicBezTo>
                  <a:cubicBezTo>
                    <a:pt x="412" y="729"/>
                    <a:pt x="398" y="729"/>
                    <a:pt x="384" y="728"/>
                  </a:cubicBezTo>
                  <a:cubicBezTo>
                    <a:pt x="302" y="713"/>
                    <a:pt x="241" y="683"/>
                    <a:pt x="219" y="638"/>
                  </a:cubicBezTo>
                  <a:cubicBezTo>
                    <a:pt x="204" y="592"/>
                    <a:pt x="226" y="532"/>
                    <a:pt x="279" y="464"/>
                  </a:cubicBezTo>
                  <a:cubicBezTo>
                    <a:pt x="347" y="382"/>
                    <a:pt x="452" y="299"/>
                    <a:pt x="580" y="254"/>
                  </a:cubicBezTo>
                  <a:cubicBezTo>
                    <a:pt x="678" y="208"/>
                    <a:pt x="784" y="186"/>
                    <a:pt x="874" y="186"/>
                  </a:cubicBezTo>
                  <a:close/>
                  <a:moveTo>
                    <a:pt x="879" y="1"/>
                  </a:moveTo>
                  <a:cubicBezTo>
                    <a:pt x="759" y="1"/>
                    <a:pt x="632" y="26"/>
                    <a:pt x="505" y="80"/>
                  </a:cubicBezTo>
                  <a:cubicBezTo>
                    <a:pt x="347" y="141"/>
                    <a:pt x="219" y="238"/>
                    <a:pt x="128" y="344"/>
                  </a:cubicBezTo>
                  <a:cubicBezTo>
                    <a:pt x="30" y="472"/>
                    <a:pt x="0" y="600"/>
                    <a:pt x="45" y="713"/>
                  </a:cubicBezTo>
                  <a:cubicBezTo>
                    <a:pt x="91" y="818"/>
                    <a:pt x="204" y="894"/>
                    <a:pt x="362" y="909"/>
                  </a:cubicBezTo>
                  <a:cubicBezTo>
                    <a:pt x="392" y="916"/>
                    <a:pt x="415" y="916"/>
                    <a:pt x="445" y="916"/>
                  </a:cubicBezTo>
                  <a:cubicBezTo>
                    <a:pt x="565" y="916"/>
                    <a:pt x="693" y="894"/>
                    <a:pt x="821" y="841"/>
                  </a:cubicBezTo>
                  <a:cubicBezTo>
                    <a:pt x="972" y="773"/>
                    <a:pt x="1108" y="683"/>
                    <a:pt x="1190" y="570"/>
                  </a:cubicBezTo>
                  <a:cubicBezTo>
                    <a:pt x="1296" y="449"/>
                    <a:pt x="1326" y="321"/>
                    <a:pt x="1273" y="208"/>
                  </a:cubicBezTo>
                  <a:cubicBezTo>
                    <a:pt x="1228" y="95"/>
                    <a:pt x="1115" y="20"/>
                    <a:pt x="964" y="5"/>
                  </a:cubicBezTo>
                  <a:cubicBezTo>
                    <a:pt x="936" y="2"/>
                    <a:pt x="908" y="1"/>
                    <a:pt x="8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30"/>
            <p:cNvSpPr/>
            <p:nvPr/>
          </p:nvSpPr>
          <p:spPr>
            <a:xfrm>
              <a:off x="1297700" y="2000625"/>
              <a:ext cx="8500" cy="5200"/>
            </a:xfrm>
            <a:custGeom>
              <a:avLst/>
              <a:gdLst/>
              <a:ahLst/>
              <a:cxnLst/>
              <a:rect l="l" t="t" r="r" b="b"/>
              <a:pathLst>
                <a:path w="340" h="208" extrusionOk="0">
                  <a:moveTo>
                    <a:pt x="231" y="0"/>
                  </a:moveTo>
                  <a:cubicBezTo>
                    <a:pt x="203" y="0"/>
                    <a:pt x="170" y="6"/>
                    <a:pt x="136" y="18"/>
                  </a:cubicBezTo>
                  <a:cubicBezTo>
                    <a:pt x="54" y="56"/>
                    <a:pt x="1" y="116"/>
                    <a:pt x="16" y="161"/>
                  </a:cubicBezTo>
                  <a:cubicBezTo>
                    <a:pt x="29" y="192"/>
                    <a:pt x="63" y="207"/>
                    <a:pt x="105" y="207"/>
                  </a:cubicBezTo>
                  <a:cubicBezTo>
                    <a:pt x="135" y="207"/>
                    <a:pt x="170" y="200"/>
                    <a:pt x="204" y="184"/>
                  </a:cubicBezTo>
                  <a:cubicBezTo>
                    <a:pt x="287" y="154"/>
                    <a:pt x="340" y="86"/>
                    <a:pt x="317" y="41"/>
                  </a:cubicBezTo>
                  <a:cubicBezTo>
                    <a:pt x="308" y="14"/>
                    <a:pt x="275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30"/>
            <p:cNvSpPr/>
            <p:nvPr/>
          </p:nvSpPr>
          <p:spPr>
            <a:xfrm>
              <a:off x="1329150" y="1981075"/>
              <a:ext cx="25450" cy="17375"/>
            </a:xfrm>
            <a:custGeom>
              <a:avLst/>
              <a:gdLst/>
              <a:ahLst/>
              <a:cxnLst/>
              <a:rect l="l" t="t" r="r" b="b"/>
              <a:pathLst>
                <a:path w="1018" h="695" extrusionOk="0">
                  <a:moveTo>
                    <a:pt x="905" y="1"/>
                  </a:moveTo>
                  <a:cubicBezTo>
                    <a:pt x="900" y="1"/>
                    <a:pt x="895" y="1"/>
                    <a:pt x="890" y="2"/>
                  </a:cubicBezTo>
                  <a:cubicBezTo>
                    <a:pt x="837" y="9"/>
                    <a:pt x="799" y="54"/>
                    <a:pt x="807" y="107"/>
                  </a:cubicBezTo>
                  <a:cubicBezTo>
                    <a:pt x="822" y="198"/>
                    <a:pt x="799" y="288"/>
                    <a:pt x="746" y="363"/>
                  </a:cubicBezTo>
                  <a:cubicBezTo>
                    <a:pt x="694" y="439"/>
                    <a:pt x="611" y="491"/>
                    <a:pt x="520" y="506"/>
                  </a:cubicBezTo>
                  <a:cubicBezTo>
                    <a:pt x="502" y="510"/>
                    <a:pt x="484" y="511"/>
                    <a:pt x="466" y="511"/>
                  </a:cubicBezTo>
                  <a:cubicBezTo>
                    <a:pt x="357" y="511"/>
                    <a:pt x="254" y="454"/>
                    <a:pt x="189" y="363"/>
                  </a:cubicBezTo>
                  <a:cubicBezTo>
                    <a:pt x="171" y="341"/>
                    <a:pt x="144" y="330"/>
                    <a:pt x="115" y="330"/>
                  </a:cubicBezTo>
                  <a:cubicBezTo>
                    <a:pt x="94" y="330"/>
                    <a:pt x="72" y="336"/>
                    <a:pt x="53" y="348"/>
                  </a:cubicBezTo>
                  <a:cubicBezTo>
                    <a:pt x="16" y="378"/>
                    <a:pt x="1" y="431"/>
                    <a:pt x="31" y="476"/>
                  </a:cubicBezTo>
                  <a:cubicBezTo>
                    <a:pt x="136" y="619"/>
                    <a:pt x="294" y="695"/>
                    <a:pt x="468" y="695"/>
                  </a:cubicBezTo>
                  <a:cubicBezTo>
                    <a:pt x="498" y="695"/>
                    <a:pt x="520" y="695"/>
                    <a:pt x="551" y="687"/>
                  </a:cubicBezTo>
                  <a:cubicBezTo>
                    <a:pt x="694" y="672"/>
                    <a:pt x="814" y="589"/>
                    <a:pt x="897" y="476"/>
                  </a:cubicBezTo>
                  <a:cubicBezTo>
                    <a:pt x="980" y="363"/>
                    <a:pt x="1018" y="220"/>
                    <a:pt x="995" y="77"/>
                  </a:cubicBezTo>
                  <a:cubicBezTo>
                    <a:pt x="988" y="30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30"/>
            <p:cNvSpPr/>
            <p:nvPr/>
          </p:nvSpPr>
          <p:spPr>
            <a:xfrm>
              <a:off x="1346850" y="1975750"/>
              <a:ext cx="14350" cy="10275"/>
            </a:xfrm>
            <a:custGeom>
              <a:avLst/>
              <a:gdLst/>
              <a:ahLst/>
              <a:cxnLst/>
              <a:rect l="l" t="t" r="r" b="b"/>
              <a:pathLst>
                <a:path w="574" h="411" extrusionOk="0">
                  <a:moveTo>
                    <a:pt x="105" y="0"/>
                  </a:moveTo>
                  <a:cubicBezTo>
                    <a:pt x="63" y="0"/>
                    <a:pt x="29" y="34"/>
                    <a:pt x="16" y="79"/>
                  </a:cubicBezTo>
                  <a:cubicBezTo>
                    <a:pt x="1" y="185"/>
                    <a:pt x="46" y="298"/>
                    <a:pt x="136" y="358"/>
                  </a:cubicBezTo>
                  <a:cubicBezTo>
                    <a:pt x="189" y="395"/>
                    <a:pt x="242" y="411"/>
                    <a:pt x="302" y="411"/>
                  </a:cubicBezTo>
                  <a:cubicBezTo>
                    <a:pt x="392" y="411"/>
                    <a:pt x="483" y="373"/>
                    <a:pt x="536" y="298"/>
                  </a:cubicBezTo>
                  <a:cubicBezTo>
                    <a:pt x="573" y="252"/>
                    <a:pt x="558" y="192"/>
                    <a:pt x="520" y="162"/>
                  </a:cubicBezTo>
                  <a:cubicBezTo>
                    <a:pt x="502" y="150"/>
                    <a:pt x="482" y="144"/>
                    <a:pt x="462" y="144"/>
                  </a:cubicBezTo>
                  <a:cubicBezTo>
                    <a:pt x="432" y="144"/>
                    <a:pt x="403" y="157"/>
                    <a:pt x="385" y="185"/>
                  </a:cubicBezTo>
                  <a:cubicBezTo>
                    <a:pt x="367" y="212"/>
                    <a:pt x="335" y="225"/>
                    <a:pt x="303" y="225"/>
                  </a:cubicBezTo>
                  <a:cubicBezTo>
                    <a:pt x="282" y="225"/>
                    <a:pt x="260" y="219"/>
                    <a:pt x="242" y="207"/>
                  </a:cubicBezTo>
                  <a:cubicBezTo>
                    <a:pt x="212" y="185"/>
                    <a:pt x="197" y="147"/>
                    <a:pt x="204" y="109"/>
                  </a:cubicBezTo>
                  <a:cubicBezTo>
                    <a:pt x="212" y="57"/>
                    <a:pt x="182" y="11"/>
                    <a:pt x="129" y="4"/>
                  </a:cubicBezTo>
                  <a:cubicBezTo>
                    <a:pt x="121" y="2"/>
                    <a:pt x="113" y="0"/>
                    <a:pt x="1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30"/>
            <p:cNvSpPr/>
            <p:nvPr/>
          </p:nvSpPr>
          <p:spPr>
            <a:xfrm>
              <a:off x="1323125" y="1983950"/>
              <a:ext cx="10950" cy="13550"/>
            </a:xfrm>
            <a:custGeom>
              <a:avLst/>
              <a:gdLst/>
              <a:ahLst/>
              <a:cxnLst/>
              <a:rect l="l" t="t" r="r" b="b"/>
              <a:pathLst>
                <a:path w="438" h="542" extrusionOk="0">
                  <a:moveTo>
                    <a:pt x="253" y="0"/>
                  </a:moveTo>
                  <a:cubicBezTo>
                    <a:pt x="224" y="0"/>
                    <a:pt x="196" y="15"/>
                    <a:pt x="174" y="37"/>
                  </a:cubicBezTo>
                  <a:cubicBezTo>
                    <a:pt x="144" y="83"/>
                    <a:pt x="159" y="143"/>
                    <a:pt x="197" y="173"/>
                  </a:cubicBezTo>
                  <a:cubicBezTo>
                    <a:pt x="227" y="196"/>
                    <a:pt x="242" y="233"/>
                    <a:pt x="234" y="271"/>
                  </a:cubicBezTo>
                  <a:cubicBezTo>
                    <a:pt x="227" y="319"/>
                    <a:pt x="183" y="355"/>
                    <a:pt x="135" y="355"/>
                  </a:cubicBezTo>
                  <a:cubicBezTo>
                    <a:pt x="130" y="355"/>
                    <a:pt x="126" y="354"/>
                    <a:pt x="121" y="354"/>
                  </a:cubicBezTo>
                  <a:cubicBezTo>
                    <a:pt x="116" y="353"/>
                    <a:pt x="111" y="353"/>
                    <a:pt x="105" y="353"/>
                  </a:cubicBezTo>
                  <a:cubicBezTo>
                    <a:pt x="60" y="353"/>
                    <a:pt x="23" y="382"/>
                    <a:pt x="16" y="429"/>
                  </a:cubicBezTo>
                  <a:cubicBezTo>
                    <a:pt x="1" y="482"/>
                    <a:pt x="38" y="527"/>
                    <a:pt x="91" y="542"/>
                  </a:cubicBezTo>
                  <a:lnTo>
                    <a:pt x="136" y="542"/>
                  </a:lnTo>
                  <a:cubicBezTo>
                    <a:pt x="279" y="542"/>
                    <a:pt x="400" y="444"/>
                    <a:pt x="422" y="301"/>
                  </a:cubicBezTo>
                  <a:cubicBezTo>
                    <a:pt x="438" y="196"/>
                    <a:pt x="400" y="83"/>
                    <a:pt x="310" y="22"/>
                  </a:cubicBezTo>
                  <a:cubicBezTo>
                    <a:pt x="291" y="7"/>
                    <a:pt x="272" y="0"/>
                    <a:pt x="25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30"/>
            <p:cNvSpPr/>
            <p:nvPr/>
          </p:nvSpPr>
          <p:spPr>
            <a:xfrm>
              <a:off x="1324625" y="1915825"/>
              <a:ext cx="17550" cy="12575"/>
            </a:xfrm>
            <a:custGeom>
              <a:avLst/>
              <a:gdLst/>
              <a:ahLst/>
              <a:cxnLst/>
              <a:rect l="l" t="t" r="r" b="b"/>
              <a:pathLst>
                <a:path w="702" h="503" extrusionOk="0">
                  <a:moveTo>
                    <a:pt x="374" y="1"/>
                  </a:moveTo>
                  <a:cubicBezTo>
                    <a:pt x="355" y="1"/>
                    <a:pt x="336" y="2"/>
                    <a:pt x="317" y="6"/>
                  </a:cubicBezTo>
                  <a:cubicBezTo>
                    <a:pt x="219" y="21"/>
                    <a:pt x="137" y="73"/>
                    <a:pt x="84" y="149"/>
                  </a:cubicBezTo>
                  <a:cubicBezTo>
                    <a:pt x="24" y="232"/>
                    <a:pt x="1" y="329"/>
                    <a:pt x="16" y="427"/>
                  </a:cubicBezTo>
                  <a:cubicBezTo>
                    <a:pt x="24" y="473"/>
                    <a:pt x="61" y="503"/>
                    <a:pt x="106" y="503"/>
                  </a:cubicBezTo>
                  <a:lnTo>
                    <a:pt x="121" y="503"/>
                  </a:lnTo>
                  <a:cubicBezTo>
                    <a:pt x="174" y="495"/>
                    <a:pt x="212" y="450"/>
                    <a:pt x="204" y="397"/>
                  </a:cubicBezTo>
                  <a:cubicBezTo>
                    <a:pt x="197" y="352"/>
                    <a:pt x="204" y="299"/>
                    <a:pt x="234" y="262"/>
                  </a:cubicBezTo>
                  <a:cubicBezTo>
                    <a:pt x="257" y="224"/>
                    <a:pt x="302" y="201"/>
                    <a:pt x="347" y="194"/>
                  </a:cubicBezTo>
                  <a:cubicBezTo>
                    <a:pt x="359" y="191"/>
                    <a:pt x="371" y="190"/>
                    <a:pt x="383" y="190"/>
                  </a:cubicBezTo>
                  <a:cubicBezTo>
                    <a:pt x="438" y="190"/>
                    <a:pt x="490" y="218"/>
                    <a:pt x="521" y="262"/>
                  </a:cubicBezTo>
                  <a:cubicBezTo>
                    <a:pt x="539" y="289"/>
                    <a:pt x="568" y="302"/>
                    <a:pt x="596" y="302"/>
                  </a:cubicBezTo>
                  <a:cubicBezTo>
                    <a:pt x="615" y="302"/>
                    <a:pt x="634" y="296"/>
                    <a:pt x="649" y="284"/>
                  </a:cubicBezTo>
                  <a:cubicBezTo>
                    <a:pt x="694" y="254"/>
                    <a:pt x="701" y="194"/>
                    <a:pt x="671" y="156"/>
                  </a:cubicBezTo>
                  <a:cubicBezTo>
                    <a:pt x="600" y="59"/>
                    <a:pt x="490" y="1"/>
                    <a:pt x="37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30"/>
            <p:cNvSpPr/>
            <p:nvPr/>
          </p:nvSpPr>
          <p:spPr>
            <a:xfrm>
              <a:off x="1294325" y="1928250"/>
              <a:ext cx="17725" cy="12575"/>
            </a:xfrm>
            <a:custGeom>
              <a:avLst/>
              <a:gdLst/>
              <a:ahLst/>
              <a:cxnLst/>
              <a:rect l="l" t="t" r="r" b="b"/>
              <a:pathLst>
                <a:path w="709" h="503" extrusionOk="0">
                  <a:moveTo>
                    <a:pt x="386" y="1"/>
                  </a:moveTo>
                  <a:cubicBezTo>
                    <a:pt x="365" y="1"/>
                    <a:pt x="345" y="2"/>
                    <a:pt x="324" y="6"/>
                  </a:cubicBezTo>
                  <a:cubicBezTo>
                    <a:pt x="226" y="21"/>
                    <a:pt x="143" y="73"/>
                    <a:pt x="83" y="149"/>
                  </a:cubicBezTo>
                  <a:cubicBezTo>
                    <a:pt x="23" y="232"/>
                    <a:pt x="0" y="330"/>
                    <a:pt x="15" y="420"/>
                  </a:cubicBezTo>
                  <a:cubicBezTo>
                    <a:pt x="23" y="473"/>
                    <a:pt x="68" y="503"/>
                    <a:pt x="113" y="503"/>
                  </a:cubicBezTo>
                  <a:lnTo>
                    <a:pt x="128" y="503"/>
                  </a:lnTo>
                  <a:cubicBezTo>
                    <a:pt x="173" y="495"/>
                    <a:pt x="211" y="443"/>
                    <a:pt x="204" y="397"/>
                  </a:cubicBezTo>
                  <a:cubicBezTo>
                    <a:pt x="196" y="345"/>
                    <a:pt x="211" y="299"/>
                    <a:pt x="234" y="262"/>
                  </a:cubicBezTo>
                  <a:cubicBezTo>
                    <a:pt x="264" y="224"/>
                    <a:pt x="302" y="202"/>
                    <a:pt x="354" y="194"/>
                  </a:cubicBezTo>
                  <a:cubicBezTo>
                    <a:pt x="365" y="191"/>
                    <a:pt x="375" y="190"/>
                    <a:pt x="386" y="190"/>
                  </a:cubicBezTo>
                  <a:cubicBezTo>
                    <a:pt x="437" y="190"/>
                    <a:pt x="489" y="218"/>
                    <a:pt x="520" y="262"/>
                  </a:cubicBezTo>
                  <a:cubicBezTo>
                    <a:pt x="538" y="289"/>
                    <a:pt x="567" y="302"/>
                    <a:pt x="597" y="302"/>
                  </a:cubicBezTo>
                  <a:cubicBezTo>
                    <a:pt x="617" y="302"/>
                    <a:pt x="637" y="296"/>
                    <a:pt x="656" y="284"/>
                  </a:cubicBezTo>
                  <a:cubicBezTo>
                    <a:pt x="693" y="254"/>
                    <a:pt x="708" y="194"/>
                    <a:pt x="678" y="149"/>
                  </a:cubicBezTo>
                  <a:cubicBezTo>
                    <a:pt x="608" y="53"/>
                    <a:pt x="500" y="1"/>
                    <a:pt x="38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30"/>
            <p:cNvSpPr/>
            <p:nvPr/>
          </p:nvSpPr>
          <p:spPr>
            <a:xfrm>
              <a:off x="1253650" y="1958900"/>
              <a:ext cx="8300" cy="9625"/>
            </a:xfrm>
            <a:custGeom>
              <a:avLst/>
              <a:gdLst/>
              <a:ahLst/>
              <a:cxnLst/>
              <a:rect l="l" t="t" r="r" b="b"/>
              <a:pathLst>
                <a:path w="332" h="385" extrusionOk="0">
                  <a:moveTo>
                    <a:pt x="138" y="1"/>
                  </a:moveTo>
                  <a:cubicBezTo>
                    <a:pt x="125" y="1"/>
                    <a:pt x="112" y="3"/>
                    <a:pt x="98" y="7"/>
                  </a:cubicBezTo>
                  <a:cubicBezTo>
                    <a:pt x="30" y="30"/>
                    <a:pt x="0" y="105"/>
                    <a:pt x="23" y="166"/>
                  </a:cubicBezTo>
                  <a:cubicBezTo>
                    <a:pt x="30" y="203"/>
                    <a:pt x="38" y="211"/>
                    <a:pt x="38" y="218"/>
                  </a:cubicBezTo>
                  <a:cubicBezTo>
                    <a:pt x="45" y="233"/>
                    <a:pt x="45" y="233"/>
                    <a:pt x="53" y="264"/>
                  </a:cubicBezTo>
                  <a:lnTo>
                    <a:pt x="76" y="309"/>
                  </a:lnTo>
                  <a:cubicBezTo>
                    <a:pt x="98" y="354"/>
                    <a:pt x="143" y="384"/>
                    <a:pt x="189" y="384"/>
                  </a:cubicBezTo>
                  <a:cubicBezTo>
                    <a:pt x="204" y="384"/>
                    <a:pt x="226" y="384"/>
                    <a:pt x="241" y="377"/>
                  </a:cubicBezTo>
                  <a:cubicBezTo>
                    <a:pt x="302" y="346"/>
                    <a:pt x="332" y="279"/>
                    <a:pt x="302" y="211"/>
                  </a:cubicBezTo>
                  <a:lnTo>
                    <a:pt x="279" y="143"/>
                  </a:lnTo>
                  <a:cubicBezTo>
                    <a:pt x="271" y="135"/>
                    <a:pt x="271" y="120"/>
                    <a:pt x="256" y="90"/>
                  </a:cubicBezTo>
                  <a:cubicBezTo>
                    <a:pt x="238" y="36"/>
                    <a:pt x="191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30"/>
            <p:cNvSpPr/>
            <p:nvPr/>
          </p:nvSpPr>
          <p:spPr>
            <a:xfrm>
              <a:off x="1248925" y="1905225"/>
              <a:ext cx="33550" cy="47850"/>
            </a:xfrm>
            <a:custGeom>
              <a:avLst/>
              <a:gdLst/>
              <a:ahLst/>
              <a:cxnLst/>
              <a:rect l="l" t="t" r="r" b="b"/>
              <a:pathLst>
                <a:path w="1342" h="1914" extrusionOk="0">
                  <a:moveTo>
                    <a:pt x="1199" y="0"/>
                  </a:moveTo>
                  <a:cubicBezTo>
                    <a:pt x="1176" y="8"/>
                    <a:pt x="694" y="53"/>
                    <a:pt x="363" y="467"/>
                  </a:cubicBezTo>
                  <a:cubicBezTo>
                    <a:pt x="99" y="791"/>
                    <a:pt x="1" y="1236"/>
                    <a:pt x="61" y="1800"/>
                  </a:cubicBezTo>
                  <a:cubicBezTo>
                    <a:pt x="69" y="1861"/>
                    <a:pt x="129" y="1913"/>
                    <a:pt x="189" y="1913"/>
                  </a:cubicBezTo>
                  <a:cubicBezTo>
                    <a:pt x="197" y="1913"/>
                    <a:pt x="197" y="1913"/>
                    <a:pt x="204" y="1906"/>
                  </a:cubicBezTo>
                  <a:cubicBezTo>
                    <a:pt x="272" y="1898"/>
                    <a:pt x="325" y="1838"/>
                    <a:pt x="317" y="1770"/>
                  </a:cubicBezTo>
                  <a:cubicBezTo>
                    <a:pt x="257" y="1281"/>
                    <a:pt x="332" y="897"/>
                    <a:pt x="551" y="633"/>
                  </a:cubicBezTo>
                  <a:cubicBezTo>
                    <a:pt x="822" y="294"/>
                    <a:pt x="1214" y="256"/>
                    <a:pt x="1221" y="256"/>
                  </a:cubicBezTo>
                  <a:cubicBezTo>
                    <a:pt x="1289" y="249"/>
                    <a:pt x="1342" y="189"/>
                    <a:pt x="1334" y="121"/>
                  </a:cubicBezTo>
                  <a:cubicBezTo>
                    <a:pt x="1327" y="45"/>
                    <a:pt x="1266" y="0"/>
                    <a:pt x="1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0" name="Google Shape;4300;p28"/>
          <p:cNvGrpSpPr/>
          <p:nvPr/>
        </p:nvGrpSpPr>
        <p:grpSpPr>
          <a:xfrm>
            <a:off x="7346409" y="545403"/>
            <a:ext cx="1148322" cy="1263340"/>
            <a:chOff x="3132175" y="1277250"/>
            <a:chExt cx="526150" cy="578850"/>
          </a:xfrm>
        </p:grpSpPr>
        <p:sp>
          <p:nvSpPr>
            <p:cNvPr id="4301" name="Google Shape;4301;p28"/>
            <p:cNvSpPr/>
            <p:nvPr/>
          </p:nvSpPr>
          <p:spPr>
            <a:xfrm>
              <a:off x="3204875" y="1836100"/>
              <a:ext cx="4525" cy="4925"/>
            </a:xfrm>
            <a:custGeom>
              <a:avLst/>
              <a:gdLst/>
              <a:ahLst/>
              <a:cxnLst/>
              <a:rect l="l" t="t" r="r" b="b"/>
              <a:pathLst>
                <a:path w="181" h="197" extrusionOk="0">
                  <a:moveTo>
                    <a:pt x="15" y="1"/>
                  </a:moveTo>
                  <a:cubicBezTo>
                    <a:pt x="8" y="39"/>
                    <a:pt x="8" y="76"/>
                    <a:pt x="0" y="114"/>
                  </a:cubicBezTo>
                  <a:lnTo>
                    <a:pt x="121" y="197"/>
                  </a:lnTo>
                  <a:lnTo>
                    <a:pt x="181" y="106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28"/>
            <p:cNvSpPr/>
            <p:nvPr/>
          </p:nvSpPr>
          <p:spPr>
            <a:xfrm>
              <a:off x="3206750" y="1825750"/>
              <a:ext cx="1725" cy="3050"/>
            </a:xfrm>
            <a:custGeom>
              <a:avLst/>
              <a:gdLst/>
              <a:ahLst/>
              <a:cxnLst/>
              <a:rect l="l" t="t" r="r" b="b"/>
              <a:pathLst>
                <a:path w="69" h="122" extrusionOk="0">
                  <a:moveTo>
                    <a:pt x="23" y="1"/>
                  </a:moveTo>
                  <a:cubicBezTo>
                    <a:pt x="16" y="38"/>
                    <a:pt x="8" y="76"/>
                    <a:pt x="1" y="114"/>
                  </a:cubicBezTo>
                  <a:lnTo>
                    <a:pt x="8" y="121"/>
                  </a:lnTo>
                  <a:lnTo>
                    <a:pt x="68" y="3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28"/>
            <p:cNvSpPr/>
            <p:nvPr/>
          </p:nvSpPr>
          <p:spPr>
            <a:xfrm>
              <a:off x="3208625" y="184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28"/>
            <p:cNvSpPr/>
            <p:nvPr/>
          </p:nvSpPr>
          <p:spPr>
            <a:xfrm>
              <a:off x="3184525" y="1564200"/>
              <a:ext cx="1925" cy="3225"/>
            </a:xfrm>
            <a:custGeom>
              <a:avLst/>
              <a:gdLst/>
              <a:ahLst/>
              <a:cxnLst/>
              <a:rect l="l" t="t" r="r" b="b"/>
              <a:pathLst>
                <a:path w="77" h="129" extrusionOk="0">
                  <a:moveTo>
                    <a:pt x="1" y="0"/>
                  </a:moveTo>
                  <a:cubicBezTo>
                    <a:pt x="8" y="46"/>
                    <a:pt x="16" y="91"/>
                    <a:pt x="23" y="128"/>
                  </a:cubicBezTo>
                  <a:lnTo>
                    <a:pt x="76" y="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28"/>
            <p:cNvSpPr/>
            <p:nvPr/>
          </p:nvSpPr>
          <p:spPr>
            <a:xfrm>
              <a:off x="3183400" y="155195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1" y="1"/>
                  </a:moveTo>
                  <a:cubicBezTo>
                    <a:pt x="1" y="46"/>
                    <a:pt x="1" y="91"/>
                    <a:pt x="1" y="129"/>
                  </a:cubicBezTo>
                  <a:lnTo>
                    <a:pt x="23" y="144"/>
                  </a:lnTo>
                  <a:lnTo>
                    <a:pt x="83" y="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28"/>
            <p:cNvSpPr/>
            <p:nvPr/>
          </p:nvSpPr>
          <p:spPr>
            <a:xfrm>
              <a:off x="3183775" y="1540850"/>
              <a:ext cx="6800" cy="6250"/>
            </a:xfrm>
            <a:custGeom>
              <a:avLst/>
              <a:gdLst/>
              <a:ahLst/>
              <a:cxnLst/>
              <a:rect l="l" t="t" r="r" b="b"/>
              <a:pathLst>
                <a:path w="272" h="250" extrusionOk="0">
                  <a:moveTo>
                    <a:pt x="16" y="0"/>
                  </a:moveTo>
                  <a:cubicBezTo>
                    <a:pt x="8" y="38"/>
                    <a:pt x="1" y="83"/>
                    <a:pt x="1" y="121"/>
                  </a:cubicBezTo>
                  <a:lnTo>
                    <a:pt x="211" y="249"/>
                  </a:lnTo>
                  <a:lnTo>
                    <a:pt x="272" y="15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28"/>
            <p:cNvSpPr/>
            <p:nvPr/>
          </p:nvSpPr>
          <p:spPr>
            <a:xfrm>
              <a:off x="3187925" y="1573225"/>
              <a:ext cx="4725" cy="6625"/>
            </a:xfrm>
            <a:custGeom>
              <a:avLst/>
              <a:gdLst/>
              <a:ahLst/>
              <a:cxnLst/>
              <a:rect l="l" t="t" r="r" b="b"/>
              <a:pathLst>
                <a:path w="189" h="265" extrusionOk="0">
                  <a:moveTo>
                    <a:pt x="98" y="1"/>
                  </a:moveTo>
                  <a:lnTo>
                    <a:pt x="0" y="144"/>
                  </a:lnTo>
                  <a:cubicBezTo>
                    <a:pt x="15" y="182"/>
                    <a:pt x="30" y="227"/>
                    <a:pt x="45" y="265"/>
                  </a:cubicBezTo>
                  <a:lnTo>
                    <a:pt x="189" y="5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28"/>
            <p:cNvSpPr/>
            <p:nvPr/>
          </p:nvSpPr>
          <p:spPr>
            <a:xfrm>
              <a:off x="3201850" y="1667775"/>
              <a:ext cx="6800" cy="6600"/>
            </a:xfrm>
            <a:custGeom>
              <a:avLst/>
              <a:gdLst/>
              <a:ahLst/>
              <a:cxnLst/>
              <a:rect l="l" t="t" r="r" b="b"/>
              <a:pathLst>
                <a:path w="272" h="264" extrusionOk="0">
                  <a:moveTo>
                    <a:pt x="1" y="0"/>
                  </a:moveTo>
                  <a:cubicBezTo>
                    <a:pt x="1" y="45"/>
                    <a:pt x="1" y="83"/>
                    <a:pt x="1" y="128"/>
                  </a:cubicBezTo>
                  <a:lnTo>
                    <a:pt x="212" y="264"/>
                  </a:lnTo>
                  <a:lnTo>
                    <a:pt x="272" y="17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28"/>
            <p:cNvSpPr/>
            <p:nvPr/>
          </p:nvSpPr>
          <p:spPr>
            <a:xfrm>
              <a:off x="3202800" y="1657225"/>
              <a:ext cx="4925" cy="4925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23" y="0"/>
                  </a:moveTo>
                  <a:cubicBezTo>
                    <a:pt x="15" y="38"/>
                    <a:pt x="8" y="76"/>
                    <a:pt x="0" y="113"/>
                  </a:cubicBezTo>
                  <a:lnTo>
                    <a:pt x="136" y="196"/>
                  </a:lnTo>
                  <a:lnTo>
                    <a:pt x="196" y="10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28"/>
            <p:cNvSpPr/>
            <p:nvPr/>
          </p:nvSpPr>
          <p:spPr>
            <a:xfrm>
              <a:off x="3205250" y="1647250"/>
              <a:ext cx="7550" cy="6425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30" y="0"/>
                  </a:moveTo>
                  <a:cubicBezTo>
                    <a:pt x="23" y="38"/>
                    <a:pt x="8" y="68"/>
                    <a:pt x="0" y="106"/>
                  </a:cubicBezTo>
                  <a:lnTo>
                    <a:pt x="241" y="256"/>
                  </a:lnTo>
                  <a:lnTo>
                    <a:pt x="302" y="16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28"/>
            <p:cNvSpPr/>
            <p:nvPr/>
          </p:nvSpPr>
          <p:spPr>
            <a:xfrm>
              <a:off x="3205425" y="1692250"/>
              <a:ext cx="5875" cy="8125"/>
            </a:xfrm>
            <a:custGeom>
              <a:avLst/>
              <a:gdLst/>
              <a:ahLst/>
              <a:cxnLst/>
              <a:rect l="l" t="t" r="r" b="b"/>
              <a:pathLst>
                <a:path w="235" h="325" extrusionOk="0">
                  <a:moveTo>
                    <a:pt x="144" y="0"/>
                  </a:moveTo>
                  <a:lnTo>
                    <a:pt x="1" y="196"/>
                  </a:lnTo>
                  <a:cubicBezTo>
                    <a:pt x="16" y="234"/>
                    <a:pt x="31" y="279"/>
                    <a:pt x="46" y="317"/>
                  </a:cubicBezTo>
                  <a:lnTo>
                    <a:pt x="54" y="324"/>
                  </a:lnTo>
                  <a:lnTo>
                    <a:pt x="234" y="5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28"/>
            <p:cNvSpPr/>
            <p:nvPr/>
          </p:nvSpPr>
          <p:spPr>
            <a:xfrm>
              <a:off x="3211075" y="1708825"/>
              <a:ext cx="7750" cy="6600"/>
            </a:xfrm>
            <a:custGeom>
              <a:avLst/>
              <a:gdLst/>
              <a:ahLst/>
              <a:cxnLst/>
              <a:rect l="l" t="t" r="r" b="b"/>
              <a:pathLst>
                <a:path w="310" h="264" extrusionOk="0">
                  <a:moveTo>
                    <a:pt x="38" y="0"/>
                  </a:moveTo>
                  <a:lnTo>
                    <a:pt x="1" y="53"/>
                  </a:lnTo>
                  <a:cubicBezTo>
                    <a:pt x="23" y="75"/>
                    <a:pt x="38" y="113"/>
                    <a:pt x="53" y="143"/>
                  </a:cubicBezTo>
                  <a:lnTo>
                    <a:pt x="249" y="264"/>
                  </a:lnTo>
                  <a:lnTo>
                    <a:pt x="310" y="17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28"/>
            <p:cNvSpPr/>
            <p:nvPr/>
          </p:nvSpPr>
          <p:spPr>
            <a:xfrm>
              <a:off x="3208075" y="1679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28"/>
            <p:cNvSpPr/>
            <p:nvPr/>
          </p:nvSpPr>
          <p:spPr>
            <a:xfrm>
              <a:off x="3222575" y="17743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28"/>
            <p:cNvSpPr/>
            <p:nvPr/>
          </p:nvSpPr>
          <p:spPr>
            <a:xfrm>
              <a:off x="3218050" y="1784700"/>
              <a:ext cx="6250" cy="5675"/>
            </a:xfrm>
            <a:custGeom>
              <a:avLst/>
              <a:gdLst/>
              <a:ahLst/>
              <a:cxnLst/>
              <a:rect l="l" t="t" r="r" b="b"/>
              <a:pathLst>
                <a:path w="250" h="227" extrusionOk="0">
                  <a:moveTo>
                    <a:pt x="38" y="1"/>
                  </a:moveTo>
                  <a:cubicBezTo>
                    <a:pt x="23" y="38"/>
                    <a:pt x="16" y="76"/>
                    <a:pt x="0" y="106"/>
                  </a:cubicBezTo>
                  <a:lnTo>
                    <a:pt x="189" y="227"/>
                  </a:lnTo>
                  <a:lnTo>
                    <a:pt x="249" y="13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28"/>
            <p:cNvSpPr/>
            <p:nvPr/>
          </p:nvSpPr>
          <p:spPr>
            <a:xfrm>
              <a:off x="3226525" y="1765125"/>
              <a:ext cx="3400" cy="3600"/>
            </a:xfrm>
            <a:custGeom>
              <a:avLst/>
              <a:gdLst/>
              <a:ahLst/>
              <a:cxnLst/>
              <a:rect l="l" t="t" r="r" b="b"/>
              <a:pathLst>
                <a:path w="136" h="144" extrusionOk="0">
                  <a:moveTo>
                    <a:pt x="53" y="0"/>
                  </a:moveTo>
                  <a:cubicBezTo>
                    <a:pt x="38" y="30"/>
                    <a:pt x="15" y="61"/>
                    <a:pt x="0" y="98"/>
                  </a:cubicBezTo>
                  <a:lnTo>
                    <a:pt x="76" y="143"/>
                  </a:lnTo>
                  <a:lnTo>
                    <a:pt x="136" y="53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28"/>
            <p:cNvSpPr/>
            <p:nvPr/>
          </p:nvSpPr>
          <p:spPr>
            <a:xfrm>
              <a:off x="3215800" y="1828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28"/>
            <p:cNvSpPr/>
            <p:nvPr/>
          </p:nvSpPr>
          <p:spPr>
            <a:xfrm>
              <a:off x="3233675" y="1827625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28"/>
            <p:cNvSpPr/>
            <p:nvPr/>
          </p:nvSpPr>
          <p:spPr>
            <a:xfrm>
              <a:off x="3226900" y="1837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28"/>
            <p:cNvSpPr/>
            <p:nvPr/>
          </p:nvSpPr>
          <p:spPr>
            <a:xfrm>
              <a:off x="3219550" y="18163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28"/>
            <p:cNvSpPr/>
            <p:nvPr/>
          </p:nvSpPr>
          <p:spPr>
            <a:xfrm>
              <a:off x="3226525" y="17986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28"/>
            <p:cNvSpPr/>
            <p:nvPr/>
          </p:nvSpPr>
          <p:spPr>
            <a:xfrm>
              <a:off x="3211825" y="18042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84"/>
                  </a:lnTo>
                  <a:cubicBezTo>
                    <a:pt x="1" y="91"/>
                    <a:pt x="1" y="91"/>
                    <a:pt x="1" y="99"/>
                  </a:cubicBez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28"/>
            <p:cNvSpPr/>
            <p:nvPr/>
          </p:nvSpPr>
          <p:spPr>
            <a:xfrm>
              <a:off x="3208825" y="1815575"/>
              <a:ext cx="4725" cy="4750"/>
            </a:xfrm>
            <a:custGeom>
              <a:avLst/>
              <a:gdLst/>
              <a:ahLst/>
              <a:cxnLst/>
              <a:rect l="l" t="t" r="r" b="b"/>
              <a:pathLst>
                <a:path w="189" h="190" extrusionOk="0">
                  <a:moveTo>
                    <a:pt x="31" y="1"/>
                  </a:moveTo>
                  <a:cubicBezTo>
                    <a:pt x="15" y="39"/>
                    <a:pt x="8" y="76"/>
                    <a:pt x="0" y="114"/>
                  </a:cubicBezTo>
                  <a:lnTo>
                    <a:pt x="128" y="189"/>
                  </a:lnTo>
                  <a:lnTo>
                    <a:pt x="189" y="9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28"/>
            <p:cNvSpPr/>
            <p:nvPr/>
          </p:nvSpPr>
          <p:spPr>
            <a:xfrm>
              <a:off x="3232550" y="181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28"/>
            <p:cNvSpPr/>
            <p:nvPr/>
          </p:nvSpPr>
          <p:spPr>
            <a:xfrm>
              <a:off x="3214850" y="1794300"/>
              <a:ext cx="4350" cy="4375"/>
            </a:xfrm>
            <a:custGeom>
              <a:avLst/>
              <a:gdLst/>
              <a:ahLst/>
              <a:cxnLst/>
              <a:rect l="l" t="t" r="r" b="b"/>
              <a:pathLst>
                <a:path w="174" h="175" extrusionOk="0">
                  <a:moveTo>
                    <a:pt x="31" y="1"/>
                  </a:moveTo>
                  <a:cubicBezTo>
                    <a:pt x="23" y="31"/>
                    <a:pt x="8" y="69"/>
                    <a:pt x="0" y="106"/>
                  </a:cubicBezTo>
                  <a:lnTo>
                    <a:pt x="113" y="174"/>
                  </a:lnTo>
                  <a:lnTo>
                    <a:pt x="174" y="84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28"/>
            <p:cNvSpPr/>
            <p:nvPr/>
          </p:nvSpPr>
          <p:spPr>
            <a:xfrm>
              <a:off x="3239525" y="1851925"/>
              <a:ext cx="5100" cy="4175"/>
            </a:xfrm>
            <a:custGeom>
              <a:avLst/>
              <a:gdLst/>
              <a:ahLst/>
              <a:cxnLst/>
              <a:rect l="l" t="t" r="r" b="b"/>
              <a:pathLst>
                <a:path w="204" h="167" extrusionOk="0">
                  <a:moveTo>
                    <a:pt x="113" y="1"/>
                  </a:moveTo>
                  <a:lnTo>
                    <a:pt x="0" y="166"/>
                  </a:lnTo>
                  <a:cubicBezTo>
                    <a:pt x="45" y="166"/>
                    <a:pt x="91" y="159"/>
                    <a:pt x="136" y="151"/>
                  </a:cubicBezTo>
                  <a:lnTo>
                    <a:pt x="203" y="6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28"/>
            <p:cNvSpPr/>
            <p:nvPr/>
          </p:nvSpPr>
          <p:spPr>
            <a:xfrm>
              <a:off x="3221825" y="1845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28"/>
            <p:cNvSpPr/>
            <p:nvPr/>
          </p:nvSpPr>
          <p:spPr>
            <a:xfrm>
              <a:off x="3201300" y="1502425"/>
              <a:ext cx="6800" cy="5300"/>
            </a:xfrm>
            <a:custGeom>
              <a:avLst/>
              <a:gdLst/>
              <a:ahLst/>
              <a:cxnLst/>
              <a:rect l="l" t="t" r="r" b="b"/>
              <a:pathLst>
                <a:path w="272" h="212" extrusionOk="0">
                  <a:moveTo>
                    <a:pt x="75" y="1"/>
                  </a:moveTo>
                  <a:cubicBezTo>
                    <a:pt x="53" y="31"/>
                    <a:pt x="23" y="54"/>
                    <a:pt x="0" y="84"/>
                  </a:cubicBezTo>
                  <a:lnTo>
                    <a:pt x="203" y="212"/>
                  </a:lnTo>
                  <a:lnTo>
                    <a:pt x="271" y="121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28"/>
            <p:cNvSpPr/>
            <p:nvPr/>
          </p:nvSpPr>
          <p:spPr>
            <a:xfrm>
              <a:off x="3192825" y="1555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28"/>
            <p:cNvSpPr/>
            <p:nvPr/>
          </p:nvSpPr>
          <p:spPr>
            <a:xfrm>
              <a:off x="3210700" y="1554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28"/>
            <p:cNvSpPr/>
            <p:nvPr/>
          </p:nvSpPr>
          <p:spPr>
            <a:xfrm>
              <a:off x="3196575" y="1543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28"/>
            <p:cNvSpPr/>
            <p:nvPr/>
          </p:nvSpPr>
          <p:spPr>
            <a:xfrm>
              <a:off x="3203550" y="152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28"/>
            <p:cNvSpPr/>
            <p:nvPr/>
          </p:nvSpPr>
          <p:spPr>
            <a:xfrm>
              <a:off x="3188850" y="1531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28"/>
            <p:cNvSpPr/>
            <p:nvPr/>
          </p:nvSpPr>
          <p:spPr>
            <a:xfrm>
              <a:off x="3209775" y="1542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28"/>
            <p:cNvSpPr/>
            <p:nvPr/>
          </p:nvSpPr>
          <p:spPr>
            <a:xfrm>
              <a:off x="3189625" y="1519750"/>
              <a:ext cx="6600" cy="5675"/>
            </a:xfrm>
            <a:custGeom>
              <a:avLst/>
              <a:gdLst/>
              <a:ahLst/>
              <a:cxnLst/>
              <a:rect l="l" t="t" r="r" b="b"/>
              <a:pathLst>
                <a:path w="264" h="227" extrusionOk="0">
                  <a:moveTo>
                    <a:pt x="45" y="1"/>
                  </a:moveTo>
                  <a:cubicBezTo>
                    <a:pt x="30" y="39"/>
                    <a:pt x="15" y="69"/>
                    <a:pt x="0" y="99"/>
                  </a:cubicBezTo>
                  <a:lnTo>
                    <a:pt x="203" y="227"/>
                  </a:lnTo>
                  <a:lnTo>
                    <a:pt x="264" y="13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28"/>
            <p:cNvSpPr/>
            <p:nvPr/>
          </p:nvSpPr>
          <p:spPr>
            <a:xfrm>
              <a:off x="3207325" y="15129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28"/>
            <p:cNvSpPr/>
            <p:nvPr/>
          </p:nvSpPr>
          <p:spPr>
            <a:xfrm>
              <a:off x="3194325" y="1511275"/>
              <a:ext cx="7000" cy="5875"/>
            </a:xfrm>
            <a:custGeom>
              <a:avLst/>
              <a:gdLst/>
              <a:ahLst/>
              <a:cxnLst/>
              <a:rect l="l" t="t" r="r" b="b"/>
              <a:pathLst>
                <a:path w="280" h="235" extrusionOk="0">
                  <a:moveTo>
                    <a:pt x="61" y="1"/>
                  </a:moveTo>
                  <a:cubicBezTo>
                    <a:pt x="38" y="31"/>
                    <a:pt x="15" y="61"/>
                    <a:pt x="0" y="99"/>
                  </a:cubicBezTo>
                  <a:lnTo>
                    <a:pt x="219" y="234"/>
                  </a:lnTo>
                  <a:lnTo>
                    <a:pt x="279" y="14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28"/>
            <p:cNvSpPr/>
            <p:nvPr/>
          </p:nvSpPr>
          <p:spPr>
            <a:xfrm>
              <a:off x="3209575" y="1609400"/>
              <a:ext cx="1350" cy="1150"/>
            </a:xfrm>
            <a:custGeom>
              <a:avLst/>
              <a:gdLst/>
              <a:ahLst/>
              <a:cxnLst/>
              <a:rect l="l" t="t" r="r" b="b"/>
              <a:pathLst>
                <a:path w="54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16" y="15"/>
                    <a:pt x="31" y="30"/>
                    <a:pt x="46" y="45"/>
                  </a:cubicBezTo>
                  <a:lnTo>
                    <a:pt x="53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28"/>
            <p:cNvSpPr/>
            <p:nvPr/>
          </p:nvSpPr>
          <p:spPr>
            <a:xfrm>
              <a:off x="3221825" y="1607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28"/>
            <p:cNvSpPr/>
            <p:nvPr/>
          </p:nvSpPr>
          <p:spPr>
            <a:xfrm>
              <a:off x="3207700" y="1596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28"/>
            <p:cNvSpPr/>
            <p:nvPr/>
          </p:nvSpPr>
          <p:spPr>
            <a:xfrm>
              <a:off x="3214650" y="1578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28"/>
            <p:cNvSpPr/>
            <p:nvPr/>
          </p:nvSpPr>
          <p:spPr>
            <a:xfrm>
              <a:off x="3199975" y="15845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28"/>
            <p:cNvSpPr/>
            <p:nvPr/>
          </p:nvSpPr>
          <p:spPr>
            <a:xfrm>
              <a:off x="3197525" y="1595650"/>
              <a:ext cx="4175" cy="4175"/>
            </a:xfrm>
            <a:custGeom>
              <a:avLst/>
              <a:gdLst/>
              <a:ahLst/>
              <a:cxnLst/>
              <a:rect l="l" t="t" r="r" b="b"/>
              <a:pathLst>
                <a:path w="167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38" y="53"/>
                    <a:pt x="83" y="113"/>
                    <a:pt x="121" y="166"/>
                  </a:cubicBezTo>
                  <a:lnTo>
                    <a:pt x="166" y="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28"/>
            <p:cNvSpPr/>
            <p:nvPr/>
          </p:nvSpPr>
          <p:spPr>
            <a:xfrm>
              <a:off x="3220875" y="1595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28"/>
            <p:cNvSpPr/>
            <p:nvPr/>
          </p:nvSpPr>
          <p:spPr>
            <a:xfrm>
              <a:off x="3199025" y="15723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28"/>
            <p:cNvSpPr/>
            <p:nvPr/>
          </p:nvSpPr>
          <p:spPr>
            <a:xfrm>
              <a:off x="3218425" y="1566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28"/>
            <p:cNvSpPr/>
            <p:nvPr/>
          </p:nvSpPr>
          <p:spPr>
            <a:xfrm>
              <a:off x="3204125" y="15638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28"/>
            <p:cNvSpPr/>
            <p:nvPr/>
          </p:nvSpPr>
          <p:spPr>
            <a:xfrm>
              <a:off x="3215025" y="1662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28"/>
            <p:cNvSpPr/>
            <p:nvPr/>
          </p:nvSpPr>
          <p:spPr>
            <a:xfrm>
              <a:off x="3232925" y="166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28"/>
            <p:cNvSpPr/>
            <p:nvPr/>
          </p:nvSpPr>
          <p:spPr>
            <a:xfrm>
              <a:off x="3226325" y="16704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28"/>
            <p:cNvSpPr/>
            <p:nvPr/>
          </p:nvSpPr>
          <p:spPr>
            <a:xfrm>
              <a:off x="3218800" y="16497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28"/>
            <p:cNvSpPr/>
            <p:nvPr/>
          </p:nvSpPr>
          <p:spPr>
            <a:xfrm>
              <a:off x="3225775" y="16320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28"/>
            <p:cNvSpPr/>
            <p:nvPr/>
          </p:nvSpPr>
          <p:spPr>
            <a:xfrm>
              <a:off x="3211075" y="163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28"/>
            <p:cNvSpPr/>
            <p:nvPr/>
          </p:nvSpPr>
          <p:spPr>
            <a:xfrm>
              <a:off x="3231975" y="16487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28"/>
            <p:cNvSpPr/>
            <p:nvPr/>
          </p:nvSpPr>
          <p:spPr>
            <a:xfrm>
              <a:off x="3213900" y="1627850"/>
              <a:ext cx="4550" cy="4175"/>
            </a:xfrm>
            <a:custGeom>
              <a:avLst/>
              <a:gdLst/>
              <a:ahLst/>
              <a:cxnLst/>
              <a:rect l="l" t="t" r="r" b="b"/>
              <a:pathLst>
                <a:path w="182" h="167" extrusionOk="0">
                  <a:moveTo>
                    <a:pt x="61" y="0"/>
                  </a:moveTo>
                  <a:cubicBezTo>
                    <a:pt x="38" y="30"/>
                    <a:pt x="23" y="61"/>
                    <a:pt x="1" y="91"/>
                  </a:cubicBezTo>
                  <a:lnTo>
                    <a:pt x="121" y="166"/>
                  </a:lnTo>
                  <a:lnTo>
                    <a:pt x="182" y="7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28"/>
            <p:cNvSpPr/>
            <p:nvPr/>
          </p:nvSpPr>
          <p:spPr>
            <a:xfrm>
              <a:off x="3219375" y="1619925"/>
              <a:ext cx="4150" cy="3800"/>
            </a:xfrm>
            <a:custGeom>
              <a:avLst/>
              <a:gdLst/>
              <a:ahLst/>
              <a:cxnLst/>
              <a:rect l="l" t="t" r="r" b="b"/>
              <a:pathLst>
                <a:path w="166" h="152" extrusionOk="0">
                  <a:moveTo>
                    <a:pt x="68" y="1"/>
                  </a:moveTo>
                  <a:cubicBezTo>
                    <a:pt x="45" y="24"/>
                    <a:pt x="23" y="54"/>
                    <a:pt x="0" y="84"/>
                  </a:cubicBezTo>
                  <a:lnTo>
                    <a:pt x="106" y="152"/>
                  </a:lnTo>
                  <a:lnTo>
                    <a:pt x="166" y="6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28"/>
            <p:cNvSpPr/>
            <p:nvPr/>
          </p:nvSpPr>
          <p:spPr>
            <a:xfrm>
              <a:off x="3226150" y="171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28"/>
            <p:cNvSpPr/>
            <p:nvPr/>
          </p:nvSpPr>
          <p:spPr>
            <a:xfrm>
              <a:off x="3244025" y="171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28"/>
            <p:cNvSpPr/>
            <p:nvPr/>
          </p:nvSpPr>
          <p:spPr>
            <a:xfrm>
              <a:off x="3237450" y="17237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28"/>
            <p:cNvSpPr/>
            <p:nvPr/>
          </p:nvSpPr>
          <p:spPr>
            <a:xfrm>
              <a:off x="3229900" y="17029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28"/>
            <p:cNvSpPr/>
            <p:nvPr/>
          </p:nvSpPr>
          <p:spPr>
            <a:xfrm>
              <a:off x="3236875" y="168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28"/>
            <p:cNvSpPr/>
            <p:nvPr/>
          </p:nvSpPr>
          <p:spPr>
            <a:xfrm>
              <a:off x="3222200" y="1690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28"/>
            <p:cNvSpPr/>
            <p:nvPr/>
          </p:nvSpPr>
          <p:spPr>
            <a:xfrm>
              <a:off x="3215600" y="17005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28"/>
            <p:cNvSpPr/>
            <p:nvPr/>
          </p:nvSpPr>
          <p:spPr>
            <a:xfrm>
              <a:off x="3243100" y="17020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28"/>
            <p:cNvSpPr/>
            <p:nvPr/>
          </p:nvSpPr>
          <p:spPr>
            <a:xfrm>
              <a:off x="3221250" y="16788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28"/>
            <p:cNvSpPr/>
            <p:nvPr/>
          </p:nvSpPr>
          <p:spPr>
            <a:xfrm>
              <a:off x="3237250" y="1768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28"/>
            <p:cNvSpPr/>
            <p:nvPr/>
          </p:nvSpPr>
          <p:spPr>
            <a:xfrm>
              <a:off x="3255150" y="1767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28"/>
            <p:cNvSpPr/>
            <p:nvPr/>
          </p:nvSpPr>
          <p:spPr>
            <a:xfrm>
              <a:off x="3248550" y="17769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28"/>
            <p:cNvSpPr/>
            <p:nvPr/>
          </p:nvSpPr>
          <p:spPr>
            <a:xfrm>
              <a:off x="3241025" y="1756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28"/>
            <p:cNvSpPr/>
            <p:nvPr/>
          </p:nvSpPr>
          <p:spPr>
            <a:xfrm>
              <a:off x="3248000" y="1738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28"/>
            <p:cNvSpPr/>
            <p:nvPr/>
          </p:nvSpPr>
          <p:spPr>
            <a:xfrm>
              <a:off x="3237450" y="1746850"/>
              <a:ext cx="4350" cy="3975"/>
            </a:xfrm>
            <a:custGeom>
              <a:avLst/>
              <a:gdLst/>
              <a:ahLst/>
              <a:cxnLst/>
              <a:rect l="l" t="t" r="r" b="b"/>
              <a:pathLst>
                <a:path w="174" h="159" extrusionOk="0">
                  <a:moveTo>
                    <a:pt x="61" y="1"/>
                  </a:moveTo>
                  <a:cubicBezTo>
                    <a:pt x="38" y="31"/>
                    <a:pt x="15" y="61"/>
                    <a:pt x="0" y="91"/>
                  </a:cubicBezTo>
                  <a:lnTo>
                    <a:pt x="106" y="159"/>
                  </a:lnTo>
                  <a:lnTo>
                    <a:pt x="174" y="68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28"/>
            <p:cNvSpPr/>
            <p:nvPr/>
          </p:nvSpPr>
          <p:spPr>
            <a:xfrm>
              <a:off x="3231225" y="1756450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53" y="1"/>
                  </a:moveTo>
                  <a:cubicBezTo>
                    <a:pt x="38" y="31"/>
                    <a:pt x="16" y="69"/>
                    <a:pt x="1" y="99"/>
                  </a:cubicBezTo>
                  <a:lnTo>
                    <a:pt x="91" y="151"/>
                  </a:lnTo>
                  <a:lnTo>
                    <a:pt x="151" y="6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28"/>
            <p:cNvSpPr/>
            <p:nvPr/>
          </p:nvSpPr>
          <p:spPr>
            <a:xfrm>
              <a:off x="3254200" y="1755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28"/>
            <p:cNvSpPr/>
            <p:nvPr/>
          </p:nvSpPr>
          <p:spPr>
            <a:xfrm>
              <a:off x="3232725" y="1732175"/>
              <a:ext cx="7950" cy="5675"/>
            </a:xfrm>
            <a:custGeom>
              <a:avLst/>
              <a:gdLst/>
              <a:ahLst/>
              <a:cxnLst/>
              <a:rect l="l" t="t" r="r" b="b"/>
              <a:pathLst>
                <a:path w="318" h="227" extrusionOk="0">
                  <a:moveTo>
                    <a:pt x="46" y="0"/>
                  </a:moveTo>
                  <a:lnTo>
                    <a:pt x="1" y="60"/>
                  </a:lnTo>
                  <a:cubicBezTo>
                    <a:pt x="91" y="121"/>
                    <a:pt x="182" y="173"/>
                    <a:pt x="280" y="226"/>
                  </a:cubicBezTo>
                  <a:lnTo>
                    <a:pt x="317" y="16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28"/>
            <p:cNvSpPr/>
            <p:nvPr/>
          </p:nvSpPr>
          <p:spPr>
            <a:xfrm>
              <a:off x="3248375" y="18220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28"/>
            <p:cNvSpPr/>
            <p:nvPr/>
          </p:nvSpPr>
          <p:spPr>
            <a:xfrm>
              <a:off x="3266250" y="1820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28"/>
            <p:cNvSpPr/>
            <p:nvPr/>
          </p:nvSpPr>
          <p:spPr>
            <a:xfrm>
              <a:off x="3259675" y="1830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28"/>
            <p:cNvSpPr/>
            <p:nvPr/>
          </p:nvSpPr>
          <p:spPr>
            <a:xfrm>
              <a:off x="3252125" y="180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28"/>
            <p:cNvSpPr/>
            <p:nvPr/>
          </p:nvSpPr>
          <p:spPr>
            <a:xfrm>
              <a:off x="3259100" y="179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28"/>
            <p:cNvSpPr/>
            <p:nvPr/>
          </p:nvSpPr>
          <p:spPr>
            <a:xfrm>
              <a:off x="3244400" y="179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28"/>
            <p:cNvSpPr/>
            <p:nvPr/>
          </p:nvSpPr>
          <p:spPr>
            <a:xfrm>
              <a:off x="3237625" y="1806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28"/>
            <p:cNvSpPr/>
            <p:nvPr/>
          </p:nvSpPr>
          <p:spPr>
            <a:xfrm>
              <a:off x="3265325" y="1808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28"/>
            <p:cNvSpPr/>
            <p:nvPr/>
          </p:nvSpPr>
          <p:spPr>
            <a:xfrm>
              <a:off x="3230300" y="1786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28"/>
            <p:cNvSpPr/>
            <p:nvPr/>
          </p:nvSpPr>
          <p:spPr>
            <a:xfrm>
              <a:off x="3243475" y="17852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28"/>
            <p:cNvSpPr/>
            <p:nvPr/>
          </p:nvSpPr>
          <p:spPr>
            <a:xfrm>
              <a:off x="3270775" y="1845150"/>
              <a:ext cx="6425" cy="6250"/>
            </a:xfrm>
            <a:custGeom>
              <a:avLst/>
              <a:gdLst/>
              <a:ahLst/>
              <a:cxnLst/>
              <a:rect l="l" t="t" r="r" b="b"/>
              <a:pathLst>
                <a:path w="257" h="250" extrusionOk="0">
                  <a:moveTo>
                    <a:pt x="166" y="0"/>
                  </a:moveTo>
                  <a:lnTo>
                    <a:pt x="0" y="249"/>
                  </a:lnTo>
                  <a:cubicBezTo>
                    <a:pt x="46" y="234"/>
                    <a:pt x="98" y="219"/>
                    <a:pt x="151" y="211"/>
                  </a:cubicBezTo>
                  <a:lnTo>
                    <a:pt x="257" y="61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28"/>
            <p:cNvSpPr/>
            <p:nvPr/>
          </p:nvSpPr>
          <p:spPr>
            <a:xfrm>
              <a:off x="3255525" y="1850800"/>
              <a:ext cx="5300" cy="3025"/>
            </a:xfrm>
            <a:custGeom>
              <a:avLst/>
              <a:gdLst/>
              <a:ahLst/>
              <a:cxnLst/>
              <a:rect l="l" t="t" r="r" b="b"/>
              <a:pathLst>
                <a:path w="212" h="121" extrusionOk="0">
                  <a:moveTo>
                    <a:pt x="61" y="0"/>
                  </a:moveTo>
                  <a:lnTo>
                    <a:pt x="0" y="91"/>
                  </a:lnTo>
                  <a:lnTo>
                    <a:pt x="46" y="121"/>
                  </a:lnTo>
                  <a:cubicBezTo>
                    <a:pt x="106" y="113"/>
                    <a:pt x="159" y="106"/>
                    <a:pt x="211" y="9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28"/>
            <p:cNvSpPr/>
            <p:nvPr/>
          </p:nvSpPr>
          <p:spPr>
            <a:xfrm>
              <a:off x="3241400" y="1839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28"/>
            <p:cNvSpPr/>
            <p:nvPr/>
          </p:nvSpPr>
          <p:spPr>
            <a:xfrm>
              <a:off x="3254575" y="18385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28"/>
            <p:cNvSpPr/>
            <p:nvPr/>
          </p:nvSpPr>
          <p:spPr>
            <a:xfrm>
              <a:off x="3214475" y="1495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28"/>
            <p:cNvSpPr/>
            <p:nvPr/>
          </p:nvSpPr>
          <p:spPr>
            <a:xfrm>
              <a:off x="3232175" y="1494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28"/>
            <p:cNvSpPr/>
            <p:nvPr/>
          </p:nvSpPr>
          <p:spPr>
            <a:xfrm>
              <a:off x="3219175" y="1489075"/>
              <a:ext cx="2675" cy="2075"/>
            </a:xfrm>
            <a:custGeom>
              <a:avLst/>
              <a:gdLst/>
              <a:ahLst/>
              <a:cxnLst/>
              <a:rect l="l" t="t" r="r" b="b"/>
              <a:pathLst>
                <a:path w="107" h="83" extrusionOk="0">
                  <a:moveTo>
                    <a:pt x="106" y="0"/>
                  </a:moveTo>
                  <a:cubicBezTo>
                    <a:pt x="68" y="15"/>
                    <a:pt x="38" y="38"/>
                    <a:pt x="1" y="53"/>
                  </a:cubicBezTo>
                  <a:lnTo>
                    <a:pt x="46" y="83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28"/>
            <p:cNvSpPr/>
            <p:nvPr/>
          </p:nvSpPr>
          <p:spPr>
            <a:xfrm>
              <a:off x="3231975" y="1483800"/>
              <a:ext cx="7750" cy="4925"/>
            </a:xfrm>
            <a:custGeom>
              <a:avLst/>
              <a:gdLst/>
              <a:ahLst/>
              <a:cxnLst/>
              <a:rect l="l" t="t" r="r" b="b"/>
              <a:pathLst>
                <a:path w="310" h="197" extrusionOk="0">
                  <a:moveTo>
                    <a:pt x="144" y="0"/>
                  </a:moveTo>
                  <a:cubicBezTo>
                    <a:pt x="99" y="15"/>
                    <a:pt x="54" y="30"/>
                    <a:pt x="1" y="45"/>
                  </a:cubicBezTo>
                  <a:lnTo>
                    <a:pt x="242" y="196"/>
                  </a:lnTo>
                  <a:lnTo>
                    <a:pt x="310" y="106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28"/>
            <p:cNvSpPr/>
            <p:nvPr/>
          </p:nvSpPr>
          <p:spPr>
            <a:xfrm>
              <a:off x="3225575" y="1548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28"/>
            <p:cNvSpPr/>
            <p:nvPr/>
          </p:nvSpPr>
          <p:spPr>
            <a:xfrm>
              <a:off x="3243275" y="154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28"/>
            <p:cNvSpPr/>
            <p:nvPr/>
          </p:nvSpPr>
          <p:spPr>
            <a:xfrm>
              <a:off x="3229150" y="153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28"/>
            <p:cNvSpPr/>
            <p:nvPr/>
          </p:nvSpPr>
          <p:spPr>
            <a:xfrm>
              <a:off x="3236325" y="15186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28"/>
            <p:cNvSpPr/>
            <p:nvPr/>
          </p:nvSpPr>
          <p:spPr>
            <a:xfrm>
              <a:off x="3221450" y="15244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28"/>
            <p:cNvSpPr/>
            <p:nvPr/>
          </p:nvSpPr>
          <p:spPr>
            <a:xfrm>
              <a:off x="3214850" y="15338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28"/>
            <p:cNvSpPr/>
            <p:nvPr/>
          </p:nvSpPr>
          <p:spPr>
            <a:xfrm>
              <a:off x="3242350" y="1535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28"/>
            <p:cNvSpPr/>
            <p:nvPr/>
          </p:nvSpPr>
          <p:spPr>
            <a:xfrm>
              <a:off x="3220500" y="151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28"/>
            <p:cNvSpPr/>
            <p:nvPr/>
          </p:nvSpPr>
          <p:spPr>
            <a:xfrm>
              <a:off x="3225575" y="150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28"/>
            <p:cNvSpPr/>
            <p:nvPr/>
          </p:nvSpPr>
          <p:spPr>
            <a:xfrm>
              <a:off x="3236700" y="1602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28"/>
            <p:cNvSpPr/>
            <p:nvPr/>
          </p:nvSpPr>
          <p:spPr>
            <a:xfrm>
              <a:off x="3254400" y="1600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28"/>
            <p:cNvSpPr/>
            <p:nvPr/>
          </p:nvSpPr>
          <p:spPr>
            <a:xfrm>
              <a:off x="3247800" y="1610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28"/>
            <p:cNvSpPr/>
            <p:nvPr/>
          </p:nvSpPr>
          <p:spPr>
            <a:xfrm>
              <a:off x="3240275" y="1589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28"/>
            <p:cNvSpPr/>
            <p:nvPr/>
          </p:nvSpPr>
          <p:spPr>
            <a:xfrm>
              <a:off x="3247425" y="15719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28"/>
            <p:cNvSpPr/>
            <p:nvPr/>
          </p:nvSpPr>
          <p:spPr>
            <a:xfrm>
              <a:off x="3232550" y="1577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28"/>
            <p:cNvSpPr/>
            <p:nvPr/>
          </p:nvSpPr>
          <p:spPr>
            <a:xfrm>
              <a:off x="3225950" y="15871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28"/>
            <p:cNvSpPr/>
            <p:nvPr/>
          </p:nvSpPr>
          <p:spPr>
            <a:xfrm>
              <a:off x="3253450" y="158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28"/>
            <p:cNvSpPr/>
            <p:nvPr/>
          </p:nvSpPr>
          <p:spPr>
            <a:xfrm>
              <a:off x="3231600" y="1565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28"/>
            <p:cNvSpPr/>
            <p:nvPr/>
          </p:nvSpPr>
          <p:spPr>
            <a:xfrm>
              <a:off x="3236700" y="155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28"/>
            <p:cNvSpPr/>
            <p:nvPr/>
          </p:nvSpPr>
          <p:spPr>
            <a:xfrm>
              <a:off x="3247800" y="16553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28"/>
            <p:cNvSpPr/>
            <p:nvPr/>
          </p:nvSpPr>
          <p:spPr>
            <a:xfrm>
              <a:off x="3265500" y="1654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28"/>
            <p:cNvSpPr/>
            <p:nvPr/>
          </p:nvSpPr>
          <p:spPr>
            <a:xfrm>
              <a:off x="3258900" y="1663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28"/>
            <p:cNvSpPr/>
            <p:nvPr/>
          </p:nvSpPr>
          <p:spPr>
            <a:xfrm>
              <a:off x="3251375" y="1642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28"/>
            <p:cNvSpPr/>
            <p:nvPr/>
          </p:nvSpPr>
          <p:spPr>
            <a:xfrm>
              <a:off x="3258525" y="16252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28"/>
            <p:cNvSpPr/>
            <p:nvPr/>
          </p:nvSpPr>
          <p:spPr>
            <a:xfrm>
              <a:off x="3243650" y="1630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28"/>
            <p:cNvSpPr/>
            <p:nvPr/>
          </p:nvSpPr>
          <p:spPr>
            <a:xfrm>
              <a:off x="3237075" y="16404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28"/>
            <p:cNvSpPr/>
            <p:nvPr/>
          </p:nvSpPr>
          <p:spPr>
            <a:xfrm>
              <a:off x="3264550" y="1641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28"/>
            <p:cNvSpPr/>
            <p:nvPr/>
          </p:nvSpPr>
          <p:spPr>
            <a:xfrm>
              <a:off x="3229525" y="1619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28"/>
            <p:cNvSpPr/>
            <p:nvPr/>
          </p:nvSpPr>
          <p:spPr>
            <a:xfrm>
              <a:off x="3242725" y="16188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28"/>
            <p:cNvSpPr/>
            <p:nvPr/>
          </p:nvSpPr>
          <p:spPr>
            <a:xfrm>
              <a:off x="3258900" y="17086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28"/>
            <p:cNvSpPr/>
            <p:nvPr/>
          </p:nvSpPr>
          <p:spPr>
            <a:xfrm>
              <a:off x="3276600" y="1707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28"/>
            <p:cNvSpPr/>
            <p:nvPr/>
          </p:nvSpPr>
          <p:spPr>
            <a:xfrm>
              <a:off x="3270025" y="17169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28"/>
            <p:cNvSpPr/>
            <p:nvPr/>
          </p:nvSpPr>
          <p:spPr>
            <a:xfrm>
              <a:off x="3262500" y="169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28"/>
            <p:cNvSpPr/>
            <p:nvPr/>
          </p:nvSpPr>
          <p:spPr>
            <a:xfrm>
              <a:off x="3269650" y="1678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28"/>
            <p:cNvSpPr/>
            <p:nvPr/>
          </p:nvSpPr>
          <p:spPr>
            <a:xfrm>
              <a:off x="3254775" y="1684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28"/>
            <p:cNvSpPr/>
            <p:nvPr/>
          </p:nvSpPr>
          <p:spPr>
            <a:xfrm>
              <a:off x="3248175" y="16935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28"/>
            <p:cNvSpPr/>
            <p:nvPr/>
          </p:nvSpPr>
          <p:spPr>
            <a:xfrm>
              <a:off x="3275675" y="1695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28"/>
            <p:cNvSpPr/>
            <p:nvPr/>
          </p:nvSpPr>
          <p:spPr>
            <a:xfrm>
              <a:off x="3240650" y="167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28"/>
            <p:cNvSpPr/>
            <p:nvPr/>
          </p:nvSpPr>
          <p:spPr>
            <a:xfrm>
              <a:off x="3253825" y="1671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28"/>
            <p:cNvSpPr/>
            <p:nvPr/>
          </p:nvSpPr>
          <p:spPr>
            <a:xfrm>
              <a:off x="3270025" y="1761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28"/>
            <p:cNvSpPr/>
            <p:nvPr/>
          </p:nvSpPr>
          <p:spPr>
            <a:xfrm>
              <a:off x="3287725" y="1760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28"/>
            <p:cNvSpPr/>
            <p:nvPr/>
          </p:nvSpPr>
          <p:spPr>
            <a:xfrm>
              <a:off x="3281125" y="17702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28"/>
            <p:cNvSpPr/>
            <p:nvPr/>
          </p:nvSpPr>
          <p:spPr>
            <a:xfrm>
              <a:off x="3273600" y="1749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28"/>
            <p:cNvSpPr/>
            <p:nvPr/>
          </p:nvSpPr>
          <p:spPr>
            <a:xfrm>
              <a:off x="3280750" y="17318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28"/>
            <p:cNvSpPr/>
            <p:nvPr/>
          </p:nvSpPr>
          <p:spPr>
            <a:xfrm>
              <a:off x="3265875" y="1737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28"/>
            <p:cNvSpPr/>
            <p:nvPr/>
          </p:nvSpPr>
          <p:spPr>
            <a:xfrm>
              <a:off x="3259300" y="1746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28"/>
            <p:cNvSpPr/>
            <p:nvPr/>
          </p:nvSpPr>
          <p:spPr>
            <a:xfrm>
              <a:off x="3286775" y="1748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28"/>
            <p:cNvSpPr/>
            <p:nvPr/>
          </p:nvSpPr>
          <p:spPr>
            <a:xfrm>
              <a:off x="3251750" y="1726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28"/>
            <p:cNvSpPr/>
            <p:nvPr/>
          </p:nvSpPr>
          <p:spPr>
            <a:xfrm>
              <a:off x="3264925" y="1725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28"/>
            <p:cNvSpPr/>
            <p:nvPr/>
          </p:nvSpPr>
          <p:spPr>
            <a:xfrm>
              <a:off x="3281125" y="1815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28"/>
            <p:cNvSpPr/>
            <p:nvPr/>
          </p:nvSpPr>
          <p:spPr>
            <a:xfrm>
              <a:off x="3298825" y="181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28"/>
            <p:cNvSpPr/>
            <p:nvPr/>
          </p:nvSpPr>
          <p:spPr>
            <a:xfrm>
              <a:off x="3292250" y="1823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28"/>
            <p:cNvSpPr/>
            <p:nvPr/>
          </p:nvSpPr>
          <p:spPr>
            <a:xfrm>
              <a:off x="3284700" y="180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28"/>
            <p:cNvSpPr/>
            <p:nvPr/>
          </p:nvSpPr>
          <p:spPr>
            <a:xfrm>
              <a:off x="3291875" y="1785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28"/>
            <p:cNvSpPr/>
            <p:nvPr/>
          </p:nvSpPr>
          <p:spPr>
            <a:xfrm>
              <a:off x="3277000" y="17907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28"/>
            <p:cNvSpPr/>
            <p:nvPr/>
          </p:nvSpPr>
          <p:spPr>
            <a:xfrm>
              <a:off x="3270400" y="18001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28"/>
            <p:cNvSpPr/>
            <p:nvPr/>
          </p:nvSpPr>
          <p:spPr>
            <a:xfrm>
              <a:off x="3297900" y="1801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28"/>
            <p:cNvSpPr/>
            <p:nvPr/>
          </p:nvSpPr>
          <p:spPr>
            <a:xfrm>
              <a:off x="3262875" y="1779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28"/>
            <p:cNvSpPr/>
            <p:nvPr/>
          </p:nvSpPr>
          <p:spPr>
            <a:xfrm>
              <a:off x="3276050" y="17785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28"/>
            <p:cNvSpPr/>
            <p:nvPr/>
          </p:nvSpPr>
          <p:spPr>
            <a:xfrm>
              <a:off x="3306000" y="1838375"/>
              <a:ext cx="3025" cy="2275"/>
            </a:xfrm>
            <a:custGeom>
              <a:avLst/>
              <a:gdLst/>
              <a:ahLst/>
              <a:cxnLst/>
              <a:rect l="l" t="t" r="r" b="b"/>
              <a:pathLst>
                <a:path w="121" h="91" extrusionOk="0">
                  <a:moveTo>
                    <a:pt x="60" y="0"/>
                  </a:moveTo>
                  <a:lnTo>
                    <a:pt x="0" y="91"/>
                  </a:lnTo>
                  <a:cubicBezTo>
                    <a:pt x="38" y="68"/>
                    <a:pt x="75" y="53"/>
                    <a:pt x="121" y="38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28"/>
            <p:cNvSpPr/>
            <p:nvPr/>
          </p:nvSpPr>
          <p:spPr>
            <a:xfrm>
              <a:off x="3288100" y="1844025"/>
              <a:ext cx="3975" cy="2650"/>
            </a:xfrm>
            <a:custGeom>
              <a:avLst/>
              <a:gdLst/>
              <a:ahLst/>
              <a:cxnLst/>
              <a:rect l="l" t="t" r="r" b="b"/>
              <a:pathLst>
                <a:path w="159" h="106" extrusionOk="0">
                  <a:moveTo>
                    <a:pt x="61" y="0"/>
                  </a:moveTo>
                  <a:lnTo>
                    <a:pt x="0" y="91"/>
                  </a:lnTo>
                  <a:lnTo>
                    <a:pt x="23" y="106"/>
                  </a:lnTo>
                  <a:cubicBezTo>
                    <a:pt x="68" y="91"/>
                    <a:pt x="113" y="76"/>
                    <a:pt x="159" y="61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28"/>
            <p:cNvSpPr/>
            <p:nvPr/>
          </p:nvSpPr>
          <p:spPr>
            <a:xfrm>
              <a:off x="3273975" y="1832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28"/>
            <p:cNvSpPr/>
            <p:nvPr/>
          </p:nvSpPr>
          <p:spPr>
            <a:xfrm>
              <a:off x="3287150" y="18317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28"/>
            <p:cNvSpPr/>
            <p:nvPr/>
          </p:nvSpPr>
          <p:spPr>
            <a:xfrm>
              <a:off x="3260975" y="1437850"/>
              <a:ext cx="1150" cy="2275"/>
            </a:xfrm>
            <a:custGeom>
              <a:avLst/>
              <a:gdLst/>
              <a:ahLst/>
              <a:cxnLst/>
              <a:rect l="l" t="t" r="r" b="b"/>
              <a:pathLst>
                <a:path w="46" h="91" extrusionOk="0">
                  <a:moveTo>
                    <a:pt x="1" y="0"/>
                  </a:moveTo>
                  <a:cubicBezTo>
                    <a:pt x="1" y="30"/>
                    <a:pt x="1" y="61"/>
                    <a:pt x="1" y="91"/>
                  </a:cubicBezTo>
                  <a:lnTo>
                    <a:pt x="46" y="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28"/>
            <p:cNvSpPr/>
            <p:nvPr/>
          </p:nvSpPr>
          <p:spPr>
            <a:xfrm>
              <a:off x="3247050" y="14887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28"/>
            <p:cNvSpPr/>
            <p:nvPr/>
          </p:nvSpPr>
          <p:spPr>
            <a:xfrm>
              <a:off x="3264750" y="1487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28"/>
            <p:cNvSpPr/>
            <p:nvPr/>
          </p:nvSpPr>
          <p:spPr>
            <a:xfrm>
              <a:off x="3250625" y="1481350"/>
              <a:ext cx="4550" cy="3025"/>
            </a:xfrm>
            <a:custGeom>
              <a:avLst/>
              <a:gdLst/>
              <a:ahLst/>
              <a:cxnLst/>
              <a:rect l="l" t="t" r="r" b="b"/>
              <a:pathLst>
                <a:path w="182" h="121" extrusionOk="0">
                  <a:moveTo>
                    <a:pt x="46" y="0"/>
                  </a:moveTo>
                  <a:lnTo>
                    <a:pt x="1" y="61"/>
                  </a:lnTo>
                  <a:lnTo>
                    <a:pt x="91" y="12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28"/>
            <p:cNvSpPr/>
            <p:nvPr/>
          </p:nvSpPr>
          <p:spPr>
            <a:xfrm>
              <a:off x="3258150" y="1541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28"/>
            <p:cNvSpPr/>
            <p:nvPr/>
          </p:nvSpPr>
          <p:spPr>
            <a:xfrm>
              <a:off x="3275850" y="1540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28"/>
            <p:cNvSpPr/>
            <p:nvPr/>
          </p:nvSpPr>
          <p:spPr>
            <a:xfrm>
              <a:off x="3269275" y="1550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28"/>
            <p:cNvSpPr/>
            <p:nvPr/>
          </p:nvSpPr>
          <p:spPr>
            <a:xfrm>
              <a:off x="3261725" y="1529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28"/>
            <p:cNvSpPr/>
            <p:nvPr/>
          </p:nvSpPr>
          <p:spPr>
            <a:xfrm>
              <a:off x="3268900" y="1511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28"/>
            <p:cNvSpPr/>
            <p:nvPr/>
          </p:nvSpPr>
          <p:spPr>
            <a:xfrm>
              <a:off x="3254025" y="151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28"/>
            <p:cNvSpPr/>
            <p:nvPr/>
          </p:nvSpPr>
          <p:spPr>
            <a:xfrm>
              <a:off x="3247425" y="1527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83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28"/>
            <p:cNvSpPr/>
            <p:nvPr/>
          </p:nvSpPr>
          <p:spPr>
            <a:xfrm>
              <a:off x="3274925" y="1528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28"/>
            <p:cNvSpPr/>
            <p:nvPr/>
          </p:nvSpPr>
          <p:spPr>
            <a:xfrm>
              <a:off x="3239900" y="150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28"/>
            <p:cNvSpPr/>
            <p:nvPr/>
          </p:nvSpPr>
          <p:spPr>
            <a:xfrm>
              <a:off x="3253075" y="1505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28"/>
            <p:cNvSpPr/>
            <p:nvPr/>
          </p:nvSpPr>
          <p:spPr>
            <a:xfrm>
              <a:off x="3258150" y="1496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28"/>
            <p:cNvSpPr/>
            <p:nvPr/>
          </p:nvSpPr>
          <p:spPr>
            <a:xfrm>
              <a:off x="3269275" y="1595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28"/>
            <p:cNvSpPr/>
            <p:nvPr/>
          </p:nvSpPr>
          <p:spPr>
            <a:xfrm>
              <a:off x="3286975" y="1594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28"/>
            <p:cNvSpPr/>
            <p:nvPr/>
          </p:nvSpPr>
          <p:spPr>
            <a:xfrm>
              <a:off x="3280375" y="160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6" y="68"/>
                  </a:ln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28"/>
            <p:cNvSpPr/>
            <p:nvPr/>
          </p:nvSpPr>
          <p:spPr>
            <a:xfrm>
              <a:off x="3272850" y="1582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28"/>
            <p:cNvSpPr/>
            <p:nvPr/>
          </p:nvSpPr>
          <p:spPr>
            <a:xfrm>
              <a:off x="3280000" y="1565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28"/>
            <p:cNvSpPr/>
            <p:nvPr/>
          </p:nvSpPr>
          <p:spPr>
            <a:xfrm>
              <a:off x="3265125" y="1570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28"/>
            <p:cNvSpPr/>
            <p:nvPr/>
          </p:nvSpPr>
          <p:spPr>
            <a:xfrm>
              <a:off x="3258525" y="1580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28"/>
            <p:cNvSpPr/>
            <p:nvPr/>
          </p:nvSpPr>
          <p:spPr>
            <a:xfrm>
              <a:off x="3286025" y="1581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28"/>
            <p:cNvSpPr/>
            <p:nvPr/>
          </p:nvSpPr>
          <p:spPr>
            <a:xfrm>
              <a:off x="3251000" y="1559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28"/>
            <p:cNvSpPr/>
            <p:nvPr/>
          </p:nvSpPr>
          <p:spPr>
            <a:xfrm>
              <a:off x="3264175" y="1558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28"/>
            <p:cNvSpPr/>
            <p:nvPr/>
          </p:nvSpPr>
          <p:spPr>
            <a:xfrm>
              <a:off x="3280375" y="1648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28"/>
            <p:cNvSpPr/>
            <p:nvPr/>
          </p:nvSpPr>
          <p:spPr>
            <a:xfrm>
              <a:off x="3298075" y="1647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28"/>
            <p:cNvSpPr/>
            <p:nvPr/>
          </p:nvSpPr>
          <p:spPr>
            <a:xfrm>
              <a:off x="3291500" y="16568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28"/>
            <p:cNvSpPr/>
            <p:nvPr/>
          </p:nvSpPr>
          <p:spPr>
            <a:xfrm>
              <a:off x="3283950" y="1636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28"/>
            <p:cNvSpPr/>
            <p:nvPr/>
          </p:nvSpPr>
          <p:spPr>
            <a:xfrm>
              <a:off x="3291100" y="16184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28"/>
            <p:cNvSpPr/>
            <p:nvPr/>
          </p:nvSpPr>
          <p:spPr>
            <a:xfrm>
              <a:off x="3276225" y="1624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28"/>
            <p:cNvSpPr/>
            <p:nvPr/>
          </p:nvSpPr>
          <p:spPr>
            <a:xfrm>
              <a:off x="3269650" y="1633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28"/>
            <p:cNvSpPr/>
            <p:nvPr/>
          </p:nvSpPr>
          <p:spPr>
            <a:xfrm>
              <a:off x="3297125" y="1635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28"/>
            <p:cNvSpPr/>
            <p:nvPr/>
          </p:nvSpPr>
          <p:spPr>
            <a:xfrm>
              <a:off x="3262100" y="161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28"/>
            <p:cNvSpPr/>
            <p:nvPr/>
          </p:nvSpPr>
          <p:spPr>
            <a:xfrm>
              <a:off x="3275300" y="1611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28"/>
            <p:cNvSpPr/>
            <p:nvPr/>
          </p:nvSpPr>
          <p:spPr>
            <a:xfrm>
              <a:off x="3291500" y="170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28"/>
            <p:cNvSpPr/>
            <p:nvPr/>
          </p:nvSpPr>
          <p:spPr>
            <a:xfrm>
              <a:off x="3309200" y="17007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28"/>
            <p:cNvSpPr/>
            <p:nvPr/>
          </p:nvSpPr>
          <p:spPr>
            <a:xfrm>
              <a:off x="3302600" y="1710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28"/>
            <p:cNvSpPr/>
            <p:nvPr/>
          </p:nvSpPr>
          <p:spPr>
            <a:xfrm>
              <a:off x="3295075" y="1689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28"/>
            <p:cNvSpPr/>
            <p:nvPr/>
          </p:nvSpPr>
          <p:spPr>
            <a:xfrm>
              <a:off x="3302225" y="167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28"/>
            <p:cNvSpPr/>
            <p:nvPr/>
          </p:nvSpPr>
          <p:spPr>
            <a:xfrm>
              <a:off x="3287350" y="1677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28"/>
            <p:cNvSpPr/>
            <p:nvPr/>
          </p:nvSpPr>
          <p:spPr>
            <a:xfrm>
              <a:off x="3280750" y="168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28"/>
            <p:cNvSpPr/>
            <p:nvPr/>
          </p:nvSpPr>
          <p:spPr>
            <a:xfrm>
              <a:off x="3308250" y="1688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28"/>
            <p:cNvSpPr/>
            <p:nvPr/>
          </p:nvSpPr>
          <p:spPr>
            <a:xfrm>
              <a:off x="3273225" y="1666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28"/>
            <p:cNvSpPr/>
            <p:nvPr/>
          </p:nvSpPr>
          <p:spPr>
            <a:xfrm>
              <a:off x="3286400" y="1665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28"/>
            <p:cNvSpPr/>
            <p:nvPr/>
          </p:nvSpPr>
          <p:spPr>
            <a:xfrm>
              <a:off x="3302600" y="1755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28"/>
            <p:cNvSpPr/>
            <p:nvPr/>
          </p:nvSpPr>
          <p:spPr>
            <a:xfrm>
              <a:off x="3320300" y="1754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28"/>
            <p:cNvSpPr/>
            <p:nvPr/>
          </p:nvSpPr>
          <p:spPr>
            <a:xfrm>
              <a:off x="3313700" y="1763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28"/>
            <p:cNvSpPr/>
            <p:nvPr/>
          </p:nvSpPr>
          <p:spPr>
            <a:xfrm>
              <a:off x="3306175" y="17425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28"/>
            <p:cNvSpPr/>
            <p:nvPr/>
          </p:nvSpPr>
          <p:spPr>
            <a:xfrm>
              <a:off x="3313325" y="172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28"/>
            <p:cNvSpPr/>
            <p:nvPr/>
          </p:nvSpPr>
          <p:spPr>
            <a:xfrm>
              <a:off x="3298450" y="173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28"/>
            <p:cNvSpPr/>
            <p:nvPr/>
          </p:nvSpPr>
          <p:spPr>
            <a:xfrm>
              <a:off x="3291875" y="1740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28"/>
            <p:cNvSpPr/>
            <p:nvPr/>
          </p:nvSpPr>
          <p:spPr>
            <a:xfrm>
              <a:off x="3319350" y="1741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28"/>
            <p:cNvSpPr/>
            <p:nvPr/>
          </p:nvSpPr>
          <p:spPr>
            <a:xfrm>
              <a:off x="3284325" y="171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28"/>
            <p:cNvSpPr/>
            <p:nvPr/>
          </p:nvSpPr>
          <p:spPr>
            <a:xfrm>
              <a:off x="3297525" y="17184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28"/>
            <p:cNvSpPr/>
            <p:nvPr/>
          </p:nvSpPr>
          <p:spPr>
            <a:xfrm>
              <a:off x="3313700" y="180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28"/>
            <p:cNvSpPr/>
            <p:nvPr/>
          </p:nvSpPr>
          <p:spPr>
            <a:xfrm>
              <a:off x="3331400" y="1807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28"/>
            <p:cNvSpPr/>
            <p:nvPr/>
          </p:nvSpPr>
          <p:spPr>
            <a:xfrm>
              <a:off x="3324825" y="1816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28"/>
            <p:cNvSpPr/>
            <p:nvPr/>
          </p:nvSpPr>
          <p:spPr>
            <a:xfrm>
              <a:off x="3317275" y="17958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28"/>
            <p:cNvSpPr/>
            <p:nvPr/>
          </p:nvSpPr>
          <p:spPr>
            <a:xfrm>
              <a:off x="3324450" y="177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28"/>
            <p:cNvSpPr/>
            <p:nvPr/>
          </p:nvSpPr>
          <p:spPr>
            <a:xfrm>
              <a:off x="3309575" y="1783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28"/>
            <p:cNvSpPr/>
            <p:nvPr/>
          </p:nvSpPr>
          <p:spPr>
            <a:xfrm>
              <a:off x="3302975" y="1793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28"/>
            <p:cNvSpPr/>
            <p:nvPr/>
          </p:nvSpPr>
          <p:spPr>
            <a:xfrm>
              <a:off x="3330475" y="1795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28"/>
            <p:cNvSpPr/>
            <p:nvPr/>
          </p:nvSpPr>
          <p:spPr>
            <a:xfrm>
              <a:off x="3295450" y="1772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28"/>
            <p:cNvSpPr/>
            <p:nvPr/>
          </p:nvSpPr>
          <p:spPr>
            <a:xfrm>
              <a:off x="3308625" y="1771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28"/>
            <p:cNvSpPr/>
            <p:nvPr/>
          </p:nvSpPr>
          <p:spPr>
            <a:xfrm>
              <a:off x="3306550" y="1825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3319725" y="1825000"/>
              <a:ext cx="8325" cy="5875"/>
            </a:xfrm>
            <a:custGeom>
              <a:avLst/>
              <a:gdLst/>
              <a:ahLst/>
              <a:cxnLst/>
              <a:rect l="l" t="t" r="r" b="b"/>
              <a:pathLst>
                <a:path w="333" h="235" extrusionOk="0">
                  <a:moveTo>
                    <a:pt x="61" y="1"/>
                  </a:moveTo>
                  <a:lnTo>
                    <a:pt x="1" y="91"/>
                  </a:lnTo>
                  <a:lnTo>
                    <a:pt x="227" y="234"/>
                  </a:lnTo>
                  <a:cubicBezTo>
                    <a:pt x="264" y="211"/>
                    <a:pt x="295" y="189"/>
                    <a:pt x="332" y="16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28"/>
            <p:cNvSpPr/>
            <p:nvPr/>
          </p:nvSpPr>
          <p:spPr>
            <a:xfrm>
              <a:off x="3268525" y="1428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28"/>
            <p:cNvSpPr/>
            <p:nvPr/>
          </p:nvSpPr>
          <p:spPr>
            <a:xfrm>
              <a:off x="3286400" y="1427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28"/>
            <p:cNvSpPr/>
            <p:nvPr/>
          </p:nvSpPr>
          <p:spPr>
            <a:xfrm>
              <a:off x="3272100" y="1416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28"/>
            <p:cNvSpPr/>
            <p:nvPr/>
          </p:nvSpPr>
          <p:spPr>
            <a:xfrm>
              <a:off x="3279250" y="1398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28"/>
            <p:cNvSpPr/>
            <p:nvPr/>
          </p:nvSpPr>
          <p:spPr>
            <a:xfrm>
              <a:off x="3266825" y="1405450"/>
              <a:ext cx="6050" cy="5300"/>
            </a:xfrm>
            <a:custGeom>
              <a:avLst/>
              <a:gdLst/>
              <a:ahLst/>
              <a:cxnLst/>
              <a:rect l="l" t="t" r="r" b="b"/>
              <a:pathLst>
                <a:path w="242" h="212" extrusionOk="0">
                  <a:moveTo>
                    <a:pt x="53" y="1"/>
                  </a:moveTo>
                  <a:cubicBezTo>
                    <a:pt x="30" y="38"/>
                    <a:pt x="15" y="69"/>
                    <a:pt x="0" y="99"/>
                  </a:cubicBezTo>
                  <a:lnTo>
                    <a:pt x="181" y="212"/>
                  </a:lnTo>
                  <a:lnTo>
                    <a:pt x="241" y="12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28"/>
            <p:cNvSpPr/>
            <p:nvPr/>
          </p:nvSpPr>
          <p:spPr>
            <a:xfrm>
              <a:off x="3263050" y="1416375"/>
              <a:ext cx="3225" cy="3800"/>
            </a:xfrm>
            <a:custGeom>
              <a:avLst/>
              <a:gdLst/>
              <a:ahLst/>
              <a:cxnLst/>
              <a:rect l="l" t="t" r="r" b="b"/>
              <a:pathLst>
                <a:path w="129" h="152" extrusionOk="0">
                  <a:moveTo>
                    <a:pt x="31" y="1"/>
                  </a:moveTo>
                  <a:cubicBezTo>
                    <a:pt x="23" y="38"/>
                    <a:pt x="8" y="76"/>
                    <a:pt x="1" y="114"/>
                  </a:cubicBezTo>
                  <a:lnTo>
                    <a:pt x="68" y="151"/>
                  </a:lnTo>
                  <a:lnTo>
                    <a:pt x="12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28"/>
            <p:cNvSpPr/>
            <p:nvPr/>
          </p:nvSpPr>
          <p:spPr>
            <a:xfrm>
              <a:off x="3285275" y="1415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28"/>
            <p:cNvSpPr/>
            <p:nvPr/>
          </p:nvSpPr>
          <p:spPr>
            <a:xfrm>
              <a:off x="3279625" y="1481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28"/>
            <p:cNvSpPr/>
            <p:nvPr/>
          </p:nvSpPr>
          <p:spPr>
            <a:xfrm>
              <a:off x="3297525" y="14807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28"/>
            <p:cNvSpPr/>
            <p:nvPr/>
          </p:nvSpPr>
          <p:spPr>
            <a:xfrm>
              <a:off x="3283200" y="1469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28"/>
            <p:cNvSpPr/>
            <p:nvPr/>
          </p:nvSpPr>
          <p:spPr>
            <a:xfrm>
              <a:off x="3290350" y="1451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28"/>
            <p:cNvSpPr/>
            <p:nvPr/>
          </p:nvSpPr>
          <p:spPr>
            <a:xfrm>
              <a:off x="3275475" y="1457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28"/>
            <p:cNvSpPr/>
            <p:nvPr/>
          </p:nvSpPr>
          <p:spPr>
            <a:xfrm>
              <a:off x="3268900" y="146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28"/>
            <p:cNvSpPr/>
            <p:nvPr/>
          </p:nvSpPr>
          <p:spPr>
            <a:xfrm>
              <a:off x="3296375" y="1468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28"/>
            <p:cNvSpPr/>
            <p:nvPr/>
          </p:nvSpPr>
          <p:spPr>
            <a:xfrm>
              <a:off x="3262500" y="1446125"/>
              <a:ext cx="5850" cy="8125"/>
            </a:xfrm>
            <a:custGeom>
              <a:avLst/>
              <a:gdLst/>
              <a:ahLst/>
              <a:cxnLst/>
              <a:rect l="l" t="t" r="r" b="b"/>
              <a:pathLst>
                <a:path w="234" h="325" extrusionOk="0">
                  <a:moveTo>
                    <a:pt x="143" y="1"/>
                  </a:moveTo>
                  <a:lnTo>
                    <a:pt x="0" y="204"/>
                  </a:lnTo>
                  <a:cubicBezTo>
                    <a:pt x="8" y="242"/>
                    <a:pt x="15" y="279"/>
                    <a:pt x="23" y="310"/>
                  </a:cubicBezTo>
                  <a:lnTo>
                    <a:pt x="53" y="325"/>
                  </a:lnTo>
                  <a:lnTo>
                    <a:pt x="234" y="61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28"/>
            <p:cNvSpPr/>
            <p:nvPr/>
          </p:nvSpPr>
          <p:spPr>
            <a:xfrm>
              <a:off x="3274550" y="1445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28"/>
            <p:cNvSpPr/>
            <p:nvPr/>
          </p:nvSpPr>
          <p:spPr>
            <a:xfrm>
              <a:off x="3279625" y="143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28"/>
            <p:cNvSpPr/>
            <p:nvPr/>
          </p:nvSpPr>
          <p:spPr>
            <a:xfrm>
              <a:off x="3290725" y="153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28"/>
            <p:cNvSpPr/>
            <p:nvPr/>
          </p:nvSpPr>
          <p:spPr>
            <a:xfrm>
              <a:off x="3308625" y="1534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28"/>
            <p:cNvSpPr/>
            <p:nvPr/>
          </p:nvSpPr>
          <p:spPr>
            <a:xfrm>
              <a:off x="3301850" y="154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28"/>
            <p:cNvSpPr/>
            <p:nvPr/>
          </p:nvSpPr>
          <p:spPr>
            <a:xfrm>
              <a:off x="3294325" y="1522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28"/>
            <p:cNvSpPr/>
            <p:nvPr/>
          </p:nvSpPr>
          <p:spPr>
            <a:xfrm>
              <a:off x="3301475" y="150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28"/>
            <p:cNvSpPr/>
            <p:nvPr/>
          </p:nvSpPr>
          <p:spPr>
            <a:xfrm>
              <a:off x="3286600" y="1510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28"/>
            <p:cNvSpPr/>
            <p:nvPr/>
          </p:nvSpPr>
          <p:spPr>
            <a:xfrm>
              <a:off x="3280000" y="152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28"/>
            <p:cNvSpPr/>
            <p:nvPr/>
          </p:nvSpPr>
          <p:spPr>
            <a:xfrm>
              <a:off x="3307500" y="1521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28"/>
            <p:cNvSpPr/>
            <p:nvPr/>
          </p:nvSpPr>
          <p:spPr>
            <a:xfrm>
              <a:off x="3272475" y="1499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28"/>
            <p:cNvSpPr/>
            <p:nvPr/>
          </p:nvSpPr>
          <p:spPr>
            <a:xfrm>
              <a:off x="3285650" y="1498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28"/>
            <p:cNvSpPr/>
            <p:nvPr/>
          </p:nvSpPr>
          <p:spPr>
            <a:xfrm>
              <a:off x="3290725" y="1490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28"/>
            <p:cNvSpPr/>
            <p:nvPr/>
          </p:nvSpPr>
          <p:spPr>
            <a:xfrm>
              <a:off x="3301850" y="1588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28"/>
            <p:cNvSpPr/>
            <p:nvPr/>
          </p:nvSpPr>
          <p:spPr>
            <a:xfrm>
              <a:off x="3319550" y="1587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28"/>
            <p:cNvSpPr/>
            <p:nvPr/>
          </p:nvSpPr>
          <p:spPr>
            <a:xfrm>
              <a:off x="3312950" y="1596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28"/>
            <p:cNvSpPr/>
            <p:nvPr/>
          </p:nvSpPr>
          <p:spPr>
            <a:xfrm>
              <a:off x="3305425" y="1576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28"/>
            <p:cNvSpPr/>
            <p:nvPr/>
          </p:nvSpPr>
          <p:spPr>
            <a:xfrm>
              <a:off x="3312575" y="155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28"/>
            <p:cNvSpPr/>
            <p:nvPr/>
          </p:nvSpPr>
          <p:spPr>
            <a:xfrm>
              <a:off x="3297700" y="1564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28"/>
            <p:cNvSpPr/>
            <p:nvPr/>
          </p:nvSpPr>
          <p:spPr>
            <a:xfrm>
              <a:off x="3291100" y="157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28"/>
            <p:cNvSpPr/>
            <p:nvPr/>
          </p:nvSpPr>
          <p:spPr>
            <a:xfrm>
              <a:off x="3318600" y="1575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28"/>
            <p:cNvSpPr/>
            <p:nvPr/>
          </p:nvSpPr>
          <p:spPr>
            <a:xfrm>
              <a:off x="3283575" y="1552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28"/>
            <p:cNvSpPr/>
            <p:nvPr/>
          </p:nvSpPr>
          <p:spPr>
            <a:xfrm>
              <a:off x="3296750" y="155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28"/>
            <p:cNvSpPr/>
            <p:nvPr/>
          </p:nvSpPr>
          <p:spPr>
            <a:xfrm>
              <a:off x="3312950" y="1641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28"/>
            <p:cNvSpPr/>
            <p:nvPr/>
          </p:nvSpPr>
          <p:spPr>
            <a:xfrm>
              <a:off x="3330650" y="1640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28"/>
            <p:cNvSpPr/>
            <p:nvPr/>
          </p:nvSpPr>
          <p:spPr>
            <a:xfrm>
              <a:off x="3324075" y="1650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28"/>
            <p:cNvSpPr/>
            <p:nvPr/>
          </p:nvSpPr>
          <p:spPr>
            <a:xfrm>
              <a:off x="3316525" y="162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28"/>
            <p:cNvSpPr/>
            <p:nvPr/>
          </p:nvSpPr>
          <p:spPr>
            <a:xfrm>
              <a:off x="3323700" y="161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28"/>
            <p:cNvSpPr/>
            <p:nvPr/>
          </p:nvSpPr>
          <p:spPr>
            <a:xfrm>
              <a:off x="3308800" y="161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28"/>
            <p:cNvSpPr/>
            <p:nvPr/>
          </p:nvSpPr>
          <p:spPr>
            <a:xfrm>
              <a:off x="3302225" y="1626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28"/>
            <p:cNvSpPr/>
            <p:nvPr/>
          </p:nvSpPr>
          <p:spPr>
            <a:xfrm>
              <a:off x="3329725" y="16284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28"/>
            <p:cNvSpPr/>
            <p:nvPr/>
          </p:nvSpPr>
          <p:spPr>
            <a:xfrm>
              <a:off x="3294700" y="1606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28"/>
            <p:cNvSpPr/>
            <p:nvPr/>
          </p:nvSpPr>
          <p:spPr>
            <a:xfrm>
              <a:off x="3307875" y="160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28"/>
            <p:cNvSpPr/>
            <p:nvPr/>
          </p:nvSpPr>
          <p:spPr>
            <a:xfrm>
              <a:off x="3324075" y="1695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28"/>
            <p:cNvSpPr/>
            <p:nvPr/>
          </p:nvSpPr>
          <p:spPr>
            <a:xfrm>
              <a:off x="3341775" y="1693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28"/>
            <p:cNvSpPr/>
            <p:nvPr/>
          </p:nvSpPr>
          <p:spPr>
            <a:xfrm>
              <a:off x="3335175" y="1703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28"/>
            <p:cNvSpPr/>
            <p:nvPr/>
          </p:nvSpPr>
          <p:spPr>
            <a:xfrm>
              <a:off x="3327650" y="168245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28"/>
            <p:cNvSpPr/>
            <p:nvPr/>
          </p:nvSpPr>
          <p:spPr>
            <a:xfrm>
              <a:off x="3334800" y="1664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28"/>
            <p:cNvSpPr/>
            <p:nvPr/>
          </p:nvSpPr>
          <p:spPr>
            <a:xfrm>
              <a:off x="3319925" y="1670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28"/>
            <p:cNvSpPr/>
            <p:nvPr/>
          </p:nvSpPr>
          <p:spPr>
            <a:xfrm>
              <a:off x="3313325" y="1680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28"/>
            <p:cNvSpPr/>
            <p:nvPr/>
          </p:nvSpPr>
          <p:spPr>
            <a:xfrm>
              <a:off x="3340825" y="1681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28"/>
            <p:cNvSpPr/>
            <p:nvPr/>
          </p:nvSpPr>
          <p:spPr>
            <a:xfrm>
              <a:off x="3305800" y="1659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28"/>
            <p:cNvSpPr/>
            <p:nvPr/>
          </p:nvSpPr>
          <p:spPr>
            <a:xfrm>
              <a:off x="3318975" y="1658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28"/>
            <p:cNvSpPr/>
            <p:nvPr/>
          </p:nvSpPr>
          <p:spPr>
            <a:xfrm>
              <a:off x="3335175" y="174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28"/>
            <p:cNvSpPr/>
            <p:nvPr/>
          </p:nvSpPr>
          <p:spPr>
            <a:xfrm>
              <a:off x="3352875" y="1747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28"/>
            <p:cNvSpPr/>
            <p:nvPr/>
          </p:nvSpPr>
          <p:spPr>
            <a:xfrm>
              <a:off x="3346275" y="1756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28"/>
            <p:cNvSpPr/>
            <p:nvPr/>
          </p:nvSpPr>
          <p:spPr>
            <a:xfrm>
              <a:off x="3338750" y="1735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28"/>
            <p:cNvSpPr/>
            <p:nvPr/>
          </p:nvSpPr>
          <p:spPr>
            <a:xfrm>
              <a:off x="3345900" y="1718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28"/>
            <p:cNvSpPr/>
            <p:nvPr/>
          </p:nvSpPr>
          <p:spPr>
            <a:xfrm>
              <a:off x="3331025" y="1723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28"/>
            <p:cNvSpPr/>
            <p:nvPr/>
          </p:nvSpPr>
          <p:spPr>
            <a:xfrm>
              <a:off x="3324450" y="173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28"/>
            <p:cNvSpPr/>
            <p:nvPr/>
          </p:nvSpPr>
          <p:spPr>
            <a:xfrm>
              <a:off x="3351925" y="1735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28"/>
            <p:cNvSpPr/>
            <p:nvPr/>
          </p:nvSpPr>
          <p:spPr>
            <a:xfrm>
              <a:off x="3316900" y="1712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28"/>
            <p:cNvSpPr/>
            <p:nvPr/>
          </p:nvSpPr>
          <p:spPr>
            <a:xfrm>
              <a:off x="3330100" y="1711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28"/>
            <p:cNvSpPr/>
            <p:nvPr/>
          </p:nvSpPr>
          <p:spPr>
            <a:xfrm>
              <a:off x="3346275" y="18014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28"/>
            <p:cNvSpPr/>
            <p:nvPr/>
          </p:nvSpPr>
          <p:spPr>
            <a:xfrm>
              <a:off x="3363975" y="1800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28"/>
            <p:cNvSpPr/>
            <p:nvPr/>
          </p:nvSpPr>
          <p:spPr>
            <a:xfrm>
              <a:off x="3357400" y="18099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28"/>
            <p:cNvSpPr/>
            <p:nvPr/>
          </p:nvSpPr>
          <p:spPr>
            <a:xfrm>
              <a:off x="3349875" y="1789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28"/>
            <p:cNvSpPr/>
            <p:nvPr/>
          </p:nvSpPr>
          <p:spPr>
            <a:xfrm>
              <a:off x="3357025" y="1771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28"/>
            <p:cNvSpPr/>
            <p:nvPr/>
          </p:nvSpPr>
          <p:spPr>
            <a:xfrm>
              <a:off x="3342150" y="1777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28"/>
            <p:cNvSpPr/>
            <p:nvPr/>
          </p:nvSpPr>
          <p:spPr>
            <a:xfrm>
              <a:off x="3335550" y="178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28"/>
            <p:cNvSpPr/>
            <p:nvPr/>
          </p:nvSpPr>
          <p:spPr>
            <a:xfrm>
              <a:off x="3363050" y="1788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28"/>
            <p:cNvSpPr/>
            <p:nvPr/>
          </p:nvSpPr>
          <p:spPr>
            <a:xfrm>
              <a:off x="3328025" y="1765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28"/>
            <p:cNvSpPr/>
            <p:nvPr/>
          </p:nvSpPr>
          <p:spPr>
            <a:xfrm>
              <a:off x="3341200" y="1764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28"/>
            <p:cNvSpPr/>
            <p:nvPr/>
          </p:nvSpPr>
          <p:spPr>
            <a:xfrm>
              <a:off x="3371700" y="1812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28"/>
            <p:cNvSpPr/>
            <p:nvPr/>
          </p:nvSpPr>
          <p:spPr>
            <a:xfrm>
              <a:off x="3309000" y="1369300"/>
              <a:ext cx="7175" cy="4550"/>
            </a:xfrm>
            <a:custGeom>
              <a:avLst/>
              <a:gdLst/>
              <a:ahLst/>
              <a:cxnLst/>
              <a:rect l="l" t="t" r="r" b="b"/>
              <a:pathLst>
                <a:path w="287" h="182" extrusionOk="0">
                  <a:moveTo>
                    <a:pt x="136" y="1"/>
                  </a:moveTo>
                  <a:cubicBezTo>
                    <a:pt x="91" y="8"/>
                    <a:pt x="46" y="23"/>
                    <a:pt x="1" y="38"/>
                  </a:cubicBezTo>
                  <a:lnTo>
                    <a:pt x="226" y="181"/>
                  </a:lnTo>
                  <a:lnTo>
                    <a:pt x="287" y="99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28"/>
            <p:cNvSpPr/>
            <p:nvPr/>
          </p:nvSpPr>
          <p:spPr>
            <a:xfrm>
              <a:off x="3301100" y="1376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28"/>
            <p:cNvSpPr/>
            <p:nvPr/>
          </p:nvSpPr>
          <p:spPr>
            <a:xfrm>
              <a:off x="3301100" y="14218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28"/>
            <p:cNvSpPr/>
            <p:nvPr/>
          </p:nvSpPr>
          <p:spPr>
            <a:xfrm>
              <a:off x="3318975" y="1420700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28"/>
            <p:cNvSpPr/>
            <p:nvPr/>
          </p:nvSpPr>
          <p:spPr>
            <a:xfrm>
              <a:off x="3304850" y="1409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28"/>
            <p:cNvSpPr/>
            <p:nvPr/>
          </p:nvSpPr>
          <p:spPr>
            <a:xfrm>
              <a:off x="3311825" y="1391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28"/>
            <p:cNvSpPr/>
            <p:nvPr/>
          </p:nvSpPr>
          <p:spPr>
            <a:xfrm>
              <a:off x="3297125" y="13973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28"/>
            <p:cNvSpPr/>
            <p:nvPr/>
          </p:nvSpPr>
          <p:spPr>
            <a:xfrm>
              <a:off x="3290350" y="140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28"/>
            <p:cNvSpPr/>
            <p:nvPr/>
          </p:nvSpPr>
          <p:spPr>
            <a:xfrm>
              <a:off x="3317850" y="1408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28"/>
            <p:cNvSpPr/>
            <p:nvPr/>
          </p:nvSpPr>
          <p:spPr>
            <a:xfrm>
              <a:off x="3282825" y="1386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28"/>
            <p:cNvSpPr/>
            <p:nvPr/>
          </p:nvSpPr>
          <p:spPr>
            <a:xfrm>
              <a:off x="3296000" y="1385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28"/>
            <p:cNvSpPr/>
            <p:nvPr/>
          </p:nvSpPr>
          <p:spPr>
            <a:xfrm>
              <a:off x="3312200" y="1475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28"/>
            <p:cNvSpPr/>
            <p:nvPr/>
          </p:nvSpPr>
          <p:spPr>
            <a:xfrm>
              <a:off x="3330100" y="1474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28"/>
            <p:cNvSpPr/>
            <p:nvPr/>
          </p:nvSpPr>
          <p:spPr>
            <a:xfrm>
              <a:off x="3315975" y="1462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28"/>
            <p:cNvSpPr/>
            <p:nvPr/>
          </p:nvSpPr>
          <p:spPr>
            <a:xfrm>
              <a:off x="3322925" y="144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28"/>
            <p:cNvSpPr/>
            <p:nvPr/>
          </p:nvSpPr>
          <p:spPr>
            <a:xfrm>
              <a:off x="3308250" y="1450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28"/>
            <p:cNvSpPr/>
            <p:nvPr/>
          </p:nvSpPr>
          <p:spPr>
            <a:xfrm>
              <a:off x="3301475" y="1460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28"/>
            <p:cNvSpPr/>
            <p:nvPr/>
          </p:nvSpPr>
          <p:spPr>
            <a:xfrm>
              <a:off x="3328950" y="1461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28"/>
            <p:cNvSpPr/>
            <p:nvPr/>
          </p:nvSpPr>
          <p:spPr>
            <a:xfrm>
              <a:off x="3293925" y="143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28"/>
            <p:cNvSpPr/>
            <p:nvPr/>
          </p:nvSpPr>
          <p:spPr>
            <a:xfrm>
              <a:off x="3307125" y="1438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28"/>
            <p:cNvSpPr/>
            <p:nvPr/>
          </p:nvSpPr>
          <p:spPr>
            <a:xfrm>
              <a:off x="3312200" y="143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28"/>
            <p:cNvSpPr/>
            <p:nvPr/>
          </p:nvSpPr>
          <p:spPr>
            <a:xfrm>
              <a:off x="3323300" y="1528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28"/>
            <p:cNvSpPr/>
            <p:nvPr/>
          </p:nvSpPr>
          <p:spPr>
            <a:xfrm>
              <a:off x="3341200" y="1527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28"/>
            <p:cNvSpPr/>
            <p:nvPr/>
          </p:nvSpPr>
          <p:spPr>
            <a:xfrm>
              <a:off x="3334425" y="1536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28"/>
            <p:cNvSpPr/>
            <p:nvPr/>
          </p:nvSpPr>
          <p:spPr>
            <a:xfrm>
              <a:off x="3327075" y="1516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28"/>
            <p:cNvSpPr/>
            <p:nvPr/>
          </p:nvSpPr>
          <p:spPr>
            <a:xfrm>
              <a:off x="3334050" y="1498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28"/>
            <p:cNvSpPr/>
            <p:nvPr/>
          </p:nvSpPr>
          <p:spPr>
            <a:xfrm>
              <a:off x="3319350" y="15039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28"/>
            <p:cNvSpPr/>
            <p:nvPr/>
          </p:nvSpPr>
          <p:spPr>
            <a:xfrm>
              <a:off x="3312575" y="1513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28"/>
            <p:cNvSpPr/>
            <p:nvPr/>
          </p:nvSpPr>
          <p:spPr>
            <a:xfrm>
              <a:off x="3340075" y="1515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28"/>
            <p:cNvSpPr/>
            <p:nvPr/>
          </p:nvSpPr>
          <p:spPr>
            <a:xfrm>
              <a:off x="3305050" y="1492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28"/>
            <p:cNvSpPr/>
            <p:nvPr/>
          </p:nvSpPr>
          <p:spPr>
            <a:xfrm>
              <a:off x="3318225" y="1491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28"/>
            <p:cNvSpPr/>
            <p:nvPr/>
          </p:nvSpPr>
          <p:spPr>
            <a:xfrm>
              <a:off x="3323300" y="1483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28"/>
            <p:cNvSpPr/>
            <p:nvPr/>
          </p:nvSpPr>
          <p:spPr>
            <a:xfrm>
              <a:off x="3334425" y="1581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28"/>
            <p:cNvSpPr/>
            <p:nvPr/>
          </p:nvSpPr>
          <p:spPr>
            <a:xfrm>
              <a:off x="3352300" y="15805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28"/>
            <p:cNvSpPr/>
            <p:nvPr/>
          </p:nvSpPr>
          <p:spPr>
            <a:xfrm>
              <a:off x="3345525" y="1590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28"/>
            <p:cNvSpPr/>
            <p:nvPr/>
          </p:nvSpPr>
          <p:spPr>
            <a:xfrm>
              <a:off x="3338200" y="15691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28"/>
            <p:cNvSpPr/>
            <p:nvPr/>
          </p:nvSpPr>
          <p:spPr>
            <a:xfrm>
              <a:off x="3345150" y="155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28"/>
            <p:cNvSpPr/>
            <p:nvPr/>
          </p:nvSpPr>
          <p:spPr>
            <a:xfrm>
              <a:off x="3330475" y="1557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28"/>
            <p:cNvSpPr/>
            <p:nvPr/>
          </p:nvSpPr>
          <p:spPr>
            <a:xfrm>
              <a:off x="3323700" y="15666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28"/>
            <p:cNvSpPr/>
            <p:nvPr/>
          </p:nvSpPr>
          <p:spPr>
            <a:xfrm>
              <a:off x="3351175" y="156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28"/>
            <p:cNvSpPr/>
            <p:nvPr/>
          </p:nvSpPr>
          <p:spPr>
            <a:xfrm>
              <a:off x="3316150" y="1545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28"/>
            <p:cNvSpPr/>
            <p:nvPr/>
          </p:nvSpPr>
          <p:spPr>
            <a:xfrm>
              <a:off x="3329350" y="15450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28"/>
            <p:cNvSpPr/>
            <p:nvPr/>
          </p:nvSpPr>
          <p:spPr>
            <a:xfrm>
              <a:off x="3345525" y="163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28"/>
            <p:cNvSpPr/>
            <p:nvPr/>
          </p:nvSpPr>
          <p:spPr>
            <a:xfrm>
              <a:off x="3363425" y="1633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28"/>
            <p:cNvSpPr/>
            <p:nvPr/>
          </p:nvSpPr>
          <p:spPr>
            <a:xfrm>
              <a:off x="3356650" y="16432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28"/>
            <p:cNvSpPr/>
            <p:nvPr/>
          </p:nvSpPr>
          <p:spPr>
            <a:xfrm>
              <a:off x="3349300" y="162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28"/>
            <p:cNvSpPr/>
            <p:nvPr/>
          </p:nvSpPr>
          <p:spPr>
            <a:xfrm>
              <a:off x="3356275" y="1604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28"/>
            <p:cNvSpPr/>
            <p:nvPr/>
          </p:nvSpPr>
          <p:spPr>
            <a:xfrm>
              <a:off x="3341575" y="16105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28"/>
            <p:cNvSpPr/>
            <p:nvPr/>
          </p:nvSpPr>
          <p:spPr>
            <a:xfrm>
              <a:off x="3334800" y="161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28"/>
            <p:cNvSpPr/>
            <p:nvPr/>
          </p:nvSpPr>
          <p:spPr>
            <a:xfrm>
              <a:off x="3362300" y="1621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28"/>
            <p:cNvSpPr/>
            <p:nvPr/>
          </p:nvSpPr>
          <p:spPr>
            <a:xfrm>
              <a:off x="3327275" y="1599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28"/>
            <p:cNvSpPr/>
            <p:nvPr/>
          </p:nvSpPr>
          <p:spPr>
            <a:xfrm>
              <a:off x="3340450" y="1598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28"/>
            <p:cNvSpPr/>
            <p:nvPr/>
          </p:nvSpPr>
          <p:spPr>
            <a:xfrm>
              <a:off x="3356650" y="168810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28"/>
            <p:cNvSpPr/>
            <p:nvPr/>
          </p:nvSpPr>
          <p:spPr>
            <a:xfrm>
              <a:off x="3374525" y="16869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28"/>
            <p:cNvSpPr/>
            <p:nvPr/>
          </p:nvSpPr>
          <p:spPr>
            <a:xfrm>
              <a:off x="3367750" y="169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83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28"/>
            <p:cNvSpPr/>
            <p:nvPr/>
          </p:nvSpPr>
          <p:spPr>
            <a:xfrm>
              <a:off x="3360225" y="1675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28"/>
            <p:cNvSpPr/>
            <p:nvPr/>
          </p:nvSpPr>
          <p:spPr>
            <a:xfrm>
              <a:off x="3367375" y="16581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28"/>
            <p:cNvSpPr/>
            <p:nvPr/>
          </p:nvSpPr>
          <p:spPr>
            <a:xfrm>
              <a:off x="3352700" y="1663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28"/>
            <p:cNvSpPr/>
            <p:nvPr/>
          </p:nvSpPr>
          <p:spPr>
            <a:xfrm>
              <a:off x="3345900" y="1673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28"/>
            <p:cNvSpPr/>
            <p:nvPr/>
          </p:nvSpPr>
          <p:spPr>
            <a:xfrm>
              <a:off x="3373400" y="167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28"/>
            <p:cNvSpPr/>
            <p:nvPr/>
          </p:nvSpPr>
          <p:spPr>
            <a:xfrm>
              <a:off x="3338375" y="1652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28"/>
            <p:cNvSpPr/>
            <p:nvPr/>
          </p:nvSpPr>
          <p:spPr>
            <a:xfrm>
              <a:off x="3351550" y="1651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28"/>
            <p:cNvSpPr/>
            <p:nvPr/>
          </p:nvSpPr>
          <p:spPr>
            <a:xfrm>
              <a:off x="3367750" y="17414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28"/>
            <p:cNvSpPr/>
            <p:nvPr/>
          </p:nvSpPr>
          <p:spPr>
            <a:xfrm>
              <a:off x="3385650" y="17402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28"/>
            <p:cNvSpPr/>
            <p:nvPr/>
          </p:nvSpPr>
          <p:spPr>
            <a:xfrm>
              <a:off x="3378850" y="1749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28"/>
            <p:cNvSpPr/>
            <p:nvPr/>
          </p:nvSpPr>
          <p:spPr>
            <a:xfrm>
              <a:off x="3371325" y="1728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28"/>
            <p:cNvSpPr/>
            <p:nvPr/>
          </p:nvSpPr>
          <p:spPr>
            <a:xfrm>
              <a:off x="3378475" y="1711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28"/>
            <p:cNvSpPr/>
            <p:nvPr/>
          </p:nvSpPr>
          <p:spPr>
            <a:xfrm>
              <a:off x="3363800" y="1717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3357025" y="1726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3384500" y="1728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28"/>
            <p:cNvSpPr/>
            <p:nvPr/>
          </p:nvSpPr>
          <p:spPr>
            <a:xfrm>
              <a:off x="3349475" y="170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28"/>
            <p:cNvSpPr/>
            <p:nvPr/>
          </p:nvSpPr>
          <p:spPr>
            <a:xfrm>
              <a:off x="3362675" y="1704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28"/>
            <p:cNvSpPr/>
            <p:nvPr/>
          </p:nvSpPr>
          <p:spPr>
            <a:xfrm>
              <a:off x="3378850" y="1794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28"/>
            <p:cNvSpPr/>
            <p:nvPr/>
          </p:nvSpPr>
          <p:spPr>
            <a:xfrm>
              <a:off x="3396750" y="1793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28"/>
            <p:cNvSpPr/>
            <p:nvPr/>
          </p:nvSpPr>
          <p:spPr>
            <a:xfrm>
              <a:off x="3389975" y="1802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28"/>
            <p:cNvSpPr/>
            <p:nvPr/>
          </p:nvSpPr>
          <p:spPr>
            <a:xfrm>
              <a:off x="3382450" y="1782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28"/>
            <p:cNvSpPr/>
            <p:nvPr/>
          </p:nvSpPr>
          <p:spPr>
            <a:xfrm>
              <a:off x="3389600" y="1764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28"/>
            <p:cNvSpPr/>
            <p:nvPr/>
          </p:nvSpPr>
          <p:spPr>
            <a:xfrm>
              <a:off x="3374900" y="17704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28"/>
            <p:cNvSpPr/>
            <p:nvPr/>
          </p:nvSpPr>
          <p:spPr>
            <a:xfrm>
              <a:off x="3368125" y="177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28"/>
            <p:cNvSpPr/>
            <p:nvPr/>
          </p:nvSpPr>
          <p:spPr>
            <a:xfrm>
              <a:off x="3395625" y="1781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28"/>
            <p:cNvSpPr/>
            <p:nvPr/>
          </p:nvSpPr>
          <p:spPr>
            <a:xfrm>
              <a:off x="3360600" y="1759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28"/>
            <p:cNvSpPr/>
            <p:nvPr/>
          </p:nvSpPr>
          <p:spPr>
            <a:xfrm>
              <a:off x="3373775" y="1758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28"/>
            <p:cNvSpPr/>
            <p:nvPr/>
          </p:nvSpPr>
          <p:spPr>
            <a:xfrm>
              <a:off x="3403150" y="1818025"/>
              <a:ext cx="4550" cy="3225"/>
            </a:xfrm>
            <a:custGeom>
              <a:avLst/>
              <a:gdLst/>
              <a:ahLst/>
              <a:cxnLst/>
              <a:rect l="l" t="t" r="r" b="b"/>
              <a:pathLst>
                <a:path w="182" h="129" extrusionOk="0">
                  <a:moveTo>
                    <a:pt x="91" y="1"/>
                  </a:moveTo>
                  <a:lnTo>
                    <a:pt x="1" y="129"/>
                  </a:lnTo>
                  <a:cubicBezTo>
                    <a:pt x="53" y="114"/>
                    <a:pt x="106" y="106"/>
                    <a:pt x="159" y="91"/>
                  </a:cubicBezTo>
                  <a:lnTo>
                    <a:pt x="181" y="54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28"/>
            <p:cNvSpPr/>
            <p:nvPr/>
          </p:nvSpPr>
          <p:spPr>
            <a:xfrm>
              <a:off x="3384900" y="18114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28"/>
            <p:cNvSpPr/>
            <p:nvPr/>
          </p:nvSpPr>
          <p:spPr>
            <a:xfrm>
              <a:off x="3404475" y="1805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28"/>
            <p:cNvSpPr/>
            <p:nvPr/>
          </p:nvSpPr>
          <p:spPr>
            <a:xfrm>
              <a:off x="3322550" y="1366675"/>
              <a:ext cx="4550" cy="3225"/>
            </a:xfrm>
            <a:custGeom>
              <a:avLst/>
              <a:gdLst/>
              <a:ahLst/>
              <a:cxnLst/>
              <a:rect l="l" t="t" r="r" b="b"/>
              <a:pathLst>
                <a:path w="182" h="129" extrusionOk="0">
                  <a:moveTo>
                    <a:pt x="182" y="0"/>
                  </a:moveTo>
                  <a:cubicBezTo>
                    <a:pt x="136" y="0"/>
                    <a:pt x="91" y="8"/>
                    <a:pt x="39" y="15"/>
                  </a:cubicBezTo>
                  <a:lnTo>
                    <a:pt x="1" y="68"/>
                  </a:lnTo>
                  <a:lnTo>
                    <a:pt x="99" y="12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28"/>
            <p:cNvSpPr/>
            <p:nvPr/>
          </p:nvSpPr>
          <p:spPr>
            <a:xfrm>
              <a:off x="3333675" y="1415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28"/>
            <p:cNvSpPr/>
            <p:nvPr/>
          </p:nvSpPr>
          <p:spPr>
            <a:xfrm>
              <a:off x="3351550" y="1413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28"/>
            <p:cNvSpPr/>
            <p:nvPr/>
          </p:nvSpPr>
          <p:spPr>
            <a:xfrm>
              <a:off x="3337425" y="14026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28"/>
            <p:cNvSpPr/>
            <p:nvPr/>
          </p:nvSpPr>
          <p:spPr>
            <a:xfrm>
              <a:off x="3344400" y="1384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28"/>
            <p:cNvSpPr/>
            <p:nvPr/>
          </p:nvSpPr>
          <p:spPr>
            <a:xfrm>
              <a:off x="3329725" y="1390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28"/>
            <p:cNvSpPr/>
            <p:nvPr/>
          </p:nvSpPr>
          <p:spPr>
            <a:xfrm>
              <a:off x="3322925" y="1400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28"/>
            <p:cNvSpPr/>
            <p:nvPr/>
          </p:nvSpPr>
          <p:spPr>
            <a:xfrm>
              <a:off x="3350625" y="14017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28"/>
            <p:cNvSpPr/>
            <p:nvPr/>
          </p:nvSpPr>
          <p:spPr>
            <a:xfrm>
              <a:off x="3315600" y="1379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28"/>
            <p:cNvSpPr/>
            <p:nvPr/>
          </p:nvSpPr>
          <p:spPr>
            <a:xfrm>
              <a:off x="3328775" y="13783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28"/>
            <p:cNvSpPr/>
            <p:nvPr/>
          </p:nvSpPr>
          <p:spPr>
            <a:xfrm>
              <a:off x="3333850" y="1370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28"/>
            <p:cNvSpPr/>
            <p:nvPr/>
          </p:nvSpPr>
          <p:spPr>
            <a:xfrm>
              <a:off x="3344775" y="146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28"/>
            <p:cNvSpPr/>
            <p:nvPr/>
          </p:nvSpPr>
          <p:spPr>
            <a:xfrm>
              <a:off x="3362675" y="1467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28"/>
            <p:cNvSpPr/>
            <p:nvPr/>
          </p:nvSpPr>
          <p:spPr>
            <a:xfrm>
              <a:off x="3356075" y="14766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28"/>
            <p:cNvSpPr/>
            <p:nvPr/>
          </p:nvSpPr>
          <p:spPr>
            <a:xfrm>
              <a:off x="3348550" y="14557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28"/>
            <p:cNvSpPr/>
            <p:nvPr/>
          </p:nvSpPr>
          <p:spPr>
            <a:xfrm>
              <a:off x="3355500" y="1438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28"/>
            <p:cNvSpPr/>
            <p:nvPr/>
          </p:nvSpPr>
          <p:spPr>
            <a:xfrm>
              <a:off x="3340825" y="1443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28"/>
            <p:cNvSpPr/>
            <p:nvPr/>
          </p:nvSpPr>
          <p:spPr>
            <a:xfrm>
              <a:off x="3334050" y="1453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28"/>
            <p:cNvSpPr/>
            <p:nvPr/>
          </p:nvSpPr>
          <p:spPr>
            <a:xfrm>
              <a:off x="3361725" y="14549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28"/>
            <p:cNvSpPr/>
            <p:nvPr/>
          </p:nvSpPr>
          <p:spPr>
            <a:xfrm>
              <a:off x="3326700" y="1432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28"/>
            <p:cNvSpPr/>
            <p:nvPr/>
          </p:nvSpPr>
          <p:spPr>
            <a:xfrm>
              <a:off x="3339875" y="1431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28"/>
            <p:cNvSpPr/>
            <p:nvPr/>
          </p:nvSpPr>
          <p:spPr>
            <a:xfrm>
              <a:off x="3344975" y="14233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28"/>
            <p:cNvSpPr/>
            <p:nvPr/>
          </p:nvSpPr>
          <p:spPr>
            <a:xfrm>
              <a:off x="3355900" y="152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28"/>
            <p:cNvSpPr/>
            <p:nvPr/>
          </p:nvSpPr>
          <p:spPr>
            <a:xfrm>
              <a:off x="3373775" y="1520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28"/>
            <p:cNvSpPr/>
            <p:nvPr/>
          </p:nvSpPr>
          <p:spPr>
            <a:xfrm>
              <a:off x="3359650" y="15090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28"/>
            <p:cNvSpPr/>
            <p:nvPr/>
          </p:nvSpPr>
          <p:spPr>
            <a:xfrm>
              <a:off x="3366625" y="1491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28"/>
            <p:cNvSpPr/>
            <p:nvPr/>
          </p:nvSpPr>
          <p:spPr>
            <a:xfrm>
              <a:off x="3351925" y="1497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28"/>
            <p:cNvSpPr/>
            <p:nvPr/>
          </p:nvSpPr>
          <p:spPr>
            <a:xfrm>
              <a:off x="3345150" y="150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28"/>
            <p:cNvSpPr/>
            <p:nvPr/>
          </p:nvSpPr>
          <p:spPr>
            <a:xfrm>
              <a:off x="3372825" y="15082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28"/>
            <p:cNvSpPr/>
            <p:nvPr/>
          </p:nvSpPr>
          <p:spPr>
            <a:xfrm>
              <a:off x="3337800" y="148587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28"/>
            <p:cNvSpPr/>
            <p:nvPr/>
          </p:nvSpPr>
          <p:spPr>
            <a:xfrm>
              <a:off x="3351000" y="1484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28"/>
            <p:cNvSpPr/>
            <p:nvPr/>
          </p:nvSpPr>
          <p:spPr>
            <a:xfrm>
              <a:off x="3367000" y="1574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28"/>
            <p:cNvSpPr/>
            <p:nvPr/>
          </p:nvSpPr>
          <p:spPr>
            <a:xfrm>
              <a:off x="3384900" y="15736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28"/>
            <p:cNvSpPr/>
            <p:nvPr/>
          </p:nvSpPr>
          <p:spPr>
            <a:xfrm>
              <a:off x="3378300" y="15832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28"/>
            <p:cNvSpPr/>
            <p:nvPr/>
          </p:nvSpPr>
          <p:spPr>
            <a:xfrm>
              <a:off x="3370775" y="1562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28"/>
            <p:cNvSpPr/>
            <p:nvPr/>
          </p:nvSpPr>
          <p:spPr>
            <a:xfrm>
              <a:off x="3377725" y="154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28"/>
            <p:cNvSpPr/>
            <p:nvPr/>
          </p:nvSpPr>
          <p:spPr>
            <a:xfrm>
              <a:off x="3363050" y="1550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28"/>
            <p:cNvSpPr/>
            <p:nvPr/>
          </p:nvSpPr>
          <p:spPr>
            <a:xfrm>
              <a:off x="3356275" y="1559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28"/>
            <p:cNvSpPr/>
            <p:nvPr/>
          </p:nvSpPr>
          <p:spPr>
            <a:xfrm>
              <a:off x="3383950" y="15615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28"/>
            <p:cNvSpPr/>
            <p:nvPr/>
          </p:nvSpPr>
          <p:spPr>
            <a:xfrm>
              <a:off x="3348925" y="1539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28"/>
            <p:cNvSpPr/>
            <p:nvPr/>
          </p:nvSpPr>
          <p:spPr>
            <a:xfrm>
              <a:off x="3362100" y="1538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28"/>
            <p:cNvSpPr/>
            <p:nvPr/>
          </p:nvSpPr>
          <p:spPr>
            <a:xfrm>
              <a:off x="3367175" y="15299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28"/>
            <p:cNvSpPr/>
            <p:nvPr/>
          </p:nvSpPr>
          <p:spPr>
            <a:xfrm>
              <a:off x="3378100" y="16280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28"/>
            <p:cNvSpPr/>
            <p:nvPr/>
          </p:nvSpPr>
          <p:spPr>
            <a:xfrm>
              <a:off x="3396000" y="162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28"/>
            <p:cNvSpPr/>
            <p:nvPr/>
          </p:nvSpPr>
          <p:spPr>
            <a:xfrm>
              <a:off x="3389400" y="16363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28"/>
            <p:cNvSpPr/>
            <p:nvPr/>
          </p:nvSpPr>
          <p:spPr>
            <a:xfrm>
              <a:off x="3381875" y="1615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28"/>
            <p:cNvSpPr/>
            <p:nvPr/>
          </p:nvSpPr>
          <p:spPr>
            <a:xfrm>
              <a:off x="3388850" y="1598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28"/>
            <p:cNvSpPr/>
            <p:nvPr/>
          </p:nvSpPr>
          <p:spPr>
            <a:xfrm>
              <a:off x="3374150" y="16037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28"/>
            <p:cNvSpPr/>
            <p:nvPr/>
          </p:nvSpPr>
          <p:spPr>
            <a:xfrm>
              <a:off x="3367375" y="1613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28"/>
            <p:cNvSpPr/>
            <p:nvPr/>
          </p:nvSpPr>
          <p:spPr>
            <a:xfrm>
              <a:off x="3395050" y="16146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28"/>
            <p:cNvSpPr/>
            <p:nvPr/>
          </p:nvSpPr>
          <p:spPr>
            <a:xfrm>
              <a:off x="3360025" y="1592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28"/>
            <p:cNvSpPr/>
            <p:nvPr/>
          </p:nvSpPr>
          <p:spPr>
            <a:xfrm>
              <a:off x="3373225" y="1591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28"/>
            <p:cNvSpPr/>
            <p:nvPr/>
          </p:nvSpPr>
          <p:spPr>
            <a:xfrm>
              <a:off x="3389225" y="1681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28"/>
            <p:cNvSpPr/>
            <p:nvPr/>
          </p:nvSpPr>
          <p:spPr>
            <a:xfrm>
              <a:off x="3407100" y="1680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28"/>
            <p:cNvSpPr/>
            <p:nvPr/>
          </p:nvSpPr>
          <p:spPr>
            <a:xfrm>
              <a:off x="3400525" y="1689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28"/>
            <p:cNvSpPr/>
            <p:nvPr/>
          </p:nvSpPr>
          <p:spPr>
            <a:xfrm>
              <a:off x="3392975" y="16689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28"/>
            <p:cNvSpPr/>
            <p:nvPr/>
          </p:nvSpPr>
          <p:spPr>
            <a:xfrm>
              <a:off x="3399950" y="1651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28"/>
            <p:cNvSpPr/>
            <p:nvPr/>
          </p:nvSpPr>
          <p:spPr>
            <a:xfrm>
              <a:off x="3385275" y="1657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28"/>
            <p:cNvSpPr/>
            <p:nvPr/>
          </p:nvSpPr>
          <p:spPr>
            <a:xfrm>
              <a:off x="3378475" y="166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28"/>
            <p:cNvSpPr/>
            <p:nvPr/>
          </p:nvSpPr>
          <p:spPr>
            <a:xfrm>
              <a:off x="3406175" y="1667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28"/>
            <p:cNvSpPr/>
            <p:nvPr/>
          </p:nvSpPr>
          <p:spPr>
            <a:xfrm>
              <a:off x="3371150" y="1645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28"/>
            <p:cNvSpPr/>
            <p:nvPr/>
          </p:nvSpPr>
          <p:spPr>
            <a:xfrm>
              <a:off x="3384325" y="16448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28"/>
            <p:cNvSpPr/>
            <p:nvPr/>
          </p:nvSpPr>
          <p:spPr>
            <a:xfrm>
              <a:off x="3400325" y="1734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28"/>
            <p:cNvSpPr/>
            <p:nvPr/>
          </p:nvSpPr>
          <p:spPr>
            <a:xfrm>
              <a:off x="3418225" y="173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28"/>
            <p:cNvSpPr/>
            <p:nvPr/>
          </p:nvSpPr>
          <p:spPr>
            <a:xfrm>
              <a:off x="3411625" y="1742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28"/>
            <p:cNvSpPr/>
            <p:nvPr/>
          </p:nvSpPr>
          <p:spPr>
            <a:xfrm>
              <a:off x="3404100" y="1722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28"/>
            <p:cNvSpPr/>
            <p:nvPr/>
          </p:nvSpPr>
          <p:spPr>
            <a:xfrm>
              <a:off x="3411050" y="1704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28"/>
            <p:cNvSpPr/>
            <p:nvPr/>
          </p:nvSpPr>
          <p:spPr>
            <a:xfrm>
              <a:off x="3396375" y="1710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28"/>
            <p:cNvSpPr/>
            <p:nvPr/>
          </p:nvSpPr>
          <p:spPr>
            <a:xfrm>
              <a:off x="3389600" y="1719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28"/>
            <p:cNvSpPr/>
            <p:nvPr/>
          </p:nvSpPr>
          <p:spPr>
            <a:xfrm>
              <a:off x="3417275" y="17212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28"/>
            <p:cNvSpPr/>
            <p:nvPr/>
          </p:nvSpPr>
          <p:spPr>
            <a:xfrm>
              <a:off x="3382250" y="1699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28"/>
            <p:cNvSpPr/>
            <p:nvPr/>
          </p:nvSpPr>
          <p:spPr>
            <a:xfrm>
              <a:off x="3395250" y="1698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28"/>
            <p:cNvSpPr/>
            <p:nvPr/>
          </p:nvSpPr>
          <p:spPr>
            <a:xfrm>
              <a:off x="3411450" y="1787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28"/>
            <p:cNvSpPr/>
            <p:nvPr/>
          </p:nvSpPr>
          <p:spPr>
            <a:xfrm>
              <a:off x="3429325" y="1786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28"/>
            <p:cNvSpPr/>
            <p:nvPr/>
          </p:nvSpPr>
          <p:spPr>
            <a:xfrm>
              <a:off x="3422725" y="17962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28"/>
            <p:cNvSpPr/>
            <p:nvPr/>
          </p:nvSpPr>
          <p:spPr>
            <a:xfrm>
              <a:off x="3415200" y="1775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28"/>
            <p:cNvSpPr/>
            <p:nvPr/>
          </p:nvSpPr>
          <p:spPr>
            <a:xfrm>
              <a:off x="3422175" y="1757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28"/>
            <p:cNvSpPr/>
            <p:nvPr/>
          </p:nvSpPr>
          <p:spPr>
            <a:xfrm>
              <a:off x="3407475" y="1763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28"/>
            <p:cNvSpPr/>
            <p:nvPr/>
          </p:nvSpPr>
          <p:spPr>
            <a:xfrm>
              <a:off x="3400700" y="1773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28"/>
            <p:cNvSpPr/>
            <p:nvPr/>
          </p:nvSpPr>
          <p:spPr>
            <a:xfrm>
              <a:off x="3428375" y="17745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28"/>
            <p:cNvSpPr/>
            <p:nvPr/>
          </p:nvSpPr>
          <p:spPr>
            <a:xfrm>
              <a:off x="3393350" y="17523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28"/>
            <p:cNvSpPr/>
            <p:nvPr/>
          </p:nvSpPr>
          <p:spPr>
            <a:xfrm>
              <a:off x="3406350" y="175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28"/>
            <p:cNvSpPr/>
            <p:nvPr/>
          </p:nvSpPr>
          <p:spPr>
            <a:xfrm>
              <a:off x="3417475" y="1804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28"/>
            <p:cNvSpPr/>
            <p:nvPr/>
          </p:nvSpPr>
          <p:spPr>
            <a:xfrm>
              <a:off x="3366250" y="1408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28"/>
            <p:cNvSpPr/>
            <p:nvPr/>
          </p:nvSpPr>
          <p:spPr>
            <a:xfrm>
              <a:off x="3384125" y="140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28"/>
            <p:cNvSpPr/>
            <p:nvPr/>
          </p:nvSpPr>
          <p:spPr>
            <a:xfrm>
              <a:off x="3377550" y="14165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28"/>
            <p:cNvSpPr/>
            <p:nvPr/>
          </p:nvSpPr>
          <p:spPr>
            <a:xfrm>
              <a:off x="3370000" y="13956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28"/>
            <p:cNvSpPr/>
            <p:nvPr/>
          </p:nvSpPr>
          <p:spPr>
            <a:xfrm>
              <a:off x="3377175" y="1380800"/>
              <a:ext cx="4925" cy="5475"/>
            </a:xfrm>
            <a:custGeom>
              <a:avLst/>
              <a:gdLst/>
              <a:ahLst/>
              <a:cxnLst/>
              <a:rect l="l" t="t" r="r" b="b"/>
              <a:pathLst>
                <a:path w="197" h="219" extrusionOk="0">
                  <a:moveTo>
                    <a:pt x="106" y="0"/>
                  </a:moveTo>
                  <a:lnTo>
                    <a:pt x="0" y="158"/>
                  </a:lnTo>
                  <a:lnTo>
                    <a:pt x="91" y="219"/>
                  </a:lnTo>
                  <a:lnTo>
                    <a:pt x="196" y="60"/>
                  </a:lnTo>
                  <a:cubicBezTo>
                    <a:pt x="166" y="38"/>
                    <a:pt x="136" y="23"/>
                    <a:pt x="10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28"/>
            <p:cNvSpPr/>
            <p:nvPr/>
          </p:nvSpPr>
          <p:spPr>
            <a:xfrm>
              <a:off x="3362300" y="1383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28"/>
            <p:cNvSpPr/>
            <p:nvPr/>
          </p:nvSpPr>
          <p:spPr>
            <a:xfrm>
              <a:off x="3355700" y="13932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28"/>
            <p:cNvSpPr/>
            <p:nvPr/>
          </p:nvSpPr>
          <p:spPr>
            <a:xfrm>
              <a:off x="3383200" y="139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28"/>
            <p:cNvSpPr/>
            <p:nvPr/>
          </p:nvSpPr>
          <p:spPr>
            <a:xfrm>
              <a:off x="3348175" y="1372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28"/>
            <p:cNvSpPr/>
            <p:nvPr/>
          </p:nvSpPr>
          <p:spPr>
            <a:xfrm>
              <a:off x="3361350" y="1371950"/>
              <a:ext cx="8300" cy="6225"/>
            </a:xfrm>
            <a:custGeom>
              <a:avLst/>
              <a:gdLst/>
              <a:ahLst/>
              <a:cxnLst/>
              <a:rect l="l" t="t" r="r" b="b"/>
              <a:pathLst>
                <a:path w="332" h="249" extrusionOk="0">
                  <a:moveTo>
                    <a:pt x="53" y="0"/>
                  </a:moveTo>
                  <a:lnTo>
                    <a:pt x="0" y="75"/>
                  </a:lnTo>
                  <a:lnTo>
                    <a:pt x="272" y="249"/>
                  </a:lnTo>
                  <a:lnTo>
                    <a:pt x="332" y="158"/>
                  </a:lnTo>
                  <a:lnTo>
                    <a:pt x="136" y="38"/>
                  </a:lnTo>
                  <a:cubicBezTo>
                    <a:pt x="106" y="23"/>
                    <a:pt x="83" y="8"/>
                    <a:pt x="5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28"/>
            <p:cNvSpPr/>
            <p:nvPr/>
          </p:nvSpPr>
          <p:spPr>
            <a:xfrm>
              <a:off x="3377350" y="146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28"/>
            <p:cNvSpPr/>
            <p:nvPr/>
          </p:nvSpPr>
          <p:spPr>
            <a:xfrm>
              <a:off x="3395250" y="1460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28"/>
            <p:cNvSpPr/>
            <p:nvPr/>
          </p:nvSpPr>
          <p:spPr>
            <a:xfrm>
              <a:off x="3381125" y="1448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28"/>
            <p:cNvSpPr/>
            <p:nvPr/>
          </p:nvSpPr>
          <p:spPr>
            <a:xfrm>
              <a:off x="3388275" y="1431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28"/>
            <p:cNvSpPr/>
            <p:nvPr/>
          </p:nvSpPr>
          <p:spPr>
            <a:xfrm>
              <a:off x="3373400" y="1437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28"/>
            <p:cNvSpPr/>
            <p:nvPr/>
          </p:nvSpPr>
          <p:spPr>
            <a:xfrm>
              <a:off x="3366800" y="14465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28"/>
            <p:cNvSpPr/>
            <p:nvPr/>
          </p:nvSpPr>
          <p:spPr>
            <a:xfrm>
              <a:off x="3394300" y="1448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28"/>
            <p:cNvSpPr/>
            <p:nvPr/>
          </p:nvSpPr>
          <p:spPr>
            <a:xfrm>
              <a:off x="3359275" y="142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28"/>
            <p:cNvSpPr/>
            <p:nvPr/>
          </p:nvSpPr>
          <p:spPr>
            <a:xfrm>
              <a:off x="3372450" y="14248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28"/>
            <p:cNvSpPr/>
            <p:nvPr/>
          </p:nvSpPr>
          <p:spPr>
            <a:xfrm>
              <a:off x="3388475" y="15146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28"/>
            <p:cNvSpPr/>
            <p:nvPr/>
          </p:nvSpPr>
          <p:spPr>
            <a:xfrm>
              <a:off x="3406350" y="1513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28"/>
            <p:cNvSpPr/>
            <p:nvPr/>
          </p:nvSpPr>
          <p:spPr>
            <a:xfrm>
              <a:off x="3392225" y="1502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28"/>
            <p:cNvSpPr/>
            <p:nvPr/>
          </p:nvSpPr>
          <p:spPr>
            <a:xfrm>
              <a:off x="3399375" y="14847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28"/>
            <p:cNvSpPr/>
            <p:nvPr/>
          </p:nvSpPr>
          <p:spPr>
            <a:xfrm>
              <a:off x="3384500" y="1490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28"/>
            <p:cNvSpPr/>
            <p:nvPr/>
          </p:nvSpPr>
          <p:spPr>
            <a:xfrm>
              <a:off x="3377925" y="1499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28"/>
            <p:cNvSpPr/>
            <p:nvPr/>
          </p:nvSpPr>
          <p:spPr>
            <a:xfrm>
              <a:off x="3405425" y="15015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28"/>
            <p:cNvSpPr/>
            <p:nvPr/>
          </p:nvSpPr>
          <p:spPr>
            <a:xfrm>
              <a:off x="3370400" y="1479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28"/>
            <p:cNvSpPr/>
            <p:nvPr/>
          </p:nvSpPr>
          <p:spPr>
            <a:xfrm>
              <a:off x="3383575" y="14781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28"/>
            <p:cNvSpPr/>
            <p:nvPr/>
          </p:nvSpPr>
          <p:spPr>
            <a:xfrm>
              <a:off x="3388650" y="14698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28"/>
            <p:cNvSpPr/>
            <p:nvPr/>
          </p:nvSpPr>
          <p:spPr>
            <a:xfrm>
              <a:off x="3399575" y="1567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28"/>
            <p:cNvSpPr/>
            <p:nvPr/>
          </p:nvSpPr>
          <p:spPr>
            <a:xfrm>
              <a:off x="3417475" y="1566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28"/>
            <p:cNvSpPr/>
            <p:nvPr/>
          </p:nvSpPr>
          <p:spPr>
            <a:xfrm>
              <a:off x="3410875" y="1576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28"/>
            <p:cNvSpPr/>
            <p:nvPr/>
          </p:nvSpPr>
          <p:spPr>
            <a:xfrm>
              <a:off x="3403350" y="1555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28"/>
            <p:cNvSpPr/>
            <p:nvPr/>
          </p:nvSpPr>
          <p:spPr>
            <a:xfrm>
              <a:off x="3410500" y="1538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28"/>
            <p:cNvSpPr/>
            <p:nvPr/>
          </p:nvSpPr>
          <p:spPr>
            <a:xfrm>
              <a:off x="3395625" y="154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28"/>
            <p:cNvSpPr/>
            <p:nvPr/>
          </p:nvSpPr>
          <p:spPr>
            <a:xfrm>
              <a:off x="3389025" y="15531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28"/>
            <p:cNvSpPr/>
            <p:nvPr/>
          </p:nvSpPr>
          <p:spPr>
            <a:xfrm>
              <a:off x="3416525" y="1554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28"/>
            <p:cNvSpPr/>
            <p:nvPr/>
          </p:nvSpPr>
          <p:spPr>
            <a:xfrm>
              <a:off x="3381500" y="1532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28"/>
            <p:cNvSpPr/>
            <p:nvPr/>
          </p:nvSpPr>
          <p:spPr>
            <a:xfrm>
              <a:off x="3394675" y="15314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28"/>
            <p:cNvSpPr/>
            <p:nvPr/>
          </p:nvSpPr>
          <p:spPr>
            <a:xfrm>
              <a:off x="3399775" y="1522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28"/>
            <p:cNvSpPr/>
            <p:nvPr/>
          </p:nvSpPr>
          <p:spPr>
            <a:xfrm>
              <a:off x="3410675" y="1621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28"/>
            <p:cNvSpPr/>
            <p:nvPr/>
          </p:nvSpPr>
          <p:spPr>
            <a:xfrm>
              <a:off x="3428575" y="162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28"/>
            <p:cNvSpPr/>
            <p:nvPr/>
          </p:nvSpPr>
          <p:spPr>
            <a:xfrm>
              <a:off x="3421975" y="16295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28"/>
            <p:cNvSpPr/>
            <p:nvPr/>
          </p:nvSpPr>
          <p:spPr>
            <a:xfrm>
              <a:off x="3414450" y="160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28"/>
            <p:cNvSpPr/>
            <p:nvPr/>
          </p:nvSpPr>
          <p:spPr>
            <a:xfrm>
              <a:off x="3421600" y="1591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28"/>
            <p:cNvSpPr/>
            <p:nvPr/>
          </p:nvSpPr>
          <p:spPr>
            <a:xfrm>
              <a:off x="3406725" y="159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28"/>
            <p:cNvSpPr/>
            <p:nvPr/>
          </p:nvSpPr>
          <p:spPr>
            <a:xfrm>
              <a:off x="3400150" y="16063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28"/>
            <p:cNvSpPr/>
            <p:nvPr/>
          </p:nvSpPr>
          <p:spPr>
            <a:xfrm>
              <a:off x="3427625" y="1607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28"/>
            <p:cNvSpPr/>
            <p:nvPr/>
          </p:nvSpPr>
          <p:spPr>
            <a:xfrm>
              <a:off x="3392600" y="1585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28"/>
            <p:cNvSpPr/>
            <p:nvPr/>
          </p:nvSpPr>
          <p:spPr>
            <a:xfrm>
              <a:off x="3405800" y="15847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28"/>
            <p:cNvSpPr/>
            <p:nvPr/>
          </p:nvSpPr>
          <p:spPr>
            <a:xfrm>
              <a:off x="3421800" y="1674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28"/>
            <p:cNvSpPr/>
            <p:nvPr/>
          </p:nvSpPr>
          <p:spPr>
            <a:xfrm>
              <a:off x="3439675" y="1673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28"/>
            <p:cNvSpPr/>
            <p:nvPr/>
          </p:nvSpPr>
          <p:spPr>
            <a:xfrm>
              <a:off x="3433100" y="16828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28"/>
            <p:cNvSpPr/>
            <p:nvPr/>
          </p:nvSpPr>
          <p:spPr>
            <a:xfrm>
              <a:off x="3425550" y="1662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28"/>
            <p:cNvSpPr/>
            <p:nvPr/>
          </p:nvSpPr>
          <p:spPr>
            <a:xfrm>
              <a:off x="3432725" y="1644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28"/>
            <p:cNvSpPr/>
            <p:nvPr/>
          </p:nvSpPr>
          <p:spPr>
            <a:xfrm>
              <a:off x="3417850" y="1650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28"/>
            <p:cNvSpPr/>
            <p:nvPr/>
          </p:nvSpPr>
          <p:spPr>
            <a:xfrm>
              <a:off x="3411250" y="1659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28"/>
            <p:cNvSpPr/>
            <p:nvPr/>
          </p:nvSpPr>
          <p:spPr>
            <a:xfrm>
              <a:off x="3438750" y="1661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28"/>
            <p:cNvSpPr/>
            <p:nvPr/>
          </p:nvSpPr>
          <p:spPr>
            <a:xfrm>
              <a:off x="3403725" y="1638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28"/>
            <p:cNvSpPr/>
            <p:nvPr/>
          </p:nvSpPr>
          <p:spPr>
            <a:xfrm>
              <a:off x="3416900" y="16380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28"/>
            <p:cNvSpPr/>
            <p:nvPr/>
          </p:nvSpPr>
          <p:spPr>
            <a:xfrm>
              <a:off x="3432900" y="172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28"/>
            <p:cNvSpPr/>
            <p:nvPr/>
          </p:nvSpPr>
          <p:spPr>
            <a:xfrm>
              <a:off x="3450800" y="1726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28"/>
            <p:cNvSpPr/>
            <p:nvPr/>
          </p:nvSpPr>
          <p:spPr>
            <a:xfrm>
              <a:off x="3444200" y="17361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28"/>
            <p:cNvSpPr/>
            <p:nvPr/>
          </p:nvSpPr>
          <p:spPr>
            <a:xfrm>
              <a:off x="3436675" y="171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28"/>
            <p:cNvSpPr/>
            <p:nvPr/>
          </p:nvSpPr>
          <p:spPr>
            <a:xfrm>
              <a:off x="3443825" y="1697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28"/>
            <p:cNvSpPr/>
            <p:nvPr/>
          </p:nvSpPr>
          <p:spPr>
            <a:xfrm>
              <a:off x="3428950" y="1703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28"/>
            <p:cNvSpPr/>
            <p:nvPr/>
          </p:nvSpPr>
          <p:spPr>
            <a:xfrm>
              <a:off x="3422350" y="17129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28"/>
            <p:cNvSpPr/>
            <p:nvPr/>
          </p:nvSpPr>
          <p:spPr>
            <a:xfrm>
              <a:off x="3449850" y="17144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28"/>
            <p:cNvSpPr/>
            <p:nvPr/>
          </p:nvSpPr>
          <p:spPr>
            <a:xfrm>
              <a:off x="3414825" y="169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28"/>
            <p:cNvSpPr/>
            <p:nvPr/>
          </p:nvSpPr>
          <p:spPr>
            <a:xfrm>
              <a:off x="3428000" y="16913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28"/>
            <p:cNvSpPr/>
            <p:nvPr/>
          </p:nvSpPr>
          <p:spPr>
            <a:xfrm>
              <a:off x="3444025" y="1781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28"/>
            <p:cNvSpPr/>
            <p:nvPr/>
          </p:nvSpPr>
          <p:spPr>
            <a:xfrm>
              <a:off x="3461900" y="1780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28"/>
            <p:cNvSpPr/>
            <p:nvPr/>
          </p:nvSpPr>
          <p:spPr>
            <a:xfrm>
              <a:off x="3447775" y="1768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28"/>
            <p:cNvSpPr/>
            <p:nvPr/>
          </p:nvSpPr>
          <p:spPr>
            <a:xfrm>
              <a:off x="3454925" y="17511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28"/>
            <p:cNvSpPr/>
            <p:nvPr/>
          </p:nvSpPr>
          <p:spPr>
            <a:xfrm>
              <a:off x="3440050" y="1756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28"/>
            <p:cNvSpPr/>
            <p:nvPr/>
          </p:nvSpPr>
          <p:spPr>
            <a:xfrm>
              <a:off x="3433475" y="17662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28"/>
            <p:cNvSpPr/>
            <p:nvPr/>
          </p:nvSpPr>
          <p:spPr>
            <a:xfrm>
              <a:off x="3460975" y="1767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28"/>
            <p:cNvSpPr/>
            <p:nvPr/>
          </p:nvSpPr>
          <p:spPr>
            <a:xfrm>
              <a:off x="3425950" y="1745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28"/>
            <p:cNvSpPr/>
            <p:nvPr/>
          </p:nvSpPr>
          <p:spPr>
            <a:xfrm>
              <a:off x="3439125" y="1744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28"/>
            <p:cNvSpPr/>
            <p:nvPr/>
          </p:nvSpPr>
          <p:spPr>
            <a:xfrm>
              <a:off x="3438925" y="1798825"/>
              <a:ext cx="3600" cy="3800"/>
            </a:xfrm>
            <a:custGeom>
              <a:avLst/>
              <a:gdLst/>
              <a:ahLst/>
              <a:cxnLst/>
              <a:rect l="l" t="t" r="r" b="b"/>
              <a:pathLst>
                <a:path w="144" h="152" extrusionOk="0">
                  <a:moveTo>
                    <a:pt x="106" y="1"/>
                  </a:moveTo>
                  <a:lnTo>
                    <a:pt x="1" y="151"/>
                  </a:lnTo>
                  <a:cubicBezTo>
                    <a:pt x="46" y="114"/>
                    <a:pt x="99" y="68"/>
                    <a:pt x="144" y="1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28"/>
            <p:cNvSpPr/>
            <p:nvPr/>
          </p:nvSpPr>
          <p:spPr>
            <a:xfrm>
              <a:off x="3399000" y="1401325"/>
              <a:ext cx="6825" cy="8300"/>
            </a:xfrm>
            <a:custGeom>
              <a:avLst/>
              <a:gdLst/>
              <a:ahLst/>
              <a:cxnLst/>
              <a:rect l="l" t="t" r="r" b="b"/>
              <a:pathLst>
                <a:path w="273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28"/>
            <p:cNvSpPr/>
            <p:nvPr/>
          </p:nvSpPr>
          <p:spPr>
            <a:xfrm>
              <a:off x="3416700" y="1400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28"/>
            <p:cNvSpPr/>
            <p:nvPr/>
          </p:nvSpPr>
          <p:spPr>
            <a:xfrm>
              <a:off x="3402600" y="1388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28"/>
            <p:cNvSpPr/>
            <p:nvPr/>
          </p:nvSpPr>
          <p:spPr>
            <a:xfrm>
              <a:off x="3409750" y="1371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28"/>
            <p:cNvSpPr/>
            <p:nvPr/>
          </p:nvSpPr>
          <p:spPr>
            <a:xfrm>
              <a:off x="3394875" y="1377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28"/>
            <p:cNvSpPr/>
            <p:nvPr/>
          </p:nvSpPr>
          <p:spPr>
            <a:xfrm>
              <a:off x="3388275" y="1386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28"/>
            <p:cNvSpPr/>
            <p:nvPr/>
          </p:nvSpPr>
          <p:spPr>
            <a:xfrm>
              <a:off x="3415775" y="1388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28"/>
            <p:cNvSpPr/>
            <p:nvPr/>
          </p:nvSpPr>
          <p:spPr>
            <a:xfrm>
              <a:off x="3400150" y="1369125"/>
              <a:ext cx="2275" cy="2275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83" y="0"/>
                  </a:moveTo>
                  <a:cubicBezTo>
                    <a:pt x="60" y="23"/>
                    <a:pt x="30" y="53"/>
                    <a:pt x="0" y="75"/>
                  </a:cubicBezTo>
                  <a:lnTo>
                    <a:pt x="23" y="9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28"/>
            <p:cNvSpPr/>
            <p:nvPr/>
          </p:nvSpPr>
          <p:spPr>
            <a:xfrm>
              <a:off x="3410125" y="14546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28"/>
            <p:cNvSpPr/>
            <p:nvPr/>
          </p:nvSpPr>
          <p:spPr>
            <a:xfrm>
              <a:off x="3427825" y="145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28"/>
            <p:cNvSpPr/>
            <p:nvPr/>
          </p:nvSpPr>
          <p:spPr>
            <a:xfrm>
              <a:off x="3413700" y="144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28"/>
            <p:cNvSpPr/>
            <p:nvPr/>
          </p:nvSpPr>
          <p:spPr>
            <a:xfrm>
              <a:off x="3420850" y="1424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28"/>
            <p:cNvSpPr/>
            <p:nvPr/>
          </p:nvSpPr>
          <p:spPr>
            <a:xfrm>
              <a:off x="3405975" y="1430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28"/>
            <p:cNvSpPr/>
            <p:nvPr/>
          </p:nvSpPr>
          <p:spPr>
            <a:xfrm>
              <a:off x="3399375" y="1439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28"/>
            <p:cNvSpPr/>
            <p:nvPr/>
          </p:nvSpPr>
          <p:spPr>
            <a:xfrm>
              <a:off x="3426875" y="1441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28"/>
            <p:cNvSpPr/>
            <p:nvPr/>
          </p:nvSpPr>
          <p:spPr>
            <a:xfrm>
              <a:off x="3391850" y="1419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28"/>
            <p:cNvSpPr/>
            <p:nvPr/>
          </p:nvSpPr>
          <p:spPr>
            <a:xfrm>
              <a:off x="3405025" y="1418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28"/>
            <p:cNvSpPr/>
            <p:nvPr/>
          </p:nvSpPr>
          <p:spPr>
            <a:xfrm>
              <a:off x="3410125" y="1409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28"/>
            <p:cNvSpPr/>
            <p:nvPr/>
          </p:nvSpPr>
          <p:spPr>
            <a:xfrm>
              <a:off x="3421225" y="1507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28"/>
            <p:cNvSpPr/>
            <p:nvPr/>
          </p:nvSpPr>
          <p:spPr>
            <a:xfrm>
              <a:off x="3438925" y="1506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28"/>
            <p:cNvSpPr/>
            <p:nvPr/>
          </p:nvSpPr>
          <p:spPr>
            <a:xfrm>
              <a:off x="3424800" y="1495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28"/>
            <p:cNvSpPr/>
            <p:nvPr/>
          </p:nvSpPr>
          <p:spPr>
            <a:xfrm>
              <a:off x="3431975" y="1477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28"/>
            <p:cNvSpPr/>
            <p:nvPr/>
          </p:nvSpPr>
          <p:spPr>
            <a:xfrm>
              <a:off x="3417100" y="14836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28"/>
            <p:cNvSpPr/>
            <p:nvPr/>
          </p:nvSpPr>
          <p:spPr>
            <a:xfrm>
              <a:off x="3410500" y="1493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28"/>
            <p:cNvSpPr/>
            <p:nvPr/>
          </p:nvSpPr>
          <p:spPr>
            <a:xfrm>
              <a:off x="3438000" y="1494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28"/>
            <p:cNvSpPr/>
            <p:nvPr/>
          </p:nvSpPr>
          <p:spPr>
            <a:xfrm>
              <a:off x="3402975" y="1472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28"/>
            <p:cNvSpPr/>
            <p:nvPr/>
          </p:nvSpPr>
          <p:spPr>
            <a:xfrm>
              <a:off x="3416150" y="1471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28"/>
            <p:cNvSpPr/>
            <p:nvPr/>
          </p:nvSpPr>
          <p:spPr>
            <a:xfrm>
              <a:off x="3421225" y="1462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28"/>
            <p:cNvSpPr/>
            <p:nvPr/>
          </p:nvSpPr>
          <p:spPr>
            <a:xfrm>
              <a:off x="3432350" y="1561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28"/>
            <p:cNvSpPr/>
            <p:nvPr/>
          </p:nvSpPr>
          <p:spPr>
            <a:xfrm>
              <a:off x="3450050" y="1560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28"/>
            <p:cNvSpPr/>
            <p:nvPr/>
          </p:nvSpPr>
          <p:spPr>
            <a:xfrm>
              <a:off x="3435925" y="1548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28"/>
            <p:cNvSpPr/>
            <p:nvPr/>
          </p:nvSpPr>
          <p:spPr>
            <a:xfrm>
              <a:off x="3443075" y="1531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28"/>
            <p:cNvSpPr/>
            <p:nvPr/>
          </p:nvSpPr>
          <p:spPr>
            <a:xfrm>
              <a:off x="3428200" y="1536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28"/>
            <p:cNvSpPr/>
            <p:nvPr/>
          </p:nvSpPr>
          <p:spPr>
            <a:xfrm>
              <a:off x="3421600" y="1546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28"/>
            <p:cNvSpPr/>
            <p:nvPr/>
          </p:nvSpPr>
          <p:spPr>
            <a:xfrm>
              <a:off x="3449100" y="1547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28"/>
            <p:cNvSpPr/>
            <p:nvPr/>
          </p:nvSpPr>
          <p:spPr>
            <a:xfrm>
              <a:off x="3414075" y="1525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28"/>
            <p:cNvSpPr/>
            <p:nvPr/>
          </p:nvSpPr>
          <p:spPr>
            <a:xfrm>
              <a:off x="3427250" y="1524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28"/>
            <p:cNvSpPr/>
            <p:nvPr/>
          </p:nvSpPr>
          <p:spPr>
            <a:xfrm>
              <a:off x="3432350" y="1516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28"/>
            <p:cNvSpPr/>
            <p:nvPr/>
          </p:nvSpPr>
          <p:spPr>
            <a:xfrm>
              <a:off x="3443450" y="1614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28"/>
            <p:cNvSpPr/>
            <p:nvPr/>
          </p:nvSpPr>
          <p:spPr>
            <a:xfrm>
              <a:off x="3461150" y="1613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28"/>
            <p:cNvSpPr/>
            <p:nvPr/>
          </p:nvSpPr>
          <p:spPr>
            <a:xfrm>
              <a:off x="3454550" y="1622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28"/>
            <p:cNvSpPr/>
            <p:nvPr/>
          </p:nvSpPr>
          <p:spPr>
            <a:xfrm>
              <a:off x="3447025" y="1602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28"/>
            <p:cNvSpPr/>
            <p:nvPr/>
          </p:nvSpPr>
          <p:spPr>
            <a:xfrm>
              <a:off x="3454175" y="15845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28"/>
            <p:cNvSpPr/>
            <p:nvPr/>
          </p:nvSpPr>
          <p:spPr>
            <a:xfrm>
              <a:off x="3439300" y="1590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28"/>
            <p:cNvSpPr/>
            <p:nvPr/>
          </p:nvSpPr>
          <p:spPr>
            <a:xfrm>
              <a:off x="3432725" y="1599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28"/>
            <p:cNvSpPr/>
            <p:nvPr/>
          </p:nvSpPr>
          <p:spPr>
            <a:xfrm>
              <a:off x="3460200" y="1601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28"/>
            <p:cNvSpPr/>
            <p:nvPr/>
          </p:nvSpPr>
          <p:spPr>
            <a:xfrm>
              <a:off x="3425175" y="1578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28"/>
            <p:cNvSpPr/>
            <p:nvPr/>
          </p:nvSpPr>
          <p:spPr>
            <a:xfrm>
              <a:off x="3438375" y="1577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28"/>
            <p:cNvSpPr/>
            <p:nvPr/>
          </p:nvSpPr>
          <p:spPr>
            <a:xfrm>
              <a:off x="3443450" y="1569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28"/>
            <p:cNvSpPr/>
            <p:nvPr/>
          </p:nvSpPr>
          <p:spPr>
            <a:xfrm>
              <a:off x="3454550" y="16677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28"/>
            <p:cNvSpPr/>
            <p:nvPr/>
          </p:nvSpPr>
          <p:spPr>
            <a:xfrm>
              <a:off x="3472250" y="1666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28"/>
            <p:cNvSpPr/>
            <p:nvPr/>
          </p:nvSpPr>
          <p:spPr>
            <a:xfrm>
              <a:off x="3465675" y="1676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28"/>
            <p:cNvSpPr/>
            <p:nvPr/>
          </p:nvSpPr>
          <p:spPr>
            <a:xfrm>
              <a:off x="3458150" y="16553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28"/>
            <p:cNvSpPr/>
            <p:nvPr/>
          </p:nvSpPr>
          <p:spPr>
            <a:xfrm>
              <a:off x="3465300" y="1637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28"/>
            <p:cNvSpPr/>
            <p:nvPr/>
          </p:nvSpPr>
          <p:spPr>
            <a:xfrm>
              <a:off x="3450425" y="1643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28"/>
            <p:cNvSpPr/>
            <p:nvPr/>
          </p:nvSpPr>
          <p:spPr>
            <a:xfrm>
              <a:off x="3443825" y="1652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28"/>
            <p:cNvSpPr/>
            <p:nvPr/>
          </p:nvSpPr>
          <p:spPr>
            <a:xfrm>
              <a:off x="3471325" y="1654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28"/>
            <p:cNvSpPr/>
            <p:nvPr/>
          </p:nvSpPr>
          <p:spPr>
            <a:xfrm>
              <a:off x="3436300" y="1632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28"/>
            <p:cNvSpPr/>
            <p:nvPr/>
          </p:nvSpPr>
          <p:spPr>
            <a:xfrm>
              <a:off x="3449475" y="1631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28"/>
            <p:cNvSpPr/>
            <p:nvPr/>
          </p:nvSpPr>
          <p:spPr>
            <a:xfrm>
              <a:off x="3465675" y="1721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28"/>
            <p:cNvSpPr/>
            <p:nvPr/>
          </p:nvSpPr>
          <p:spPr>
            <a:xfrm>
              <a:off x="3483375" y="171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28"/>
            <p:cNvSpPr/>
            <p:nvPr/>
          </p:nvSpPr>
          <p:spPr>
            <a:xfrm>
              <a:off x="3476775" y="1729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28"/>
            <p:cNvSpPr/>
            <p:nvPr/>
          </p:nvSpPr>
          <p:spPr>
            <a:xfrm>
              <a:off x="3469250" y="170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28"/>
            <p:cNvSpPr/>
            <p:nvPr/>
          </p:nvSpPr>
          <p:spPr>
            <a:xfrm>
              <a:off x="3476400" y="1691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28"/>
            <p:cNvSpPr/>
            <p:nvPr/>
          </p:nvSpPr>
          <p:spPr>
            <a:xfrm>
              <a:off x="3461525" y="1696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28"/>
            <p:cNvSpPr/>
            <p:nvPr/>
          </p:nvSpPr>
          <p:spPr>
            <a:xfrm>
              <a:off x="3454925" y="17061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28"/>
            <p:cNvSpPr/>
            <p:nvPr/>
          </p:nvSpPr>
          <p:spPr>
            <a:xfrm>
              <a:off x="3482425" y="1707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28"/>
            <p:cNvSpPr/>
            <p:nvPr/>
          </p:nvSpPr>
          <p:spPr>
            <a:xfrm>
              <a:off x="3447400" y="1685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28"/>
            <p:cNvSpPr/>
            <p:nvPr/>
          </p:nvSpPr>
          <p:spPr>
            <a:xfrm>
              <a:off x="3460575" y="1684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28"/>
            <p:cNvSpPr/>
            <p:nvPr/>
          </p:nvSpPr>
          <p:spPr>
            <a:xfrm>
              <a:off x="3476775" y="1774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28"/>
            <p:cNvSpPr/>
            <p:nvPr/>
          </p:nvSpPr>
          <p:spPr>
            <a:xfrm>
              <a:off x="3494475" y="1773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28"/>
            <p:cNvSpPr/>
            <p:nvPr/>
          </p:nvSpPr>
          <p:spPr>
            <a:xfrm>
              <a:off x="3487900" y="1782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28"/>
            <p:cNvSpPr/>
            <p:nvPr/>
          </p:nvSpPr>
          <p:spPr>
            <a:xfrm>
              <a:off x="3480350" y="176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28"/>
            <p:cNvSpPr/>
            <p:nvPr/>
          </p:nvSpPr>
          <p:spPr>
            <a:xfrm>
              <a:off x="3487525" y="1744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28"/>
            <p:cNvSpPr/>
            <p:nvPr/>
          </p:nvSpPr>
          <p:spPr>
            <a:xfrm>
              <a:off x="3472650" y="17500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28"/>
            <p:cNvSpPr/>
            <p:nvPr/>
          </p:nvSpPr>
          <p:spPr>
            <a:xfrm>
              <a:off x="3466050" y="17594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28"/>
            <p:cNvSpPr/>
            <p:nvPr/>
          </p:nvSpPr>
          <p:spPr>
            <a:xfrm>
              <a:off x="3493550" y="176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28"/>
            <p:cNvSpPr/>
            <p:nvPr/>
          </p:nvSpPr>
          <p:spPr>
            <a:xfrm>
              <a:off x="3458525" y="17385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28"/>
            <p:cNvSpPr/>
            <p:nvPr/>
          </p:nvSpPr>
          <p:spPr>
            <a:xfrm>
              <a:off x="3471700" y="1737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28"/>
            <p:cNvSpPr/>
            <p:nvPr/>
          </p:nvSpPr>
          <p:spPr>
            <a:xfrm>
              <a:off x="3498625" y="1797500"/>
              <a:ext cx="6800" cy="7000"/>
            </a:xfrm>
            <a:custGeom>
              <a:avLst/>
              <a:gdLst/>
              <a:ahLst/>
              <a:cxnLst/>
              <a:rect l="l" t="t" r="r" b="b"/>
              <a:pathLst>
                <a:path w="272" h="280" extrusionOk="0">
                  <a:moveTo>
                    <a:pt x="181" y="1"/>
                  </a:moveTo>
                  <a:lnTo>
                    <a:pt x="0" y="264"/>
                  </a:lnTo>
                  <a:cubicBezTo>
                    <a:pt x="46" y="272"/>
                    <a:pt x="83" y="272"/>
                    <a:pt x="129" y="280"/>
                  </a:cubicBez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28"/>
            <p:cNvSpPr/>
            <p:nvPr/>
          </p:nvSpPr>
          <p:spPr>
            <a:xfrm>
              <a:off x="3471500" y="1791850"/>
              <a:ext cx="5125" cy="5300"/>
            </a:xfrm>
            <a:custGeom>
              <a:avLst/>
              <a:gdLst/>
              <a:ahLst/>
              <a:cxnLst/>
              <a:rect l="l" t="t" r="r" b="b"/>
              <a:pathLst>
                <a:path w="205" h="212" extrusionOk="0">
                  <a:moveTo>
                    <a:pt x="106" y="1"/>
                  </a:moveTo>
                  <a:lnTo>
                    <a:pt x="1" y="159"/>
                  </a:lnTo>
                  <a:cubicBezTo>
                    <a:pt x="31" y="174"/>
                    <a:pt x="69" y="197"/>
                    <a:pt x="99" y="212"/>
                  </a:cubicBezTo>
                  <a:lnTo>
                    <a:pt x="204" y="6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28"/>
            <p:cNvSpPr/>
            <p:nvPr/>
          </p:nvSpPr>
          <p:spPr>
            <a:xfrm>
              <a:off x="3482800" y="1791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28"/>
            <p:cNvSpPr/>
            <p:nvPr/>
          </p:nvSpPr>
          <p:spPr>
            <a:xfrm>
              <a:off x="3431600" y="1394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28"/>
            <p:cNvSpPr/>
            <p:nvPr/>
          </p:nvSpPr>
          <p:spPr>
            <a:xfrm>
              <a:off x="3449300" y="13934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28"/>
            <p:cNvSpPr/>
            <p:nvPr/>
          </p:nvSpPr>
          <p:spPr>
            <a:xfrm>
              <a:off x="3435175" y="1382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28"/>
            <p:cNvSpPr/>
            <p:nvPr/>
          </p:nvSpPr>
          <p:spPr>
            <a:xfrm>
              <a:off x="3442325" y="1364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28"/>
            <p:cNvSpPr/>
            <p:nvPr/>
          </p:nvSpPr>
          <p:spPr>
            <a:xfrm>
              <a:off x="3427450" y="1370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28"/>
            <p:cNvSpPr/>
            <p:nvPr/>
          </p:nvSpPr>
          <p:spPr>
            <a:xfrm>
              <a:off x="3420850" y="1379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28"/>
            <p:cNvSpPr/>
            <p:nvPr/>
          </p:nvSpPr>
          <p:spPr>
            <a:xfrm>
              <a:off x="3448350" y="1381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28"/>
            <p:cNvSpPr/>
            <p:nvPr/>
          </p:nvSpPr>
          <p:spPr>
            <a:xfrm>
              <a:off x="3413325" y="1358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28"/>
            <p:cNvSpPr/>
            <p:nvPr/>
          </p:nvSpPr>
          <p:spPr>
            <a:xfrm>
              <a:off x="3426500" y="1358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28"/>
            <p:cNvSpPr/>
            <p:nvPr/>
          </p:nvSpPr>
          <p:spPr>
            <a:xfrm>
              <a:off x="3431600" y="1350850"/>
              <a:ext cx="8475" cy="5300"/>
            </a:xfrm>
            <a:custGeom>
              <a:avLst/>
              <a:gdLst/>
              <a:ahLst/>
              <a:cxnLst/>
              <a:rect l="l" t="t" r="r" b="b"/>
              <a:pathLst>
                <a:path w="339" h="212" extrusionOk="0">
                  <a:moveTo>
                    <a:pt x="143" y="0"/>
                  </a:moveTo>
                  <a:cubicBezTo>
                    <a:pt x="90" y="16"/>
                    <a:pt x="45" y="31"/>
                    <a:pt x="0" y="46"/>
                  </a:cubicBezTo>
                  <a:lnTo>
                    <a:pt x="279" y="211"/>
                  </a:lnTo>
                  <a:lnTo>
                    <a:pt x="339" y="121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28"/>
            <p:cNvSpPr/>
            <p:nvPr/>
          </p:nvSpPr>
          <p:spPr>
            <a:xfrm>
              <a:off x="3442700" y="144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28"/>
            <p:cNvSpPr/>
            <p:nvPr/>
          </p:nvSpPr>
          <p:spPr>
            <a:xfrm>
              <a:off x="3460400" y="1446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28"/>
            <p:cNvSpPr/>
            <p:nvPr/>
          </p:nvSpPr>
          <p:spPr>
            <a:xfrm>
              <a:off x="3446275" y="143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28"/>
            <p:cNvSpPr/>
            <p:nvPr/>
          </p:nvSpPr>
          <p:spPr>
            <a:xfrm>
              <a:off x="3453425" y="1417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28"/>
            <p:cNvSpPr/>
            <p:nvPr/>
          </p:nvSpPr>
          <p:spPr>
            <a:xfrm>
              <a:off x="3438550" y="1423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28"/>
            <p:cNvSpPr/>
            <p:nvPr/>
          </p:nvSpPr>
          <p:spPr>
            <a:xfrm>
              <a:off x="3431975" y="1432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28"/>
            <p:cNvSpPr/>
            <p:nvPr/>
          </p:nvSpPr>
          <p:spPr>
            <a:xfrm>
              <a:off x="3459450" y="1434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28"/>
            <p:cNvSpPr/>
            <p:nvPr/>
          </p:nvSpPr>
          <p:spPr>
            <a:xfrm>
              <a:off x="3424425" y="1412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28"/>
            <p:cNvSpPr/>
            <p:nvPr/>
          </p:nvSpPr>
          <p:spPr>
            <a:xfrm>
              <a:off x="3437625" y="14113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28"/>
            <p:cNvSpPr/>
            <p:nvPr/>
          </p:nvSpPr>
          <p:spPr>
            <a:xfrm>
              <a:off x="3442700" y="1402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28"/>
            <p:cNvSpPr/>
            <p:nvPr/>
          </p:nvSpPr>
          <p:spPr>
            <a:xfrm>
              <a:off x="3453800" y="1501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28"/>
            <p:cNvSpPr/>
            <p:nvPr/>
          </p:nvSpPr>
          <p:spPr>
            <a:xfrm>
              <a:off x="3471500" y="1499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28"/>
            <p:cNvSpPr/>
            <p:nvPr/>
          </p:nvSpPr>
          <p:spPr>
            <a:xfrm>
              <a:off x="3457375" y="14887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28"/>
            <p:cNvSpPr/>
            <p:nvPr/>
          </p:nvSpPr>
          <p:spPr>
            <a:xfrm>
              <a:off x="3464550" y="1471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28"/>
            <p:cNvSpPr/>
            <p:nvPr/>
          </p:nvSpPr>
          <p:spPr>
            <a:xfrm>
              <a:off x="3449675" y="1476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28"/>
            <p:cNvSpPr/>
            <p:nvPr/>
          </p:nvSpPr>
          <p:spPr>
            <a:xfrm>
              <a:off x="3443075" y="1486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28"/>
            <p:cNvSpPr/>
            <p:nvPr/>
          </p:nvSpPr>
          <p:spPr>
            <a:xfrm>
              <a:off x="3470575" y="1487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28"/>
            <p:cNvSpPr/>
            <p:nvPr/>
          </p:nvSpPr>
          <p:spPr>
            <a:xfrm>
              <a:off x="3435550" y="1465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28"/>
            <p:cNvSpPr/>
            <p:nvPr/>
          </p:nvSpPr>
          <p:spPr>
            <a:xfrm>
              <a:off x="3448725" y="1464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28"/>
            <p:cNvSpPr/>
            <p:nvPr/>
          </p:nvSpPr>
          <p:spPr>
            <a:xfrm>
              <a:off x="3453800" y="1456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28"/>
            <p:cNvSpPr/>
            <p:nvPr/>
          </p:nvSpPr>
          <p:spPr>
            <a:xfrm>
              <a:off x="3464925" y="1554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28"/>
            <p:cNvSpPr/>
            <p:nvPr/>
          </p:nvSpPr>
          <p:spPr>
            <a:xfrm>
              <a:off x="3482625" y="1553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28"/>
            <p:cNvSpPr/>
            <p:nvPr/>
          </p:nvSpPr>
          <p:spPr>
            <a:xfrm>
              <a:off x="3468500" y="1541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28"/>
            <p:cNvSpPr/>
            <p:nvPr/>
          </p:nvSpPr>
          <p:spPr>
            <a:xfrm>
              <a:off x="3475650" y="1524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28"/>
            <p:cNvSpPr/>
            <p:nvPr/>
          </p:nvSpPr>
          <p:spPr>
            <a:xfrm>
              <a:off x="3460775" y="1530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28"/>
            <p:cNvSpPr/>
            <p:nvPr/>
          </p:nvSpPr>
          <p:spPr>
            <a:xfrm>
              <a:off x="3454175" y="1539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28"/>
            <p:cNvSpPr/>
            <p:nvPr/>
          </p:nvSpPr>
          <p:spPr>
            <a:xfrm>
              <a:off x="3481675" y="1541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28"/>
            <p:cNvSpPr/>
            <p:nvPr/>
          </p:nvSpPr>
          <p:spPr>
            <a:xfrm>
              <a:off x="3446650" y="1518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28"/>
            <p:cNvSpPr/>
            <p:nvPr/>
          </p:nvSpPr>
          <p:spPr>
            <a:xfrm>
              <a:off x="3459825" y="1517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28"/>
            <p:cNvSpPr/>
            <p:nvPr/>
          </p:nvSpPr>
          <p:spPr>
            <a:xfrm>
              <a:off x="3464925" y="1509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28"/>
            <p:cNvSpPr/>
            <p:nvPr/>
          </p:nvSpPr>
          <p:spPr>
            <a:xfrm>
              <a:off x="3476025" y="1607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28"/>
            <p:cNvSpPr/>
            <p:nvPr/>
          </p:nvSpPr>
          <p:spPr>
            <a:xfrm>
              <a:off x="3493725" y="1606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28"/>
            <p:cNvSpPr/>
            <p:nvPr/>
          </p:nvSpPr>
          <p:spPr>
            <a:xfrm>
              <a:off x="3487150" y="16159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28"/>
            <p:cNvSpPr/>
            <p:nvPr/>
          </p:nvSpPr>
          <p:spPr>
            <a:xfrm>
              <a:off x="3479600" y="159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28"/>
            <p:cNvSpPr/>
            <p:nvPr/>
          </p:nvSpPr>
          <p:spPr>
            <a:xfrm>
              <a:off x="3486750" y="1577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28"/>
            <p:cNvSpPr/>
            <p:nvPr/>
          </p:nvSpPr>
          <p:spPr>
            <a:xfrm>
              <a:off x="3471875" y="1583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28"/>
            <p:cNvSpPr/>
            <p:nvPr/>
          </p:nvSpPr>
          <p:spPr>
            <a:xfrm>
              <a:off x="3465300" y="1592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28"/>
            <p:cNvSpPr/>
            <p:nvPr/>
          </p:nvSpPr>
          <p:spPr>
            <a:xfrm>
              <a:off x="3492775" y="1594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28"/>
            <p:cNvSpPr/>
            <p:nvPr/>
          </p:nvSpPr>
          <p:spPr>
            <a:xfrm>
              <a:off x="3457750" y="1572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28"/>
            <p:cNvSpPr/>
            <p:nvPr/>
          </p:nvSpPr>
          <p:spPr>
            <a:xfrm>
              <a:off x="3470950" y="157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28"/>
            <p:cNvSpPr/>
            <p:nvPr/>
          </p:nvSpPr>
          <p:spPr>
            <a:xfrm>
              <a:off x="3476025" y="1562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28"/>
            <p:cNvSpPr/>
            <p:nvPr/>
          </p:nvSpPr>
          <p:spPr>
            <a:xfrm>
              <a:off x="3487150" y="1660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28"/>
            <p:cNvSpPr/>
            <p:nvPr/>
          </p:nvSpPr>
          <p:spPr>
            <a:xfrm>
              <a:off x="3504850" y="16598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28"/>
            <p:cNvSpPr/>
            <p:nvPr/>
          </p:nvSpPr>
          <p:spPr>
            <a:xfrm>
              <a:off x="3498250" y="1669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28"/>
            <p:cNvSpPr/>
            <p:nvPr/>
          </p:nvSpPr>
          <p:spPr>
            <a:xfrm>
              <a:off x="3490725" y="1648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28"/>
            <p:cNvSpPr/>
            <p:nvPr/>
          </p:nvSpPr>
          <p:spPr>
            <a:xfrm>
              <a:off x="3497875" y="1631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28"/>
            <p:cNvSpPr/>
            <p:nvPr/>
          </p:nvSpPr>
          <p:spPr>
            <a:xfrm>
              <a:off x="3483000" y="1636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28"/>
            <p:cNvSpPr/>
            <p:nvPr/>
          </p:nvSpPr>
          <p:spPr>
            <a:xfrm>
              <a:off x="3476400" y="16461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28"/>
            <p:cNvSpPr/>
            <p:nvPr/>
          </p:nvSpPr>
          <p:spPr>
            <a:xfrm>
              <a:off x="3503900" y="1647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28"/>
            <p:cNvSpPr/>
            <p:nvPr/>
          </p:nvSpPr>
          <p:spPr>
            <a:xfrm>
              <a:off x="3468875" y="16252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28"/>
            <p:cNvSpPr/>
            <p:nvPr/>
          </p:nvSpPr>
          <p:spPr>
            <a:xfrm>
              <a:off x="3482050" y="1624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28"/>
            <p:cNvSpPr/>
            <p:nvPr/>
          </p:nvSpPr>
          <p:spPr>
            <a:xfrm>
              <a:off x="3498250" y="1714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28"/>
            <p:cNvSpPr/>
            <p:nvPr/>
          </p:nvSpPr>
          <p:spPr>
            <a:xfrm>
              <a:off x="3515950" y="1713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28"/>
            <p:cNvSpPr/>
            <p:nvPr/>
          </p:nvSpPr>
          <p:spPr>
            <a:xfrm>
              <a:off x="3509350" y="1722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28"/>
            <p:cNvSpPr/>
            <p:nvPr/>
          </p:nvSpPr>
          <p:spPr>
            <a:xfrm>
              <a:off x="3501825" y="170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28"/>
            <p:cNvSpPr/>
            <p:nvPr/>
          </p:nvSpPr>
          <p:spPr>
            <a:xfrm>
              <a:off x="3508975" y="16841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28"/>
            <p:cNvSpPr/>
            <p:nvPr/>
          </p:nvSpPr>
          <p:spPr>
            <a:xfrm>
              <a:off x="3494100" y="168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28"/>
            <p:cNvSpPr/>
            <p:nvPr/>
          </p:nvSpPr>
          <p:spPr>
            <a:xfrm>
              <a:off x="3487525" y="1699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28"/>
            <p:cNvSpPr/>
            <p:nvPr/>
          </p:nvSpPr>
          <p:spPr>
            <a:xfrm>
              <a:off x="3515000" y="1700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28"/>
            <p:cNvSpPr/>
            <p:nvPr/>
          </p:nvSpPr>
          <p:spPr>
            <a:xfrm>
              <a:off x="3479975" y="16785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28"/>
            <p:cNvSpPr/>
            <p:nvPr/>
          </p:nvSpPr>
          <p:spPr>
            <a:xfrm>
              <a:off x="3493175" y="16777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28"/>
            <p:cNvSpPr/>
            <p:nvPr/>
          </p:nvSpPr>
          <p:spPr>
            <a:xfrm>
              <a:off x="3509350" y="1767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28"/>
            <p:cNvSpPr/>
            <p:nvPr/>
          </p:nvSpPr>
          <p:spPr>
            <a:xfrm>
              <a:off x="3527050" y="1766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28"/>
            <p:cNvSpPr/>
            <p:nvPr/>
          </p:nvSpPr>
          <p:spPr>
            <a:xfrm>
              <a:off x="3520475" y="1775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28"/>
            <p:cNvSpPr/>
            <p:nvPr/>
          </p:nvSpPr>
          <p:spPr>
            <a:xfrm>
              <a:off x="3512925" y="1755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28"/>
            <p:cNvSpPr/>
            <p:nvPr/>
          </p:nvSpPr>
          <p:spPr>
            <a:xfrm>
              <a:off x="3520100" y="17374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28"/>
            <p:cNvSpPr/>
            <p:nvPr/>
          </p:nvSpPr>
          <p:spPr>
            <a:xfrm>
              <a:off x="3505225" y="1743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28"/>
            <p:cNvSpPr/>
            <p:nvPr/>
          </p:nvSpPr>
          <p:spPr>
            <a:xfrm>
              <a:off x="3498625" y="1752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28"/>
            <p:cNvSpPr/>
            <p:nvPr/>
          </p:nvSpPr>
          <p:spPr>
            <a:xfrm>
              <a:off x="3526125" y="1754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28"/>
            <p:cNvSpPr/>
            <p:nvPr/>
          </p:nvSpPr>
          <p:spPr>
            <a:xfrm>
              <a:off x="3491100" y="17318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28"/>
            <p:cNvSpPr/>
            <p:nvPr/>
          </p:nvSpPr>
          <p:spPr>
            <a:xfrm>
              <a:off x="3504275" y="17310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28"/>
            <p:cNvSpPr/>
            <p:nvPr/>
          </p:nvSpPr>
          <p:spPr>
            <a:xfrm>
              <a:off x="3531200" y="1790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28"/>
            <p:cNvSpPr/>
            <p:nvPr/>
          </p:nvSpPr>
          <p:spPr>
            <a:xfrm>
              <a:off x="3516325" y="1796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28"/>
            <p:cNvSpPr/>
            <p:nvPr/>
          </p:nvSpPr>
          <p:spPr>
            <a:xfrm>
              <a:off x="3502200" y="178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28"/>
            <p:cNvSpPr/>
            <p:nvPr/>
          </p:nvSpPr>
          <p:spPr>
            <a:xfrm>
              <a:off x="3515375" y="1784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28"/>
            <p:cNvSpPr/>
            <p:nvPr/>
          </p:nvSpPr>
          <p:spPr>
            <a:xfrm>
              <a:off x="3464175" y="1387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28"/>
            <p:cNvSpPr/>
            <p:nvPr/>
          </p:nvSpPr>
          <p:spPr>
            <a:xfrm>
              <a:off x="3482050" y="1386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28"/>
            <p:cNvSpPr/>
            <p:nvPr/>
          </p:nvSpPr>
          <p:spPr>
            <a:xfrm>
              <a:off x="3467750" y="1375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28"/>
            <p:cNvSpPr/>
            <p:nvPr/>
          </p:nvSpPr>
          <p:spPr>
            <a:xfrm>
              <a:off x="3474900" y="135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28"/>
            <p:cNvSpPr/>
            <p:nvPr/>
          </p:nvSpPr>
          <p:spPr>
            <a:xfrm>
              <a:off x="3460200" y="13634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28"/>
            <p:cNvSpPr/>
            <p:nvPr/>
          </p:nvSpPr>
          <p:spPr>
            <a:xfrm>
              <a:off x="3453425" y="1372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28"/>
            <p:cNvSpPr/>
            <p:nvPr/>
          </p:nvSpPr>
          <p:spPr>
            <a:xfrm>
              <a:off x="3480925" y="1374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28"/>
            <p:cNvSpPr/>
            <p:nvPr/>
          </p:nvSpPr>
          <p:spPr>
            <a:xfrm>
              <a:off x="3445900" y="135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28"/>
            <p:cNvSpPr/>
            <p:nvPr/>
          </p:nvSpPr>
          <p:spPr>
            <a:xfrm>
              <a:off x="3459075" y="1351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28"/>
            <p:cNvSpPr/>
            <p:nvPr/>
          </p:nvSpPr>
          <p:spPr>
            <a:xfrm>
              <a:off x="3478675" y="1351975"/>
              <a:ext cx="2650" cy="1525"/>
            </a:xfrm>
            <a:custGeom>
              <a:avLst/>
              <a:gdLst/>
              <a:ahLst/>
              <a:cxnLst/>
              <a:rect l="l" t="t" r="r" b="b"/>
              <a:pathLst>
                <a:path w="106" h="61" extrusionOk="0">
                  <a:moveTo>
                    <a:pt x="0" y="1"/>
                  </a:moveTo>
                  <a:lnTo>
                    <a:pt x="90" y="61"/>
                  </a:lnTo>
                  <a:lnTo>
                    <a:pt x="106" y="38"/>
                  </a:lnTo>
                  <a:cubicBezTo>
                    <a:pt x="68" y="31"/>
                    <a:pt x="30" y="16"/>
                    <a:pt x="0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28"/>
            <p:cNvSpPr/>
            <p:nvPr/>
          </p:nvSpPr>
          <p:spPr>
            <a:xfrm>
              <a:off x="3475275" y="1441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28"/>
            <p:cNvSpPr/>
            <p:nvPr/>
          </p:nvSpPr>
          <p:spPr>
            <a:xfrm>
              <a:off x="3493175" y="14399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28"/>
            <p:cNvSpPr/>
            <p:nvPr/>
          </p:nvSpPr>
          <p:spPr>
            <a:xfrm>
              <a:off x="3478850" y="1428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28"/>
            <p:cNvSpPr/>
            <p:nvPr/>
          </p:nvSpPr>
          <p:spPr>
            <a:xfrm>
              <a:off x="3486000" y="1411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28"/>
            <p:cNvSpPr/>
            <p:nvPr/>
          </p:nvSpPr>
          <p:spPr>
            <a:xfrm>
              <a:off x="3471325" y="1416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28"/>
            <p:cNvSpPr/>
            <p:nvPr/>
          </p:nvSpPr>
          <p:spPr>
            <a:xfrm>
              <a:off x="3464550" y="1426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28"/>
            <p:cNvSpPr/>
            <p:nvPr/>
          </p:nvSpPr>
          <p:spPr>
            <a:xfrm>
              <a:off x="3492025" y="1427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28"/>
            <p:cNvSpPr/>
            <p:nvPr/>
          </p:nvSpPr>
          <p:spPr>
            <a:xfrm>
              <a:off x="3457000" y="1405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28"/>
            <p:cNvSpPr/>
            <p:nvPr/>
          </p:nvSpPr>
          <p:spPr>
            <a:xfrm>
              <a:off x="3470200" y="1404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28"/>
            <p:cNvSpPr/>
            <p:nvPr/>
          </p:nvSpPr>
          <p:spPr>
            <a:xfrm>
              <a:off x="3475275" y="1396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28"/>
            <p:cNvSpPr/>
            <p:nvPr/>
          </p:nvSpPr>
          <p:spPr>
            <a:xfrm>
              <a:off x="3486375" y="1494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28"/>
            <p:cNvSpPr/>
            <p:nvPr/>
          </p:nvSpPr>
          <p:spPr>
            <a:xfrm>
              <a:off x="3504275" y="1493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28"/>
            <p:cNvSpPr/>
            <p:nvPr/>
          </p:nvSpPr>
          <p:spPr>
            <a:xfrm>
              <a:off x="3489950" y="1481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28"/>
            <p:cNvSpPr/>
            <p:nvPr/>
          </p:nvSpPr>
          <p:spPr>
            <a:xfrm>
              <a:off x="3497125" y="1464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28"/>
            <p:cNvSpPr/>
            <p:nvPr/>
          </p:nvSpPr>
          <p:spPr>
            <a:xfrm>
              <a:off x="3482425" y="14700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28"/>
            <p:cNvSpPr/>
            <p:nvPr/>
          </p:nvSpPr>
          <p:spPr>
            <a:xfrm>
              <a:off x="3475650" y="14794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28"/>
            <p:cNvSpPr/>
            <p:nvPr/>
          </p:nvSpPr>
          <p:spPr>
            <a:xfrm>
              <a:off x="3503150" y="1480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28"/>
            <p:cNvSpPr/>
            <p:nvPr/>
          </p:nvSpPr>
          <p:spPr>
            <a:xfrm>
              <a:off x="3468125" y="1458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28"/>
            <p:cNvSpPr/>
            <p:nvPr/>
          </p:nvSpPr>
          <p:spPr>
            <a:xfrm>
              <a:off x="3481300" y="1457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28"/>
            <p:cNvSpPr/>
            <p:nvPr/>
          </p:nvSpPr>
          <p:spPr>
            <a:xfrm>
              <a:off x="3486375" y="1449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28"/>
            <p:cNvSpPr/>
            <p:nvPr/>
          </p:nvSpPr>
          <p:spPr>
            <a:xfrm>
              <a:off x="3497500" y="1547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28"/>
            <p:cNvSpPr/>
            <p:nvPr/>
          </p:nvSpPr>
          <p:spPr>
            <a:xfrm>
              <a:off x="3515375" y="15465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28"/>
            <p:cNvSpPr/>
            <p:nvPr/>
          </p:nvSpPr>
          <p:spPr>
            <a:xfrm>
              <a:off x="3508600" y="1555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28"/>
            <p:cNvSpPr/>
            <p:nvPr/>
          </p:nvSpPr>
          <p:spPr>
            <a:xfrm>
              <a:off x="3501075" y="1535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28"/>
            <p:cNvSpPr/>
            <p:nvPr/>
          </p:nvSpPr>
          <p:spPr>
            <a:xfrm>
              <a:off x="3508225" y="1517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28"/>
            <p:cNvSpPr/>
            <p:nvPr/>
          </p:nvSpPr>
          <p:spPr>
            <a:xfrm>
              <a:off x="3493550" y="15233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28"/>
            <p:cNvSpPr/>
            <p:nvPr/>
          </p:nvSpPr>
          <p:spPr>
            <a:xfrm>
              <a:off x="3486750" y="1532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28"/>
            <p:cNvSpPr/>
            <p:nvPr/>
          </p:nvSpPr>
          <p:spPr>
            <a:xfrm>
              <a:off x="3514250" y="1534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28"/>
            <p:cNvSpPr/>
            <p:nvPr/>
          </p:nvSpPr>
          <p:spPr>
            <a:xfrm>
              <a:off x="3479225" y="15120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28"/>
            <p:cNvSpPr/>
            <p:nvPr/>
          </p:nvSpPr>
          <p:spPr>
            <a:xfrm>
              <a:off x="3492400" y="1511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28"/>
            <p:cNvSpPr/>
            <p:nvPr/>
          </p:nvSpPr>
          <p:spPr>
            <a:xfrm>
              <a:off x="3497500" y="1502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28"/>
            <p:cNvSpPr/>
            <p:nvPr/>
          </p:nvSpPr>
          <p:spPr>
            <a:xfrm>
              <a:off x="3508600" y="1600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28"/>
            <p:cNvSpPr/>
            <p:nvPr/>
          </p:nvSpPr>
          <p:spPr>
            <a:xfrm>
              <a:off x="3526500" y="15998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28"/>
            <p:cNvSpPr/>
            <p:nvPr/>
          </p:nvSpPr>
          <p:spPr>
            <a:xfrm>
              <a:off x="3519725" y="160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28"/>
            <p:cNvSpPr/>
            <p:nvPr/>
          </p:nvSpPr>
          <p:spPr>
            <a:xfrm>
              <a:off x="3512175" y="1588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28"/>
            <p:cNvSpPr/>
            <p:nvPr/>
          </p:nvSpPr>
          <p:spPr>
            <a:xfrm>
              <a:off x="3519350" y="15708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28"/>
            <p:cNvSpPr/>
            <p:nvPr/>
          </p:nvSpPr>
          <p:spPr>
            <a:xfrm>
              <a:off x="3504650" y="1576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28"/>
            <p:cNvSpPr/>
            <p:nvPr/>
          </p:nvSpPr>
          <p:spPr>
            <a:xfrm>
              <a:off x="3497875" y="158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28"/>
            <p:cNvSpPr/>
            <p:nvPr/>
          </p:nvSpPr>
          <p:spPr>
            <a:xfrm>
              <a:off x="3525375" y="15875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28"/>
            <p:cNvSpPr/>
            <p:nvPr/>
          </p:nvSpPr>
          <p:spPr>
            <a:xfrm>
              <a:off x="3490350" y="156515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28"/>
            <p:cNvSpPr/>
            <p:nvPr/>
          </p:nvSpPr>
          <p:spPr>
            <a:xfrm>
              <a:off x="3503525" y="15643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28"/>
            <p:cNvSpPr/>
            <p:nvPr/>
          </p:nvSpPr>
          <p:spPr>
            <a:xfrm>
              <a:off x="3519725" y="1654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28"/>
            <p:cNvSpPr/>
            <p:nvPr/>
          </p:nvSpPr>
          <p:spPr>
            <a:xfrm>
              <a:off x="3537600" y="1653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28"/>
            <p:cNvSpPr/>
            <p:nvPr/>
          </p:nvSpPr>
          <p:spPr>
            <a:xfrm>
              <a:off x="3530825" y="1662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28"/>
            <p:cNvSpPr/>
            <p:nvPr/>
          </p:nvSpPr>
          <p:spPr>
            <a:xfrm>
              <a:off x="3523300" y="1641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28"/>
            <p:cNvSpPr/>
            <p:nvPr/>
          </p:nvSpPr>
          <p:spPr>
            <a:xfrm>
              <a:off x="3530450" y="1624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28"/>
            <p:cNvSpPr/>
            <p:nvPr/>
          </p:nvSpPr>
          <p:spPr>
            <a:xfrm>
              <a:off x="3515575" y="1629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28"/>
            <p:cNvSpPr/>
            <p:nvPr/>
          </p:nvSpPr>
          <p:spPr>
            <a:xfrm>
              <a:off x="3508975" y="1639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28"/>
            <p:cNvSpPr/>
            <p:nvPr/>
          </p:nvSpPr>
          <p:spPr>
            <a:xfrm>
              <a:off x="3536475" y="1640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28"/>
            <p:cNvSpPr/>
            <p:nvPr/>
          </p:nvSpPr>
          <p:spPr>
            <a:xfrm>
              <a:off x="3501450" y="1618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28"/>
            <p:cNvSpPr/>
            <p:nvPr/>
          </p:nvSpPr>
          <p:spPr>
            <a:xfrm>
              <a:off x="3514625" y="1617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28"/>
            <p:cNvSpPr/>
            <p:nvPr/>
          </p:nvSpPr>
          <p:spPr>
            <a:xfrm>
              <a:off x="3530825" y="1707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28"/>
            <p:cNvSpPr/>
            <p:nvPr/>
          </p:nvSpPr>
          <p:spPr>
            <a:xfrm>
              <a:off x="3548725" y="17063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28"/>
            <p:cNvSpPr/>
            <p:nvPr/>
          </p:nvSpPr>
          <p:spPr>
            <a:xfrm>
              <a:off x="3541925" y="1715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28"/>
            <p:cNvSpPr/>
            <p:nvPr/>
          </p:nvSpPr>
          <p:spPr>
            <a:xfrm>
              <a:off x="3534400" y="169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28"/>
            <p:cNvSpPr/>
            <p:nvPr/>
          </p:nvSpPr>
          <p:spPr>
            <a:xfrm>
              <a:off x="3541550" y="1677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28"/>
            <p:cNvSpPr/>
            <p:nvPr/>
          </p:nvSpPr>
          <p:spPr>
            <a:xfrm>
              <a:off x="3526675" y="1683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28"/>
            <p:cNvSpPr/>
            <p:nvPr/>
          </p:nvSpPr>
          <p:spPr>
            <a:xfrm>
              <a:off x="3520100" y="169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28"/>
            <p:cNvSpPr/>
            <p:nvPr/>
          </p:nvSpPr>
          <p:spPr>
            <a:xfrm>
              <a:off x="3547575" y="1694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8"/>
            <p:cNvSpPr/>
            <p:nvPr/>
          </p:nvSpPr>
          <p:spPr>
            <a:xfrm>
              <a:off x="3512550" y="1671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8"/>
            <p:cNvSpPr/>
            <p:nvPr/>
          </p:nvSpPr>
          <p:spPr>
            <a:xfrm>
              <a:off x="3525750" y="1670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8"/>
            <p:cNvSpPr/>
            <p:nvPr/>
          </p:nvSpPr>
          <p:spPr>
            <a:xfrm>
              <a:off x="3541925" y="17608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8"/>
            <p:cNvSpPr/>
            <p:nvPr/>
          </p:nvSpPr>
          <p:spPr>
            <a:xfrm>
              <a:off x="3559825" y="17596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8"/>
            <p:cNvSpPr/>
            <p:nvPr/>
          </p:nvSpPr>
          <p:spPr>
            <a:xfrm>
              <a:off x="3553050" y="176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28"/>
            <p:cNvSpPr/>
            <p:nvPr/>
          </p:nvSpPr>
          <p:spPr>
            <a:xfrm>
              <a:off x="3545500" y="174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28"/>
            <p:cNvSpPr/>
            <p:nvPr/>
          </p:nvSpPr>
          <p:spPr>
            <a:xfrm>
              <a:off x="3552675" y="1730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28"/>
            <p:cNvSpPr/>
            <p:nvPr/>
          </p:nvSpPr>
          <p:spPr>
            <a:xfrm>
              <a:off x="3537800" y="1736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28"/>
            <p:cNvSpPr/>
            <p:nvPr/>
          </p:nvSpPr>
          <p:spPr>
            <a:xfrm>
              <a:off x="3531200" y="174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8"/>
            <p:cNvSpPr/>
            <p:nvPr/>
          </p:nvSpPr>
          <p:spPr>
            <a:xfrm>
              <a:off x="3558700" y="1747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8"/>
            <p:cNvSpPr/>
            <p:nvPr/>
          </p:nvSpPr>
          <p:spPr>
            <a:xfrm>
              <a:off x="3523675" y="1725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8"/>
            <p:cNvSpPr/>
            <p:nvPr/>
          </p:nvSpPr>
          <p:spPr>
            <a:xfrm>
              <a:off x="3536850" y="1724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8"/>
            <p:cNvSpPr/>
            <p:nvPr/>
          </p:nvSpPr>
          <p:spPr>
            <a:xfrm>
              <a:off x="3548900" y="1789600"/>
              <a:ext cx="3600" cy="3025"/>
            </a:xfrm>
            <a:custGeom>
              <a:avLst/>
              <a:gdLst/>
              <a:ahLst/>
              <a:cxnLst/>
              <a:rect l="l" t="t" r="r" b="b"/>
              <a:pathLst>
                <a:path w="144" h="121" extrusionOk="0">
                  <a:moveTo>
                    <a:pt x="68" y="0"/>
                  </a:moveTo>
                  <a:lnTo>
                    <a:pt x="1" y="91"/>
                  </a:lnTo>
                  <a:lnTo>
                    <a:pt x="46" y="121"/>
                  </a:lnTo>
                  <a:cubicBezTo>
                    <a:pt x="83" y="98"/>
                    <a:pt x="114" y="76"/>
                    <a:pt x="144" y="53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8"/>
            <p:cNvSpPr/>
            <p:nvPr/>
          </p:nvSpPr>
          <p:spPr>
            <a:xfrm>
              <a:off x="3534775" y="1778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8"/>
            <p:cNvSpPr/>
            <p:nvPr/>
          </p:nvSpPr>
          <p:spPr>
            <a:xfrm>
              <a:off x="3547950" y="1777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28"/>
            <p:cNvSpPr/>
            <p:nvPr/>
          </p:nvSpPr>
          <p:spPr>
            <a:xfrm>
              <a:off x="3496750" y="1380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28"/>
            <p:cNvSpPr/>
            <p:nvPr/>
          </p:nvSpPr>
          <p:spPr>
            <a:xfrm>
              <a:off x="3514625" y="1379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8"/>
            <p:cNvSpPr/>
            <p:nvPr/>
          </p:nvSpPr>
          <p:spPr>
            <a:xfrm>
              <a:off x="3500500" y="1368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8"/>
            <p:cNvSpPr/>
            <p:nvPr/>
          </p:nvSpPr>
          <p:spPr>
            <a:xfrm>
              <a:off x="3507475" y="13510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96" y="0"/>
                  </a:moveTo>
                  <a:cubicBezTo>
                    <a:pt x="181" y="8"/>
                    <a:pt x="174" y="15"/>
                    <a:pt x="166" y="23"/>
                  </a:cubicBez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8"/>
            <p:cNvSpPr/>
            <p:nvPr/>
          </p:nvSpPr>
          <p:spPr>
            <a:xfrm>
              <a:off x="3486000" y="1366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8"/>
            <p:cNvSpPr/>
            <p:nvPr/>
          </p:nvSpPr>
          <p:spPr>
            <a:xfrm>
              <a:off x="3513700" y="1367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8"/>
            <p:cNvSpPr/>
            <p:nvPr/>
          </p:nvSpPr>
          <p:spPr>
            <a:xfrm>
              <a:off x="3507850" y="1434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8"/>
            <p:cNvSpPr/>
            <p:nvPr/>
          </p:nvSpPr>
          <p:spPr>
            <a:xfrm>
              <a:off x="3525750" y="1433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8"/>
            <p:cNvSpPr/>
            <p:nvPr/>
          </p:nvSpPr>
          <p:spPr>
            <a:xfrm>
              <a:off x="3511625" y="1421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28"/>
            <p:cNvSpPr/>
            <p:nvPr/>
          </p:nvSpPr>
          <p:spPr>
            <a:xfrm>
              <a:off x="3518575" y="1404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28"/>
            <p:cNvSpPr/>
            <p:nvPr/>
          </p:nvSpPr>
          <p:spPr>
            <a:xfrm>
              <a:off x="3503900" y="14099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8"/>
            <p:cNvSpPr/>
            <p:nvPr/>
          </p:nvSpPr>
          <p:spPr>
            <a:xfrm>
              <a:off x="3497125" y="1419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8"/>
            <p:cNvSpPr/>
            <p:nvPr/>
          </p:nvSpPr>
          <p:spPr>
            <a:xfrm>
              <a:off x="3524800" y="1420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8"/>
            <p:cNvSpPr/>
            <p:nvPr/>
          </p:nvSpPr>
          <p:spPr>
            <a:xfrm>
              <a:off x="3489775" y="1398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8"/>
            <p:cNvSpPr/>
            <p:nvPr/>
          </p:nvSpPr>
          <p:spPr>
            <a:xfrm>
              <a:off x="3502775" y="13977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8"/>
            <p:cNvSpPr/>
            <p:nvPr/>
          </p:nvSpPr>
          <p:spPr>
            <a:xfrm>
              <a:off x="3507850" y="1389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8"/>
            <p:cNvSpPr/>
            <p:nvPr/>
          </p:nvSpPr>
          <p:spPr>
            <a:xfrm>
              <a:off x="3518950" y="1487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8"/>
            <p:cNvSpPr/>
            <p:nvPr/>
          </p:nvSpPr>
          <p:spPr>
            <a:xfrm>
              <a:off x="3536850" y="1486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28"/>
            <p:cNvSpPr/>
            <p:nvPr/>
          </p:nvSpPr>
          <p:spPr>
            <a:xfrm>
              <a:off x="3522725" y="1475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28"/>
            <p:cNvSpPr/>
            <p:nvPr/>
          </p:nvSpPr>
          <p:spPr>
            <a:xfrm>
              <a:off x="3529700" y="1457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8"/>
            <p:cNvSpPr/>
            <p:nvPr/>
          </p:nvSpPr>
          <p:spPr>
            <a:xfrm>
              <a:off x="3515000" y="14632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8"/>
            <p:cNvSpPr/>
            <p:nvPr/>
          </p:nvSpPr>
          <p:spPr>
            <a:xfrm>
              <a:off x="3508225" y="1472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28"/>
            <p:cNvSpPr/>
            <p:nvPr/>
          </p:nvSpPr>
          <p:spPr>
            <a:xfrm>
              <a:off x="3535900" y="14742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28"/>
            <p:cNvSpPr/>
            <p:nvPr/>
          </p:nvSpPr>
          <p:spPr>
            <a:xfrm>
              <a:off x="3500875" y="1451775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28"/>
            <p:cNvSpPr/>
            <p:nvPr/>
          </p:nvSpPr>
          <p:spPr>
            <a:xfrm>
              <a:off x="3513875" y="1451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8"/>
            <p:cNvSpPr/>
            <p:nvPr/>
          </p:nvSpPr>
          <p:spPr>
            <a:xfrm>
              <a:off x="3518950" y="1442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28"/>
            <p:cNvSpPr/>
            <p:nvPr/>
          </p:nvSpPr>
          <p:spPr>
            <a:xfrm>
              <a:off x="3530075" y="1540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28"/>
            <p:cNvSpPr/>
            <p:nvPr/>
          </p:nvSpPr>
          <p:spPr>
            <a:xfrm>
              <a:off x="3547950" y="1539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28"/>
            <p:cNvSpPr/>
            <p:nvPr/>
          </p:nvSpPr>
          <p:spPr>
            <a:xfrm>
              <a:off x="3541175" y="1549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28"/>
            <p:cNvSpPr/>
            <p:nvPr/>
          </p:nvSpPr>
          <p:spPr>
            <a:xfrm>
              <a:off x="3533850" y="152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28"/>
            <p:cNvSpPr/>
            <p:nvPr/>
          </p:nvSpPr>
          <p:spPr>
            <a:xfrm>
              <a:off x="3540800" y="15107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28"/>
            <p:cNvSpPr/>
            <p:nvPr/>
          </p:nvSpPr>
          <p:spPr>
            <a:xfrm>
              <a:off x="3526125" y="1516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28"/>
            <p:cNvSpPr/>
            <p:nvPr/>
          </p:nvSpPr>
          <p:spPr>
            <a:xfrm>
              <a:off x="3519350" y="15259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28"/>
            <p:cNvSpPr/>
            <p:nvPr/>
          </p:nvSpPr>
          <p:spPr>
            <a:xfrm>
              <a:off x="3547025" y="1527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28"/>
            <p:cNvSpPr/>
            <p:nvPr/>
          </p:nvSpPr>
          <p:spPr>
            <a:xfrm>
              <a:off x="3512000" y="1505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28"/>
            <p:cNvSpPr/>
            <p:nvPr/>
          </p:nvSpPr>
          <p:spPr>
            <a:xfrm>
              <a:off x="3524975" y="1504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28"/>
            <p:cNvSpPr/>
            <p:nvPr/>
          </p:nvSpPr>
          <p:spPr>
            <a:xfrm>
              <a:off x="3530075" y="1495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28"/>
            <p:cNvSpPr/>
            <p:nvPr/>
          </p:nvSpPr>
          <p:spPr>
            <a:xfrm>
              <a:off x="3541175" y="15941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28"/>
            <p:cNvSpPr/>
            <p:nvPr/>
          </p:nvSpPr>
          <p:spPr>
            <a:xfrm>
              <a:off x="3559075" y="1593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28"/>
            <p:cNvSpPr/>
            <p:nvPr/>
          </p:nvSpPr>
          <p:spPr>
            <a:xfrm>
              <a:off x="3552300" y="160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28"/>
            <p:cNvSpPr/>
            <p:nvPr/>
          </p:nvSpPr>
          <p:spPr>
            <a:xfrm>
              <a:off x="3544950" y="1581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28"/>
            <p:cNvSpPr/>
            <p:nvPr/>
          </p:nvSpPr>
          <p:spPr>
            <a:xfrm>
              <a:off x="3551925" y="1564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28"/>
            <p:cNvSpPr/>
            <p:nvPr/>
          </p:nvSpPr>
          <p:spPr>
            <a:xfrm>
              <a:off x="3537225" y="1569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28"/>
            <p:cNvSpPr/>
            <p:nvPr/>
          </p:nvSpPr>
          <p:spPr>
            <a:xfrm>
              <a:off x="3530450" y="1579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28"/>
            <p:cNvSpPr/>
            <p:nvPr/>
          </p:nvSpPr>
          <p:spPr>
            <a:xfrm>
              <a:off x="3558125" y="1580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28"/>
            <p:cNvSpPr/>
            <p:nvPr/>
          </p:nvSpPr>
          <p:spPr>
            <a:xfrm>
              <a:off x="3523100" y="1558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28"/>
            <p:cNvSpPr/>
            <p:nvPr/>
          </p:nvSpPr>
          <p:spPr>
            <a:xfrm>
              <a:off x="3536100" y="1557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28"/>
            <p:cNvSpPr/>
            <p:nvPr/>
          </p:nvSpPr>
          <p:spPr>
            <a:xfrm>
              <a:off x="3552300" y="1647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28"/>
            <p:cNvSpPr/>
            <p:nvPr/>
          </p:nvSpPr>
          <p:spPr>
            <a:xfrm>
              <a:off x="3570175" y="16463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28"/>
            <p:cNvSpPr/>
            <p:nvPr/>
          </p:nvSpPr>
          <p:spPr>
            <a:xfrm>
              <a:off x="3563400" y="1655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28"/>
            <p:cNvSpPr/>
            <p:nvPr/>
          </p:nvSpPr>
          <p:spPr>
            <a:xfrm>
              <a:off x="3556050" y="163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28"/>
            <p:cNvSpPr/>
            <p:nvPr/>
          </p:nvSpPr>
          <p:spPr>
            <a:xfrm>
              <a:off x="3563025" y="1617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28"/>
            <p:cNvSpPr/>
            <p:nvPr/>
          </p:nvSpPr>
          <p:spPr>
            <a:xfrm>
              <a:off x="3548325" y="16229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28"/>
            <p:cNvSpPr/>
            <p:nvPr/>
          </p:nvSpPr>
          <p:spPr>
            <a:xfrm>
              <a:off x="3541550" y="1632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28"/>
            <p:cNvSpPr/>
            <p:nvPr/>
          </p:nvSpPr>
          <p:spPr>
            <a:xfrm>
              <a:off x="3569250" y="1634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28"/>
            <p:cNvSpPr/>
            <p:nvPr/>
          </p:nvSpPr>
          <p:spPr>
            <a:xfrm>
              <a:off x="3534225" y="161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28"/>
            <p:cNvSpPr/>
            <p:nvPr/>
          </p:nvSpPr>
          <p:spPr>
            <a:xfrm>
              <a:off x="3547200" y="1610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28"/>
            <p:cNvSpPr/>
            <p:nvPr/>
          </p:nvSpPr>
          <p:spPr>
            <a:xfrm>
              <a:off x="3563400" y="1700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28"/>
            <p:cNvSpPr/>
            <p:nvPr/>
          </p:nvSpPr>
          <p:spPr>
            <a:xfrm>
              <a:off x="3574500" y="1709000"/>
              <a:ext cx="3225" cy="4175"/>
            </a:xfrm>
            <a:custGeom>
              <a:avLst/>
              <a:gdLst/>
              <a:ahLst/>
              <a:cxnLst/>
              <a:rect l="l" t="t" r="r" b="b"/>
              <a:pathLst>
                <a:path w="129" h="167" extrusionOk="0">
                  <a:moveTo>
                    <a:pt x="69" y="1"/>
                  </a:moveTo>
                  <a:lnTo>
                    <a:pt x="1" y="91"/>
                  </a:lnTo>
                  <a:lnTo>
                    <a:pt x="129" y="166"/>
                  </a:lnTo>
                  <a:cubicBezTo>
                    <a:pt x="106" y="114"/>
                    <a:pt x="91" y="53"/>
                    <a:pt x="69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28"/>
            <p:cNvSpPr/>
            <p:nvPr/>
          </p:nvSpPr>
          <p:spPr>
            <a:xfrm>
              <a:off x="3571500" y="1688300"/>
              <a:ext cx="975" cy="400"/>
            </a:xfrm>
            <a:custGeom>
              <a:avLst/>
              <a:gdLst/>
              <a:ahLst/>
              <a:cxnLst/>
              <a:rect l="l" t="t" r="r" b="b"/>
              <a:pathLst>
                <a:path w="39" h="16" extrusionOk="0">
                  <a:moveTo>
                    <a:pt x="8" y="0"/>
                  </a:moveTo>
                  <a:lnTo>
                    <a:pt x="0" y="8"/>
                  </a:lnTo>
                  <a:cubicBezTo>
                    <a:pt x="16" y="8"/>
                    <a:pt x="23" y="15"/>
                    <a:pt x="38" y="15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28"/>
            <p:cNvSpPr/>
            <p:nvPr/>
          </p:nvSpPr>
          <p:spPr>
            <a:xfrm>
              <a:off x="3567175" y="1693175"/>
              <a:ext cx="2850" cy="3250"/>
            </a:xfrm>
            <a:custGeom>
              <a:avLst/>
              <a:gdLst/>
              <a:ahLst/>
              <a:cxnLst/>
              <a:rect l="l" t="t" r="r" b="b"/>
              <a:pathLst>
                <a:path w="114" h="130" extrusionOk="0">
                  <a:moveTo>
                    <a:pt x="45" y="1"/>
                  </a:moveTo>
                  <a:lnTo>
                    <a:pt x="0" y="69"/>
                  </a:lnTo>
                  <a:lnTo>
                    <a:pt x="91" y="129"/>
                  </a:lnTo>
                  <a:lnTo>
                    <a:pt x="113" y="99"/>
                  </a:lnTo>
                  <a:cubicBezTo>
                    <a:pt x="91" y="61"/>
                    <a:pt x="68" y="31"/>
                    <a:pt x="45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28"/>
            <p:cNvSpPr/>
            <p:nvPr/>
          </p:nvSpPr>
          <p:spPr>
            <a:xfrm>
              <a:off x="3574125" y="1670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28"/>
            <p:cNvSpPr/>
            <p:nvPr/>
          </p:nvSpPr>
          <p:spPr>
            <a:xfrm>
              <a:off x="3559450" y="16762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28"/>
            <p:cNvSpPr/>
            <p:nvPr/>
          </p:nvSpPr>
          <p:spPr>
            <a:xfrm>
              <a:off x="3552675" y="1685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28"/>
            <p:cNvSpPr/>
            <p:nvPr/>
          </p:nvSpPr>
          <p:spPr>
            <a:xfrm>
              <a:off x="3580350" y="1687350"/>
              <a:ext cx="5675" cy="2475"/>
            </a:xfrm>
            <a:custGeom>
              <a:avLst/>
              <a:gdLst/>
              <a:ahLst/>
              <a:cxnLst/>
              <a:rect l="l" t="t" r="r" b="b"/>
              <a:pathLst>
                <a:path w="227" h="99" extrusionOk="0">
                  <a:moveTo>
                    <a:pt x="61" y="0"/>
                  </a:moveTo>
                  <a:lnTo>
                    <a:pt x="0" y="91"/>
                  </a:lnTo>
                  <a:cubicBezTo>
                    <a:pt x="76" y="98"/>
                    <a:pt x="151" y="98"/>
                    <a:pt x="226" y="9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28"/>
            <p:cNvSpPr/>
            <p:nvPr/>
          </p:nvSpPr>
          <p:spPr>
            <a:xfrm>
              <a:off x="3545325" y="1664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28"/>
            <p:cNvSpPr/>
            <p:nvPr/>
          </p:nvSpPr>
          <p:spPr>
            <a:xfrm>
              <a:off x="3558325" y="1664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28"/>
            <p:cNvSpPr/>
            <p:nvPr/>
          </p:nvSpPr>
          <p:spPr>
            <a:xfrm>
              <a:off x="3574500" y="1756275"/>
              <a:ext cx="3050" cy="5100"/>
            </a:xfrm>
            <a:custGeom>
              <a:avLst/>
              <a:gdLst/>
              <a:ahLst/>
              <a:cxnLst/>
              <a:rect l="l" t="t" r="r" b="b"/>
              <a:pathLst>
                <a:path w="122" h="204" extrusionOk="0">
                  <a:moveTo>
                    <a:pt x="121" y="0"/>
                  </a:moveTo>
                  <a:lnTo>
                    <a:pt x="1" y="174"/>
                  </a:lnTo>
                  <a:lnTo>
                    <a:pt x="46" y="204"/>
                  </a:lnTo>
                  <a:cubicBezTo>
                    <a:pt x="76" y="136"/>
                    <a:pt x="99" y="68"/>
                    <a:pt x="12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28"/>
            <p:cNvSpPr/>
            <p:nvPr/>
          </p:nvSpPr>
          <p:spPr>
            <a:xfrm>
              <a:off x="3578275" y="1745525"/>
              <a:ext cx="1725" cy="3425"/>
            </a:xfrm>
            <a:custGeom>
              <a:avLst/>
              <a:gdLst/>
              <a:ahLst/>
              <a:cxnLst/>
              <a:rect l="l" t="t" r="r" b="b"/>
              <a:pathLst>
                <a:path w="69" h="137" extrusionOk="0">
                  <a:moveTo>
                    <a:pt x="68" y="1"/>
                  </a:moveTo>
                  <a:lnTo>
                    <a:pt x="1" y="106"/>
                  </a:lnTo>
                  <a:lnTo>
                    <a:pt x="46" y="137"/>
                  </a:lnTo>
                  <a:cubicBezTo>
                    <a:pt x="53" y="91"/>
                    <a:pt x="61" y="46"/>
                    <a:pt x="6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28"/>
            <p:cNvSpPr/>
            <p:nvPr/>
          </p:nvSpPr>
          <p:spPr>
            <a:xfrm>
              <a:off x="3570550" y="17295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28"/>
            <p:cNvSpPr/>
            <p:nvPr/>
          </p:nvSpPr>
          <p:spPr>
            <a:xfrm>
              <a:off x="3563775" y="1738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28"/>
            <p:cNvSpPr/>
            <p:nvPr/>
          </p:nvSpPr>
          <p:spPr>
            <a:xfrm>
              <a:off x="3556425" y="17182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28"/>
            <p:cNvSpPr/>
            <p:nvPr/>
          </p:nvSpPr>
          <p:spPr>
            <a:xfrm>
              <a:off x="3569425" y="1717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28"/>
            <p:cNvSpPr/>
            <p:nvPr/>
          </p:nvSpPr>
          <p:spPr>
            <a:xfrm>
              <a:off x="3542875" y="1326375"/>
              <a:ext cx="225" cy="25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28"/>
            <p:cNvSpPr/>
            <p:nvPr/>
          </p:nvSpPr>
          <p:spPr>
            <a:xfrm>
              <a:off x="3529325" y="1374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28"/>
            <p:cNvSpPr/>
            <p:nvPr/>
          </p:nvSpPr>
          <p:spPr>
            <a:xfrm>
              <a:off x="3547200" y="1373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28"/>
            <p:cNvSpPr/>
            <p:nvPr/>
          </p:nvSpPr>
          <p:spPr>
            <a:xfrm>
              <a:off x="3533075" y="1361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28"/>
            <p:cNvSpPr/>
            <p:nvPr/>
          </p:nvSpPr>
          <p:spPr>
            <a:xfrm>
              <a:off x="3540250" y="1344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28"/>
            <p:cNvSpPr/>
            <p:nvPr/>
          </p:nvSpPr>
          <p:spPr>
            <a:xfrm>
              <a:off x="3525375" y="13499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28"/>
            <p:cNvSpPr/>
            <p:nvPr/>
          </p:nvSpPr>
          <p:spPr>
            <a:xfrm>
              <a:off x="3518775" y="1359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28"/>
            <p:cNvSpPr/>
            <p:nvPr/>
          </p:nvSpPr>
          <p:spPr>
            <a:xfrm>
              <a:off x="3546275" y="13608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28"/>
            <p:cNvSpPr/>
            <p:nvPr/>
          </p:nvSpPr>
          <p:spPr>
            <a:xfrm>
              <a:off x="3524800" y="1338225"/>
              <a:ext cx="7925" cy="5875"/>
            </a:xfrm>
            <a:custGeom>
              <a:avLst/>
              <a:gdLst/>
              <a:ahLst/>
              <a:cxnLst/>
              <a:rect l="l" t="t" r="r" b="b"/>
              <a:pathLst>
                <a:path w="317" h="235" extrusionOk="0">
                  <a:moveTo>
                    <a:pt x="91" y="1"/>
                  </a:moveTo>
                  <a:cubicBezTo>
                    <a:pt x="61" y="31"/>
                    <a:pt x="31" y="54"/>
                    <a:pt x="0" y="76"/>
                  </a:cubicBezTo>
                  <a:lnTo>
                    <a:pt x="257" y="234"/>
                  </a:lnTo>
                  <a:lnTo>
                    <a:pt x="317" y="144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28"/>
            <p:cNvSpPr/>
            <p:nvPr/>
          </p:nvSpPr>
          <p:spPr>
            <a:xfrm>
              <a:off x="3532900" y="1331825"/>
              <a:ext cx="4925" cy="3975"/>
            </a:xfrm>
            <a:custGeom>
              <a:avLst/>
              <a:gdLst/>
              <a:ahLst/>
              <a:cxnLst/>
              <a:rect l="l" t="t" r="r" b="b"/>
              <a:pathLst>
                <a:path w="197" h="159" extrusionOk="0">
                  <a:moveTo>
                    <a:pt x="98" y="1"/>
                  </a:moveTo>
                  <a:cubicBezTo>
                    <a:pt x="68" y="23"/>
                    <a:pt x="30" y="53"/>
                    <a:pt x="0" y="76"/>
                  </a:cubicBezTo>
                  <a:lnTo>
                    <a:pt x="136" y="159"/>
                  </a:lnTo>
                  <a:lnTo>
                    <a:pt x="196" y="69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28"/>
            <p:cNvSpPr/>
            <p:nvPr/>
          </p:nvSpPr>
          <p:spPr>
            <a:xfrm>
              <a:off x="3540425" y="14275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28"/>
            <p:cNvSpPr/>
            <p:nvPr/>
          </p:nvSpPr>
          <p:spPr>
            <a:xfrm>
              <a:off x="3558325" y="1426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28"/>
            <p:cNvSpPr/>
            <p:nvPr/>
          </p:nvSpPr>
          <p:spPr>
            <a:xfrm>
              <a:off x="3544200" y="1415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28"/>
            <p:cNvSpPr/>
            <p:nvPr/>
          </p:nvSpPr>
          <p:spPr>
            <a:xfrm>
              <a:off x="3551150" y="13973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28"/>
            <p:cNvSpPr/>
            <p:nvPr/>
          </p:nvSpPr>
          <p:spPr>
            <a:xfrm>
              <a:off x="3536475" y="1403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28"/>
            <p:cNvSpPr/>
            <p:nvPr/>
          </p:nvSpPr>
          <p:spPr>
            <a:xfrm>
              <a:off x="3529875" y="1412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28"/>
            <p:cNvSpPr/>
            <p:nvPr/>
          </p:nvSpPr>
          <p:spPr>
            <a:xfrm>
              <a:off x="3557375" y="14141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28"/>
            <p:cNvSpPr/>
            <p:nvPr/>
          </p:nvSpPr>
          <p:spPr>
            <a:xfrm>
              <a:off x="3522350" y="13917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28"/>
            <p:cNvSpPr/>
            <p:nvPr/>
          </p:nvSpPr>
          <p:spPr>
            <a:xfrm>
              <a:off x="3535525" y="13909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28"/>
            <p:cNvSpPr/>
            <p:nvPr/>
          </p:nvSpPr>
          <p:spPr>
            <a:xfrm>
              <a:off x="3540625" y="1382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28"/>
            <p:cNvSpPr/>
            <p:nvPr/>
          </p:nvSpPr>
          <p:spPr>
            <a:xfrm>
              <a:off x="3551550" y="1480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28"/>
            <p:cNvSpPr/>
            <p:nvPr/>
          </p:nvSpPr>
          <p:spPr>
            <a:xfrm>
              <a:off x="3569425" y="1479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28"/>
            <p:cNvSpPr/>
            <p:nvPr/>
          </p:nvSpPr>
          <p:spPr>
            <a:xfrm>
              <a:off x="3555300" y="146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28"/>
            <p:cNvSpPr/>
            <p:nvPr/>
          </p:nvSpPr>
          <p:spPr>
            <a:xfrm>
              <a:off x="3562275" y="1450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28"/>
            <p:cNvSpPr/>
            <p:nvPr/>
          </p:nvSpPr>
          <p:spPr>
            <a:xfrm>
              <a:off x="3547575" y="1456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28"/>
            <p:cNvSpPr/>
            <p:nvPr/>
          </p:nvSpPr>
          <p:spPr>
            <a:xfrm>
              <a:off x="3541000" y="14659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28"/>
            <p:cNvSpPr/>
            <p:nvPr/>
          </p:nvSpPr>
          <p:spPr>
            <a:xfrm>
              <a:off x="3568475" y="14674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28"/>
            <p:cNvSpPr/>
            <p:nvPr/>
          </p:nvSpPr>
          <p:spPr>
            <a:xfrm>
              <a:off x="3533450" y="14450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28"/>
            <p:cNvSpPr/>
            <p:nvPr/>
          </p:nvSpPr>
          <p:spPr>
            <a:xfrm>
              <a:off x="3546650" y="14442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28"/>
            <p:cNvSpPr/>
            <p:nvPr/>
          </p:nvSpPr>
          <p:spPr>
            <a:xfrm>
              <a:off x="3551725" y="1435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28"/>
            <p:cNvSpPr/>
            <p:nvPr/>
          </p:nvSpPr>
          <p:spPr>
            <a:xfrm>
              <a:off x="3562650" y="1534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28"/>
            <p:cNvSpPr/>
            <p:nvPr/>
          </p:nvSpPr>
          <p:spPr>
            <a:xfrm>
              <a:off x="3580525" y="1532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28"/>
            <p:cNvSpPr/>
            <p:nvPr/>
          </p:nvSpPr>
          <p:spPr>
            <a:xfrm>
              <a:off x="3566425" y="152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28"/>
            <p:cNvSpPr/>
            <p:nvPr/>
          </p:nvSpPr>
          <p:spPr>
            <a:xfrm>
              <a:off x="3573375" y="1503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28"/>
            <p:cNvSpPr/>
            <p:nvPr/>
          </p:nvSpPr>
          <p:spPr>
            <a:xfrm>
              <a:off x="3558700" y="1509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28"/>
            <p:cNvSpPr/>
            <p:nvPr/>
          </p:nvSpPr>
          <p:spPr>
            <a:xfrm>
              <a:off x="3552100" y="1519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28"/>
            <p:cNvSpPr/>
            <p:nvPr/>
          </p:nvSpPr>
          <p:spPr>
            <a:xfrm>
              <a:off x="3579600" y="15207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28"/>
            <p:cNvSpPr/>
            <p:nvPr/>
          </p:nvSpPr>
          <p:spPr>
            <a:xfrm>
              <a:off x="3544575" y="1498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28"/>
            <p:cNvSpPr/>
            <p:nvPr/>
          </p:nvSpPr>
          <p:spPr>
            <a:xfrm>
              <a:off x="3557750" y="1497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28"/>
            <p:cNvSpPr/>
            <p:nvPr/>
          </p:nvSpPr>
          <p:spPr>
            <a:xfrm>
              <a:off x="3562825" y="14890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28"/>
            <p:cNvSpPr/>
            <p:nvPr/>
          </p:nvSpPr>
          <p:spPr>
            <a:xfrm>
              <a:off x="3573750" y="1587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28"/>
            <p:cNvSpPr/>
            <p:nvPr/>
          </p:nvSpPr>
          <p:spPr>
            <a:xfrm>
              <a:off x="3591650" y="1586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28"/>
            <p:cNvSpPr/>
            <p:nvPr/>
          </p:nvSpPr>
          <p:spPr>
            <a:xfrm>
              <a:off x="3585050" y="1595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28"/>
            <p:cNvSpPr/>
            <p:nvPr/>
          </p:nvSpPr>
          <p:spPr>
            <a:xfrm>
              <a:off x="3577525" y="1574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28"/>
            <p:cNvSpPr/>
            <p:nvPr/>
          </p:nvSpPr>
          <p:spPr>
            <a:xfrm>
              <a:off x="3584500" y="1557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28"/>
            <p:cNvSpPr/>
            <p:nvPr/>
          </p:nvSpPr>
          <p:spPr>
            <a:xfrm>
              <a:off x="3569800" y="1562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28"/>
            <p:cNvSpPr/>
            <p:nvPr/>
          </p:nvSpPr>
          <p:spPr>
            <a:xfrm>
              <a:off x="3563225" y="15723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28"/>
            <p:cNvSpPr/>
            <p:nvPr/>
          </p:nvSpPr>
          <p:spPr>
            <a:xfrm>
              <a:off x="3590700" y="15740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28"/>
            <p:cNvSpPr/>
            <p:nvPr/>
          </p:nvSpPr>
          <p:spPr>
            <a:xfrm>
              <a:off x="3555675" y="1551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28"/>
            <p:cNvSpPr/>
            <p:nvPr/>
          </p:nvSpPr>
          <p:spPr>
            <a:xfrm>
              <a:off x="3568850" y="1550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28"/>
            <p:cNvSpPr/>
            <p:nvPr/>
          </p:nvSpPr>
          <p:spPr>
            <a:xfrm>
              <a:off x="3573950" y="1542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28"/>
            <p:cNvSpPr/>
            <p:nvPr/>
          </p:nvSpPr>
          <p:spPr>
            <a:xfrm>
              <a:off x="3584875" y="1640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28"/>
            <p:cNvSpPr/>
            <p:nvPr/>
          </p:nvSpPr>
          <p:spPr>
            <a:xfrm>
              <a:off x="3602750" y="1639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28"/>
            <p:cNvSpPr/>
            <p:nvPr/>
          </p:nvSpPr>
          <p:spPr>
            <a:xfrm>
              <a:off x="3596175" y="164892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28"/>
            <p:cNvSpPr/>
            <p:nvPr/>
          </p:nvSpPr>
          <p:spPr>
            <a:xfrm>
              <a:off x="3588625" y="16282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28"/>
            <p:cNvSpPr/>
            <p:nvPr/>
          </p:nvSpPr>
          <p:spPr>
            <a:xfrm>
              <a:off x="3595600" y="1610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28"/>
            <p:cNvSpPr/>
            <p:nvPr/>
          </p:nvSpPr>
          <p:spPr>
            <a:xfrm>
              <a:off x="3580925" y="16161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28"/>
            <p:cNvSpPr/>
            <p:nvPr/>
          </p:nvSpPr>
          <p:spPr>
            <a:xfrm>
              <a:off x="3574325" y="1625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28"/>
            <p:cNvSpPr/>
            <p:nvPr/>
          </p:nvSpPr>
          <p:spPr>
            <a:xfrm>
              <a:off x="3601825" y="16272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28"/>
            <p:cNvSpPr/>
            <p:nvPr/>
          </p:nvSpPr>
          <p:spPr>
            <a:xfrm>
              <a:off x="3566800" y="1604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28"/>
            <p:cNvSpPr/>
            <p:nvPr/>
          </p:nvSpPr>
          <p:spPr>
            <a:xfrm>
              <a:off x="3579975" y="1603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28"/>
            <p:cNvSpPr/>
            <p:nvPr/>
          </p:nvSpPr>
          <p:spPr>
            <a:xfrm>
              <a:off x="3599750" y="1681500"/>
              <a:ext cx="6800" cy="7200"/>
            </a:xfrm>
            <a:custGeom>
              <a:avLst/>
              <a:gdLst/>
              <a:ahLst/>
              <a:cxnLst/>
              <a:rect l="l" t="t" r="r" b="b"/>
              <a:pathLst>
                <a:path w="272" h="288" extrusionOk="0">
                  <a:moveTo>
                    <a:pt x="181" y="1"/>
                  </a:moveTo>
                  <a:lnTo>
                    <a:pt x="0" y="265"/>
                  </a:lnTo>
                  <a:lnTo>
                    <a:pt x="30" y="287"/>
                  </a:lnTo>
                  <a:cubicBezTo>
                    <a:pt x="68" y="280"/>
                    <a:pt x="98" y="272"/>
                    <a:pt x="128" y="265"/>
                  </a:cubicBez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28"/>
            <p:cNvSpPr/>
            <p:nvPr/>
          </p:nvSpPr>
          <p:spPr>
            <a:xfrm>
              <a:off x="3606700" y="1663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28"/>
            <p:cNvSpPr/>
            <p:nvPr/>
          </p:nvSpPr>
          <p:spPr>
            <a:xfrm>
              <a:off x="3592025" y="1669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28"/>
            <p:cNvSpPr/>
            <p:nvPr/>
          </p:nvSpPr>
          <p:spPr>
            <a:xfrm>
              <a:off x="3585425" y="16788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28"/>
            <p:cNvSpPr/>
            <p:nvPr/>
          </p:nvSpPr>
          <p:spPr>
            <a:xfrm>
              <a:off x="3612925" y="1680575"/>
              <a:ext cx="5475" cy="3775"/>
            </a:xfrm>
            <a:custGeom>
              <a:avLst/>
              <a:gdLst/>
              <a:ahLst/>
              <a:cxnLst/>
              <a:rect l="l" t="t" r="r" b="b"/>
              <a:pathLst>
                <a:path w="219" h="151" extrusionOk="0">
                  <a:moveTo>
                    <a:pt x="61" y="0"/>
                  </a:moveTo>
                  <a:lnTo>
                    <a:pt x="1" y="91"/>
                  </a:lnTo>
                  <a:lnTo>
                    <a:pt x="91" y="151"/>
                  </a:lnTo>
                  <a:cubicBezTo>
                    <a:pt x="136" y="128"/>
                    <a:pt x="174" y="113"/>
                    <a:pt x="219" y="9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28"/>
            <p:cNvSpPr/>
            <p:nvPr/>
          </p:nvSpPr>
          <p:spPr>
            <a:xfrm>
              <a:off x="3577900" y="16581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28"/>
            <p:cNvSpPr/>
            <p:nvPr/>
          </p:nvSpPr>
          <p:spPr>
            <a:xfrm>
              <a:off x="3591075" y="16572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28"/>
            <p:cNvSpPr/>
            <p:nvPr/>
          </p:nvSpPr>
          <p:spPr>
            <a:xfrm>
              <a:off x="3550975" y="1317150"/>
              <a:ext cx="5675" cy="5100"/>
            </a:xfrm>
            <a:custGeom>
              <a:avLst/>
              <a:gdLst/>
              <a:ahLst/>
              <a:cxnLst/>
              <a:rect l="l" t="t" r="r" b="b"/>
              <a:pathLst>
                <a:path w="227" h="204" extrusionOk="0">
                  <a:moveTo>
                    <a:pt x="226" y="0"/>
                  </a:moveTo>
                  <a:cubicBezTo>
                    <a:pt x="159" y="45"/>
                    <a:pt x="83" y="98"/>
                    <a:pt x="0" y="151"/>
                  </a:cubicBezTo>
                  <a:lnTo>
                    <a:pt x="91" y="204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28"/>
            <p:cNvSpPr/>
            <p:nvPr/>
          </p:nvSpPr>
          <p:spPr>
            <a:xfrm>
              <a:off x="3568675" y="1313000"/>
              <a:ext cx="7000" cy="6625"/>
            </a:xfrm>
            <a:custGeom>
              <a:avLst/>
              <a:gdLst/>
              <a:ahLst/>
              <a:cxnLst/>
              <a:rect l="l" t="t" r="r" b="b"/>
              <a:pathLst>
                <a:path w="28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279" y="257"/>
                  </a:lnTo>
                  <a:cubicBezTo>
                    <a:pt x="249" y="189"/>
                    <a:pt x="226" y="136"/>
                    <a:pt x="196" y="8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28"/>
            <p:cNvSpPr/>
            <p:nvPr/>
          </p:nvSpPr>
          <p:spPr>
            <a:xfrm>
              <a:off x="3562075" y="1322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28"/>
            <p:cNvSpPr/>
            <p:nvPr/>
          </p:nvSpPr>
          <p:spPr>
            <a:xfrm>
              <a:off x="3562075" y="1367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28"/>
            <p:cNvSpPr/>
            <p:nvPr/>
          </p:nvSpPr>
          <p:spPr>
            <a:xfrm>
              <a:off x="3579775" y="1366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28"/>
            <p:cNvSpPr/>
            <p:nvPr/>
          </p:nvSpPr>
          <p:spPr>
            <a:xfrm>
              <a:off x="3565650" y="135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28"/>
            <p:cNvSpPr/>
            <p:nvPr/>
          </p:nvSpPr>
          <p:spPr>
            <a:xfrm>
              <a:off x="3572825" y="1337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28"/>
            <p:cNvSpPr/>
            <p:nvPr/>
          </p:nvSpPr>
          <p:spPr>
            <a:xfrm>
              <a:off x="3557950" y="1342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28"/>
            <p:cNvSpPr/>
            <p:nvPr/>
          </p:nvSpPr>
          <p:spPr>
            <a:xfrm>
              <a:off x="3551350" y="13525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28"/>
            <p:cNvSpPr/>
            <p:nvPr/>
          </p:nvSpPr>
          <p:spPr>
            <a:xfrm>
              <a:off x="3578850" y="1354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28"/>
            <p:cNvSpPr/>
            <p:nvPr/>
          </p:nvSpPr>
          <p:spPr>
            <a:xfrm>
              <a:off x="3543825" y="133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28"/>
            <p:cNvSpPr/>
            <p:nvPr/>
          </p:nvSpPr>
          <p:spPr>
            <a:xfrm>
              <a:off x="3557000" y="1330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28"/>
            <p:cNvSpPr/>
            <p:nvPr/>
          </p:nvSpPr>
          <p:spPr>
            <a:xfrm>
              <a:off x="3576400" y="1327300"/>
              <a:ext cx="4350" cy="5675"/>
            </a:xfrm>
            <a:custGeom>
              <a:avLst/>
              <a:gdLst/>
              <a:ahLst/>
              <a:cxnLst/>
              <a:rect l="l" t="t" r="r" b="b"/>
              <a:pathLst>
                <a:path w="174" h="227" extrusionOk="0">
                  <a:moveTo>
                    <a:pt x="121" y="1"/>
                  </a:moveTo>
                  <a:lnTo>
                    <a:pt x="0" y="174"/>
                  </a:lnTo>
                  <a:lnTo>
                    <a:pt x="91" y="227"/>
                  </a:lnTo>
                  <a:lnTo>
                    <a:pt x="174" y="114"/>
                  </a:lnTo>
                  <a:cubicBezTo>
                    <a:pt x="151" y="76"/>
                    <a:pt x="136" y="39"/>
                    <a:pt x="12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28"/>
            <p:cNvSpPr/>
            <p:nvPr/>
          </p:nvSpPr>
          <p:spPr>
            <a:xfrm>
              <a:off x="3573200" y="1420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28"/>
            <p:cNvSpPr/>
            <p:nvPr/>
          </p:nvSpPr>
          <p:spPr>
            <a:xfrm>
              <a:off x="3590900" y="1419575"/>
              <a:ext cx="4725" cy="4750"/>
            </a:xfrm>
            <a:custGeom>
              <a:avLst/>
              <a:gdLst/>
              <a:ahLst/>
              <a:cxnLst/>
              <a:rect l="l" t="t" r="r" b="b"/>
              <a:pathLst>
                <a:path w="189" h="190" extrusionOk="0">
                  <a:moveTo>
                    <a:pt x="61" y="1"/>
                  </a:moveTo>
                  <a:lnTo>
                    <a:pt x="0" y="91"/>
                  </a:lnTo>
                  <a:lnTo>
                    <a:pt x="166" y="189"/>
                  </a:lnTo>
                  <a:cubicBezTo>
                    <a:pt x="174" y="151"/>
                    <a:pt x="181" y="114"/>
                    <a:pt x="189" y="7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28"/>
            <p:cNvSpPr/>
            <p:nvPr/>
          </p:nvSpPr>
          <p:spPr>
            <a:xfrm>
              <a:off x="3576775" y="1408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28"/>
            <p:cNvSpPr/>
            <p:nvPr/>
          </p:nvSpPr>
          <p:spPr>
            <a:xfrm>
              <a:off x="3583925" y="1390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28"/>
            <p:cNvSpPr/>
            <p:nvPr/>
          </p:nvSpPr>
          <p:spPr>
            <a:xfrm>
              <a:off x="3569050" y="1396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28"/>
            <p:cNvSpPr/>
            <p:nvPr/>
          </p:nvSpPr>
          <p:spPr>
            <a:xfrm>
              <a:off x="3562450" y="1405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28"/>
            <p:cNvSpPr/>
            <p:nvPr/>
          </p:nvSpPr>
          <p:spPr>
            <a:xfrm>
              <a:off x="3589950" y="1407350"/>
              <a:ext cx="7000" cy="6425"/>
            </a:xfrm>
            <a:custGeom>
              <a:avLst/>
              <a:gdLst/>
              <a:ahLst/>
              <a:cxnLst/>
              <a:rect l="l" t="t" r="r" b="b"/>
              <a:pathLst>
                <a:path w="28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cubicBezTo>
                    <a:pt x="279" y="219"/>
                    <a:pt x="279" y="181"/>
                    <a:pt x="279" y="136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28"/>
            <p:cNvSpPr/>
            <p:nvPr/>
          </p:nvSpPr>
          <p:spPr>
            <a:xfrm>
              <a:off x="3554925" y="1384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28"/>
            <p:cNvSpPr/>
            <p:nvPr/>
          </p:nvSpPr>
          <p:spPr>
            <a:xfrm>
              <a:off x="3568100" y="1384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28"/>
            <p:cNvSpPr/>
            <p:nvPr/>
          </p:nvSpPr>
          <p:spPr>
            <a:xfrm>
              <a:off x="3573200" y="1375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28"/>
            <p:cNvSpPr/>
            <p:nvPr/>
          </p:nvSpPr>
          <p:spPr>
            <a:xfrm>
              <a:off x="3584300" y="1474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28"/>
            <p:cNvSpPr/>
            <p:nvPr/>
          </p:nvSpPr>
          <p:spPr>
            <a:xfrm>
              <a:off x="3602000" y="1472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28"/>
            <p:cNvSpPr/>
            <p:nvPr/>
          </p:nvSpPr>
          <p:spPr>
            <a:xfrm>
              <a:off x="3587875" y="146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28"/>
            <p:cNvSpPr/>
            <p:nvPr/>
          </p:nvSpPr>
          <p:spPr>
            <a:xfrm>
              <a:off x="3595025" y="14438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28"/>
            <p:cNvSpPr/>
            <p:nvPr/>
          </p:nvSpPr>
          <p:spPr>
            <a:xfrm>
              <a:off x="3580150" y="1449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28"/>
            <p:cNvSpPr/>
            <p:nvPr/>
          </p:nvSpPr>
          <p:spPr>
            <a:xfrm>
              <a:off x="3573575" y="1458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28"/>
            <p:cNvSpPr/>
            <p:nvPr/>
          </p:nvSpPr>
          <p:spPr>
            <a:xfrm>
              <a:off x="3601075" y="14606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28"/>
            <p:cNvSpPr/>
            <p:nvPr/>
          </p:nvSpPr>
          <p:spPr>
            <a:xfrm>
              <a:off x="3566050" y="1438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28"/>
            <p:cNvSpPr/>
            <p:nvPr/>
          </p:nvSpPr>
          <p:spPr>
            <a:xfrm>
              <a:off x="3579225" y="1437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28"/>
            <p:cNvSpPr/>
            <p:nvPr/>
          </p:nvSpPr>
          <p:spPr>
            <a:xfrm>
              <a:off x="3598625" y="1433325"/>
              <a:ext cx="5850" cy="6250"/>
            </a:xfrm>
            <a:custGeom>
              <a:avLst/>
              <a:gdLst/>
              <a:ahLst/>
              <a:cxnLst/>
              <a:rect l="l" t="t" r="r" b="b"/>
              <a:pathLst>
                <a:path w="234" h="250" extrusionOk="0">
                  <a:moveTo>
                    <a:pt x="136" y="1"/>
                  </a:moveTo>
                  <a:lnTo>
                    <a:pt x="0" y="196"/>
                  </a:lnTo>
                  <a:lnTo>
                    <a:pt x="90" y="249"/>
                  </a:lnTo>
                  <a:lnTo>
                    <a:pt x="234" y="53"/>
                  </a:lnTo>
                  <a:cubicBezTo>
                    <a:pt x="196" y="31"/>
                    <a:pt x="166" y="16"/>
                    <a:pt x="13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28"/>
            <p:cNvSpPr/>
            <p:nvPr/>
          </p:nvSpPr>
          <p:spPr>
            <a:xfrm>
              <a:off x="3584300" y="1429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28"/>
            <p:cNvSpPr/>
            <p:nvPr/>
          </p:nvSpPr>
          <p:spPr>
            <a:xfrm>
              <a:off x="3595425" y="1527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8"/>
            <p:cNvSpPr/>
            <p:nvPr/>
          </p:nvSpPr>
          <p:spPr>
            <a:xfrm>
              <a:off x="3613125" y="15261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8"/>
            <p:cNvSpPr/>
            <p:nvPr/>
          </p:nvSpPr>
          <p:spPr>
            <a:xfrm>
              <a:off x="3599000" y="15148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8"/>
            <p:cNvSpPr/>
            <p:nvPr/>
          </p:nvSpPr>
          <p:spPr>
            <a:xfrm>
              <a:off x="3606150" y="1497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28"/>
            <p:cNvSpPr/>
            <p:nvPr/>
          </p:nvSpPr>
          <p:spPr>
            <a:xfrm>
              <a:off x="3591275" y="1502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28"/>
            <p:cNvSpPr/>
            <p:nvPr/>
          </p:nvSpPr>
          <p:spPr>
            <a:xfrm>
              <a:off x="3584675" y="15122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28"/>
            <p:cNvSpPr/>
            <p:nvPr/>
          </p:nvSpPr>
          <p:spPr>
            <a:xfrm>
              <a:off x="3612175" y="1513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28"/>
            <p:cNvSpPr/>
            <p:nvPr/>
          </p:nvSpPr>
          <p:spPr>
            <a:xfrm>
              <a:off x="3577150" y="1491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28"/>
            <p:cNvSpPr/>
            <p:nvPr/>
          </p:nvSpPr>
          <p:spPr>
            <a:xfrm>
              <a:off x="3590325" y="1490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28"/>
            <p:cNvSpPr/>
            <p:nvPr/>
          </p:nvSpPr>
          <p:spPr>
            <a:xfrm>
              <a:off x="3595425" y="14822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28"/>
            <p:cNvSpPr/>
            <p:nvPr/>
          </p:nvSpPr>
          <p:spPr>
            <a:xfrm>
              <a:off x="3606525" y="1580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28"/>
            <p:cNvSpPr/>
            <p:nvPr/>
          </p:nvSpPr>
          <p:spPr>
            <a:xfrm>
              <a:off x="3624225" y="1579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28"/>
            <p:cNvSpPr/>
            <p:nvPr/>
          </p:nvSpPr>
          <p:spPr>
            <a:xfrm>
              <a:off x="3617625" y="158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28"/>
            <p:cNvSpPr/>
            <p:nvPr/>
          </p:nvSpPr>
          <p:spPr>
            <a:xfrm>
              <a:off x="3610100" y="1568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28"/>
            <p:cNvSpPr/>
            <p:nvPr/>
          </p:nvSpPr>
          <p:spPr>
            <a:xfrm>
              <a:off x="3617250" y="1552325"/>
              <a:ext cx="5500" cy="6250"/>
            </a:xfrm>
            <a:custGeom>
              <a:avLst/>
              <a:gdLst/>
              <a:ahLst/>
              <a:cxnLst/>
              <a:rect l="l" t="t" r="r" b="b"/>
              <a:pathLst>
                <a:path w="220" h="250" extrusionOk="0">
                  <a:moveTo>
                    <a:pt x="129" y="1"/>
                  </a:moveTo>
                  <a:lnTo>
                    <a:pt x="1" y="197"/>
                  </a:lnTo>
                  <a:lnTo>
                    <a:pt x="91" y="249"/>
                  </a:lnTo>
                  <a:lnTo>
                    <a:pt x="219" y="69"/>
                  </a:lnTo>
                  <a:cubicBezTo>
                    <a:pt x="189" y="46"/>
                    <a:pt x="159" y="24"/>
                    <a:pt x="129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28"/>
            <p:cNvSpPr/>
            <p:nvPr/>
          </p:nvSpPr>
          <p:spPr>
            <a:xfrm>
              <a:off x="3602375" y="1556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28"/>
            <p:cNvSpPr/>
            <p:nvPr/>
          </p:nvSpPr>
          <p:spPr>
            <a:xfrm>
              <a:off x="3595800" y="1565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28"/>
            <p:cNvSpPr/>
            <p:nvPr/>
          </p:nvSpPr>
          <p:spPr>
            <a:xfrm>
              <a:off x="3623275" y="15672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28"/>
            <p:cNvSpPr/>
            <p:nvPr/>
          </p:nvSpPr>
          <p:spPr>
            <a:xfrm>
              <a:off x="3588250" y="154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28"/>
            <p:cNvSpPr/>
            <p:nvPr/>
          </p:nvSpPr>
          <p:spPr>
            <a:xfrm>
              <a:off x="3601450" y="1543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28"/>
            <p:cNvSpPr/>
            <p:nvPr/>
          </p:nvSpPr>
          <p:spPr>
            <a:xfrm>
              <a:off x="3606525" y="1535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28"/>
            <p:cNvSpPr/>
            <p:nvPr/>
          </p:nvSpPr>
          <p:spPr>
            <a:xfrm>
              <a:off x="3617625" y="1633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28"/>
            <p:cNvSpPr/>
            <p:nvPr/>
          </p:nvSpPr>
          <p:spPr>
            <a:xfrm>
              <a:off x="3635325" y="1632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28"/>
            <p:cNvSpPr/>
            <p:nvPr/>
          </p:nvSpPr>
          <p:spPr>
            <a:xfrm>
              <a:off x="3628750" y="1642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28"/>
            <p:cNvSpPr/>
            <p:nvPr/>
          </p:nvSpPr>
          <p:spPr>
            <a:xfrm>
              <a:off x="3621200" y="16212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28"/>
            <p:cNvSpPr/>
            <p:nvPr/>
          </p:nvSpPr>
          <p:spPr>
            <a:xfrm>
              <a:off x="3628375" y="1603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28"/>
            <p:cNvSpPr/>
            <p:nvPr/>
          </p:nvSpPr>
          <p:spPr>
            <a:xfrm>
              <a:off x="3613500" y="1609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8"/>
            <p:cNvSpPr/>
            <p:nvPr/>
          </p:nvSpPr>
          <p:spPr>
            <a:xfrm>
              <a:off x="3606900" y="1618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28"/>
            <p:cNvSpPr/>
            <p:nvPr/>
          </p:nvSpPr>
          <p:spPr>
            <a:xfrm>
              <a:off x="3634400" y="1620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28"/>
            <p:cNvSpPr/>
            <p:nvPr/>
          </p:nvSpPr>
          <p:spPr>
            <a:xfrm>
              <a:off x="3599375" y="1598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28"/>
            <p:cNvSpPr/>
            <p:nvPr/>
          </p:nvSpPr>
          <p:spPr>
            <a:xfrm>
              <a:off x="3612550" y="1597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28"/>
            <p:cNvSpPr/>
            <p:nvPr/>
          </p:nvSpPr>
          <p:spPr>
            <a:xfrm>
              <a:off x="3639475" y="1657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28"/>
            <p:cNvSpPr/>
            <p:nvPr/>
          </p:nvSpPr>
          <p:spPr>
            <a:xfrm>
              <a:off x="3624600" y="1662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28"/>
            <p:cNvSpPr/>
            <p:nvPr/>
          </p:nvSpPr>
          <p:spPr>
            <a:xfrm>
              <a:off x="3618000" y="1672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28"/>
            <p:cNvSpPr/>
            <p:nvPr/>
          </p:nvSpPr>
          <p:spPr>
            <a:xfrm>
              <a:off x="3610475" y="1651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28"/>
            <p:cNvSpPr/>
            <p:nvPr/>
          </p:nvSpPr>
          <p:spPr>
            <a:xfrm>
              <a:off x="3623650" y="1650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28"/>
            <p:cNvSpPr/>
            <p:nvPr/>
          </p:nvSpPr>
          <p:spPr>
            <a:xfrm>
              <a:off x="3583925" y="1345575"/>
              <a:ext cx="4350" cy="5100"/>
            </a:xfrm>
            <a:custGeom>
              <a:avLst/>
              <a:gdLst/>
              <a:ahLst/>
              <a:cxnLst/>
              <a:rect l="l" t="t" r="r" b="b"/>
              <a:pathLst>
                <a:path w="174" h="204" extrusionOk="0">
                  <a:moveTo>
                    <a:pt x="61" y="1"/>
                  </a:moveTo>
                  <a:lnTo>
                    <a:pt x="1" y="91"/>
                  </a:lnTo>
                  <a:lnTo>
                    <a:pt x="174" y="204"/>
                  </a:lnTo>
                  <a:cubicBezTo>
                    <a:pt x="159" y="151"/>
                    <a:pt x="144" y="98"/>
                    <a:pt x="121" y="38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28"/>
            <p:cNvSpPr/>
            <p:nvPr/>
          </p:nvSpPr>
          <p:spPr>
            <a:xfrm>
              <a:off x="3595025" y="1398875"/>
              <a:ext cx="2300" cy="3775"/>
            </a:xfrm>
            <a:custGeom>
              <a:avLst/>
              <a:gdLst/>
              <a:ahLst/>
              <a:cxnLst/>
              <a:rect l="l" t="t" r="r" b="b"/>
              <a:pathLst>
                <a:path w="92" h="151" extrusionOk="0">
                  <a:moveTo>
                    <a:pt x="61" y="0"/>
                  </a:moveTo>
                  <a:lnTo>
                    <a:pt x="1" y="91"/>
                  </a:lnTo>
                  <a:lnTo>
                    <a:pt x="91" y="151"/>
                  </a:lnTo>
                  <a:cubicBezTo>
                    <a:pt x="91" y="106"/>
                    <a:pt x="91" y="68"/>
                    <a:pt x="91" y="2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8"/>
            <p:cNvSpPr/>
            <p:nvPr/>
          </p:nvSpPr>
          <p:spPr>
            <a:xfrm>
              <a:off x="3587500" y="1378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28"/>
            <p:cNvSpPr/>
            <p:nvPr/>
          </p:nvSpPr>
          <p:spPr>
            <a:xfrm>
              <a:off x="3616875" y="1467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28"/>
            <p:cNvSpPr/>
            <p:nvPr/>
          </p:nvSpPr>
          <p:spPr>
            <a:xfrm>
              <a:off x="3628000" y="1475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28"/>
            <p:cNvSpPr/>
            <p:nvPr/>
          </p:nvSpPr>
          <p:spPr>
            <a:xfrm>
              <a:off x="3620450" y="145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28"/>
            <p:cNvSpPr/>
            <p:nvPr/>
          </p:nvSpPr>
          <p:spPr>
            <a:xfrm>
              <a:off x="3612750" y="1442750"/>
              <a:ext cx="8100" cy="6600"/>
            </a:xfrm>
            <a:custGeom>
              <a:avLst/>
              <a:gdLst/>
              <a:ahLst/>
              <a:cxnLst/>
              <a:rect l="l" t="t" r="r" b="b"/>
              <a:pathLst>
                <a:path w="324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24" y="188"/>
                  </a:lnTo>
                  <a:cubicBezTo>
                    <a:pt x="301" y="166"/>
                    <a:pt x="279" y="143"/>
                    <a:pt x="256" y="121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28"/>
            <p:cNvSpPr/>
            <p:nvPr/>
          </p:nvSpPr>
          <p:spPr>
            <a:xfrm>
              <a:off x="3606150" y="1452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28"/>
            <p:cNvSpPr/>
            <p:nvPr/>
          </p:nvSpPr>
          <p:spPr>
            <a:xfrm>
              <a:off x="3628000" y="1520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28"/>
            <p:cNvSpPr/>
            <p:nvPr/>
          </p:nvSpPr>
          <p:spPr>
            <a:xfrm>
              <a:off x="3631575" y="15079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28"/>
            <p:cNvSpPr/>
            <p:nvPr/>
          </p:nvSpPr>
          <p:spPr>
            <a:xfrm>
              <a:off x="3638725" y="1495100"/>
              <a:ext cx="1350" cy="2850"/>
            </a:xfrm>
            <a:custGeom>
              <a:avLst/>
              <a:gdLst/>
              <a:ahLst/>
              <a:cxnLst/>
              <a:rect l="l" t="t" r="r" b="b"/>
              <a:pathLst>
                <a:path w="54" h="114" extrusionOk="0">
                  <a:moveTo>
                    <a:pt x="53" y="0"/>
                  </a:moveTo>
                  <a:lnTo>
                    <a:pt x="0" y="83"/>
                  </a:lnTo>
                  <a:lnTo>
                    <a:pt x="53" y="113"/>
                  </a:lnTo>
                  <a:cubicBezTo>
                    <a:pt x="53" y="75"/>
                    <a:pt x="53" y="38"/>
                    <a:pt x="5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28"/>
            <p:cNvSpPr/>
            <p:nvPr/>
          </p:nvSpPr>
          <p:spPr>
            <a:xfrm>
              <a:off x="3623850" y="1496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28"/>
            <p:cNvSpPr/>
            <p:nvPr/>
          </p:nvSpPr>
          <p:spPr>
            <a:xfrm>
              <a:off x="3617250" y="1505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28"/>
            <p:cNvSpPr/>
            <p:nvPr/>
          </p:nvSpPr>
          <p:spPr>
            <a:xfrm>
              <a:off x="3609725" y="1484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28"/>
            <p:cNvSpPr/>
            <p:nvPr/>
          </p:nvSpPr>
          <p:spPr>
            <a:xfrm>
              <a:off x="3622900" y="1483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28"/>
            <p:cNvSpPr/>
            <p:nvPr/>
          </p:nvSpPr>
          <p:spPr>
            <a:xfrm>
              <a:off x="3639100" y="1574175"/>
              <a:ext cx="5850" cy="7750"/>
            </a:xfrm>
            <a:custGeom>
              <a:avLst/>
              <a:gdLst/>
              <a:ahLst/>
              <a:cxnLst/>
              <a:rect l="l" t="t" r="r" b="b"/>
              <a:pathLst>
                <a:path w="234" h="310" extrusionOk="0">
                  <a:moveTo>
                    <a:pt x="166" y="1"/>
                  </a:moveTo>
                  <a:lnTo>
                    <a:pt x="1" y="249"/>
                  </a:lnTo>
                  <a:lnTo>
                    <a:pt x="91" y="309"/>
                  </a:lnTo>
                  <a:lnTo>
                    <a:pt x="234" y="99"/>
                  </a:lnTo>
                  <a:cubicBezTo>
                    <a:pt x="211" y="68"/>
                    <a:pt x="189" y="31"/>
                    <a:pt x="16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28"/>
            <p:cNvSpPr/>
            <p:nvPr/>
          </p:nvSpPr>
          <p:spPr>
            <a:xfrm>
              <a:off x="3628375" y="15593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45" y="1"/>
                  </a:moveTo>
                  <a:lnTo>
                    <a:pt x="0" y="68"/>
                  </a:lnTo>
                  <a:lnTo>
                    <a:pt x="271" y="242"/>
                  </a:lnTo>
                  <a:lnTo>
                    <a:pt x="286" y="227"/>
                  </a:lnTo>
                  <a:cubicBezTo>
                    <a:pt x="211" y="144"/>
                    <a:pt x="128" y="68"/>
                    <a:pt x="45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28"/>
            <p:cNvSpPr/>
            <p:nvPr/>
          </p:nvSpPr>
          <p:spPr>
            <a:xfrm>
              <a:off x="3620825" y="1538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28"/>
            <p:cNvSpPr/>
            <p:nvPr/>
          </p:nvSpPr>
          <p:spPr>
            <a:xfrm>
              <a:off x="3650200" y="1626900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28"/>
            <p:cNvSpPr/>
            <p:nvPr/>
          </p:nvSpPr>
          <p:spPr>
            <a:xfrm>
              <a:off x="3653800" y="1614850"/>
              <a:ext cx="4525" cy="7750"/>
            </a:xfrm>
            <a:custGeom>
              <a:avLst/>
              <a:gdLst/>
              <a:ahLst/>
              <a:cxnLst/>
              <a:rect l="l" t="t" r="r" b="b"/>
              <a:pathLst>
                <a:path w="181" h="310" extrusionOk="0">
                  <a:moveTo>
                    <a:pt x="181" y="1"/>
                  </a:moveTo>
                  <a:lnTo>
                    <a:pt x="0" y="257"/>
                  </a:lnTo>
                  <a:lnTo>
                    <a:pt x="90" y="309"/>
                  </a:lnTo>
                  <a:lnTo>
                    <a:pt x="181" y="181"/>
                  </a:lnTo>
                  <a:cubicBezTo>
                    <a:pt x="181" y="121"/>
                    <a:pt x="181" y="61"/>
                    <a:pt x="18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28"/>
            <p:cNvSpPr/>
            <p:nvPr/>
          </p:nvSpPr>
          <p:spPr>
            <a:xfrm>
              <a:off x="3646075" y="1602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28"/>
            <p:cNvSpPr/>
            <p:nvPr/>
          </p:nvSpPr>
          <p:spPr>
            <a:xfrm>
              <a:off x="3639475" y="1612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28"/>
            <p:cNvSpPr/>
            <p:nvPr/>
          </p:nvSpPr>
          <p:spPr>
            <a:xfrm>
              <a:off x="3631950" y="15913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28"/>
            <p:cNvSpPr/>
            <p:nvPr/>
          </p:nvSpPr>
          <p:spPr>
            <a:xfrm>
              <a:off x="3645125" y="1590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28"/>
            <p:cNvSpPr/>
            <p:nvPr/>
          </p:nvSpPr>
          <p:spPr>
            <a:xfrm>
              <a:off x="3643050" y="1644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28"/>
            <p:cNvSpPr/>
            <p:nvPr/>
          </p:nvSpPr>
          <p:spPr>
            <a:xfrm>
              <a:off x="3155900" y="1295300"/>
              <a:ext cx="480200" cy="548650"/>
            </a:xfrm>
            <a:custGeom>
              <a:avLst/>
              <a:gdLst/>
              <a:ahLst/>
              <a:cxnLst/>
              <a:rect l="l" t="t" r="r" b="b"/>
              <a:pathLst>
                <a:path w="19208" h="21946" extrusionOk="0">
                  <a:moveTo>
                    <a:pt x="15585" y="0"/>
                  </a:moveTo>
                  <a:cubicBezTo>
                    <a:pt x="15585" y="0"/>
                    <a:pt x="13935" y="874"/>
                    <a:pt x="12760" y="2192"/>
                  </a:cubicBezTo>
                  <a:cubicBezTo>
                    <a:pt x="12346" y="1853"/>
                    <a:pt x="11841" y="1627"/>
                    <a:pt x="11262" y="1567"/>
                  </a:cubicBezTo>
                  <a:cubicBezTo>
                    <a:pt x="11170" y="1558"/>
                    <a:pt x="11078" y="1554"/>
                    <a:pt x="10987" y="1554"/>
                  </a:cubicBezTo>
                  <a:cubicBezTo>
                    <a:pt x="9896" y="1554"/>
                    <a:pt x="8869" y="2165"/>
                    <a:pt x="8271" y="3096"/>
                  </a:cubicBezTo>
                  <a:cubicBezTo>
                    <a:pt x="7652" y="2577"/>
                    <a:pt x="6870" y="2290"/>
                    <a:pt x="6089" y="2290"/>
                  </a:cubicBezTo>
                  <a:cubicBezTo>
                    <a:pt x="5635" y="2290"/>
                    <a:pt x="5182" y="2387"/>
                    <a:pt x="4761" y="2592"/>
                  </a:cubicBezTo>
                  <a:cubicBezTo>
                    <a:pt x="3270" y="3322"/>
                    <a:pt x="2765" y="5137"/>
                    <a:pt x="3631" y="6636"/>
                  </a:cubicBezTo>
                  <a:cubicBezTo>
                    <a:pt x="3707" y="6764"/>
                    <a:pt x="3820" y="6907"/>
                    <a:pt x="3948" y="7051"/>
                  </a:cubicBezTo>
                  <a:cubicBezTo>
                    <a:pt x="3790" y="6990"/>
                    <a:pt x="3646" y="6953"/>
                    <a:pt x="3518" y="6930"/>
                  </a:cubicBezTo>
                  <a:cubicBezTo>
                    <a:pt x="3336" y="6900"/>
                    <a:pt x="3156" y="6885"/>
                    <a:pt x="2980" y="6885"/>
                  </a:cubicBezTo>
                  <a:cubicBezTo>
                    <a:pt x="1493" y="6885"/>
                    <a:pt x="263" y="7926"/>
                    <a:pt x="121" y="9401"/>
                  </a:cubicBezTo>
                  <a:cubicBezTo>
                    <a:pt x="1" y="10598"/>
                    <a:pt x="634" y="11743"/>
                    <a:pt x="1643" y="12398"/>
                  </a:cubicBezTo>
                  <a:cubicBezTo>
                    <a:pt x="822" y="13370"/>
                    <a:pt x="581" y="14764"/>
                    <a:pt x="1146" y="15901"/>
                  </a:cubicBezTo>
                  <a:cubicBezTo>
                    <a:pt x="1447" y="16534"/>
                    <a:pt x="1952" y="16986"/>
                    <a:pt x="2539" y="17234"/>
                  </a:cubicBezTo>
                  <a:cubicBezTo>
                    <a:pt x="1063" y="19012"/>
                    <a:pt x="875" y="21942"/>
                    <a:pt x="875" y="21942"/>
                  </a:cubicBezTo>
                  <a:cubicBezTo>
                    <a:pt x="875" y="21942"/>
                    <a:pt x="963" y="21946"/>
                    <a:pt x="1119" y="21946"/>
                  </a:cubicBezTo>
                  <a:cubicBezTo>
                    <a:pt x="2020" y="21946"/>
                    <a:pt x="5190" y="21820"/>
                    <a:pt x="6712" y="20111"/>
                  </a:cubicBezTo>
                  <a:cubicBezTo>
                    <a:pt x="7066" y="20345"/>
                    <a:pt x="7488" y="20503"/>
                    <a:pt x="7947" y="20548"/>
                  </a:cubicBezTo>
                  <a:cubicBezTo>
                    <a:pt x="8040" y="20557"/>
                    <a:pt x="8132" y="20561"/>
                    <a:pt x="8224" y="20561"/>
                  </a:cubicBezTo>
                  <a:cubicBezTo>
                    <a:pt x="9320" y="20561"/>
                    <a:pt x="10347" y="19951"/>
                    <a:pt x="10945" y="19019"/>
                  </a:cubicBezTo>
                  <a:cubicBezTo>
                    <a:pt x="11564" y="19539"/>
                    <a:pt x="12346" y="19826"/>
                    <a:pt x="13127" y="19826"/>
                  </a:cubicBezTo>
                  <a:cubicBezTo>
                    <a:pt x="13581" y="19826"/>
                    <a:pt x="14034" y="19729"/>
                    <a:pt x="14455" y="19524"/>
                  </a:cubicBezTo>
                  <a:cubicBezTo>
                    <a:pt x="15939" y="18793"/>
                    <a:pt x="16444" y="16978"/>
                    <a:pt x="15577" y="15479"/>
                  </a:cubicBezTo>
                  <a:cubicBezTo>
                    <a:pt x="15510" y="15351"/>
                    <a:pt x="15397" y="15208"/>
                    <a:pt x="15269" y="15065"/>
                  </a:cubicBezTo>
                  <a:lnTo>
                    <a:pt x="15269" y="15065"/>
                  </a:lnTo>
                  <a:cubicBezTo>
                    <a:pt x="15419" y="15118"/>
                    <a:pt x="15570" y="15163"/>
                    <a:pt x="15690" y="15185"/>
                  </a:cubicBezTo>
                  <a:cubicBezTo>
                    <a:pt x="15873" y="15216"/>
                    <a:pt x="16053" y="15230"/>
                    <a:pt x="16229" y="15230"/>
                  </a:cubicBezTo>
                  <a:cubicBezTo>
                    <a:pt x="17716" y="15230"/>
                    <a:pt x="18947" y="14189"/>
                    <a:pt x="19095" y="12715"/>
                  </a:cubicBezTo>
                  <a:cubicBezTo>
                    <a:pt x="19208" y="11517"/>
                    <a:pt x="18583" y="10372"/>
                    <a:pt x="17574" y="9717"/>
                  </a:cubicBezTo>
                  <a:cubicBezTo>
                    <a:pt x="18387" y="8745"/>
                    <a:pt x="18628" y="7352"/>
                    <a:pt x="18071" y="6215"/>
                  </a:cubicBezTo>
                  <a:cubicBezTo>
                    <a:pt x="17732" y="5529"/>
                    <a:pt x="17174" y="5055"/>
                    <a:pt x="16519" y="4821"/>
                  </a:cubicBezTo>
                  <a:cubicBezTo>
                    <a:pt x="17137" y="2659"/>
                    <a:pt x="15585" y="0"/>
                    <a:pt x="1558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28"/>
            <p:cNvSpPr/>
            <p:nvPr/>
          </p:nvSpPr>
          <p:spPr>
            <a:xfrm>
              <a:off x="3152900" y="1292125"/>
              <a:ext cx="486225" cy="554925"/>
            </a:xfrm>
            <a:custGeom>
              <a:avLst/>
              <a:gdLst/>
              <a:ahLst/>
              <a:cxnLst/>
              <a:rect l="l" t="t" r="r" b="b"/>
              <a:pathLst>
                <a:path w="19449" h="22197" extrusionOk="0">
                  <a:moveTo>
                    <a:pt x="15660" y="301"/>
                  </a:moveTo>
                  <a:cubicBezTo>
                    <a:pt x="15931" y="813"/>
                    <a:pt x="17046" y="3073"/>
                    <a:pt x="16518" y="4918"/>
                  </a:cubicBezTo>
                  <a:cubicBezTo>
                    <a:pt x="16503" y="4978"/>
                    <a:pt x="16534" y="5046"/>
                    <a:pt x="16594" y="5069"/>
                  </a:cubicBezTo>
                  <a:cubicBezTo>
                    <a:pt x="17242" y="5295"/>
                    <a:pt x="17769" y="5769"/>
                    <a:pt x="18078" y="6394"/>
                  </a:cubicBezTo>
                  <a:cubicBezTo>
                    <a:pt x="18605" y="7464"/>
                    <a:pt x="18409" y="8789"/>
                    <a:pt x="17596" y="9769"/>
                  </a:cubicBezTo>
                  <a:cubicBezTo>
                    <a:pt x="17573" y="9791"/>
                    <a:pt x="17558" y="9829"/>
                    <a:pt x="17565" y="9867"/>
                  </a:cubicBezTo>
                  <a:cubicBezTo>
                    <a:pt x="17573" y="9904"/>
                    <a:pt x="17596" y="9934"/>
                    <a:pt x="17626" y="9949"/>
                  </a:cubicBezTo>
                  <a:cubicBezTo>
                    <a:pt x="18620" y="10597"/>
                    <a:pt x="19200" y="11727"/>
                    <a:pt x="19087" y="12827"/>
                  </a:cubicBezTo>
                  <a:cubicBezTo>
                    <a:pt x="19019" y="13565"/>
                    <a:pt x="18658" y="14213"/>
                    <a:pt x="18078" y="14657"/>
                  </a:cubicBezTo>
                  <a:cubicBezTo>
                    <a:pt x="17585" y="15037"/>
                    <a:pt x="16984" y="15235"/>
                    <a:pt x="16349" y="15235"/>
                  </a:cubicBezTo>
                  <a:cubicBezTo>
                    <a:pt x="16179" y="15235"/>
                    <a:pt x="16007" y="15221"/>
                    <a:pt x="15833" y="15192"/>
                  </a:cubicBezTo>
                  <a:cubicBezTo>
                    <a:pt x="15728" y="15169"/>
                    <a:pt x="15600" y="15139"/>
                    <a:pt x="15426" y="15071"/>
                  </a:cubicBezTo>
                  <a:cubicBezTo>
                    <a:pt x="15414" y="15068"/>
                    <a:pt x="15400" y="15066"/>
                    <a:pt x="15387" y="15066"/>
                  </a:cubicBezTo>
                  <a:cubicBezTo>
                    <a:pt x="15346" y="15066"/>
                    <a:pt x="15306" y="15084"/>
                    <a:pt x="15283" y="15124"/>
                  </a:cubicBezTo>
                  <a:cubicBezTo>
                    <a:pt x="15253" y="15169"/>
                    <a:pt x="15253" y="15230"/>
                    <a:pt x="15291" y="15275"/>
                  </a:cubicBezTo>
                  <a:cubicBezTo>
                    <a:pt x="15434" y="15440"/>
                    <a:pt x="15532" y="15561"/>
                    <a:pt x="15592" y="15666"/>
                  </a:cubicBezTo>
                  <a:cubicBezTo>
                    <a:pt x="16006" y="16389"/>
                    <a:pt x="16112" y="17195"/>
                    <a:pt x="15878" y="17941"/>
                  </a:cubicBezTo>
                  <a:cubicBezTo>
                    <a:pt x="15667" y="18642"/>
                    <a:pt x="15185" y="19207"/>
                    <a:pt x="14515" y="19538"/>
                  </a:cubicBezTo>
                  <a:cubicBezTo>
                    <a:pt x="14114" y="19733"/>
                    <a:pt x="13676" y="19828"/>
                    <a:pt x="13235" y="19828"/>
                  </a:cubicBezTo>
                  <a:cubicBezTo>
                    <a:pt x="12500" y="19828"/>
                    <a:pt x="11755" y="19564"/>
                    <a:pt x="11148" y="19056"/>
                  </a:cubicBezTo>
                  <a:cubicBezTo>
                    <a:pt x="11123" y="19037"/>
                    <a:pt x="11093" y="19024"/>
                    <a:pt x="11063" y="19024"/>
                  </a:cubicBezTo>
                  <a:cubicBezTo>
                    <a:pt x="11056" y="19024"/>
                    <a:pt x="11049" y="19024"/>
                    <a:pt x="11043" y="19026"/>
                  </a:cubicBezTo>
                  <a:cubicBezTo>
                    <a:pt x="11012" y="19033"/>
                    <a:pt x="10975" y="19048"/>
                    <a:pt x="10960" y="19078"/>
                  </a:cubicBezTo>
                  <a:cubicBezTo>
                    <a:pt x="10363" y="20001"/>
                    <a:pt x="9364" y="20560"/>
                    <a:pt x="8345" y="20560"/>
                  </a:cubicBezTo>
                  <a:cubicBezTo>
                    <a:pt x="8257" y="20560"/>
                    <a:pt x="8170" y="20556"/>
                    <a:pt x="8082" y="20547"/>
                  </a:cubicBezTo>
                  <a:cubicBezTo>
                    <a:pt x="7653" y="20502"/>
                    <a:pt x="7254" y="20366"/>
                    <a:pt x="6900" y="20133"/>
                  </a:cubicBezTo>
                  <a:cubicBezTo>
                    <a:pt x="6879" y="20121"/>
                    <a:pt x="6855" y="20115"/>
                    <a:pt x="6832" y="20115"/>
                  </a:cubicBezTo>
                  <a:cubicBezTo>
                    <a:pt x="6796" y="20115"/>
                    <a:pt x="6761" y="20128"/>
                    <a:pt x="6734" y="20156"/>
                  </a:cubicBezTo>
                  <a:cubicBezTo>
                    <a:pt x="5256" y="21822"/>
                    <a:pt x="2092" y="21941"/>
                    <a:pt x="1223" y="21941"/>
                  </a:cubicBezTo>
                  <a:cubicBezTo>
                    <a:pt x="1188" y="21941"/>
                    <a:pt x="1157" y="21941"/>
                    <a:pt x="1130" y="21941"/>
                  </a:cubicBezTo>
                  <a:cubicBezTo>
                    <a:pt x="1190" y="21361"/>
                    <a:pt x="1499" y="18950"/>
                    <a:pt x="2757" y="17444"/>
                  </a:cubicBezTo>
                  <a:cubicBezTo>
                    <a:pt x="2780" y="17414"/>
                    <a:pt x="2787" y="17369"/>
                    <a:pt x="2780" y="17331"/>
                  </a:cubicBezTo>
                  <a:cubicBezTo>
                    <a:pt x="2772" y="17293"/>
                    <a:pt x="2742" y="17263"/>
                    <a:pt x="2712" y="17248"/>
                  </a:cubicBezTo>
                  <a:cubicBezTo>
                    <a:pt x="2124" y="17000"/>
                    <a:pt x="1657" y="16555"/>
                    <a:pt x="1379" y="15975"/>
                  </a:cubicBezTo>
                  <a:cubicBezTo>
                    <a:pt x="851" y="14906"/>
                    <a:pt x="1040" y="13580"/>
                    <a:pt x="1861" y="12601"/>
                  </a:cubicBezTo>
                  <a:cubicBezTo>
                    <a:pt x="1883" y="12578"/>
                    <a:pt x="1891" y="12541"/>
                    <a:pt x="1883" y="12503"/>
                  </a:cubicBezTo>
                  <a:cubicBezTo>
                    <a:pt x="1883" y="12465"/>
                    <a:pt x="1861" y="12435"/>
                    <a:pt x="1831" y="12420"/>
                  </a:cubicBezTo>
                  <a:cubicBezTo>
                    <a:pt x="829" y="11772"/>
                    <a:pt x="256" y="10642"/>
                    <a:pt x="362" y="9543"/>
                  </a:cubicBezTo>
                  <a:cubicBezTo>
                    <a:pt x="437" y="8805"/>
                    <a:pt x="791" y="8157"/>
                    <a:pt x="1371" y="7712"/>
                  </a:cubicBezTo>
                  <a:cubicBezTo>
                    <a:pt x="1864" y="7332"/>
                    <a:pt x="2465" y="7135"/>
                    <a:pt x="3100" y="7135"/>
                  </a:cubicBezTo>
                  <a:cubicBezTo>
                    <a:pt x="3270" y="7135"/>
                    <a:pt x="3442" y="7149"/>
                    <a:pt x="3616" y="7178"/>
                  </a:cubicBezTo>
                  <a:cubicBezTo>
                    <a:pt x="3729" y="7200"/>
                    <a:pt x="3857" y="7230"/>
                    <a:pt x="4023" y="7298"/>
                  </a:cubicBezTo>
                  <a:cubicBezTo>
                    <a:pt x="4035" y="7302"/>
                    <a:pt x="4049" y="7304"/>
                    <a:pt x="4062" y="7304"/>
                  </a:cubicBezTo>
                  <a:cubicBezTo>
                    <a:pt x="4103" y="7304"/>
                    <a:pt x="4145" y="7285"/>
                    <a:pt x="4173" y="7245"/>
                  </a:cubicBezTo>
                  <a:cubicBezTo>
                    <a:pt x="4203" y="7200"/>
                    <a:pt x="4196" y="7140"/>
                    <a:pt x="4158" y="7095"/>
                  </a:cubicBezTo>
                  <a:cubicBezTo>
                    <a:pt x="4015" y="6929"/>
                    <a:pt x="3925" y="6809"/>
                    <a:pt x="3864" y="6703"/>
                  </a:cubicBezTo>
                  <a:cubicBezTo>
                    <a:pt x="3443" y="5980"/>
                    <a:pt x="3345" y="5174"/>
                    <a:pt x="3571" y="4428"/>
                  </a:cubicBezTo>
                  <a:cubicBezTo>
                    <a:pt x="3781" y="3728"/>
                    <a:pt x="4271" y="3163"/>
                    <a:pt x="4934" y="2832"/>
                  </a:cubicBezTo>
                  <a:cubicBezTo>
                    <a:pt x="5338" y="2636"/>
                    <a:pt x="5776" y="2541"/>
                    <a:pt x="6218" y="2541"/>
                  </a:cubicBezTo>
                  <a:cubicBezTo>
                    <a:pt x="6953" y="2541"/>
                    <a:pt x="7697" y="2805"/>
                    <a:pt x="8308" y="3314"/>
                  </a:cubicBezTo>
                  <a:cubicBezTo>
                    <a:pt x="8333" y="3332"/>
                    <a:pt x="8358" y="3346"/>
                    <a:pt x="8387" y="3346"/>
                  </a:cubicBezTo>
                  <a:cubicBezTo>
                    <a:pt x="8393" y="3346"/>
                    <a:pt x="8400" y="3345"/>
                    <a:pt x="8406" y="3344"/>
                  </a:cubicBezTo>
                  <a:cubicBezTo>
                    <a:pt x="8444" y="3336"/>
                    <a:pt x="8474" y="3321"/>
                    <a:pt x="8497" y="3291"/>
                  </a:cubicBezTo>
                  <a:cubicBezTo>
                    <a:pt x="9086" y="2368"/>
                    <a:pt x="10091" y="1810"/>
                    <a:pt x="11106" y="1810"/>
                  </a:cubicBezTo>
                  <a:cubicBezTo>
                    <a:pt x="11193" y="1810"/>
                    <a:pt x="11280" y="1814"/>
                    <a:pt x="11366" y="1822"/>
                  </a:cubicBezTo>
                  <a:cubicBezTo>
                    <a:pt x="11901" y="1875"/>
                    <a:pt x="12398" y="2078"/>
                    <a:pt x="12798" y="2417"/>
                  </a:cubicBezTo>
                  <a:cubicBezTo>
                    <a:pt x="12822" y="2435"/>
                    <a:pt x="12851" y="2444"/>
                    <a:pt x="12879" y="2444"/>
                  </a:cubicBezTo>
                  <a:cubicBezTo>
                    <a:pt x="12913" y="2444"/>
                    <a:pt x="12946" y="2431"/>
                    <a:pt x="12971" y="2402"/>
                  </a:cubicBezTo>
                  <a:cubicBezTo>
                    <a:pt x="13950" y="1310"/>
                    <a:pt x="15276" y="512"/>
                    <a:pt x="15660" y="301"/>
                  </a:cubicBezTo>
                  <a:close/>
                  <a:moveTo>
                    <a:pt x="15703" y="1"/>
                  </a:moveTo>
                  <a:cubicBezTo>
                    <a:pt x="15683" y="1"/>
                    <a:pt x="15663" y="5"/>
                    <a:pt x="15645" y="14"/>
                  </a:cubicBezTo>
                  <a:cubicBezTo>
                    <a:pt x="15577" y="52"/>
                    <a:pt x="14033" y="873"/>
                    <a:pt x="12865" y="2146"/>
                  </a:cubicBezTo>
                  <a:cubicBezTo>
                    <a:pt x="12444" y="1822"/>
                    <a:pt x="11939" y="1626"/>
                    <a:pt x="11397" y="1574"/>
                  </a:cubicBezTo>
                  <a:cubicBezTo>
                    <a:pt x="11300" y="1564"/>
                    <a:pt x="11203" y="1560"/>
                    <a:pt x="11107" y="1560"/>
                  </a:cubicBezTo>
                  <a:cubicBezTo>
                    <a:pt x="10049" y="1560"/>
                    <a:pt x="9003" y="2117"/>
                    <a:pt x="8361" y="3035"/>
                  </a:cubicBezTo>
                  <a:cubicBezTo>
                    <a:pt x="7727" y="2543"/>
                    <a:pt x="6969" y="2287"/>
                    <a:pt x="6219" y="2287"/>
                  </a:cubicBezTo>
                  <a:cubicBezTo>
                    <a:pt x="5741" y="2287"/>
                    <a:pt x="5266" y="2391"/>
                    <a:pt x="4828" y="2606"/>
                  </a:cubicBezTo>
                  <a:cubicBezTo>
                    <a:pt x="4098" y="2967"/>
                    <a:pt x="3563" y="3585"/>
                    <a:pt x="3330" y="4353"/>
                  </a:cubicBezTo>
                  <a:cubicBezTo>
                    <a:pt x="3081" y="5167"/>
                    <a:pt x="3194" y="6048"/>
                    <a:pt x="3646" y="6831"/>
                  </a:cubicBezTo>
                  <a:cubicBezTo>
                    <a:pt x="3661" y="6861"/>
                    <a:pt x="3691" y="6899"/>
                    <a:pt x="3714" y="6944"/>
                  </a:cubicBezTo>
                  <a:cubicBezTo>
                    <a:pt x="3699" y="6937"/>
                    <a:pt x="3676" y="6937"/>
                    <a:pt x="3661" y="6929"/>
                  </a:cubicBezTo>
                  <a:cubicBezTo>
                    <a:pt x="3475" y="6899"/>
                    <a:pt x="3290" y="6885"/>
                    <a:pt x="3107" y="6885"/>
                  </a:cubicBezTo>
                  <a:cubicBezTo>
                    <a:pt x="2413" y="6885"/>
                    <a:pt x="1757" y="7099"/>
                    <a:pt x="1221" y="7517"/>
                  </a:cubicBezTo>
                  <a:cubicBezTo>
                    <a:pt x="588" y="7999"/>
                    <a:pt x="196" y="8714"/>
                    <a:pt x="113" y="9513"/>
                  </a:cubicBezTo>
                  <a:cubicBezTo>
                    <a:pt x="0" y="10673"/>
                    <a:pt x="573" y="11848"/>
                    <a:pt x="1575" y="12548"/>
                  </a:cubicBezTo>
                  <a:cubicBezTo>
                    <a:pt x="769" y="13587"/>
                    <a:pt x="603" y="14966"/>
                    <a:pt x="1153" y="16088"/>
                  </a:cubicBezTo>
                  <a:cubicBezTo>
                    <a:pt x="1439" y="16676"/>
                    <a:pt x="1891" y="17128"/>
                    <a:pt x="2463" y="17406"/>
                  </a:cubicBezTo>
                  <a:cubicBezTo>
                    <a:pt x="1062" y="19199"/>
                    <a:pt x="874" y="21941"/>
                    <a:pt x="867" y="22061"/>
                  </a:cubicBezTo>
                  <a:cubicBezTo>
                    <a:pt x="867" y="22091"/>
                    <a:pt x="874" y="22129"/>
                    <a:pt x="897" y="22152"/>
                  </a:cubicBezTo>
                  <a:cubicBezTo>
                    <a:pt x="919" y="22174"/>
                    <a:pt x="957" y="22189"/>
                    <a:pt x="987" y="22189"/>
                  </a:cubicBezTo>
                  <a:cubicBezTo>
                    <a:pt x="1010" y="22189"/>
                    <a:pt x="1108" y="22197"/>
                    <a:pt x="1266" y="22197"/>
                  </a:cubicBezTo>
                  <a:cubicBezTo>
                    <a:pt x="2215" y="22197"/>
                    <a:pt x="5280" y="22061"/>
                    <a:pt x="6855" y="20404"/>
                  </a:cubicBezTo>
                  <a:cubicBezTo>
                    <a:pt x="7216" y="20623"/>
                    <a:pt x="7623" y="20751"/>
                    <a:pt x="8060" y="20796"/>
                  </a:cubicBezTo>
                  <a:cubicBezTo>
                    <a:pt x="8156" y="20805"/>
                    <a:pt x="8253" y="20810"/>
                    <a:pt x="8349" y="20810"/>
                  </a:cubicBezTo>
                  <a:cubicBezTo>
                    <a:pt x="9406" y="20810"/>
                    <a:pt x="10447" y="20252"/>
                    <a:pt x="11095" y="19335"/>
                  </a:cubicBezTo>
                  <a:cubicBezTo>
                    <a:pt x="11730" y="19826"/>
                    <a:pt x="12487" y="20083"/>
                    <a:pt x="13237" y="20083"/>
                  </a:cubicBezTo>
                  <a:cubicBezTo>
                    <a:pt x="13715" y="20083"/>
                    <a:pt x="14191" y="19978"/>
                    <a:pt x="14628" y="19764"/>
                  </a:cubicBezTo>
                  <a:cubicBezTo>
                    <a:pt x="15359" y="19402"/>
                    <a:pt x="15886" y="18785"/>
                    <a:pt x="16119" y="18016"/>
                  </a:cubicBezTo>
                  <a:cubicBezTo>
                    <a:pt x="16368" y="17203"/>
                    <a:pt x="16262" y="16322"/>
                    <a:pt x="15810" y="15538"/>
                  </a:cubicBezTo>
                  <a:cubicBezTo>
                    <a:pt x="15788" y="15508"/>
                    <a:pt x="15765" y="15471"/>
                    <a:pt x="15735" y="15425"/>
                  </a:cubicBezTo>
                  <a:lnTo>
                    <a:pt x="15735" y="15425"/>
                  </a:lnTo>
                  <a:cubicBezTo>
                    <a:pt x="15758" y="15433"/>
                    <a:pt x="15773" y="15433"/>
                    <a:pt x="15795" y="15440"/>
                  </a:cubicBezTo>
                  <a:cubicBezTo>
                    <a:pt x="15980" y="15470"/>
                    <a:pt x="16164" y="15485"/>
                    <a:pt x="16345" y="15485"/>
                  </a:cubicBezTo>
                  <a:cubicBezTo>
                    <a:pt x="17036" y="15485"/>
                    <a:pt x="17691" y="15271"/>
                    <a:pt x="18228" y="14853"/>
                  </a:cubicBezTo>
                  <a:cubicBezTo>
                    <a:pt x="18869" y="14371"/>
                    <a:pt x="19260" y="13655"/>
                    <a:pt x="19336" y="12849"/>
                  </a:cubicBezTo>
                  <a:cubicBezTo>
                    <a:pt x="19449" y="11697"/>
                    <a:pt x="18884" y="10522"/>
                    <a:pt x="17874" y="9821"/>
                  </a:cubicBezTo>
                  <a:cubicBezTo>
                    <a:pt x="18680" y="8782"/>
                    <a:pt x="18853" y="7404"/>
                    <a:pt x="18304" y="6281"/>
                  </a:cubicBezTo>
                  <a:cubicBezTo>
                    <a:pt x="17987" y="5634"/>
                    <a:pt x="17452" y="5136"/>
                    <a:pt x="16790" y="4873"/>
                  </a:cubicBezTo>
                  <a:cubicBezTo>
                    <a:pt x="17332" y="2703"/>
                    <a:pt x="15878" y="173"/>
                    <a:pt x="15818" y="60"/>
                  </a:cubicBezTo>
                  <a:cubicBezTo>
                    <a:pt x="15792" y="23"/>
                    <a:pt x="15748" y="1"/>
                    <a:pt x="1570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28"/>
            <p:cNvSpPr/>
            <p:nvPr/>
          </p:nvSpPr>
          <p:spPr>
            <a:xfrm>
              <a:off x="3351550" y="1280425"/>
              <a:ext cx="265925" cy="184550"/>
            </a:xfrm>
            <a:custGeom>
              <a:avLst/>
              <a:gdLst/>
              <a:ahLst/>
              <a:cxnLst/>
              <a:rect l="l" t="t" r="r" b="b"/>
              <a:pathLst>
                <a:path w="10637" h="7382" extrusionOk="0">
                  <a:moveTo>
                    <a:pt x="6983" y="0"/>
                  </a:moveTo>
                  <a:cubicBezTo>
                    <a:pt x="6983" y="1"/>
                    <a:pt x="1" y="3684"/>
                    <a:pt x="4513" y="7382"/>
                  </a:cubicBezTo>
                  <a:cubicBezTo>
                    <a:pt x="10636" y="6260"/>
                    <a:pt x="6983" y="1"/>
                    <a:pt x="6983" y="0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28"/>
            <p:cNvSpPr/>
            <p:nvPr/>
          </p:nvSpPr>
          <p:spPr>
            <a:xfrm>
              <a:off x="3420850" y="1277250"/>
              <a:ext cx="153300" cy="190950"/>
            </a:xfrm>
            <a:custGeom>
              <a:avLst/>
              <a:gdLst/>
              <a:ahLst/>
              <a:cxnLst/>
              <a:rect l="l" t="t" r="r" b="b"/>
              <a:pathLst>
                <a:path w="6132" h="7638" extrusionOk="0">
                  <a:moveTo>
                    <a:pt x="4166" y="301"/>
                  </a:moveTo>
                  <a:cubicBezTo>
                    <a:pt x="4460" y="851"/>
                    <a:pt x="5740" y="3449"/>
                    <a:pt x="4866" y="5362"/>
                  </a:cubicBezTo>
                  <a:cubicBezTo>
                    <a:pt x="4384" y="6394"/>
                    <a:pt x="3345" y="7072"/>
                    <a:pt x="1771" y="7373"/>
                  </a:cubicBezTo>
                  <a:cubicBezTo>
                    <a:pt x="739" y="6515"/>
                    <a:pt x="264" y="5581"/>
                    <a:pt x="362" y="4609"/>
                  </a:cubicBezTo>
                  <a:cubicBezTo>
                    <a:pt x="581" y="2440"/>
                    <a:pt x="3556" y="640"/>
                    <a:pt x="4166" y="301"/>
                  </a:cubicBezTo>
                  <a:close/>
                  <a:moveTo>
                    <a:pt x="4215" y="1"/>
                  </a:moveTo>
                  <a:cubicBezTo>
                    <a:pt x="4196" y="1"/>
                    <a:pt x="4177" y="5"/>
                    <a:pt x="4158" y="14"/>
                  </a:cubicBezTo>
                  <a:cubicBezTo>
                    <a:pt x="4000" y="97"/>
                    <a:pt x="370" y="2041"/>
                    <a:pt x="114" y="4579"/>
                  </a:cubicBezTo>
                  <a:cubicBezTo>
                    <a:pt x="1" y="5656"/>
                    <a:pt x="528" y="6673"/>
                    <a:pt x="1658" y="7607"/>
                  </a:cubicBezTo>
                  <a:cubicBezTo>
                    <a:pt x="1680" y="7622"/>
                    <a:pt x="1710" y="7637"/>
                    <a:pt x="1741" y="7637"/>
                  </a:cubicBezTo>
                  <a:cubicBezTo>
                    <a:pt x="1748" y="7637"/>
                    <a:pt x="1756" y="7637"/>
                    <a:pt x="1763" y="7629"/>
                  </a:cubicBezTo>
                  <a:cubicBezTo>
                    <a:pt x="3450" y="7321"/>
                    <a:pt x="4573" y="6590"/>
                    <a:pt x="5092" y="5468"/>
                  </a:cubicBezTo>
                  <a:cubicBezTo>
                    <a:pt x="6132" y="3208"/>
                    <a:pt x="4399" y="188"/>
                    <a:pt x="4324" y="60"/>
                  </a:cubicBezTo>
                  <a:cubicBezTo>
                    <a:pt x="4298" y="23"/>
                    <a:pt x="4257" y="1"/>
                    <a:pt x="421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28"/>
            <p:cNvSpPr/>
            <p:nvPr/>
          </p:nvSpPr>
          <p:spPr>
            <a:xfrm>
              <a:off x="3464350" y="1303200"/>
              <a:ext cx="57650" cy="161775"/>
            </a:xfrm>
            <a:custGeom>
              <a:avLst/>
              <a:gdLst/>
              <a:ahLst/>
              <a:cxnLst/>
              <a:rect l="l" t="t" r="r" b="b"/>
              <a:pathLst>
                <a:path w="2306" h="6471" extrusionOk="0">
                  <a:moveTo>
                    <a:pt x="2305" y="1"/>
                  </a:moveTo>
                  <a:lnTo>
                    <a:pt x="1" y="6471"/>
                  </a:lnTo>
                  <a:cubicBezTo>
                    <a:pt x="1703" y="2683"/>
                    <a:pt x="2305" y="1"/>
                    <a:pt x="2305" y="1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28"/>
            <p:cNvSpPr/>
            <p:nvPr/>
          </p:nvSpPr>
          <p:spPr>
            <a:xfrm>
              <a:off x="3460775" y="1300125"/>
              <a:ext cx="64625" cy="168075"/>
            </a:xfrm>
            <a:custGeom>
              <a:avLst/>
              <a:gdLst/>
              <a:ahLst/>
              <a:cxnLst/>
              <a:rect l="l" t="t" r="r" b="b"/>
              <a:pathLst>
                <a:path w="2585" h="6723" extrusionOk="0">
                  <a:moveTo>
                    <a:pt x="2445" y="0"/>
                  </a:moveTo>
                  <a:cubicBezTo>
                    <a:pt x="2387" y="0"/>
                    <a:pt x="2334" y="42"/>
                    <a:pt x="2320" y="101"/>
                  </a:cubicBezTo>
                  <a:cubicBezTo>
                    <a:pt x="2313" y="124"/>
                    <a:pt x="1703" y="2813"/>
                    <a:pt x="31" y="6541"/>
                  </a:cubicBezTo>
                  <a:cubicBezTo>
                    <a:pt x="0" y="6609"/>
                    <a:pt x="31" y="6684"/>
                    <a:pt x="91" y="6707"/>
                  </a:cubicBezTo>
                  <a:cubicBezTo>
                    <a:pt x="106" y="6714"/>
                    <a:pt x="129" y="6722"/>
                    <a:pt x="144" y="6722"/>
                  </a:cubicBezTo>
                  <a:cubicBezTo>
                    <a:pt x="189" y="6722"/>
                    <a:pt x="234" y="6692"/>
                    <a:pt x="257" y="6647"/>
                  </a:cubicBezTo>
                  <a:cubicBezTo>
                    <a:pt x="1944" y="2888"/>
                    <a:pt x="2561" y="184"/>
                    <a:pt x="2569" y="154"/>
                  </a:cubicBezTo>
                  <a:cubicBezTo>
                    <a:pt x="2584" y="86"/>
                    <a:pt x="2539" y="18"/>
                    <a:pt x="2471" y="3"/>
                  </a:cubicBezTo>
                  <a:cubicBezTo>
                    <a:pt x="2462" y="1"/>
                    <a:pt x="2453" y="0"/>
                    <a:pt x="244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28"/>
            <p:cNvSpPr/>
            <p:nvPr/>
          </p:nvSpPr>
          <p:spPr>
            <a:xfrm>
              <a:off x="3503525" y="1340500"/>
              <a:ext cx="32225" cy="25250"/>
            </a:xfrm>
            <a:custGeom>
              <a:avLst/>
              <a:gdLst/>
              <a:ahLst/>
              <a:cxnLst/>
              <a:rect l="l" t="t" r="r" b="b"/>
              <a:pathLst>
                <a:path w="1289" h="1010" extrusionOk="0">
                  <a:moveTo>
                    <a:pt x="1288" y="0"/>
                  </a:moveTo>
                  <a:cubicBezTo>
                    <a:pt x="1145" y="60"/>
                    <a:pt x="0" y="1010"/>
                    <a:pt x="0" y="1010"/>
                  </a:cubicBezTo>
                  <a:lnTo>
                    <a:pt x="1288" y="0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28"/>
            <p:cNvSpPr/>
            <p:nvPr/>
          </p:nvSpPr>
          <p:spPr>
            <a:xfrm>
              <a:off x="3499950" y="1337375"/>
              <a:ext cx="39375" cy="31575"/>
            </a:xfrm>
            <a:custGeom>
              <a:avLst/>
              <a:gdLst/>
              <a:ahLst/>
              <a:cxnLst/>
              <a:rect l="l" t="t" r="r" b="b"/>
              <a:pathLst>
                <a:path w="1575" h="1263" extrusionOk="0">
                  <a:moveTo>
                    <a:pt x="1433" y="1"/>
                  </a:moveTo>
                  <a:cubicBezTo>
                    <a:pt x="1415" y="1"/>
                    <a:pt x="1396" y="4"/>
                    <a:pt x="1379" y="12"/>
                  </a:cubicBezTo>
                  <a:cubicBezTo>
                    <a:pt x="1235" y="72"/>
                    <a:pt x="332" y="818"/>
                    <a:pt x="60" y="1044"/>
                  </a:cubicBezTo>
                  <a:cubicBezTo>
                    <a:pt x="8" y="1089"/>
                    <a:pt x="0" y="1165"/>
                    <a:pt x="45" y="1217"/>
                  </a:cubicBezTo>
                  <a:cubicBezTo>
                    <a:pt x="68" y="1247"/>
                    <a:pt x="106" y="1263"/>
                    <a:pt x="143" y="1263"/>
                  </a:cubicBezTo>
                  <a:cubicBezTo>
                    <a:pt x="166" y="1263"/>
                    <a:pt x="196" y="1255"/>
                    <a:pt x="219" y="1232"/>
                  </a:cubicBezTo>
                  <a:cubicBezTo>
                    <a:pt x="768" y="780"/>
                    <a:pt x="1386" y="283"/>
                    <a:pt x="1477" y="238"/>
                  </a:cubicBezTo>
                  <a:cubicBezTo>
                    <a:pt x="1544" y="216"/>
                    <a:pt x="1574" y="140"/>
                    <a:pt x="1544" y="80"/>
                  </a:cubicBezTo>
                  <a:cubicBezTo>
                    <a:pt x="1528" y="30"/>
                    <a:pt x="1482" y="1"/>
                    <a:pt x="143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28"/>
            <p:cNvSpPr/>
            <p:nvPr/>
          </p:nvSpPr>
          <p:spPr>
            <a:xfrm>
              <a:off x="3496550" y="1311875"/>
              <a:ext cx="12275" cy="32600"/>
            </a:xfrm>
            <a:custGeom>
              <a:avLst/>
              <a:gdLst/>
              <a:ahLst/>
              <a:cxnLst/>
              <a:rect l="l" t="t" r="r" b="b"/>
              <a:pathLst>
                <a:path w="491" h="1304" extrusionOk="0">
                  <a:moveTo>
                    <a:pt x="1" y="0"/>
                  </a:moveTo>
                  <a:cubicBezTo>
                    <a:pt x="8" y="128"/>
                    <a:pt x="490" y="1303"/>
                    <a:pt x="490" y="130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28"/>
            <p:cNvSpPr/>
            <p:nvPr/>
          </p:nvSpPr>
          <p:spPr>
            <a:xfrm>
              <a:off x="3493350" y="1308650"/>
              <a:ext cx="19050" cy="39025"/>
            </a:xfrm>
            <a:custGeom>
              <a:avLst/>
              <a:gdLst/>
              <a:ahLst/>
              <a:cxnLst/>
              <a:rect l="l" t="t" r="r" b="b"/>
              <a:pathLst>
                <a:path w="762" h="1561" extrusionOk="0">
                  <a:moveTo>
                    <a:pt x="140" y="1"/>
                  </a:moveTo>
                  <a:cubicBezTo>
                    <a:pt x="136" y="1"/>
                    <a:pt x="132" y="1"/>
                    <a:pt x="129" y="1"/>
                  </a:cubicBezTo>
                  <a:cubicBezTo>
                    <a:pt x="53" y="1"/>
                    <a:pt x="1" y="62"/>
                    <a:pt x="8" y="129"/>
                  </a:cubicBezTo>
                  <a:cubicBezTo>
                    <a:pt x="8" y="265"/>
                    <a:pt x="355" y="1124"/>
                    <a:pt x="498" y="1478"/>
                  </a:cubicBezTo>
                  <a:cubicBezTo>
                    <a:pt x="520" y="1530"/>
                    <a:pt x="565" y="1560"/>
                    <a:pt x="618" y="1560"/>
                  </a:cubicBezTo>
                  <a:cubicBezTo>
                    <a:pt x="633" y="1560"/>
                    <a:pt x="648" y="1553"/>
                    <a:pt x="663" y="1553"/>
                  </a:cubicBezTo>
                  <a:cubicBezTo>
                    <a:pt x="731" y="1523"/>
                    <a:pt x="761" y="1447"/>
                    <a:pt x="731" y="1387"/>
                  </a:cubicBezTo>
                  <a:cubicBezTo>
                    <a:pt x="505" y="837"/>
                    <a:pt x="272" y="212"/>
                    <a:pt x="257" y="122"/>
                  </a:cubicBezTo>
                  <a:cubicBezTo>
                    <a:pt x="250" y="51"/>
                    <a:pt x="196" y="1"/>
                    <a:pt x="14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28"/>
            <p:cNvSpPr/>
            <p:nvPr/>
          </p:nvSpPr>
          <p:spPr>
            <a:xfrm>
              <a:off x="3158350" y="1678075"/>
              <a:ext cx="198925" cy="151000"/>
            </a:xfrm>
            <a:custGeom>
              <a:avLst/>
              <a:gdLst/>
              <a:ahLst/>
              <a:cxnLst/>
              <a:rect l="l" t="t" r="r" b="b"/>
              <a:pathLst>
                <a:path w="7957" h="6040" extrusionOk="0">
                  <a:moveTo>
                    <a:pt x="4425" y="1"/>
                  </a:moveTo>
                  <a:cubicBezTo>
                    <a:pt x="386" y="1"/>
                    <a:pt x="1" y="6036"/>
                    <a:pt x="1" y="6036"/>
                  </a:cubicBezTo>
                  <a:cubicBezTo>
                    <a:pt x="1" y="6036"/>
                    <a:pt x="89" y="6039"/>
                    <a:pt x="245" y="6039"/>
                  </a:cubicBezTo>
                  <a:cubicBezTo>
                    <a:pt x="1587" y="6039"/>
                    <a:pt x="7957" y="5761"/>
                    <a:pt x="6418" y="417"/>
                  </a:cubicBezTo>
                  <a:cubicBezTo>
                    <a:pt x="5670" y="127"/>
                    <a:pt x="5009" y="1"/>
                    <a:pt x="4425" y="1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28"/>
            <p:cNvSpPr/>
            <p:nvPr/>
          </p:nvSpPr>
          <p:spPr>
            <a:xfrm>
              <a:off x="3155150" y="1674975"/>
              <a:ext cx="177800" cy="157200"/>
            </a:xfrm>
            <a:custGeom>
              <a:avLst/>
              <a:gdLst/>
              <a:ahLst/>
              <a:cxnLst/>
              <a:rect l="l" t="t" r="r" b="b"/>
              <a:pathLst>
                <a:path w="7112" h="6288" extrusionOk="0">
                  <a:moveTo>
                    <a:pt x="4548" y="253"/>
                  </a:moveTo>
                  <a:cubicBezTo>
                    <a:pt x="5130" y="253"/>
                    <a:pt x="5763" y="382"/>
                    <a:pt x="6441" y="639"/>
                  </a:cubicBezTo>
                  <a:cubicBezTo>
                    <a:pt x="6840" y="2055"/>
                    <a:pt x="6689" y="3215"/>
                    <a:pt x="5996" y="4096"/>
                  </a:cubicBezTo>
                  <a:cubicBezTo>
                    <a:pt x="4604" y="5872"/>
                    <a:pt x="1383" y="6033"/>
                    <a:pt x="414" y="6033"/>
                  </a:cubicBezTo>
                  <a:cubicBezTo>
                    <a:pt x="356" y="6033"/>
                    <a:pt x="306" y="6033"/>
                    <a:pt x="264" y="6032"/>
                  </a:cubicBezTo>
                  <a:cubicBezTo>
                    <a:pt x="340" y="5339"/>
                    <a:pt x="769" y="2032"/>
                    <a:pt x="2757" y="759"/>
                  </a:cubicBezTo>
                  <a:cubicBezTo>
                    <a:pt x="3284" y="422"/>
                    <a:pt x="3883" y="253"/>
                    <a:pt x="4548" y="253"/>
                  </a:cubicBezTo>
                  <a:close/>
                  <a:moveTo>
                    <a:pt x="4554" y="0"/>
                  </a:moveTo>
                  <a:cubicBezTo>
                    <a:pt x="3840" y="0"/>
                    <a:pt x="3195" y="184"/>
                    <a:pt x="2622" y="548"/>
                  </a:cubicBezTo>
                  <a:cubicBezTo>
                    <a:pt x="294" y="2032"/>
                    <a:pt x="16" y="5979"/>
                    <a:pt x="1" y="6152"/>
                  </a:cubicBezTo>
                  <a:cubicBezTo>
                    <a:pt x="1" y="6182"/>
                    <a:pt x="16" y="6220"/>
                    <a:pt x="38" y="6243"/>
                  </a:cubicBezTo>
                  <a:cubicBezTo>
                    <a:pt x="61" y="6265"/>
                    <a:pt x="91" y="6280"/>
                    <a:pt x="121" y="6280"/>
                  </a:cubicBezTo>
                  <a:cubicBezTo>
                    <a:pt x="151" y="6280"/>
                    <a:pt x="249" y="6288"/>
                    <a:pt x="407" y="6288"/>
                  </a:cubicBezTo>
                  <a:cubicBezTo>
                    <a:pt x="1402" y="6288"/>
                    <a:pt x="4708" y="6137"/>
                    <a:pt x="6192" y="4254"/>
                  </a:cubicBezTo>
                  <a:cubicBezTo>
                    <a:pt x="6945" y="3297"/>
                    <a:pt x="7111" y="2032"/>
                    <a:pt x="6667" y="511"/>
                  </a:cubicBezTo>
                  <a:cubicBezTo>
                    <a:pt x="6659" y="473"/>
                    <a:pt x="6629" y="435"/>
                    <a:pt x="6591" y="428"/>
                  </a:cubicBezTo>
                  <a:cubicBezTo>
                    <a:pt x="5862" y="142"/>
                    <a:pt x="5181" y="0"/>
                    <a:pt x="455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28"/>
            <p:cNvSpPr/>
            <p:nvPr/>
          </p:nvSpPr>
          <p:spPr>
            <a:xfrm>
              <a:off x="3179450" y="1694125"/>
              <a:ext cx="130325" cy="115450"/>
            </a:xfrm>
            <a:custGeom>
              <a:avLst/>
              <a:gdLst/>
              <a:ahLst/>
              <a:cxnLst/>
              <a:rect l="l" t="t" r="r" b="b"/>
              <a:pathLst>
                <a:path w="5213" h="4618" extrusionOk="0">
                  <a:moveTo>
                    <a:pt x="5213" y="1"/>
                  </a:moveTo>
                  <a:lnTo>
                    <a:pt x="5213" y="1"/>
                  </a:lnTo>
                  <a:cubicBezTo>
                    <a:pt x="1695" y="1635"/>
                    <a:pt x="0" y="4618"/>
                    <a:pt x="0" y="4618"/>
                  </a:cubicBezTo>
                  <a:lnTo>
                    <a:pt x="0" y="4618"/>
                  </a:lnTo>
                  <a:lnTo>
                    <a:pt x="5213" y="1"/>
                  </a:ln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28"/>
            <p:cNvSpPr/>
            <p:nvPr/>
          </p:nvSpPr>
          <p:spPr>
            <a:xfrm>
              <a:off x="3175875" y="1690975"/>
              <a:ext cx="137475" cy="121800"/>
            </a:xfrm>
            <a:custGeom>
              <a:avLst/>
              <a:gdLst/>
              <a:ahLst/>
              <a:cxnLst/>
              <a:rect l="l" t="t" r="r" b="b"/>
              <a:pathLst>
                <a:path w="5499" h="4872" extrusionOk="0">
                  <a:moveTo>
                    <a:pt x="5355" y="1"/>
                  </a:moveTo>
                  <a:cubicBezTo>
                    <a:pt x="5336" y="1"/>
                    <a:pt x="5315" y="5"/>
                    <a:pt x="5295" y="14"/>
                  </a:cubicBezTo>
                  <a:cubicBezTo>
                    <a:pt x="1785" y="1641"/>
                    <a:pt x="53" y="4653"/>
                    <a:pt x="38" y="4684"/>
                  </a:cubicBezTo>
                  <a:cubicBezTo>
                    <a:pt x="0" y="4744"/>
                    <a:pt x="23" y="4819"/>
                    <a:pt x="83" y="4857"/>
                  </a:cubicBezTo>
                  <a:cubicBezTo>
                    <a:pt x="106" y="4864"/>
                    <a:pt x="128" y="4872"/>
                    <a:pt x="143" y="4872"/>
                  </a:cubicBezTo>
                  <a:cubicBezTo>
                    <a:pt x="189" y="4872"/>
                    <a:pt x="234" y="4849"/>
                    <a:pt x="256" y="4812"/>
                  </a:cubicBezTo>
                  <a:cubicBezTo>
                    <a:pt x="271" y="4782"/>
                    <a:pt x="1966" y="1836"/>
                    <a:pt x="5408" y="240"/>
                  </a:cubicBezTo>
                  <a:cubicBezTo>
                    <a:pt x="5469" y="210"/>
                    <a:pt x="5499" y="134"/>
                    <a:pt x="5469" y="74"/>
                  </a:cubicBezTo>
                  <a:cubicBezTo>
                    <a:pt x="5447" y="26"/>
                    <a:pt x="5403" y="1"/>
                    <a:pt x="535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28"/>
            <p:cNvSpPr/>
            <p:nvPr/>
          </p:nvSpPr>
          <p:spPr>
            <a:xfrm>
              <a:off x="3233125" y="1745150"/>
              <a:ext cx="6800" cy="47475"/>
            </a:xfrm>
            <a:custGeom>
              <a:avLst/>
              <a:gdLst/>
              <a:ahLst/>
              <a:cxnLst/>
              <a:rect l="l" t="t" r="r" b="b"/>
              <a:pathLst>
                <a:path w="272" h="1899" extrusionOk="0">
                  <a:moveTo>
                    <a:pt x="271" y="1899"/>
                  </a:moveTo>
                  <a:lnTo>
                    <a:pt x="0" y="1"/>
                  </a:lnTo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28"/>
            <p:cNvSpPr/>
            <p:nvPr/>
          </p:nvSpPr>
          <p:spPr>
            <a:xfrm>
              <a:off x="3229725" y="1741950"/>
              <a:ext cx="13575" cy="53900"/>
            </a:xfrm>
            <a:custGeom>
              <a:avLst/>
              <a:gdLst/>
              <a:ahLst/>
              <a:cxnLst/>
              <a:rect l="l" t="t" r="r" b="b"/>
              <a:pathLst>
                <a:path w="543" h="2156" extrusionOk="0">
                  <a:moveTo>
                    <a:pt x="136" y="0"/>
                  </a:moveTo>
                  <a:cubicBezTo>
                    <a:pt x="131" y="0"/>
                    <a:pt x="126" y="0"/>
                    <a:pt x="121" y="1"/>
                  </a:cubicBezTo>
                  <a:cubicBezTo>
                    <a:pt x="53" y="16"/>
                    <a:pt x="0" y="76"/>
                    <a:pt x="16" y="144"/>
                  </a:cubicBezTo>
                  <a:lnTo>
                    <a:pt x="279" y="2050"/>
                  </a:lnTo>
                  <a:cubicBezTo>
                    <a:pt x="287" y="2110"/>
                    <a:pt x="347" y="2155"/>
                    <a:pt x="407" y="2155"/>
                  </a:cubicBezTo>
                  <a:lnTo>
                    <a:pt x="422" y="2155"/>
                  </a:lnTo>
                  <a:cubicBezTo>
                    <a:pt x="490" y="2140"/>
                    <a:pt x="543" y="2080"/>
                    <a:pt x="528" y="2012"/>
                  </a:cubicBezTo>
                  <a:lnTo>
                    <a:pt x="264" y="114"/>
                  </a:lnTo>
                  <a:cubicBezTo>
                    <a:pt x="250" y="44"/>
                    <a:pt x="197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28"/>
            <p:cNvSpPr/>
            <p:nvPr/>
          </p:nvSpPr>
          <p:spPr>
            <a:xfrm>
              <a:off x="3192450" y="1757200"/>
              <a:ext cx="28625" cy="11700"/>
            </a:xfrm>
            <a:custGeom>
              <a:avLst/>
              <a:gdLst/>
              <a:ahLst/>
              <a:cxnLst/>
              <a:rect l="l" t="t" r="r" b="b"/>
              <a:pathLst>
                <a:path w="1145" h="468" extrusionOk="0">
                  <a:moveTo>
                    <a:pt x="1145" y="1"/>
                  </a:moveTo>
                  <a:lnTo>
                    <a:pt x="0" y="468"/>
                  </a:lnTo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28"/>
            <p:cNvSpPr/>
            <p:nvPr/>
          </p:nvSpPr>
          <p:spPr>
            <a:xfrm>
              <a:off x="3188850" y="1754000"/>
              <a:ext cx="35825" cy="18100"/>
            </a:xfrm>
            <a:custGeom>
              <a:avLst/>
              <a:gdLst/>
              <a:ahLst/>
              <a:cxnLst/>
              <a:rect l="l" t="t" r="r" b="b"/>
              <a:pathLst>
                <a:path w="1433" h="724" extrusionOk="0">
                  <a:moveTo>
                    <a:pt x="1286" y="1"/>
                  </a:moveTo>
                  <a:cubicBezTo>
                    <a:pt x="1272" y="1"/>
                    <a:pt x="1257" y="3"/>
                    <a:pt x="1244" y="8"/>
                  </a:cubicBezTo>
                  <a:lnTo>
                    <a:pt x="91" y="483"/>
                  </a:lnTo>
                  <a:cubicBezTo>
                    <a:pt x="31" y="506"/>
                    <a:pt x="1" y="581"/>
                    <a:pt x="24" y="649"/>
                  </a:cubicBezTo>
                  <a:cubicBezTo>
                    <a:pt x="46" y="694"/>
                    <a:pt x="91" y="724"/>
                    <a:pt x="144" y="724"/>
                  </a:cubicBezTo>
                  <a:cubicBezTo>
                    <a:pt x="159" y="724"/>
                    <a:pt x="174" y="724"/>
                    <a:pt x="189" y="716"/>
                  </a:cubicBezTo>
                  <a:lnTo>
                    <a:pt x="1342" y="242"/>
                  </a:lnTo>
                  <a:cubicBezTo>
                    <a:pt x="1402" y="212"/>
                    <a:pt x="1432" y="144"/>
                    <a:pt x="1409" y="76"/>
                  </a:cubicBezTo>
                  <a:cubicBezTo>
                    <a:pt x="1386" y="30"/>
                    <a:pt x="1336" y="1"/>
                    <a:pt x="128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28"/>
            <p:cNvSpPr/>
            <p:nvPr/>
          </p:nvSpPr>
          <p:spPr>
            <a:xfrm>
              <a:off x="3371525" y="1510400"/>
              <a:ext cx="246500" cy="265650"/>
            </a:xfrm>
            <a:custGeom>
              <a:avLst/>
              <a:gdLst/>
              <a:ahLst/>
              <a:cxnLst/>
              <a:rect l="l" t="t" r="r" b="b"/>
              <a:pathLst>
                <a:path w="9860" h="10626" extrusionOk="0">
                  <a:moveTo>
                    <a:pt x="6587" y="1"/>
                  </a:moveTo>
                  <a:cubicBezTo>
                    <a:pt x="4808" y="1"/>
                    <a:pt x="121" y="1768"/>
                    <a:pt x="121" y="1768"/>
                  </a:cubicBezTo>
                  <a:cubicBezTo>
                    <a:pt x="121" y="1768"/>
                    <a:pt x="121" y="1791"/>
                    <a:pt x="121" y="1836"/>
                  </a:cubicBezTo>
                  <a:cubicBezTo>
                    <a:pt x="0" y="1881"/>
                    <a:pt x="38" y="7621"/>
                    <a:pt x="784" y="8924"/>
                  </a:cubicBezTo>
                  <a:cubicBezTo>
                    <a:pt x="1405" y="10000"/>
                    <a:pt x="2567" y="10626"/>
                    <a:pt x="3724" y="10626"/>
                  </a:cubicBezTo>
                  <a:cubicBezTo>
                    <a:pt x="4179" y="10626"/>
                    <a:pt x="4634" y="10529"/>
                    <a:pt x="5054" y="10325"/>
                  </a:cubicBezTo>
                  <a:cubicBezTo>
                    <a:pt x="6546" y="9594"/>
                    <a:pt x="7050" y="7779"/>
                    <a:pt x="6184" y="6280"/>
                  </a:cubicBezTo>
                  <a:cubicBezTo>
                    <a:pt x="6109" y="6152"/>
                    <a:pt x="5996" y="6009"/>
                    <a:pt x="5868" y="5866"/>
                  </a:cubicBezTo>
                  <a:lnTo>
                    <a:pt x="5868" y="5866"/>
                  </a:lnTo>
                  <a:cubicBezTo>
                    <a:pt x="6018" y="5919"/>
                    <a:pt x="6169" y="5964"/>
                    <a:pt x="6297" y="5986"/>
                  </a:cubicBezTo>
                  <a:cubicBezTo>
                    <a:pt x="6479" y="6017"/>
                    <a:pt x="6660" y="6031"/>
                    <a:pt x="6836" y="6031"/>
                  </a:cubicBezTo>
                  <a:cubicBezTo>
                    <a:pt x="8322" y="6031"/>
                    <a:pt x="9553" y="4990"/>
                    <a:pt x="9694" y="3516"/>
                  </a:cubicBezTo>
                  <a:cubicBezTo>
                    <a:pt x="9860" y="1866"/>
                    <a:pt x="8594" y="307"/>
                    <a:pt x="6877" y="21"/>
                  </a:cubicBezTo>
                  <a:cubicBezTo>
                    <a:pt x="6792" y="7"/>
                    <a:pt x="6695" y="1"/>
                    <a:pt x="6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28"/>
            <p:cNvSpPr/>
            <p:nvPr/>
          </p:nvSpPr>
          <p:spPr>
            <a:xfrm>
              <a:off x="3368125" y="1507350"/>
              <a:ext cx="253100" cy="271725"/>
            </a:xfrm>
            <a:custGeom>
              <a:avLst/>
              <a:gdLst/>
              <a:ahLst/>
              <a:cxnLst/>
              <a:rect l="l" t="t" r="r" b="b"/>
              <a:pathLst>
                <a:path w="10124" h="10869" extrusionOk="0">
                  <a:moveTo>
                    <a:pt x="6710" y="250"/>
                  </a:moveTo>
                  <a:cubicBezTo>
                    <a:pt x="6818" y="250"/>
                    <a:pt x="6914" y="257"/>
                    <a:pt x="6998" y="271"/>
                  </a:cubicBezTo>
                  <a:cubicBezTo>
                    <a:pt x="8648" y="542"/>
                    <a:pt x="9860" y="2041"/>
                    <a:pt x="9710" y="3623"/>
                  </a:cubicBezTo>
                  <a:cubicBezTo>
                    <a:pt x="9634" y="4361"/>
                    <a:pt x="9273" y="5009"/>
                    <a:pt x="8700" y="5453"/>
                  </a:cubicBezTo>
                  <a:cubicBezTo>
                    <a:pt x="8207" y="5833"/>
                    <a:pt x="7607" y="6031"/>
                    <a:pt x="6968" y="6031"/>
                  </a:cubicBezTo>
                  <a:cubicBezTo>
                    <a:pt x="6797" y="6031"/>
                    <a:pt x="6623" y="6016"/>
                    <a:pt x="6448" y="5988"/>
                  </a:cubicBezTo>
                  <a:cubicBezTo>
                    <a:pt x="6343" y="5965"/>
                    <a:pt x="6215" y="5935"/>
                    <a:pt x="6049" y="5867"/>
                  </a:cubicBezTo>
                  <a:cubicBezTo>
                    <a:pt x="6034" y="5864"/>
                    <a:pt x="6020" y="5862"/>
                    <a:pt x="6006" y="5862"/>
                  </a:cubicBezTo>
                  <a:cubicBezTo>
                    <a:pt x="5961" y="5862"/>
                    <a:pt x="5921" y="5880"/>
                    <a:pt x="5898" y="5920"/>
                  </a:cubicBezTo>
                  <a:cubicBezTo>
                    <a:pt x="5868" y="5965"/>
                    <a:pt x="5868" y="6025"/>
                    <a:pt x="5906" y="6071"/>
                  </a:cubicBezTo>
                  <a:cubicBezTo>
                    <a:pt x="6057" y="6236"/>
                    <a:pt x="6147" y="6357"/>
                    <a:pt x="6207" y="6462"/>
                  </a:cubicBezTo>
                  <a:cubicBezTo>
                    <a:pt x="6621" y="7185"/>
                    <a:pt x="6727" y="7991"/>
                    <a:pt x="6501" y="8737"/>
                  </a:cubicBezTo>
                  <a:cubicBezTo>
                    <a:pt x="6283" y="9438"/>
                    <a:pt x="5800" y="10002"/>
                    <a:pt x="5138" y="10334"/>
                  </a:cubicBezTo>
                  <a:cubicBezTo>
                    <a:pt x="4735" y="10531"/>
                    <a:pt x="4299" y="10624"/>
                    <a:pt x="3862" y="10624"/>
                  </a:cubicBezTo>
                  <a:cubicBezTo>
                    <a:pt x="2748" y="10624"/>
                    <a:pt x="1628" y="10017"/>
                    <a:pt x="1033" y="8978"/>
                  </a:cubicBezTo>
                  <a:cubicBezTo>
                    <a:pt x="332" y="7765"/>
                    <a:pt x="264" y="2455"/>
                    <a:pt x="362" y="2018"/>
                  </a:cubicBezTo>
                  <a:cubicBezTo>
                    <a:pt x="370" y="2011"/>
                    <a:pt x="377" y="1996"/>
                    <a:pt x="377" y="1973"/>
                  </a:cubicBezTo>
                  <a:cubicBezTo>
                    <a:pt x="992" y="1747"/>
                    <a:pt x="5095" y="250"/>
                    <a:pt x="6710" y="250"/>
                  </a:cubicBezTo>
                  <a:close/>
                  <a:moveTo>
                    <a:pt x="6722" y="0"/>
                  </a:moveTo>
                  <a:cubicBezTo>
                    <a:pt x="4926" y="0"/>
                    <a:pt x="417" y="1692"/>
                    <a:pt x="212" y="1770"/>
                  </a:cubicBezTo>
                  <a:cubicBezTo>
                    <a:pt x="166" y="1785"/>
                    <a:pt x="129" y="1830"/>
                    <a:pt x="129" y="1883"/>
                  </a:cubicBezTo>
                  <a:lnTo>
                    <a:pt x="129" y="1920"/>
                  </a:lnTo>
                  <a:cubicBezTo>
                    <a:pt x="129" y="1928"/>
                    <a:pt x="129" y="1928"/>
                    <a:pt x="129" y="1928"/>
                  </a:cubicBezTo>
                  <a:cubicBezTo>
                    <a:pt x="1" y="2297"/>
                    <a:pt x="76" y="7833"/>
                    <a:pt x="814" y="9106"/>
                  </a:cubicBezTo>
                  <a:cubicBezTo>
                    <a:pt x="1454" y="10221"/>
                    <a:pt x="2660" y="10869"/>
                    <a:pt x="3857" y="10869"/>
                  </a:cubicBezTo>
                  <a:cubicBezTo>
                    <a:pt x="4332" y="10869"/>
                    <a:pt x="4806" y="10771"/>
                    <a:pt x="5243" y="10560"/>
                  </a:cubicBezTo>
                  <a:cubicBezTo>
                    <a:pt x="5974" y="10198"/>
                    <a:pt x="6508" y="9581"/>
                    <a:pt x="6742" y="8812"/>
                  </a:cubicBezTo>
                  <a:cubicBezTo>
                    <a:pt x="6991" y="7999"/>
                    <a:pt x="6878" y="7118"/>
                    <a:pt x="6426" y="6334"/>
                  </a:cubicBezTo>
                  <a:cubicBezTo>
                    <a:pt x="6403" y="6304"/>
                    <a:pt x="6380" y="6266"/>
                    <a:pt x="6350" y="6221"/>
                  </a:cubicBezTo>
                  <a:lnTo>
                    <a:pt x="6350" y="6221"/>
                  </a:lnTo>
                  <a:cubicBezTo>
                    <a:pt x="6373" y="6229"/>
                    <a:pt x="6388" y="6229"/>
                    <a:pt x="6411" y="6236"/>
                  </a:cubicBezTo>
                  <a:cubicBezTo>
                    <a:pt x="6597" y="6266"/>
                    <a:pt x="6782" y="6281"/>
                    <a:pt x="6964" y="6281"/>
                  </a:cubicBezTo>
                  <a:cubicBezTo>
                    <a:pt x="7659" y="6281"/>
                    <a:pt x="8314" y="6066"/>
                    <a:pt x="8851" y="5649"/>
                  </a:cubicBezTo>
                  <a:cubicBezTo>
                    <a:pt x="9484" y="5167"/>
                    <a:pt x="9875" y="4451"/>
                    <a:pt x="9958" y="3645"/>
                  </a:cubicBezTo>
                  <a:cubicBezTo>
                    <a:pt x="10124" y="1943"/>
                    <a:pt x="8813" y="309"/>
                    <a:pt x="7036" y="22"/>
                  </a:cubicBezTo>
                  <a:cubicBezTo>
                    <a:pt x="6944" y="7"/>
                    <a:pt x="6839" y="0"/>
                    <a:pt x="672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28"/>
            <p:cNvSpPr/>
            <p:nvPr/>
          </p:nvSpPr>
          <p:spPr>
            <a:xfrm>
              <a:off x="3324625" y="1319250"/>
              <a:ext cx="281925" cy="241100"/>
            </a:xfrm>
            <a:custGeom>
              <a:avLst/>
              <a:gdLst/>
              <a:ahLst/>
              <a:cxnLst/>
              <a:rect l="l" t="t" r="r" b="b"/>
              <a:pathLst>
                <a:path w="11277" h="9644" extrusionOk="0">
                  <a:moveTo>
                    <a:pt x="3457" y="1"/>
                  </a:moveTo>
                  <a:cubicBezTo>
                    <a:pt x="1920" y="1"/>
                    <a:pt x="512" y="1212"/>
                    <a:pt x="249" y="2831"/>
                  </a:cubicBezTo>
                  <a:cubicBezTo>
                    <a:pt x="1" y="4323"/>
                    <a:pt x="1989" y="9595"/>
                    <a:pt x="1989" y="9595"/>
                  </a:cubicBezTo>
                  <a:lnTo>
                    <a:pt x="2065" y="9595"/>
                  </a:lnTo>
                  <a:cubicBezTo>
                    <a:pt x="2076" y="9624"/>
                    <a:pt x="2470" y="9644"/>
                    <a:pt x="3069" y="9644"/>
                  </a:cubicBezTo>
                  <a:cubicBezTo>
                    <a:pt x="4784" y="9644"/>
                    <a:pt x="8185" y="9483"/>
                    <a:pt x="9145" y="8925"/>
                  </a:cubicBezTo>
                  <a:cubicBezTo>
                    <a:pt x="10651" y="8059"/>
                    <a:pt x="11276" y="6153"/>
                    <a:pt x="10546" y="4661"/>
                  </a:cubicBezTo>
                  <a:cubicBezTo>
                    <a:pt x="10057" y="3664"/>
                    <a:pt x="9087" y="3108"/>
                    <a:pt x="8047" y="3108"/>
                  </a:cubicBezTo>
                  <a:cubicBezTo>
                    <a:pt x="7532" y="3108"/>
                    <a:pt x="7000" y="3245"/>
                    <a:pt x="6501" y="3532"/>
                  </a:cubicBezTo>
                  <a:cubicBezTo>
                    <a:pt x="6380" y="3607"/>
                    <a:pt x="6237" y="3720"/>
                    <a:pt x="6094" y="3848"/>
                  </a:cubicBezTo>
                  <a:cubicBezTo>
                    <a:pt x="6147" y="3690"/>
                    <a:pt x="6192" y="3547"/>
                    <a:pt x="6215" y="3419"/>
                  </a:cubicBezTo>
                  <a:cubicBezTo>
                    <a:pt x="6493" y="1701"/>
                    <a:pt x="5386" y="180"/>
                    <a:pt x="3737" y="14"/>
                  </a:cubicBezTo>
                  <a:cubicBezTo>
                    <a:pt x="3643" y="5"/>
                    <a:pt x="3550" y="1"/>
                    <a:pt x="34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28"/>
            <p:cNvSpPr/>
            <p:nvPr/>
          </p:nvSpPr>
          <p:spPr>
            <a:xfrm>
              <a:off x="3321625" y="1316225"/>
              <a:ext cx="288500" cy="247250"/>
            </a:xfrm>
            <a:custGeom>
              <a:avLst/>
              <a:gdLst/>
              <a:ahLst/>
              <a:cxnLst/>
              <a:rect l="l" t="t" r="r" b="b"/>
              <a:pathLst>
                <a:path w="11540" h="9890" extrusionOk="0">
                  <a:moveTo>
                    <a:pt x="3572" y="249"/>
                  </a:moveTo>
                  <a:cubicBezTo>
                    <a:pt x="3664" y="249"/>
                    <a:pt x="3757" y="254"/>
                    <a:pt x="3849" y="263"/>
                  </a:cubicBezTo>
                  <a:cubicBezTo>
                    <a:pt x="4580" y="338"/>
                    <a:pt x="5228" y="693"/>
                    <a:pt x="5679" y="1272"/>
                  </a:cubicBezTo>
                  <a:cubicBezTo>
                    <a:pt x="6154" y="1898"/>
                    <a:pt x="6342" y="2696"/>
                    <a:pt x="6207" y="3517"/>
                  </a:cubicBezTo>
                  <a:cubicBezTo>
                    <a:pt x="6192" y="3623"/>
                    <a:pt x="6154" y="3751"/>
                    <a:pt x="6094" y="3924"/>
                  </a:cubicBezTo>
                  <a:cubicBezTo>
                    <a:pt x="6071" y="3977"/>
                    <a:pt x="6094" y="4037"/>
                    <a:pt x="6139" y="4067"/>
                  </a:cubicBezTo>
                  <a:cubicBezTo>
                    <a:pt x="6163" y="4084"/>
                    <a:pt x="6188" y="4092"/>
                    <a:pt x="6213" y="4092"/>
                  </a:cubicBezTo>
                  <a:cubicBezTo>
                    <a:pt x="6243" y="4092"/>
                    <a:pt x="6272" y="4080"/>
                    <a:pt x="6297" y="4059"/>
                  </a:cubicBezTo>
                  <a:cubicBezTo>
                    <a:pt x="6455" y="3916"/>
                    <a:pt x="6583" y="3818"/>
                    <a:pt x="6689" y="3758"/>
                  </a:cubicBezTo>
                  <a:cubicBezTo>
                    <a:pt x="7154" y="3489"/>
                    <a:pt x="7660" y="3353"/>
                    <a:pt x="8162" y="3353"/>
                  </a:cubicBezTo>
                  <a:cubicBezTo>
                    <a:pt x="8433" y="3353"/>
                    <a:pt x="8702" y="3393"/>
                    <a:pt x="8964" y="3472"/>
                  </a:cubicBezTo>
                  <a:cubicBezTo>
                    <a:pt x="9664" y="3683"/>
                    <a:pt x="10229" y="4172"/>
                    <a:pt x="10553" y="4835"/>
                  </a:cubicBezTo>
                  <a:cubicBezTo>
                    <a:pt x="11253" y="6266"/>
                    <a:pt x="10651" y="8104"/>
                    <a:pt x="9205" y="8940"/>
                  </a:cubicBezTo>
                  <a:cubicBezTo>
                    <a:pt x="8258" y="9484"/>
                    <a:pt x="4856" y="9646"/>
                    <a:pt x="3173" y="9646"/>
                  </a:cubicBezTo>
                  <a:cubicBezTo>
                    <a:pt x="2686" y="9646"/>
                    <a:pt x="2343" y="9633"/>
                    <a:pt x="2245" y="9611"/>
                  </a:cubicBezTo>
                  <a:cubicBezTo>
                    <a:pt x="2230" y="9603"/>
                    <a:pt x="2215" y="9596"/>
                    <a:pt x="2200" y="9596"/>
                  </a:cubicBezTo>
                  <a:cubicBezTo>
                    <a:pt x="1959" y="8933"/>
                    <a:pt x="271" y="4315"/>
                    <a:pt x="490" y="2975"/>
                  </a:cubicBezTo>
                  <a:cubicBezTo>
                    <a:pt x="745" y="1422"/>
                    <a:pt x="2095" y="249"/>
                    <a:pt x="3572" y="249"/>
                  </a:cubicBezTo>
                  <a:close/>
                  <a:moveTo>
                    <a:pt x="3578" y="0"/>
                  </a:moveTo>
                  <a:cubicBezTo>
                    <a:pt x="1979" y="0"/>
                    <a:pt x="518" y="1254"/>
                    <a:pt x="241" y="2930"/>
                  </a:cubicBezTo>
                  <a:cubicBezTo>
                    <a:pt x="0" y="4436"/>
                    <a:pt x="1913" y="9543"/>
                    <a:pt x="1996" y="9761"/>
                  </a:cubicBezTo>
                  <a:cubicBezTo>
                    <a:pt x="2011" y="9806"/>
                    <a:pt x="2056" y="9837"/>
                    <a:pt x="2109" y="9837"/>
                  </a:cubicBezTo>
                  <a:lnTo>
                    <a:pt x="2147" y="9844"/>
                  </a:lnTo>
                  <a:lnTo>
                    <a:pt x="2154" y="9844"/>
                  </a:lnTo>
                  <a:cubicBezTo>
                    <a:pt x="2245" y="9874"/>
                    <a:pt x="2644" y="9889"/>
                    <a:pt x="3209" y="9889"/>
                  </a:cubicBezTo>
                  <a:cubicBezTo>
                    <a:pt x="4971" y="9889"/>
                    <a:pt x="8368" y="9709"/>
                    <a:pt x="9325" y="9159"/>
                  </a:cubicBezTo>
                  <a:cubicBezTo>
                    <a:pt x="10884" y="8262"/>
                    <a:pt x="11540" y="6274"/>
                    <a:pt x="10779" y="4722"/>
                  </a:cubicBezTo>
                  <a:cubicBezTo>
                    <a:pt x="10425" y="3992"/>
                    <a:pt x="9807" y="3464"/>
                    <a:pt x="9039" y="3231"/>
                  </a:cubicBezTo>
                  <a:cubicBezTo>
                    <a:pt x="8752" y="3144"/>
                    <a:pt x="8460" y="3101"/>
                    <a:pt x="8167" y="3101"/>
                  </a:cubicBezTo>
                  <a:cubicBezTo>
                    <a:pt x="7619" y="3101"/>
                    <a:pt x="7071" y="3250"/>
                    <a:pt x="6561" y="3540"/>
                  </a:cubicBezTo>
                  <a:cubicBezTo>
                    <a:pt x="6523" y="3562"/>
                    <a:pt x="6485" y="3585"/>
                    <a:pt x="6448" y="3615"/>
                  </a:cubicBezTo>
                  <a:cubicBezTo>
                    <a:pt x="6448" y="3600"/>
                    <a:pt x="6455" y="3577"/>
                    <a:pt x="6455" y="3562"/>
                  </a:cubicBezTo>
                  <a:cubicBezTo>
                    <a:pt x="6606" y="2666"/>
                    <a:pt x="6395" y="1800"/>
                    <a:pt x="5875" y="1122"/>
                  </a:cubicBezTo>
                  <a:cubicBezTo>
                    <a:pt x="5386" y="482"/>
                    <a:pt x="4678" y="90"/>
                    <a:pt x="3872" y="15"/>
                  </a:cubicBezTo>
                  <a:cubicBezTo>
                    <a:pt x="3773" y="5"/>
                    <a:pt x="3675" y="0"/>
                    <a:pt x="357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28"/>
            <p:cNvSpPr/>
            <p:nvPr/>
          </p:nvSpPr>
          <p:spPr>
            <a:xfrm>
              <a:off x="3135575" y="1337675"/>
              <a:ext cx="246325" cy="265650"/>
            </a:xfrm>
            <a:custGeom>
              <a:avLst/>
              <a:gdLst/>
              <a:ahLst/>
              <a:cxnLst/>
              <a:rect l="l" t="t" r="r" b="b"/>
              <a:pathLst>
                <a:path w="9853" h="10626" extrusionOk="0">
                  <a:moveTo>
                    <a:pt x="6129" y="1"/>
                  </a:moveTo>
                  <a:cubicBezTo>
                    <a:pt x="5674" y="1"/>
                    <a:pt x="5219" y="97"/>
                    <a:pt x="4798" y="302"/>
                  </a:cubicBezTo>
                  <a:cubicBezTo>
                    <a:pt x="3307" y="1032"/>
                    <a:pt x="2802" y="2847"/>
                    <a:pt x="3669" y="4346"/>
                  </a:cubicBezTo>
                  <a:cubicBezTo>
                    <a:pt x="3744" y="4474"/>
                    <a:pt x="3857" y="4617"/>
                    <a:pt x="3985" y="4761"/>
                  </a:cubicBezTo>
                  <a:cubicBezTo>
                    <a:pt x="3834" y="4700"/>
                    <a:pt x="3684" y="4663"/>
                    <a:pt x="3563" y="4640"/>
                  </a:cubicBezTo>
                  <a:cubicBezTo>
                    <a:pt x="3381" y="4610"/>
                    <a:pt x="3201" y="4595"/>
                    <a:pt x="3024" y="4595"/>
                  </a:cubicBezTo>
                  <a:cubicBezTo>
                    <a:pt x="1538" y="4595"/>
                    <a:pt x="307" y="5636"/>
                    <a:pt x="159" y="7111"/>
                  </a:cubicBezTo>
                  <a:cubicBezTo>
                    <a:pt x="0" y="8760"/>
                    <a:pt x="1258" y="10319"/>
                    <a:pt x="2976" y="10606"/>
                  </a:cubicBezTo>
                  <a:cubicBezTo>
                    <a:pt x="3060" y="10619"/>
                    <a:pt x="3158" y="10626"/>
                    <a:pt x="3265" y="10626"/>
                  </a:cubicBezTo>
                  <a:cubicBezTo>
                    <a:pt x="5045" y="10626"/>
                    <a:pt x="9732" y="8858"/>
                    <a:pt x="9732" y="8858"/>
                  </a:cubicBezTo>
                  <a:cubicBezTo>
                    <a:pt x="9732" y="8858"/>
                    <a:pt x="9732" y="8835"/>
                    <a:pt x="9740" y="8790"/>
                  </a:cubicBezTo>
                  <a:cubicBezTo>
                    <a:pt x="9852" y="8745"/>
                    <a:pt x="9815" y="3006"/>
                    <a:pt x="9069" y="1702"/>
                  </a:cubicBezTo>
                  <a:cubicBezTo>
                    <a:pt x="8447" y="627"/>
                    <a:pt x="7286" y="1"/>
                    <a:pt x="61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28"/>
            <p:cNvSpPr/>
            <p:nvPr/>
          </p:nvSpPr>
          <p:spPr>
            <a:xfrm>
              <a:off x="3132175" y="1334525"/>
              <a:ext cx="253125" cy="271875"/>
            </a:xfrm>
            <a:custGeom>
              <a:avLst/>
              <a:gdLst/>
              <a:ahLst/>
              <a:cxnLst/>
              <a:rect l="l" t="t" r="r" b="b"/>
              <a:pathLst>
                <a:path w="10125" h="10875" extrusionOk="0">
                  <a:moveTo>
                    <a:pt x="6265" y="250"/>
                  </a:moveTo>
                  <a:cubicBezTo>
                    <a:pt x="7377" y="250"/>
                    <a:pt x="8497" y="857"/>
                    <a:pt x="9092" y="1896"/>
                  </a:cubicBezTo>
                  <a:cubicBezTo>
                    <a:pt x="9800" y="3109"/>
                    <a:pt x="9860" y="8419"/>
                    <a:pt x="9763" y="8856"/>
                  </a:cubicBezTo>
                  <a:cubicBezTo>
                    <a:pt x="9755" y="8864"/>
                    <a:pt x="9747" y="8879"/>
                    <a:pt x="9747" y="8901"/>
                  </a:cubicBezTo>
                  <a:cubicBezTo>
                    <a:pt x="9130" y="9127"/>
                    <a:pt x="5017" y="10626"/>
                    <a:pt x="3413" y="10626"/>
                  </a:cubicBezTo>
                  <a:cubicBezTo>
                    <a:pt x="3307" y="10626"/>
                    <a:pt x="3209" y="10619"/>
                    <a:pt x="3127" y="10603"/>
                  </a:cubicBezTo>
                  <a:cubicBezTo>
                    <a:pt x="1477" y="10332"/>
                    <a:pt x="264" y="8833"/>
                    <a:pt x="423" y="7252"/>
                  </a:cubicBezTo>
                  <a:cubicBezTo>
                    <a:pt x="490" y="6514"/>
                    <a:pt x="852" y="5866"/>
                    <a:pt x="1432" y="5421"/>
                  </a:cubicBezTo>
                  <a:cubicBezTo>
                    <a:pt x="1919" y="5041"/>
                    <a:pt x="2518" y="4844"/>
                    <a:pt x="3157" y="4844"/>
                  </a:cubicBezTo>
                  <a:cubicBezTo>
                    <a:pt x="3328" y="4844"/>
                    <a:pt x="3501" y="4858"/>
                    <a:pt x="3676" y="4887"/>
                  </a:cubicBezTo>
                  <a:cubicBezTo>
                    <a:pt x="3782" y="4909"/>
                    <a:pt x="3910" y="4939"/>
                    <a:pt x="4083" y="5007"/>
                  </a:cubicBezTo>
                  <a:cubicBezTo>
                    <a:pt x="4096" y="5011"/>
                    <a:pt x="4109" y="5013"/>
                    <a:pt x="4122" y="5013"/>
                  </a:cubicBezTo>
                  <a:cubicBezTo>
                    <a:pt x="4163" y="5013"/>
                    <a:pt x="4204" y="4994"/>
                    <a:pt x="4226" y="4954"/>
                  </a:cubicBezTo>
                  <a:cubicBezTo>
                    <a:pt x="4256" y="4909"/>
                    <a:pt x="4256" y="4849"/>
                    <a:pt x="4219" y="4804"/>
                  </a:cubicBezTo>
                  <a:cubicBezTo>
                    <a:pt x="4076" y="4638"/>
                    <a:pt x="3978" y="4517"/>
                    <a:pt x="3918" y="4412"/>
                  </a:cubicBezTo>
                  <a:cubicBezTo>
                    <a:pt x="3503" y="3689"/>
                    <a:pt x="3398" y="2883"/>
                    <a:pt x="3624" y="2137"/>
                  </a:cubicBezTo>
                  <a:cubicBezTo>
                    <a:pt x="3842" y="1437"/>
                    <a:pt x="4324" y="872"/>
                    <a:pt x="4995" y="540"/>
                  </a:cubicBezTo>
                  <a:cubicBezTo>
                    <a:pt x="5396" y="343"/>
                    <a:pt x="5830" y="250"/>
                    <a:pt x="6265" y="250"/>
                  </a:cubicBezTo>
                  <a:close/>
                  <a:moveTo>
                    <a:pt x="6263" y="1"/>
                  </a:moveTo>
                  <a:cubicBezTo>
                    <a:pt x="5791" y="1"/>
                    <a:pt x="5318" y="102"/>
                    <a:pt x="4882" y="315"/>
                  </a:cubicBezTo>
                  <a:cubicBezTo>
                    <a:pt x="4151" y="676"/>
                    <a:pt x="3624" y="1294"/>
                    <a:pt x="3390" y="2062"/>
                  </a:cubicBezTo>
                  <a:cubicBezTo>
                    <a:pt x="3142" y="2875"/>
                    <a:pt x="3247" y="3757"/>
                    <a:pt x="3699" y="4540"/>
                  </a:cubicBezTo>
                  <a:cubicBezTo>
                    <a:pt x="3722" y="4570"/>
                    <a:pt x="3744" y="4608"/>
                    <a:pt x="3774" y="4653"/>
                  </a:cubicBezTo>
                  <a:cubicBezTo>
                    <a:pt x="3752" y="4646"/>
                    <a:pt x="3737" y="4646"/>
                    <a:pt x="3714" y="4638"/>
                  </a:cubicBezTo>
                  <a:cubicBezTo>
                    <a:pt x="3529" y="4608"/>
                    <a:pt x="3346" y="4593"/>
                    <a:pt x="3164" y="4593"/>
                  </a:cubicBezTo>
                  <a:cubicBezTo>
                    <a:pt x="2473" y="4593"/>
                    <a:pt x="1817" y="4808"/>
                    <a:pt x="1274" y="5226"/>
                  </a:cubicBezTo>
                  <a:cubicBezTo>
                    <a:pt x="641" y="5708"/>
                    <a:pt x="249" y="6423"/>
                    <a:pt x="166" y="7229"/>
                  </a:cubicBezTo>
                  <a:cubicBezTo>
                    <a:pt x="1" y="8931"/>
                    <a:pt x="1311" y="10566"/>
                    <a:pt x="3089" y="10852"/>
                  </a:cubicBezTo>
                  <a:cubicBezTo>
                    <a:pt x="3179" y="10867"/>
                    <a:pt x="3285" y="10875"/>
                    <a:pt x="3398" y="10875"/>
                  </a:cubicBezTo>
                  <a:cubicBezTo>
                    <a:pt x="5190" y="10875"/>
                    <a:pt x="9710" y="9180"/>
                    <a:pt x="9913" y="9105"/>
                  </a:cubicBezTo>
                  <a:cubicBezTo>
                    <a:pt x="9958" y="9090"/>
                    <a:pt x="9996" y="9044"/>
                    <a:pt x="9996" y="8992"/>
                  </a:cubicBezTo>
                  <a:lnTo>
                    <a:pt x="9996" y="8954"/>
                  </a:lnTo>
                  <a:cubicBezTo>
                    <a:pt x="9996" y="8946"/>
                    <a:pt x="9996" y="8946"/>
                    <a:pt x="9996" y="8946"/>
                  </a:cubicBezTo>
                  <a:cubicBezTo>
                    <a:pt x="10124" y="8577"/>
                    <a:pt x="10049" y="3041"/>
                    <a:pt x="9311" y="1768"/>
                  </a:cubicBezTo>
                  <a:cubicBezTo>
                    <a:pt x="8668" y="650"/>
                    <a:pt x="7463" y="1"/>
                    <a:pt x="626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28"/>
            <p:cNvSpPr/>
            <p:nvPr/>
          </p:nvSpPr>
          <p:spPr>
            <a:xfrm>
              <a:off x="3146875" y="1553375"/>
              <a:ext cx="281925" cy="241100"/>
            </a:xfrm>
            <a:custGeom>
              <a:avLst/>
              <a:gdLst/>
              <a:ahLst/>
              <a:cxnLst/>
              <a:rect l="l" t="t" r="r" b="b"/>
              <a:pathLst>
                <a:path w="11277" h="9644" extrusionOk="0">
                  <a:moveTo>
                    <a:pt x="8212" y="0"/>
                  </a:moveTo>
                  <a:cubicBezTo>
                    <a:pt x="6496" y="0"/>
                    <a:pt x="3098" y="161"/>
                    <a:pt x="2132" y="720"/>
                  </a:cubicBezTo>
                  <a:cubicBezTo>
                    <a:pt x="625" y="1586"/>
                    <a:pt x="0" y="3492"/>
                    <a:pt x="731" y="4983"/>
                  </a:cubicBezTo>
                  <a:cubicBezTo>
                    <a:pt x="1219" y="5980"/>
                    <a:pt x="2190" y="6536"/>
                    <a:pt x="3229" y="6536"/>
                  </a:cubicBezTo>
                  <a:cubicBezTo>
                    <a:pt x="3744" y="6536"/>
                    <a:pt x="4277" y="6400"/>
                    <a:pt x="4776" y="6113"/>
                  </a:cubicBezTo>
                  <a:cubicBezTo>
                    <a:pt x="4904" y="6037"/>
                    <a:pt x="5039" y="5924"/>
                    <a:pt x="5182" y="5796"/>
                  </a:cubicBezTo>
                  <a:lnTo>
                    <a:pt x="5182" y="5796"/>
                  </a:lnTo>
                  <a:cubicBezTo>
                    <a:pt x="5130" y="5955"/>
                    <a:pt x="5085" y="6098"/>
                    <a:pt x="5062" y="6226"/>
                  </a:cubicBezTo>
                  <a:cubicBezTo>
                    <a:pt x="4783" y="7943"/>
                    <a:pt x="5890" y="9465"/>
                    <a:pt x="7540" y="9630"/>
                  </a:cubicBezTo>
                  <a:cubicBezTo>
                    <a:pt x="7634" y="9639"/>
                    <a:pt x="7727" y="9644"/>
                    <a:pt x="7820" y="9644"/>
                  </a:cubicBezTo>
                  <a:cubicBezTo>
                    <a:pt x="9356" y="9644"/>
                    <a:pt x="10765" y="8433"/>
                    <a:pt x="11027" y="6813"/>
                  </a:cubicBezTo>
                  <a:cubicBezTo>
                    <a:pt x="11276" y="5322"/>
                    <a:pt x="9288" y="49"/>
                    <a:pt x="9288" y="49"/>
                  </a:cubicBezTo>
                  <a:lnTo>
                    <a:pt x="9220" y="49"/>
                  </a:lnTo>
                  <a:cubicBezTo>
                    <a:pt x="9206" y="20"/>
                    <a:pt x="8812" y="0"/>
                    <a:pt x="8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28"/>
            <p:cNvSpPr/>
            <p:nvPr/>
          </p:nvSpPr>
          <p:spPr>
            <a:xfrm>
              <a:off x="3143475" y="1550150"/>
              <a:ext cx="288525" cy="247375"/>
            </a:xfrm>
            <a:custGeom>
              <a:avLst/>
              <a:gdLst/>
              <a:ahLst/>
              <a:cxnLst/>
              <a:rect l="l" t="t" r="r" b="b"/>
              <a:pathLst>
                <a:path w="11541" h="9895" extrusionOk="0">
                  <a:moveTo>
                    <a:pt x="8359" y="248"/>
                  </a:moveTo>
                  <a:cubicBezTo>
                    <a:pt x="8847" y="248"/>
                    <a:pt x="9190" y="262"/>
                    <a:pt x="9288" y="284"/>
                  </a:cubicBezTo>
                  <a:cubicBezTo>
                    <a:pt x="9303" y="291"/>
                    <a:pt x="9318" y="299"/>
                    <a:pt x="9333" y="299"/>
                  </a:cubicBezTo>
                  <a:cubicBezTo>
                    <a:pt x="9574" y="962"/>
                    <a:pt x="11261" y="5579"/>
                    <a:pt x="11043" y="6920"/>
                  </a:cubicBezTo>
                  <a:cubicBezTo>
                    <a:pt x="10788" y="8473"/>
                    <a:pt x="9438" y="9645"/>
                    <a:pt x="7960" y="9645"/>
                  </a:cubicBezTo>
                  <a:cubicBezTo>
                    <a:pt x="7869" y="9645"/>
                    <a:pt x="7776" y="9640"/>
                    <a:pt x="7684" y="9631"/>
                  </a:cubicBezTo>
                  <a:cubicBezTo>
                    <a:pt x="6953" y="9556"/>
                    <a:pt x="6305" y="9202"/>
                    <a:pt x="5861" y="8622"/>
                  </a:cubicBezTo>
                  <a:cubicBezTo>
                    <a:pt x="5379" y="7997"/>
                    <a:pt x="5190" y="7198"/>
                    <a:pt x="5326" y="6377"/>
                  </a:cubicBezTo>
                  <a:cubicBezTo>
                    <a:pt x="5341" y="6272"/>
                    <a:pt x="5379" y="6136"/>
                    <a:pt x="5439" y="5971"/>
                  </a:cubicBezTo>
                  <a:cubicBezTo>
                    <a:pt x="5462" y="5918"/>
                    <a:pt x="5439" y="5858"/>
                    <a:pt x="5394" y="5827"/>
                  </a:cubicBezTo>
                  <a:cubicBezTo>
                    <a:pt x="5373" y="5810"/>
                    <a:pt x="5348" y="5803"/>
                    <a:pt x="5323" y="5803"/>
                  </a:cubicBezTo>
                  <a:cubicBezTo>
                    <a:pt x="5292" y="5803"/>
                    <a:pt x="5260" y="5814"/>
                    <a:pt x="5236" y="5835"/>
                  </a:cubicBezTo>
                  <a:cubicBezTo>
                    <a:pt x="5077" y="5978"/>
                    <a:pt x="4949" y="6076"/>
                    <a:pt x="4844" y="6136"/>
                  </a:cubicBezTo>
                  <a:cubicBezTo>
                    <a:pt x="4379" y="6405"/>
                    <a:pt x="3873" y="6541"/>
                    <a:pt x="3371" y="6541"/>
                  </a:cubicBezTo>
                  <a:cubicBezTo>
                    <a:pt x="3100" y="6541"/>
                    <a:pt x="2830" y="6502"/>
                    <a:pt x="2569" y="6422"/>
                  </a:cubicBezTo>
                  <a:cubicBezTo>
                    <a:pt x="1869" y="6212"/>
                    <a:pt x="1304" y="5722"/>
                    <a:pt x="980" y="5059"/>
                  </a:cubicBezTo>
                  <a:cubicBezTo>
                    <a:pt x="279" y="3628"/>
                    <a:pt x="889" y="1790"/>
                    <a:pt x="2328" y="954"/>
                  </a:cubicBezTo>
                  <a:cubicBezTo>
                    <a:pt x="3274" y="411"/>
                    <a:pt x="6676" y="248"/>
                    <a:pt x="8359" y="248"/>
                  </a:cubicBezTo>
                  <a:close/>
                  <a:moveTo>
                    <a:pt x="8333" y="1"/>
                  </a:moveTo>
                  <a:cubicBezTo>
                    <a:pt x="6577" y="1"/>
                    <a:pt x="3172" y="182"/>
                    <a:pt x="2208" y="736"/>
                  </a:cubicBezTo>
                  <a:cubicBezTo>
                    <a:pt x="648" y="1632"/>
                    <a:pt x="1" y="3621"/>
                    <a:pt x="754" y="5172"/>
                  </a:cubicBezTo>
                  <a:cubicBezTo>
                    <a:pt x="1108" y="5895"/>
                    <a:pt x="1733" y="6430"/>
                    <a:pt x="2494" y="6664"/>
                  </a:cubicBezTo>
                  <a:cubicBezTo>
                    <a:pt x="2780" y="6750"/>
                    <a:pt x="3073" y="6793"/>
                    <a:pt x="3366" y="6793"/>
                  </a:cubicBezTo>
                  <a:cubicBezTo>
                    <a:pt x="3913" y="6793"/>
                    <a:pt x="4462" y="6644"/>
                    <a:pt x="4972" y="6355"/>
                  </a:cubicBezTo>
                  <a:cubicBezTo>
                    <a:pt x="5010" y="6332"/>
                    <a:pt x="5047" y="6309"/>
                    <a:pt x="5085" y="6279"/>
                  </a:cubicBezTo>
                  <a:lnTo>
                    <a:pt x="5085" y="6279"/>
                  </a:lnTo>
                  <a:cubicBezTo>
                    <a:pt x="5085" y="6294"/>
                    <a:pt x="5077" y="6317"/>
                    <a:pt x="5077" y="6332"/>
                  </a:cubicBezTo>
                  <a:cubicBezTo>
                    <a:pt x="4927" y="7228"/>
                    <a:pt x="5138" y="8095"/>
                    <a:pt x="5657" y="8773"/>
                  </a:cubicBezTo>
                  <a:cubicBezTo>
                    <a:pt x="6147" y="9405"/>
                    <a:pt x="6855" y="9804"/>
                    <a:pt x="7661" y="9880"/>
                  </a:cubicBezTo>
                  <a:cubicBezTo>
                    <a:pt x="7759" y="9887"/>
                    <a:pt x="7857" y="9895"/>
                    <a:pt x="7955" y="9895"/>
                  </a:cubicBezTo>
                  <a:cubicBezTo>
                    <a:pt x="9552" y="9895"/>
                    <a:pt x="11013" y="8637"/>
                    <a:pt x="11292" y="6965"/>
                  </a:cubicBezTo>
                  <a:cubicBezTo>
                    <a:pt x="11540" y="5458"/>
                    <a:pt x="9619" y="352"/>
                    <a:pt x="9544" y="133"/>
                  </a:cubicBezTo>
                  <a:cubicBezTo>
                    <a:pt x="9521" y="88"/>
                    <a:pt x="9476" y="58"/>
                    <a:pt x="9424" y="58"/>
                  </a:cubicBezTo>
                  <a:lnTo>
                    <a:pt x="9386" y="50"/>
                  </a:lnTo>
                  <a:lnTo>
                    <a:pt x="9378" y="50"/>
                  </a:lnTo>
                  <a:cubicBezTo>
                    <a:pt x="9289" y="19"/>
                    <a:pt x="8896" y="1"/>
                    <a:pt x="833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28"/>
            <p:cNvSpPr/>
            <p:nvPr/>
          </p:nvSpPr>
          <p:spPr>
            <a:xfrm>
              <a:off x="3274550" y="1415450"/>
              <a:ext cx="202450" cy="288675"/>
            </a:xfrm>
            <a:custGeom>
              <a:avLst/>
              <a:gdLst/>
              <a:ahLst/>
              <a:cxnLst/>
              <a:rect l="l" t="t" r="r" b="b"/>
              <a:pathLst>
                <a:path w="8098" h="11547" extrusionOk="0">
                  <a:moveTo>
                    <a:pt x="8097" y="0"/>
                  </a:moveTo>
                  <a:lnTo>
                    <a:pt x="0" y="11547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28"/>
            <p:cNvSpPr/>
            <p:nvPr/>
          </p:nvSpPr>
          <p:spPr>
            <a:xfrm>
              <a:off x="3270975" y="1412275"/>
              <a:ext cx="209600" cy="295050"/>
            </a:xfrm>
            <a:custGeom>
              <a:avLst/>
              <a:gdLst/>
              <a:ahLst/>
              <a:cxnLst/>
              <a:rect l="l" t="t" r="r" b="b"/>
              <a:pathLst>
                <a:path w="8384" h="11802" extrusionOk="0">
                  <a:moveTo>
                    <a:pt x="8240" y="1"/>
                  </a:moveTo>
                  <a:cubicBezTo>
                    <a:pt x="8199" y="1"/>
                    <a:pt x="8158" y="19"/>
                    <a:pt x="8135" y="52"/>
                  </a:cubicBezTo>
                  <a:lnTo>
                    <a:pt x="45" y="11606"/>
                  </a:lnTo>
                  <a:cubicBezTo>
                    <a:pt x="0" y="11659"/>
                    <a:pt x="15" y="11742"/>
                    <a:pt x="75" y="11779"/>
                  </a:cubicBezTo>
                  <a:cubicBezTo>
                    <a:pt x="98" y="11794"/>
                    <a:pt x="121" y="11802"/>
                    <a:pt x="143" y="11802"/>
                  </a:cubicBezTo>
                  <a:cubicBezTo>
                    <a:pt x="188" y="11802"/>
                    <a:pt x="226" y="11787"/>
                    <a:pt x="249" y="11749"/>
                  </a:cubicBezTo>
                  <a:lnTo>
                    <a:pt x="8338" y="195"/>
                  </a:lnTo>
                  <a:cubicBezTo>
                    <a:pt x="8383" y="142"/>
                    <a:pt x="8368" y="59"/>
                    <a:pt x="8308" y="22"/>
                  </a:cubicBezTo>
                  <a:cubicBezTo>
                    <a:pt x="8288" y="7"/>
                    <a:pt x="8264" y="1"/>
                    <a:pt x="824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28"/>
            <p:cNvSpPr/>
            <p:nvPr/>
          </p:nvSpPr>
          <p:spPr>
            <a:xfrm>
              <a:off x="3233125" y="1455925"/>
              <a:ext cx="288875" cy="202250"/>
            </a:xfrm>
            <a:custGeom>
              <a:avLst/>
              <a:gdLst/>
              <a:ahLst/>
              <a:cxnLst/>
              <a:rect l="l" t="t" r="r" b="b"/>
              <a:pathLst>
                <a:path w="11555" h="8090" extrusionOk="0">
                  <a:moveTo>
                    <a:pt x="11554" y="8090"/>
                  </a:moveTo>
                  <a:lnTo>
                    <a:pt x="0" y="0"/>
                  </a:lnTo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28"/>
            <p:cNvSpPr/>
            <p:nvPr/>
          </p:nvSpPr>
          <p:spPr>
            <a:xfrm>
              <a:off x="3229525" y="1452775"/>
              <a:ext cx="296050" cy="208625"/>
            </a:xfrm>
            <a:custGeom>
              <a:avLst/>
              <a:gdLst/>
              <a:ahLst/>
              <a:cxnLst/>
              <a:rect l="l" t="t" r="r" b="b"/>
              <a:pathLst>
                <a:path w="11842" h="8345" extrusionOk="0">
                  <a:moveTo>
                    <a:pt x="150" y="0"/>
                  </a:moveTo>
                  <a:cubicBezTo>
                    <a:pt x="109" y="0"/>
                    <a:pt x="70" y="20"/>
                    <a:pt x="46" y="59"/>
                  </a:cubicBezTo>
                  <a:cubicBezTo>
                    <a:pt x="1" y="111"/>
                    <a:pt x="16" y="187"/>
                    <a:pt x="76" y="232"/>
                  </a:cubicBezTo>
                  <a:lnTo>
                    <a:pt x="11631" y="8321"/>
                  </a:lnTo>
                  <a:cubicBezTo>
                    <a:pt x="11646" y="8337"/>
                    <a:pt x="11676" y="8344"/>
                    <a:pt x="11698" y="8344"/>
                  </a:cubicBezTo>
                  <a:cubicBezTo>
                    <a:pt x="11736" y="8344"/>
                    <a:pt x="11774" y="8329"/>
                    <a:pt x="11804" y="8291"/>
                  </a:cubicBezTo>
                  <a:cubicBezTo>
                    <a:pt x="11842" y="8231"/>
                    <a:pt x="11827" y="8156"/>
                    <a:pt x="11774" y="8118"/>
                  </a:cubicBezTo>
                  <a:lnTo>
                    <a:pt x="219" y="21"/>
                  </a:lnTo>
                  <a:cubicBezTo>
                    <a:pt x="197" y="7"/>
                    <a:pt x="173" y="0"/>
                    <a:pt x="1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28"/>
            <p:cNvSpPr/>
            <p:nvPr/>
          </p:nvSpPr>
          <p:spPr>
            <a:xfrm>
              <a:off x="3246100" y="1437750"/>
              <a:ext cx="258000" cy="237475"/>
            </a:xfrm>
            <a:custGeom>
              <a:avLst/>
              <a:gdLst/>
              <a:ahLst/>
              <a:cxnLst/>
              <a:rect l="l" t="t" r="r" b="b"/>
              <a:pathLst>
                <a:path w="10320" h="9499" extrusionOk="0">
                  <a:moveTo>
                    <a:pt x="5164" y="0"/>
                  </a:moveTo>
                  <a:cubicBezTo>
                    <a:pt x="4865" y="0"/>
                    <a:pt x="4561" y="28"/>
                    <a:pt x="4256" y="87"/>
                  </a:cubicBezTo>
                  <a:cubicBezTo>
                    <a:pt x="1680" y="584"/>
                    <a:pt x="1" y="3077"/>
                    <a:pt x="498" y="5653"/>
                  </a:cubicBezTo>
                  <a:cubicBezTo>
                    <a:pt x="936" y="7919"/>
                    <a:pt x="2928" y="9499"/>
                    <a:pt x="5159" y="9499"/>
                  </a:cubicBezTo>
                  <a:cubicBezTo>
                    <a:pt x="5458" y="9499"/>
                    <a:pt x="5760" y="9471"/>
                    <a:pt x="6064" y="9412"/>
                  </a:cubicBezTo>
                  <a:cubicBezTo>
                    <a:pt x="8640" y="8915"/>
                    <a:pt x="10320" y="6422"/>
                    <a:pt x="9823" y="3846"/>
                  </a:cubicBezTo>
                  <a:cubicBezTo>
                    <a:pt x="9384" y="1574"/>
                    <a:pt x="7394" y="0"/>
                    <a:pt x="5164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28"/>
            <p:cNvSpPr/>
            <p:nvPr/>
          </p:nvSpPr>
          <p:spPr>
            <a:xfrm>
              <a:off x="3242725" y="1434550"/>
              <a:ext cx="258175" cy="243775"/>
            </a:xfrm>
            <a:custGeom>
              <a:avLst/>
              <a:gdLst/>
              <a:ahLst/>
              <a:cxnLst/>
              <a:rect l="l" t="t" r="r" b="b"/>
              <a:pathLst>
                <a:path w="10327" h="9751" extrusionOk="0">
                  <a:moveTo>
                    <a:pt x="5303" y="253"/>
                  </a:moveTo>
                  <a:cubicBezTo>
                    <a:pt x="6214" y="253"/>
                    <a:pt x="7111" y="524"/>
                    <a:pt x="7886" y="1044"/>
                  </a:cubicBezTo>
                  <a:cubicBezTo>
                    <a:pt x="8903" y="1737"/>
                    <a:pt x="9596" y="2784"/>
                    <a:pt x="9837" y="3996"/>
                  </a:cubicBezTo>
                  <a:cubicBezTo>
                    <a:pt x="10071" y="5209"/>
                    <a:pt x="9815" y="6444"/>
                    <a:pt x="9122" y="7461"/>
                  </a:cubicBezTo>
                  <a:cubicBezTo>
                    <a:pt x="8436" y="8486"/>
                    <a:pt x="7382" y="9178"/>
                    <a:pt x="6177" y="9412"/>
                  </a:cubicBezTo>
                  <a:cubicBezTo>
                    <a:pt x="5878" y="9471"/>
                    <a:pt x="5578" y="9501"/>
                    <a:pt x="5281" y="9501"/>
                  </a:cubicBezTo>
                  <a:cubicBezTo>
                    <a:pt x="4369" y="9501"/>
                    <a:pt x="3477" y="9226"/>
                    <a:pt x="2704" y="8704"/>
                  </a:cubicBezTo>
                  <a:cubicBezTo>
                    <a:pt x="1680" y="8019"/>
                    <a:pt x="987" y="6964"/>
                    <a:pt x="753" y="5751"/>
                  </a:cubicBezTo>
                  <a:cubicBezTo>
                    <a:pt x="271" y="3251"/>
                    <a:pt x="1913" y="818"/>
                    <a:pt x="4414" y="336"/>
                  </a:cubicBezTo>
                  <a:cubicBezTo>
                    <a:pt x="4715" y="283"/>
                    <a:pt x="5009" y="253"/>
                    <a:pt x="5303" y="253"/>
                  </a:cubicBezTo>
                  <a:close/>
                  <a:moveTo>
                    <a:pt x="5294" y="0"/>
                  </a:moveTo>
                  <a:cubicBezTo>
                    <a:pt x="4987" y="0"/>
                    <a:pt x="4677" y="29"/>
                    <a:pt x="4369" y="87"/>
                  </a:cubicBezTo>
                  <a:cubicBezTo>
                    <a:pt x="1733" y="599"/>
                    <a:pt x="0" y="3160"/>
                    <a:pt x="512" y="5804"/>
                  </a:cubicBezTo>
                  <a:cubicBezTo>
                    <a:pt x="753" y="7077"/>
                    <a:pt x="1484" y="8184"/>
                    <a:pt x="2569" y="8915"/>
                  </a:cubicBezTo>
                  <a:cubicBezTo>
                    <a:pt x="3382" y="9465"/>
                    <a:pt x="4324" y="9751"/>
                    <a:pt x="5288" y="9751"/>
                  </a:cubicBezTo>
                  <a:cubicBezTo>
                    <a:pt x="5597" y="9751"/>
                    <a:pt x="5905" y="9721"/>
                    <a:pt x="6222" y="9661"/>
                  </a:cubicBezTo>
                  <a:cubicBezTo>
                    <a:pt x="7502" y="9412"/>
                    <a:pt x="8602" y="8681"/>
                    <a:pt x="9333" y="7604"/>
                  </a:cubicBezTo>
                  <a:cubicBezTo>
                    <a:pt x="10063" y="6527"/>
                    <a:pt x="10327" y="5232"/>
                    <a:pt x="10078" y="3951"/>
                  </a:cubicBezTo>
                  <a:cubicBezTo>
                    <a:pt x="9830" y="2671"/>
                    <a:pt x="9099" y="1563"/>
                    <a:pt x="8022" y="840"/>
                  </a:cubicBezTo>
                  <a:cubicBezTo>
                    <a:pt x="7204" y="286"/>
                    <a:pt x="6261" y="0"/>
                    <a:pt x="52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28"/>
            <p:cNvSpPr/>
            <p:nvPr/>
          </p:nvSpPr>
          <p:spPr>
            <a:xfrm>
              <a:off x="3364175" y="1497325"/>
              <a:ext cx="53700" cy="71325"/>
            </a:xfrm>
            <a:custGeom>
              <a:avLst/>
              <a:gdLst/>
              <a:ahLst/>
              <a:cxnLst/>
              <a:rect l="l" t="t" r="r" b="b"/>
              <a:pathLst>
                <a:path w="2148" h="2853" extrusionOk="0">
                  <a:moveTo>
                    <a:pt x="834" y="1"/>
                  </a:moveTo>
                  <a:cubicBezTo>
                    <a:pt x="755" y="1"/>
                    <a:pt x="675" y="13"/>
                    <a:pt x="596" y="39"/>
                  </a:cubicBezTo>
                  <a:cubicBezTo>
                    <a:pt x="204" y="175"/>
                    <a:pt x="0" y="604"/>
                    <a:pt x="136" y="988"/>
                  </a:cubicBezTo>
                  <a:lnTo>
                    <a:pt x="603" y="2352"/>
                  </a:lnTo>
                  <a:cubicBezTo>
                    <a:pt x="710" y="2661"/>
                    <a:pt x="996" y="2853"/>
                    <a:pt x="1305" y="2853"/>
                  </a:cubicBezTo>
                  <a:cubicBezTo>
                    <a:pt x="1386" y="2853"/>
                    <a:pt x="1470" y="2839"/>
                    <a:pt x="1552" y="2811"/>
                  </a:cubicBezTo>
                  <a:cubicBezTo>
                    <a:pt x="1944" y="2675"/>
                    <a:pt x="2147" y="2254"/>
                    <a:pt x="2012" y="1862"/>
                  </a:cubicBezTo>
                  <a:lnTo>
                    <a:pt x="1545" y="506"/>
                  </a:lnTo>
                  <a:cubicBezTo>
                    <a:pt x="1436" y="194"/>
                    <a:pt x="1146" y="1"/>
                    <a:pt x="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28"/>
            <p:cNvSpPr/>
            <p:nvPr/>
          </p:nvSpPr>
          <p:spPr>
            <a:xfrm>
              <a:off x="3363425" y="1495025"/>
              <a:ext cx="57075" cy="75975"/>
            </a:xfrm>
            <a:custGeom>
              <a:avLst/>
              <a:gdLst/>
              <a:ahLst/>
              <a:cxnLst/>
              <a:rect l="l" t="t" r="r" b="b"/>
              <a:pathLst>
                <a:path w="2283" h="3039" extrusionOk="0">
                  <a:moveTo>
                    <a:pt x="867" y="184"/>
                  </a:moveTo>
                  <a:cubicBezTo>
                    <a:pt x="964" y="184"/>
                    <a:pt x="1062" y="206"/>
                    <a:pt x="1153" y="252"/>
                  </a:cubicBezTo>
                  <a:cubicBezTo>
                    <a:pt x="1311" y="327"/>
                    <a:pt x="1424" y="463"/>
                    <a:pt x="1484" y="628"/>
                  </a:cubicBezTo>
                  <a:lnTo>
                    <a:pt x="1951" y="1984"/>
                  </a:lnTo>
                  <a:cubicBezTo>
                    <a:pt x="2011" y="2150"/>
                    <a:pt x="1996" y="2331"/>
                    <a:pt x="1921" y="2481"/>
                  </a:cubicBezTo>
                  <a:cubicBezTo>
                    <a:pt x="1846" y="2639"/>
                    <a:pt x="1718" y="2760"/>
                    <a:pt x="1552" y="2813"/>
                  </a:cubicBezTo>
                  <a:cubicBezTo>
                    <a:pt x="1483" y="2838"/>
                    <a:pt x="1412" y="2850"/>
                    <a:pt x="1342" y="2850"/>
                  </a:cubicBezTo>
                  <a:cubicBezTo>
                    <a:pt x="1244" y="2850"/>
                    <a:pt x="1147" y="2826"/>
                    <a:pt x="1055" y="2783"/>
                  </a:cubicBezTo>
                  <a:cubicBezTo>
                    <a:pt x="897" y="2707"/>
                    <a:pt x="776" y="2579"/>
                    <a:pt x="723" y="2413"/>
                  </a:cubicBezTo>
                  <a:lnTo>
                    <a:pt x="256" y="1050"/>
                  </a:lnTo>
                  <a:cubicBezTo>
                    <a:pt x="196" y="884"/>
                    <a:pt x="204" y="711"/>
                    <a:pt x="287" y="553"/>
                  </a:cubicBezTo>
                  <a:cubicBezTo>
                    <a:pt x="362" y="395"/>
                    <a:pt x="490" y="282"/>
                    <a:pt x="656" y="222"/>
                  </a:cubicBezTo>
                  <a:cubicBezTo>
                    <a:pt x="723" y="199"/>
                    <a:pt x="799" y="184"/>
                    <a:pt x="867" y="184"/>
                  </a:cubicBezTo>
                  <a:close/>
                  <a:moveTo>
                    <a:pt x="869" y="1"/>
                  </a:moveTo>
                  <a:cubicBezTo>
                    <a:pt x="777" y="1"/>
                    <a:pt x="685" y="16"/>
                    <a:pt x="595" y="48"/>
                  </a:cubicBezTo>
                  <a:cubicBezTo>
                    <a:pt x="384" y="116"/>
                    <a:pt x="211" y="267"/>
                    <a:pt x="113" y="470"/>
                  </a:cubicBezTo>
                  <a:cubicBezTo>
                    <a:pt x="15" y="673"/>
                    <a:pt x="0" y="899"/>
                    <a:pt x="76" y="1110"/>
                  </a:cubicBezTo>
                  <a:lnTo>
                    <a:pt x="543" y="2474"/>
                  </a:lnTo>
                  <a:cubicBezTo>
                    <a:pt x="618" y="2685"/>
                    <a:pt x="769" y="2858"/>
                    <a:pt x="972" y="2956"/>
                  </a:cubicBezTo>
                  <a:cubicBezTo>
                    <a:pt x="1085" y="3008"/>
                    <a:pt x="1213" y="3039"/>
                    <a:pt x="1334" y="3039"/>
                  </a:cubicBezTo>
                  <a:cubicBezTo>
                    <a:pt x="1431" y="3039"/>
                    <a:pt x="1522" y="3024"/>
                    <a:pt x="1612" y="2993"/>
                  </a:cubicBezTo>
                  <a:cubicBezTo>
                    <a:pt x="2049" y="2843"/>
                    <a:pt x="2283" y="2361"/>
                    <a:pt x="2132" y="1924"/>
                  </a:cubicBezTo>
                  <a:lnTo>
                    <a:pt x="1665" y="568"/>
                  </a:lnTo>
                  <a:cubicBezTo>
                    <a:pt x="1590" y="350"/>
                    <a:pt x="1439" y="184"/>
                    <a:pt x="1236" y="86"/>
                  </a:cubicBezTo>
                  <a:cubicBezTo>
                    <a:pt x="1119" y="30"/>
                    <a:pt x="994" y="1"/>
                    <a:pt x="86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28"/>
            <p:cNvSpPr/>
            <p:nvPr/>
          </p:nvSpPr>
          <p:spPr>
            <a:xfrm>
              <a:off x="3367750" y="1514925"/>
              <a:ext cx="29600" cy="40000"/>
            </a:xfrm>
            <a:custGeom>
              <a:avLst/>
              <a:gdLst/>
              <a:ahLst/>
              <a:cxnLst/>
              <a:rect l="l" t="t" r="r" b="b"/>
              <a:pathLst>
                <a:path w="1184" h="1600" extrusionOk="0">
                  <a:moveTo>
                    <a:pt x="454" y="0"/>
                  </a:moveTo>
                  <a:cubicBezTo>
                    <a:pt x="411" y="0"/>
                    <a:pt x="367" y="7"/>
                    <a:pt x="324" y="21"/>
                  </a:cubicBezTo>
                  <a:cubicBezTo>
                    <a:pt x="114" y="96"/>
                    <a:pt x="1" y="322"/>
                    <a:pt x="76" y="533"/>
                  </a:cubicBezTo>
                  <a:lnTo>
                    <a:pt x="219" y="940"/>
                  </a:lnTo>
                  <a:lnTo>
                    <a:pt x="347" y="1324"/>
                  </a:lnTo>
                  <a:cubicBezTo>
                    <a:pt x="408" y="1493"/>
                    <a:pt x="565" y="1599"/>
                    <a:pt x="735" y="1599"/>
                  </a:cubicBezTo>
                  <a:cubicBezTo>
                    <a:pt x="776" y="1599"/>
                    <a:pt x="818" y="1593"/>
                    <a:pt x="859" y="1580"/>
                  </a:cubicBezTo>
                  <a:cubicBezTo>
                    <a:pt x="1070" y="1504"/>
                    <a:pt x="1183" y="1278"/>
                    <a:pt x="1108" y="1068"/>
                  </a:cubicBezTo>
                  <a:lnTo>
                    <a:pt x="859" y="329"/>
                  </a:lnTo>
                  <a:lnTo>
                    <a:pt x="837" y="269"/>
                  </a:lnTo>
                  <a:cubicBezTo>
                    <a:pt x="777" y="101"/>
                    <a:pt x="621" y="0"/>
                    <a:pt x="45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28"/>
            <p:cNvSpPr/>
            <p:nvPr/>
          </p:nvSpPr>
          <p:spPr>
            <a:xfrm>
              <a:off x="3365125" y="1512550"/>
              <a:ext cx="34850" cy="44700"/>
            </a:xfrm>
            <a:custGeom>
              <a:avLst/>
              <a:gdLst/>
              <a:ahLst/>
              <a:cxnLst/>
              <a:rect l="l" t="t" r="r" b="b"/>
              <a:pathLst>
                <a:path w="1394" h="1788" extrusionOk="0">
                  <a:moveTo>
                    <a:pt x="558" y="191"/>
                  </a:moveTo>
                  <a:cubicBezTo>
                    <a:pt x="686" y="191"/>
                    <a:pt x="806" y="266"/>
                    <a:pt x="851" y="394"/>
                  </a:cubicBezTo>
                  <a:lnTo>
                    <a:pt x="1122" y="1193"/>
                  </a:lnTo>
                  <a:cubicBezTo>
                    <a:pt x="1183" y="1351"/>
                    <a:pt x="1092" y="1524"/>
                    <a:pt x="934" y="1584"/>
                  </a:cubicBezTo>
                  <a:cubicBezTo>
                    <a:pt x="902" y="1595"/>
                    <a:pt x="869" y="1600"/>
                    <a:pt x="837" y="1600"/>
                  </a:cubicBezTo>
                  <a:cubicBezTo>
                    <a:pt x="710" y="1600"/>
                    <a:pt x="591" y="1521"/>
                    <a:pt x="542" y="1389"/>
                  </a:cubicBezTo>
                  <a:lnTo>
                    <a:pt x="271" y="598"/>
                  </a:lnTo>
                  <a:cubicBezTo>
                    <a:pt x="219" y="439"/>
                    <a:pt x="301" y="259"/>
                    <a:pt x="460" y="206"/>
                  </a:cubicBezTo>
                  <a:cubicBezTo>
                    <a:pt x="497" y="198"/>
                    <a:pt x="527" y="191"/>
                    <a:pt x="558" y="191"/>
                  </a:cubicBezTo>
                  <a:close/>
                  <a:moveTo>
                    <a:pt x="554" y="1"/>
                  </a:moveTo>
                  <a:cubicBezTo>
                    <a:pt x="502" y="1"/>
                    <a:pt x="450" y="9"/>
                    <a:pt x="399" y="25"/>
                  </a:cubicBezTo>
                  <a:cubicBezTo>
                    <a:pt x="143" y="116"/>
                    <a:pt x="0" y="402"/>
                    <a:pt x="91" y="658"/>
                  </a:cubicBezTo>
                  <a:lnTo>
                    <a:pt x="369" y="1456"/>
                  </a:lnTo>
                  <a:cubicBezTo>
                    <a:pt x="437" y="1660"/>
                    <a:pt x="633" y="1788"/>
                    <a:pt x="836" y="1788"/>
                  </a:cubicBezTo>
                  <a:cubicBezTo>
                    <a:pt x="889" y="1788"/>
                    <a:pt x="942" y="1780"/>
                    <a:pt x="994" y="1758"/>
                  </a:cubicBezTo>
                  <a:cubicBezTo>
                    <a:pt x="1258" y="1667"/>
                    <a:pt x="1394" y="1389"/>
                    <a:pt x="1303" y="1132"/>
                  </a:cubicBezTo>
                  <a:lnTo>
                    <a:pt x="1032" y="334"/>
                  </a:lnTo>
                  <a:cubicBezTo>
                    <a:pt x="960" y="129"/>
                    <a:pt x="761" y="1"/>
                    <a:pt x="5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28"/>
            <p:cNvSpPr/>
            <p:nvPr/>
          </p:nvSpPr>
          <p:spPr>
            <a:xfrm>
              <a:off x="3315225" y="1514200"/>
              <a:ext cx="53675" cy="71400"/>
            </a:xfrm>
            <a:custGeom>
              <a:avLst/>
              <a:gdLst/>
              <a:ahLst/>
              <a:cxnLst/>
              <a:rect l="l" t="t" r="r" b="b"/>
              <a:pathLst>
                <a:path w="2147" h="2856" extrusionOk="0">
                  <a:moveTo>
                    <a:pt x="836" y="1"/>
                  </a:moveTo>
                  <a:cubicBezTo>
                    <a:pt x="756" y="1"/>
                    <a:pt x="674" y="14"/>
                    <a:pt x="595" y="42"/>
                  </a:cubicBezTo>
                  <a:cubicBezTo>
                    <a:pt x="203" y="178"/>
                    <a:pt x="0" y="599"/>
                    <a:pt x="128" y="991"/>
                  </a:cubicBezTo>
                  <a:lnTo>
                    <a:pt x="603" y="2354"/>
                  </a:lnTo>
                  <a:cubicBezTo>
                    <a:pt x="710" y="2659"/>
                    <a:pt x="998" y="2855"/>
                    <a:pt x="1308" y="2855"/>
                  </a:cubicBezTo>
                  <a:cubicBezTo>
                    <a:pt x="1389" y="2855"/>
                    <a:pt x="1471" y="2842"/>
                    <a:pt x="1552" y="2814"/>
                  </a:cubicBezTo>
                  <a:cubicBezTo>
                    <a:pt x="1936" y="2678"/>
                    <a:pt x="2147" y="2257"/>
                    <a:pt x="2011" y="1865"/>
                  </a:cubicBezTo>
                  <a:lnTo>
                    <a:pt x="1544" y="502"/>
                  </a:lnTo>
                  <a:cubicBezTo>
                    <a:pt x="1437" y="197"/>
                    <a:pt x="1144" y="1"/>
                    <a:pt x="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28"/>
            <p:cNvSpPr/>
            <p:nvPr/>
          </p:nvSpPr>
          <p:spPr>
            <a:xfrm>
              <a:off x="3314450" y="1511950"/>
              <a:ext cx="55025" cy="76000"/>
            </a:xfrm>
            <a:custGeom>
              <a:avLst/>
              <a:gdLst/>
              <a:ahLst/>
              <a:cxnLst/>
              <a:rect l="l" t="t" r="r" b="b"/>
              <a:pathLst>
                <a:path w="2201" h="3040" extrusionOk="0">
                  <a:moveTo>
                    <a:pt x="867" y="185"/>
                  </a:moveTo>
                  <a:cubicBezTo>
                    <a:pt x="965" y="185"/>
                    <a:pt x="1063" y="207"/>
                    <a:pt x="1153" y="253"/>
                  </a:cubicBezTo>
                  <a:cubicBezTo>
                    <a:pt x="1312" y="328"/>
                    <a:pt x="1425" y="463"/>
                    <a:pt x="1485" y="629"/>
                  </a:cubicBezTo>
                  <a:lnTo>
                    <a:pt x="1952" y="1985"/>
                  </a:lnTo>
                  <a:cubicBezTo>
                    <a:pt x="2012" y="2151"/>
                    <a:pt x="1997" y="2324"/>
                    <a:pt x="1922" y="2482"/>
                  </a:cubicBezTo>
                  <a:cubicBezTo>
                    <a:pt x="1846" y="2640"/>
                    <a:pt x="1711" y="2761"/>
                    <a:pt x="1553" y="2814"/>
                  </a:cubicBezTo>
                  <a:cubicBezTo>
                    <a:pt x="1483" y="2839"/>
                    <a:pt x="1412" y="2851"/>
                    <a:pt x="1340" y="2851"/>
                  </a:cubicBezTo>
                  <a:cubicBezTo>
                    <a:pt x="1240" y="2851"/>
                    <a:pt x="1140" y="2827"/>
                    <a:pt x="1048" y="2783"/>
                  </a:cubicBezTo>
                  <a:cubicBezTo>
                    <a:pt x="897" y="2708"/>
                    <a:pt x="777" y="2572"/>
                    <a:pt x="724" y="2414"/>
                  </a:cubicBezTo>
                  <a:lnTo>
                    <a:pt x="250" y="1051"/>
                  </a:lnTo>
                  <a:cubicBezTo>
                    <a:pt x="197" y="885"/>
                    <a:pt x="204" y="712"/>
                    <a:pt x="280" y="554"/>
                  </a:cubicBezTo>
                  <a:cubicBezTo>
                    <a:pt x="355" y="396"/>
                    <a:pt x="491" y="283"/>
                    <a:pt x="656" y="222"/>
                  </a:cubicBezTo>
                  <a:cubicBezTo>
                    <a:pt x="724" y="200"/>
                    <a:pt x="799" y="185"/>
                    <a:pt x="867" y="185"/>
                  </a:cubicBezTo>
                  <a:close/>
                  <a:moveTo>
                    <a:pt x="860" y="0"/>
                  </a:moveTo>
                  <a:cubicBezTo>
                    <a:pt x="771" y="0"/>
                    <a:pt x="682" y="14"/>
                    <a:pt x="596" y="42"/>
                  </a:cubicBezTo>
                  <a:cubicBezTo>
                    <a:pt x="385" y="117"/>
                    <a:pt x="212" y="268"/>
                    <a:pt x="114" y="471"/>
                  </a:cubicBezTo>
                  <a:cubicBezTo>
                    <a:pt x="16" y="674"/>
                    <a:pt x="1" y="900"/>
                    <a:pt x="76" y="1111"/>
                  </a:cubicBezTo>
                  <a:lnTo>
                    <a:pt x="543" y="2475"/>
                  </a:lnTo>
                  <a:cubicBezTo>
                    <a:pt x="619" y="2685"/>
                    <a:pt x="769" y="2859"/>
                    <a:pt x="973" y="2957"/>
                  </a:cubicBezTo>
                  <a:cubicBezTo>
                    <a:pt x="1086" y="3009"/>
                    <a:pt x="1214" y="3039"/>
                    <a:pt x="1334" y="3039"/>
                  </a:cubicBezTo>
                  <a:cubicBezTo>
                    <a:pt x="1432" y="3039"/>
                    <a:pt x="1522" y="3024"/>
                    <a:pt x="1613" y="2994"/>
                  </a:cubicBezTo>
                  <a:cubicBezTo>
                    <a:pt x="1824" y="2919"/>
                    <a:pt x="1997" y="2768"/>
                    <a:pt x="2095" y="2565"/>
                  </a:cubicBezTo>
                  <a:cubicBezTo>
                    <a:pt x="2193" y="2362"/>
                    <a:pt x="2200" y="2136"/>
                    <a:pt x="2133" y="1925"/>
                  </a:cubicBezTo>
                  <a:lnTo>
                    <a:pt x="1658" y="561"/>
                  </a:lnTo>
                  <a:cubicBezTo>
                    <a:pt x="1590" y="351"/>
                    <a:pt x="1440" y="185"/>
                    <a:pt x="1236" y="87"/>
                  </a:cubicBezTo>
                  <a:cubicBezTo>
                    <a:pt x="1116" y="29"/>
                    <a:pt x="988" y="0"/>
                    <a:pt x="86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28"/>
            <p:cNvSpPr/>
            <p:nvPr/>
          </p:nvSpPr>
          <p:spPr>
            <a:xfrm>
              <a:off x="3318800" y="1531800"/>
              <a:ext cx="29575" cy="39975"/>
            </a:xfrm>
            <a:custGeom>
              <a:avLst/>
              <a:gdLst/>
              <a:ahLst/>
              <a:cxnLst/>
              <a:rect l="l" t="t" r="r" b="b"/>
              <a:pathLst>
                <a:path w="1183" h="1599" extrusionOk="0">
                  <a:moveTo>
                    <a:pt x="458" y="0"/>
                  </a:moveTo>
                  <a:cubicBezTo>
                    <a:pt x="414" y="0"/>
                    <a:pt x="369" y="8"/>
                    <a:pt x="324" y="23"/>
                  </a:cubicBezTo>
                  <a:cubicBezTo>
                    <a:pt x="113" y="99"/>
                    <a:pt x="0" y="325"/>
                    <a:pt x="76" y="536"/>
                  </a:cubicBezTo>
                  <a:lnTo>
                    <a:pt x="204" y="920"/>
                  </a:lnTo>
                  <a:lnTo>
                    <a:pt x="211" y="927"/>
                  </a:lnTo>
                  <a:lnTo>
                    <a:pt x="219" y="942"/>
                  </a:lnTo>
                  <a:lnTo>
                    <a:pt x="347" y="1327"/>
                  </a:lnTo>
                  <a:cubicBezTo>
                    <a:pt x="406" y="1493"/>
                    <a:pt x="559" y="1599"/>
                    <a:pt x="725" y="1599"/>
                  </a:cubicBezTo>
                  <a:cubicBezTo>
                    <a:pt x="769" y="1599"/>
                    <a:pt x="814" y="1591"/>
                    <a:pt x="859" y="1575"/>
                  </a:cubicBezTo>
                  <a:cubicBezTo>
                    <a:pt x="1070" y="1507"/>
                    <a:pt x="1183" y="1274"/>
                    <a:pt x="1107" y="1063"/>
                  </a:cubicBezTo>
                  <a:lnTo>
                    <a:pt x="1085" y="1003"/>
                  </a:lnTo>
                  <a:lnTo>
                    <a:pt x="957" y="634"/>
                  </a:lnTo>
                  <a:lnTo>
                    <a:pt x="851" y="332"/>
                  </a:lnTo>
                  <a:lnTo>
                    <a:pt x="836" y="272"/>
                  </a:lnTo>
                  <a:cubicBezTo>
                    <a:pt x="777" y="106"/>
                    <a:pt x="624" y="0"/>
                    <a:pt x="45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28"/>
            <p:cNvSpPr/>
            <p:nvPr/>
          </p:nvSpPr>
          <p:spPr>
            <a:xfrm>
              <a:off x="3316150" y="1529525"/>
              <a:ext cx="34875" cy="44675"/>
            </a:xfrm>
            <a:custGeom>
              <a:avLst/>
              <a:gdLst/>
              <a:ahLst/>
              <a:cxnLst/>
              <a:rect l="l" t="t" r="r" b="b"/>
              <a:pathLst>
                <a:path w="1395" h="1787" extrusionOk="0">
                  <a:moveTo>
                    <a:pt x="558" y="190"/>
                  </a:moveTo>
                  <a:cubicBezTo>
                    <a:pt x="603" y="190"/>
                    <a:pt x="649" y="197"/>
                    <a:pt x="694" y="220"/>
                  </a:cubicBezTo>
                  <a:cubicBezTo>
                    <a:pt x="769" y="258"/>
                    <a:pt x="822" y="318"/>
                    <a:pt x="852" y="393"/>
                  </a:cubicBezTo>
                  <a:lnTo>
                    <a:pt x="1123" y="1192"/>
                  </a:lnTo>
                  <a:cubicBezTo>
                    <a:pt x="1183" y="1350"/>
                    <a:pt x="1093" y="1523"/>
                    <a:pt x="935" y="1576"/>
                  </a:cubicBezTo>
                  <a:cubicBezTo>
                    <a:pt x="902" y="1589"/>
                    <a:pt x="867" y="1595"/>
                    <a:pt x="833" y="1595"/>
                  </a:cubicBezTo>
                  <a:cubicBezTo>
                    <a:pt x="788" y="1595"/>
                    <a:pt x="744" y="1585"/>
                    <a:pt x="701" y="1568"/>
                  </a:cubicBezTo>
                  <a:cubicBezTo>
                    <a:pt x="626" y="1531"/>
                    <a:pt x="573" y="1470"/>
                    <a:pt x="543" y="1387"/>
                  </a:cubicBezTo>
                  <a:lnTo>
                    <a:pt x="272" y="597"/>
                  </a:lnTo>
                  <a:cubicBezTo>
                    <a:pt x="212" y="438"/>
                    <a:pt x="302" y="258"/>
                    <a:pt x="460" y="205"/>
                  </a:cubicBezTo>
                  <a:cubicBezTo>
                    <a:pt x="490" y="190"/>
                    <a:pt x="528" y="190"/>
                    <a:pt x="558" y="190"/>
                  </a:cubicBezTo>
                  <a:close/>
                  <a:moveTo>
                    <a:pt x="556" y="1"/>
                  </a:moveTo>
                  <a:cubicBezTo>
                    <a:pt x="503" y="1"/>
                    <a:pt x="450" y="8"/>
                    <a:pt x="400" y="24"/>
                  </a:cubicBezTo>
                  <a:cubicBezTo>
                    <a:pt x="136" y="114"/>
                    <a:pt x="1" y="401"/>
                    <a:pt x="91" y="657"/>
                  </a:cubicBezTo>
                  <a:lnTo>
                    <a:pt x="362" y="1448"/>
                  </a:lnTo>
                  <a:cubicBezTo>
                    <a:pt x="407" y="1576"/>
                    <a:pt x="498" y="1674"/>
                    <a:pt x="618" y="1734"/>
                  </a:cubicBezTo>
                  <a:cubicBezTo>
                    <a:pt x="686" y="1772"/>
                    <a:pt x="762" y="1787"/>
                    <a:pt x="837" y="1787"/>
                  </a:cubicBezTo>
                  <a:cubicBezTo>
                    <a:pt x="890" y="1787"/>
                    <a:pt x="942" y="1779"/>
                    <a:pt x="995" y="1757"/>
                  </a:cubicBezTo>
                  <a:cubicBezTo>
                    <a:pt x="1251" y="1666"/>
                    <a:pt x="1394" y="1387"/>
                    <a:pt x="1304" y="1124"/>
                  </a:cubicBezTo>
                  <a:lnTo>
                    <a:pt x="1025" y="333"/>
                  </a:lnTo>
                  <a:cubicBezTo>
                    <a:pt x="987" y="205"/>
                    <a:pt x="897" y="107"/>
                    <a:pt x="777" y="47"/>
                  </a:cubicBezTo>
                  <a:cubicBezTo>
                    <a:pt x="706" y="16"/>
                    <a:pt x="631" y="1"/>
                    <a:pt x="55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28"/>
            <p:cNvSpPr/>
            <p:nvPr/>
          </p:nvSpPr>
          <p:spPr>
            <a:xfrm>
              <a:off x="3373400" y="1577550"/>
              <a:ext cx="13950" cy="7925"/>
            </a:xfrm>
            <a:custGeom>
              <a:avLst/>
              <a:gdLst/>
              <a:ahLst/>
              <a:cxnLst/>
              <a:rect l="l" t="t" r="r" b="b"/>
              <a:pathLst>
                <a:path w="558" h="317" extrusionOk="0">
                  <a:moveTo>
                    <a:pt x="373" y="0"/>
                  </a:moveTo>
                  <a:cubicBezTo>
                    <a:pt x="330" y="0"/>
                    <a:pt x="282" y="8"/>
                    <a:pt x="234" y="24"/>
                  </a:cubicBezTo>
                  <a:cubicBezTo>
                    <a:pt x="91" y="77"/>
                    <a:pt x="1" y="174"/>
                    <a:pt x="23" y="242"/>
                  </a:cubicBezTo>
                  <a:cubicBezTo>
                    <a:pt x="37" y="290"/>
                    <a:pt x="96" y="316"/>
                    <a:pt x="174" y="316"/>
                  </a:cubicBezTo>
                  <a:cubicBezTo>
                    <a:pt x="219" y="316"/>
                    <a:pt x="271" y="307"/>
                    <a:pt x="324" y="287"/>
                  </a:cubicBezTo>
                  <a:cubicBezTo>
                    <a:pt x="460" y="242"/>
                    <a:pt x="558" y="144"/>
                    <a:pt x="528" y="69"/>
                  </a:cubicBezTo>
                  <a:cubicBezTo>
                    <a:pt x="513" y="25"/>
                    <a:pt x="452" y="0"/>
                    <a:pt x="373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28"/>
            <p:cNvSpPr/>
            <p:nvPr/>
          </p:nvSpPr>
          <p:spPr>
            <a:xfrm>
              <a:off x="3370575" y="1575250"/>
              <a:ext cx="19425" cy="12500"/>
            </a:xfrm>
            <a:custGeom>
              <a:avLst/>
              <a:gdLst/>
              <a:ahLst/>
              <a:cxnLst/>
              <a:rect l="l" t="t" r="r" b="b"/>
              <a:pathLst>
                <a:path w="777" h="500" extrusionOk="0">
                  <a:moveTo>
                    <a:pt x="496" y="184"/>
                  </a:moveTo>
                  <a:cubicBezTo>
                    <a:pt x="521" y="184"/>
                    <a:pt x="540" y="188"/>
                    <a:pt x="550" y="191"/>
                  </a:cubicBezTo>
                  <a:cubicBezTo>
                    <a:pt x="535" y="221"/>
                    <a:pt x="490" y="259"/>
                    <a:pt x="407" y="289"/>
                  </a:cubicBezTo>
                  <a:cubicBezTo>
                    <a:pt x="357" y="306"/>
                    <a:pt x="317" y="311"/>
                    <a:pt x="286" y="311"/>
                  </a:cubicBezTo>
                  <a:cubicBezTo>
                    <a:pt x="262" y="311"/>
                    <a:pt x="244" y="307"/>
                    <a:pt x="234" y="304"/>
                  </a:cubicBezTo>
                  <a:cubicBezTo>
                    <a:pt x="242" y="282"/>
                    <a:pt x="294" y="236"/>
                    <a:pt x="377" y="206"/>
                  </a:cubicBezTo>
                  <a:cubicBezTo>
                    <a:pt x="423" y="190"/>
                    <a:pt x="464" y="184"/>
                    <a:pt x="496" y="184"/>
                  </a:cubicBezTo>
                  <a:close/>
                  <a:moveTo>
                    <a:pt x="499" y="0"/>
                  </a:moveTo>
                  <a:cubicBezTo>
                    <a:pt x="441" y="0"/>
                    <a:pt x="374" y="10"/>
                    <a:pt x="317" y="33"/>
                  </a:cubicBezTo>
                  <a:cubicBezTo>
                    <a:pt x="121" y="101"/>
                    <a:pt x="1" y="244"/>
                    <a:pt x="46" y="364"/>
                  </a:cubicBezTo>
                  <a:cubicBezTo>
                    <a:pt x="68" y="440"/>
                    <a:pt x="136" y="485"/>
                    <a:pt x="227" y="500"/>
                  </a:cubicBezTo>
                  <a:lnTo>
                    <a:pt x="287" y="500"/>
                  </a:lnTo>
                  <a:cubicBezTo>
                    <a:pt x="340" y="500"/>
                    <a:pt x="407" y="492"/>
                    <a:pt x="468" y="470"/>
                  </a:cubicBezTo>
                  <a:cubicBezTo>
                    <a:pt x="663" y="402"/>
                    <a:pt x="776" y="259"/>
                    <a:pt x="731" y="131"/>
                  </a:cubicBezTo>
                  <a:cubicBezTo>
                    <a:pt x="709" y="63"/>
                    <a:pt x="641" y="18"/>
                    <a:pt x="550" y="3"/>
                  </a:cubicBezTo>
                  <a:cubicBezTo>
                    <a:pt x="534" y="1"/>
                    <a:pt x="517" y="0"/>
                    <a:pt x="49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28"/>
            <p:cNvSpPr/>
            <p:nvPr/>
          </p:nvSpPr>
          <p:spPr>
            <a:xfrm>
              <a:off x="3418775" y="1543725"/>
              <a:ext cx="51075" cy="30275"/>
            </a:xfrm>
            <a:custGeom>
              <a:avLst/>
              <a:gdLst/>
              <a:ahLst/>
              <a:cxnLst/>
              <a:rect l="l" t="t" r="r" b="b"/>
              <a:pathLst>
                <a:path w="2043" h="1211" extrusionOk="0">
                  <a:moveTo>
                    <a:pt x="1349" y="1"/>
                  </a:moveTo>
                  <a:cubicBezTo>
                    <a:pt x="1192" y="1"/>
                    <a:pt x="1019" y="29"/>
                    <a:pt x="844" y="89"/>
                  </a:cubicBezTo>
                  <a:cubicBezTo>
                    <a:pt x="332" y="270"/>
                    <a:pt x="1" y="639"/>
                    <a:pt x="99" y="925"/>
                  </a:cubicBezTo>
                  <a:cubicBezTo>
                    <a:pt x="162" y="1111"/>
                    <a:pt x="391" y="1211"/>
                    <a:pt x="684" y="1211"/>
                  </a:cubicBezTo>
                  <a:cubicBezTo>
                    <a:pt x="842" y="1211"/>
                    <a:pt x="1019" y="1182"/>
                    <a:pt x="1198" y="1121"/>
                  </a:cubicBezTo>
                  <a:cubicBezTo>
                    <a:pt x="1711" y="947"/>
                    <a:pt x="2042" y="571"/>
                    <a:pt x="1944" y="285"/>
                  </a:cubicBezTo>
                  <a:cubicBezTo>
                    <a:pt x="1880" y="102"/>
                    <a:pt x="1645" y="1"/>
                    <a:pt x="1349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28"/>
            <p:cNvSpPr/>
            <p:nvPr/>
          </p:nvSpPr>
          <p:spPr>
            <a:xfrm>
              <a:off x="3415950" y="1541275"/>
              <a:ext cx="56525" cy="35200"/>
            </a:xfrm>
            <a:custGeom>
              <a:avLst/>
              <a:gdLst/>
              <a:ahLst/>
              <a:cxnLst/>
              <a:rect l="l" t="t" r="r" b="b"/>
              <a:pathLst>
                <a:path w="2261" h="1408" extrusionOk="0">
                  <a:moveTo>
                    <a:pt x="1470" y="194"/>
                  </a:moveTo>
                  <a:cubicBezTo>
                    <a:pt x="1718" y="194"/>
                    <a:pt x="1914" y="270"/>
                    <a:pt x="1967" y="413"/>
                  </a:cubicBezTo>
                  <a:cubicBezTo>
                    <a:pt x="2050" y="646"/>
                    <a:pt x="1733" y="970"/>
                    <a:pt x="1281" y="1128"/>
                  </a:cubicBezTo>
                  <a:cubicBezTo>
                    <a:pt x="1113" y="1188"/>
                    <a:pt x="945" y="1216"/>
                    <a:pt x="794" y="1216"/>
                  </a:cubicBezTo>
                  <a:cubicBezTo>
                    <a:pt x="735" y="1216"/>
                    <a:pt x="679" y="1212"/>
                    <a:pt x="626" y="1204"/>
                  </a:cubicBezTo>
                  <a:cubicBezTo>
                    <a:pt x="453" y="1166"/>
                    <a:pt x="332" y="1098"/>
                    <a:pt x="302" y="993"/>
                  </a:cubicBezTo>
                  <a:cubicBezTo>
                    <a:pt x="219" y="759"/>
                    <a:pt x="536" y="435"/>
                    <a:pt x="988" y="277"/>
                  </a:cubicBezTo>
                  <a:cubicBezTo>
                    <a:pt x="1153" y="217"/>
                    <a:pt x="1319" y="194"/>
                    <a:pt x="1470" y="194"/>
                  </a:cubicBezTo>
                  <a:close/>
                  <a:moveTo>
                    <a:pt x="1466" y="0"/>
                  </a:moveTo>
                  <a:cubicBezTo>
                    <a:pt x="1299" y="0"/>
                    <a:pt x="1115" y="31"/>
                    <a:pt x="927" y="96"/>
                  </a:cubicBezTo>
                  <a:cubicBezTo>
                    <a:pt x="355" y="292"/>
                    <a:pt x="1" y="714"/>
                    <a:pt x="121" y="1053"/>
                  </a:cubicBezTo>
                  <a:cubicBezTo>
                    <a:pt x="182" y="1226"/>
                    <a:pt x="347" y="1339"/>
                    <a:pt x="588" y="1384"/>
                  </a:cubicBezTo>
                  <a:cubicBezTo>
                    <a:pt x="656" y="1399"/>
                    <a:pt x="724" y="1407"/>
                    <a:pt x="799" y="1407"/>
                  </a:cubicBezTo>
                  <a:cubicBezTo>
                    <a:pt x="972" y="1407"/>
                    <a:pt x="1161" y="1369"/>
                    <a:pt x="1342" y="1309"/>
                  </a:cubicBezTo>
                  <a:cubicBezTo>
                    <a:pt x="1906" y="1113"/>
                    <a:pt x="2260" y="691"/>
                    <a:pt x="2148" y="353"/>
                  </a:cubicBezTo>
                  <a:cubicBezTo>
                    <a:pt x="2067" y="126"/>
                    <a:pt x="1802" y="0"/>
                    <a:pt x="146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28"/>
            <p:cNvSpPr/>
            <p:nvPr/>
          </p:nvSpPr>
          <p:spPr>
            <a:xfrm>
              <a:off x="3290550" y="1587975"/>
              <a:ext cx="51050" cy="30275"/>
            </a:xfrm>
            <a:custGeom>
              <a:avLst/>
              <a:gdLst/>
              <a:ahLst/>
              <a:cxnLst/>
              <a:rect l="l" t="t" r="r" b="b"/>
              <a:pathLst>
                <a:path w="2042" h="1211" extrusionOk="0">
                  <a:moveTo>
                    <a:pt x="1348" y="1"/>
                  </a:moveTo>
                  <a:cubicBezTo>
                    <a:pt x="1192" y="1"/>
                    <a:pt x="1018" y="29"/>
                    <a:pt x="844" y="89"/>
                  </a:cubicBezTo>
                  <a:cubicBezTo>
                    <a:pt x="332" y="270"/>
                    <a:pt x="0" y="639"/>
                    <a:pt x="98" y="925"/>
                  </a:cubicBezTo>
                  <a:cubicBezTo>
                    <a:pt x="162" y="1111"/>
                    <a:pt x="390" y="1211"/>
                    <a:pt x="683" y="1211"/>
                  </a:cubicBezTo>
                  <a:cubicBezTo>
                    <a:pt x="841" y="1211"/>
                    <a:pt x="1018" y="1182"/>
                    <a:pt x="1198" y="1121"/>
                  </a:cubicBezTo>
                  <a:cubicBezTo>
                    <a:pt x="1703" y="948"/>
                    <a:pt x="2042" y="571"/>
                    <a:pt x="1944" y="285"/>
                  </a:cubicBezTo>
                  <a:cubicBezTo>
                    <a:pt x="1880" y="102"/>
                    <a:pt x="1645" y="1"/>
                    <a:pt x="1348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28"/>
            <p:cNvSpPr/>
            <p:nvPr/>
          </p:nvSpPr>
          <p:spPr>
            <a:xfrm>
              <a:off x="3287725" y="1585650"/>
              <a:ext cx="56525" cy="35075"/>
            </a:xfrm>
            <a:custGeom>
              <a:avLst/>
              <a:gdLst/>
              <a:ahLst/>
              <a:cxnLst/>
              <a:rect l="l" t="t" r="r" b="b"/>
              <a:pathLst>
                <a:path w="2261" h="1403" extrusionOk="0">
                  <a:moveTo>
                    <a:pt x="1462" y="188"/>
                  </a:moveTo>
                  <a:cubicBezTo>
                    <a:pt x="1525" y="188"/>
                    <a:pt x="1585" y="193"/>
                    <a:pt x="1642" y="204"/>
                  </a:cubicBezTo>
                  <a:cubicBezTo>
                    <a:pt x="1816" y="235"/>
                    <a:pt x="1929" y="310"/>
                    <a:pt x="1966" y="408"/>
                  </a:cubicBezTo>
                  <a:cubicBezTo>
                    <a:pt x="2049" y="641"/>
                    <a:pt x="1733" y="965"/>
                    <a:pt x="1281" y="1123"/>
                  </a:cubicBezTo>
                  <a:cubicBezTo>
                    <a:pt x="1111" y="1183"/>
                    <a:pt x="940" y="1212"/>
                    <a:pt x="790" y="1212"/>
                  </a:cubicBezTo>
                  <a:cubicBezTo>
                    <a:pt x="541" y="1212"/>
                    <a:pt x="346" y="1133"/>
                    <a:pt x="294" y="988"/>
                  </a:cubicBezTo>
                  <a:cubicBezTo>
                    <a:pt x="219" y="754"/>
                    <a:pt x="535" y="430"/>
                    <a:pt x="987" y="272"/>
                  </a:cubicBezTo>
                  <a:cubicBezTo>
                    <a:pt x="1147" y="219"/>
                    <a:pt x="1311" y="188"/>
                    <a:pt x="1462" y="188"/>
                  </a:cubicBezTo>
                  <a:close/>
                  <a:moveTo>
                    <a:pt x="1473" y="0"/>
                  </a:moveTo>
                  <a:cubicBezTo>
                    <a:pt x="1300" y="0"/>
                    <a:pt x="1109" y="32"/>
                    <a:pt x="927" y="91"/>
                  </a:cubicBezTo>
                  <a:cubicBezTo>
                    <a:pt x="354" y="295"/>
                    <a:pt x="0" y="709"/>
                    <a:pt x="121" y="1048"/>
                  </a:cubicBezTo>
                  <a:cubicBezTo>
                    <a:pt x="196" y="1274"/>
                    <a:pt x="460" y="1402"/>
                    <a:pt x="799" y="1402"/>
                  </a:cubicBezTo>
                  <a:cubicBezTo>
                    <a:pt x="965" y="1402"/>
                    <a:pt x="1153" y="1364"/>
                    <a:pt x="1341" y="1304"/>
                  </a:cubicBezTo>
                  <a:cubicBezTo>
                    <a:pt x="1906" y="1108"/>
                    <a:pt x="2260" y="687"/>
                    <a:pt x="2147" y="348"/>
                  </a:cubicBezTo>
                  <a:cubicBezTo>
                    <a:pt x="2087" y="182"/>
                    <a:pt x="1921" y="61"/>
                    <a:pt x="1673" y="16"/>
                  </a:cubicBezTo>
                  <a:cubicBezTo>
                    <a:pt x="1610" y="5"/>
                    <a:pt x="1543" y="0"/>
                    <a:pt x="147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28"/>
            <p:cNvSpPr/>
            <p:nvPr/>
          </p:nvSpPr>
          <p:spPr>
            <a:xfrm>
              <a:off x="3301275" y="1597700"/>
              <a:ext cx="12450" cy="7400"/>
            </a:xfrm>
            <a:custGeom>
              <a:avLst/>
              <a:gdLst/>
              <a:ahLst/>
              <a:cxnLst/>
              <a:rect l="l" t="t" r="r" b="b"/>
              <a:pathLst>
                <a:path w="498" h="296" extrusionOk="0">
                  <a:moveTo>
                    <a:pt x="333" y="0"/>
                  </a:moveTo>
                  <a:cubicBezTo>
                    <a:pt x="294" y="0"/>
                    <a:pt x="249" y="8"/>
                    <a:pt x="204" y="24"/>
                  </a:cubicBezTo>
                  <a:cubicBezTo>
                    <a:pt x="84" y="61"/>
                    <a:pt x="1" y="152"/>
                    <a:pt x="23" y="227"/>
                  </a:cubicBezTo>
                  <a:cubicBezTo>
                    <a:pt x="38" y="271"/>
                    <a:pt x="93" y="296"/>
                    <a:pt x="165" y="296"/>
                  </a:cubicBezTo>
                  <a:cubicBezTo>
                    <a:pt x="205" y="296"/>
                    <a:pt x="249" y="288"/>
                    <a:pt x="294" y="272"/>
                  </a:cubicBezTo>
                  <a:cubicBezTo>
                    <a:pt x="415" y="227"/>
                    <a:pt x="498" y="137"/>
                    <a:pt x="475" y="69"/>
                  </a:cubicBezTo>
                  <a:cubicBezTo>
                    <a:pt x="461" y="25"/>
                    <a:pt x="405" y="0"/>
                    <a:pt x="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28"/>
            <p:cNvSpPr/>
            <p:nvPr/>
          </p:nvSpPr>
          <p:spPr>
            <a:xfrm>
              <a:off x="3426125" y="1556650"/>
              <a:ext cx="12450" cy="7400"/>
            </a:xfrm>
            <a:custGeom>
              <a:avLst/>
              <a:gdLst/>
              <a:ahLst/>
              <a:cxnLst/>
              <a:rect l="l" t="t" r="r" b="b"/>
              <a:pathLst>
                <a:path w="498" h="296" extrusionOk="0">
                  <a:moveTo>
                    <a:pt x="335" y="0"/>
                  </a:moveTo>
                  <a:cubicBezTo>
                    <a:pt x="297" y="0"/>
                    <a:pt x="254" y="8"/>
                    <a:pt x="211" y="24"/>
                  </a:cubicBezTo>
                  <a:cubicBezTo>
                    <a:pt x="83" y="69"/>
                    <a:pt x="1" y="159"/>
                    <a:pt x="31" y="227"/>
                  </a:cubicBezTo>
                  <a:cubicBezTo>
                    <a:pt x="45" y="271"/>
                    <a:pt x="101" y="296"/>
                    <a:pt x="171" y="296"/>
                  </a:cubicBezTo>
                  <a:cubicBezTo>
                    <a:pt x="209" y="296"/>
                    <a:pt x="252" y="288"/>
                    <a:pt x="294" y="272"/>
                  </a:cubicBezTo>
                  <a:cubicBezTo>
                    <a:pt x="422" y="235"/>
                    <a:pt x="498" y="144"/>
                    <a:pt x="475" y="69"/>
                  </a:cubicBezTo>
                  <a:cubicBezTo>
                    <a:pt x="461" y="25"/>
                    <a:pt x="405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28"/>
            <p:cNvSpPr/>
            <p:nvPr/>
          </p:nvSpPr>
          <p:spPr>
            <a:xfrm>
              <a:off x="3349475" y="1576825"/>
              <a:ext cx="71225" cy="39300"/>
            </a:xfrm>
            <a:custGeom>
              <a:avLst/>
              <a:gdLst/>
              <a:ahLst/>
              <a:cxnLst/>
              <a:rect l="l" t="t" r="r" b="b"/>
              <a:pathLst>
                <a:path w="2849" h="1572" extrusionOk="0">
                  <a:moveTo>
                    <a:pt x="2394" y="1"/>
                  </a:moveTo>
                  <a:cubicBezTo>
                    <a:pt x="2268" y="1"/>
                    <a:pt x="2145" y="61"/>
                    <a:pt x="2065" y="173"/>
                  </a:cubicBezTo>
                  <a:cubicBezTo>
                    <a:pt x="1974" y="316"/>
                    <a:pt x="1861" y="437"/>
                    <a:pt x="1748" y="527"/>
                  </a:cubicBezTo>
                  <a:cubicBezTo>
                    <a:pt x="1718" y="550"/>
                    <a:pt x="1688" y="573"/>
                    <a:pt x="1658" y="595"/>
                  </a:cubicBezTo>
                  <a:cubicBezTo>
                    <a:pt x="1475" y="704"/>
                    <a:pt x="1276" y="760"/>
                    <a:pt x="1061" y="760"/>
                  </a:cubicBezTo>
                  <a:cubicBezTo>
                    <a:pt x="905" y="760"/>
                    <a:pt x="740" y="731"/>
                    <a:pt x="566" y="670"/>
                  </a:cubicBezTo>
                  <a:cubicBezTo>
                    <a:pt x="526" y="657"/>
                    <a:pt x="485" y="651"/>
                    <a:pt x="444" y="651"/>
                  </a:cubicBezTo>
                  <a:cubicBezTo>
                    <a:pt x="280" y="651"/>
                    <a:pt x="123" y="756"/>
                    <a:pt x="69" y="919"/>
                  </a:cubicBezTo>
                  <a:cubicBezTo>
                    <a:pt x="1" y="1115"/>
                    <a:pt x="91" y="1318"/>
                    <a:pt x="265" y="1401"/>
                  </a:cubicBezTo>
                  <a:cubicBezTo>
                    <a:pt x="295" y="1424"/>
                    <a:pt x="332" y="1446"/>
                    <a:pt x="362" y="1461"/>
                  </a:cubicBezTo>
                  <a:cubicBezTo>
                    <a:pt x="415" y="1476"/>
                    <a:pt x="460" y="1491"/>
                    <a:pt x="513" y="1507"/>
                  </a:cubicBezTo>
                  <a:cubicBezTo>
                    <a:pt x="611" y="1529"/>
                    <a:pt x="701" y="1544"/>
                    <a:pt x="799" y="1559"/>
                  </a:cubicBezTo>
                  <a:cubicBezTo>
                    <a:pt x="874" y="1568"/>
                    <a:pt x="949" y="1572"/>
                    <a:pt x="1024" y="1572"/>
                  </a:cubicBezTo>
                  <a:cubicBezTo>
                    <a:pt x="1077" y="1572"/>
                    <a:pt x="1130" y="1570"/>
                    <a:pt x="1184" y="1567"/>
                  </a:cubicBezTo>
                  <a:cubicBezTo>
                    <a:pt x="1274" y="1559"/>
                    <a:pt x="1372" y="1544"/>
                    <a:pt x="1470" y="1522"/>
                  </a:cubicBezTo>
                  <a:cubicBezTo>
                    <a:pt x="1718" y="1469"/>
                    <a:pt x="1997" y="1348"/>
                    <a:pt x="2268" y="1130"/>
                  </a:cubicBezTo>
                  <a:cubicBezTo>
                    <a:pt x="2389" y="1032"/>
                    <a:pt x="2479" y="942"/>
                    <a:pt x="2554" y="859"/>
                  </a:cubicBezTo>
                  <a:cubicBezTo>
                    <a:pt x="2652" y="746"/>
                    <a:pt x="2697" y="655"/>
                    <a:pt x="2713" y="640"/>
                  </a:cubicBezTo>
                  <a:cubicBezTo>
                    <a:pt x="2713" y="633"/>
                    <a:pt x="2720" y="625"/>
                    <a:pt x="2728" y="618"/>
                  </a:cubicBezTo>
                  <a:cubicBezTo>
                    <a:pt x="2848" y="437"/>
                    <a:pt x="2803" y="188"/>
                    <a:pt x="2615" y="68"/>
                  </a:cubicBezTo>
                  <a:cubicBezTo>
                    <a:pt x="2547" y="23"/>
                    <a:pt x="2470" y="1"/>
                    <a:pt x="23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28"/>
            <p:cNvSpPr/>
            <p:nvPr/>
          </p:nvSpPr>
          <p:spPr>
            <a:xfrm>
              <a:off x="3346850" y="1574550"/>
              <a:ext cx="75150" cy="43900"/>
            </a:xfrm>
            <a:custGeom>
              <a:avLst/>
              <a:gdLst/>
              <a:ahLst/>
              <a:cxnLst/>
              <a:rect l="l" t="t" r="r" b="b"/>
              <a:pathLst>
                <a:path w="3006" h="1756" extrusionOk="0">
                  <a:moveTo>
                    <a:pt x="2503" y="185"/>
                  </a:moveTo>
                  <a:cubicBezTo>
                    <a:pt x="2560" y="185"/>
                    <a:pt x="2617" y="201"/>
                    <a:pt x="2667" y="234"/>
                  </a:cubicBezTo>
                  <a:cubicBezTo>
                    <a:pt x="2735" y="279"/>
                    <a:pt x="2780" y="355"/>
                    <a:pt x="2802" y="430"/>
                  </a:cubicBezTo>
                  <a:cubicBezTo>
                    <a:pt x="2818" y="513"/>
                    <a:pt x="2795" y="588"/>
                    <a:pt x="2750" y="664"/>
                  </a:cubicBezTo>
                  <a:lnTo>
                    <a:pt x="2735" y="686"/>
                  </a:lnTo>
                  <a:cubicBezTo>
                    <a:pt x="2727" y="701"/>
                    <a:pt x="2674" y="777"/>
                    <a:pt x="2584" y="890"/>
                  </a:cubicBezTo>
                  <a:cubicBezTo>
                    <a:pt x="2501" y="980"/>
                    <a:pt x="2411" y="1070"/>
                    <a:pt x="2313" y="1146"/>
                  </a:cubicBezTo>
                  <a:cubicBezTo>
                    <a:pt x="2087" y="1334"/>
                    <a:pt x="1831" y="1462"/>
                    <a:pt x="1552" y="1522"/>
                  </a:cubicBezTo>
                  <a:cubicBezTo>
                    <a:pt x="1462" y="1545"/>
                    <a:pt x="1371" y="1552"/>
                    <a:pt x="1281" y="1560"/>
                  </a:cubicBezTo>
                  <a:cubicBezTo>
                    <a:pt x="1235" y="1566"/>
                    <a:pt x="1189" y="1568"/>
                    <a:pt x="1143" y="1568"/>
                  </a:cubicBezTo>
                  <a:cubicBezTo>
                    <a:pt x="1068" y="1568"/>
                    <a:pt x="994" y="1562"/>
                    <a:pt x="919" y="1552"/>
                  </a:cubicBezTo>
                  <a:cubicBezTo>
                    <a:pt x="822" y="1545"/>
                    <a:pt x="731" y="1530"/>
                    <a:pt x="641" y="1507"/>
                  </a:cubicBezTo>
                  <a:cubicBezTo>
                    <a:pt x="603" y="1492"/>
                    <a:pt x="550" y="1477"/>
                    <a:pt x="505" y="1462"/>
                  </a:cubicBezTo>
                  <a:cubicBezTo>
                    <a:pt x="490" y="1454"/>
                    <a:pt x="467" y="1447"/>
                    <a:pt x="452" y="1432"/>
                  </a:cubicBezTo>
                  <a:cubicBezTo>
                    <a:pt x="437" y="1424"/>
                    <a:pt x="422" y="1417"/>
                    <a:pt x="407" y="1409"/>
                  </a:cubicBezTo>
                  <a:cubicBezTo>
                    <a:pt x="279" y="1341"/>
                    <a:pt x="211" y="1183"/>
                    <a:pt x="257" y="1040"/>
                  </a:cubicBezTo>
                  <a:cubicBezTo>
                    <a:pt x="287" y="965"/>
                    <a:pt x="339" y="905"/>
                    <a:pt x="415" y="867"/>
                  </a:cubicBezTo>
                  <a:cubicBezTo>
                    <a:pt x="452" y="852"/>
                    <a:pt x="498" y="837"/>
                    <a:pt x="543" y="837"/>
                  </a:cubicBezTo>
                  <a:cubicBezTo>
                    <a:pt x="580" y="837"/>
                    <a:pt x="611" y="844"/>
                    <a:pt x="641" y="852"/>
                  </a:cubicBezTo>
                  <a:cubicBezTo>
                    <a:pt x="826" y="915"/>
                    <a:pt x="1002" y="946"/>
                    <a:pt x="1168" y="946"/>
                  </a:cubicBezTo>
                  <a:cubicBezTo>
                    <a:pt x="1401" y="946"/>
                    <a:pt x="1615" y="884"/>
                    <a:pt x="1808" y="761"/>
                  </a:cubicBezTo>
                  <a:cubicBezTo>
                    <a:pt x="1846" y="739"/>
                    <a:pt x="1884" y="716"/>
                    <a:pt x="1914" y="694"/>
                  </a:cubicBezTo>
                  <a:cubicBezTo>
                    <a:pt x="2034" y="596"/>
                    <a:pt x="2147" y="468"/>
                    <a:pt x="2253" y="317"/>
                  </a:cubicBezTo>
                  <a:cubicBezTo>
                    <a:pt x="2310" y="232"/>
                    <a:pt x="2406" y="185"/>
                    <a:pt x="2503" y="185"/>
                  </a:cubicBezTo>
                  <a:close/>
                  <a:moveTo>
                    <a:pt x="2502" y="0"/>
                  </a:moveTo>
                  <a:cubicBezTo>
                    <a:pt x="2345" y="0"/>
                    <a:pt x="2189" y="75"/>
                    <a:pt x="2094" y="212"/>
                  </a:cubicBezTo>
                  <a:cubicBezTo>
                    <a:pt x="2004" y="347"/>
                    <a:pt x="1906" y="460"/>
                    <a:pt x="1801" y="543"/>
                  </a:cubicBezTo>
                  <a:cubicBezTo>
                    <a:pt x="1771" y="566"/>
                    <a:pt x="1740" y="581"/>
                    <a:pt x="1710" y="603"/>
                  </a:cubicBezTo>
                  <a:cubicBezTo>
                    <a:pt x="1544" y="708"/>
                    <a:pt x="1361" y="760"/>
                    <a:pt x="1161" y="760"/>
                  </a:cubicBezTo>
                  <a:cubicBezTo>
                    <a:pt x="1016" y="760"/>
                    <a:pt x="863" y="732"/>
                    <a:pt x="701" y="679"/>
                  </a:cubicBezTo>
                  <a:cubicBezTo>
                    <a:pt x="649" y="659"/>
                    <a:pt x="595" y="650"/>
                    <a:pt x="541" y="650"/>
                  </a:cubicBezTo>
                  <a:cubicBezTo>
                    <a:pt x="468" y="650"/>
                    <a:pt x="396" y="667"/>
                    <a:pt x="332" y="701"/>
                  </a:cubicBezTo>
                  <a:cubicBezTo>
                    <a:pt x="211" y="761"/>
                    <a:pt x="121" y="859"/>
                    <a:pt x="83" y="980"/>
                  </a:cubicBezTo>
                  <a:cubicBezTo>
                    <a:pt x="1" y="1213"/>
                    <a:pt x="106" y="1469"/>
                    <a:pt x="324" y="1582"/>
                  </a:cubicBezTo>
                  <a:cubicBezTo>
                    <a:pt x="339" y="1582"/>
                    <a:pt x="347" y="1590"/>
                    <a:pt x="362" y="1598"/>
                  </a:cubicBezTo>
                  <a:cubicBezTo>
                    <a:pt x="385" y="1613"/>
                    <a:pt x="407" y="1628"/>
                    <a:pt x="437" y="1635"/>
                  </a:cubicBezTo>
                  <a:cubicBezTo>
                    <a:pt x="498" y="1658"/>
                    <a:pt x="550" y="1673"/>
                    <a:pt x="596" y="1688"/>
                  </a:cubicBezTo>
                  <a:cubicBezTo>
                    <a:pt x="693" y="1711"/>
                    <a:pt x="791" y="1733"/>
                    <a:pt x="897" y="1741"/>
                  </a:cubicBezTo>
                  <a:cubicBezTo>
                    <a:pt x="980" y="1748"/>
                    <a:pt x="1055" y="1756"/>
                    <a:pt x="1138" y="1756"/>
                  </a:cubicBezTo>
                  <a:cubicBezTo>
                    <a:pt x="1191" y="1756"/>
                    <a:pt x="1243" y="1756"/>
                    <a:pt x="1296" y="1748"/>
                  </a:cubicBezTo>
                  <a:cubicBezTo>
                    <a:pt x="1401" y="1741"/>
                    <a:pt x="1499" y="1726"/>
                    <a:pt x="1597" y="1703"/>
                  </a:cubicBezTo>
                  <a:cubicBezTo>
                    <a:pt x="1899" y="1635"/>
                    <a:pt x="2185" y="1500"/>
                    <a:pt x="2433" y="1296"/>
                  </a:cubicBezTo>
                  <a:cubicBezTo>
                    <a:pt x="2539" y="1206"/>
                    <a:pt x="2637" y="1115"/>
                    <a:pt x="2727" y="1010"/>
                  </a:cubicBezTo>
                  <a:cubicBezTo>
                    <a:pt x="2825" y="890"/>
                    <a:pt x="2885" y="807"/>
                    <a:pt x="2893" y="784"/>
                  </a:cubicBezTo>
                  <a:lnTo>
                    <a:pt x="2908" y="761"/>
                  </a:lnTo>
                  <a:cubicBezTo>
                    <a:pt x="2983" y="656"/>
                    <a:pt x="3006" y="520"/>
                    <a:pt x="2983" y="392"/>
                  </a:cubicBezTo>
                  <a:cubicBezTo>
                    <a:pt x="2961" y="264"/>
                    <a:pt x="2885" y="151"/>
                    <a:pt x="2772" y="84"/>
                  </a:cubicBezTo>
                  <a:cubicBezTo>
                    <a:pt x="2691" y="27"/>
                    <a:pt x="2596" y="0"/>
                    <a:pt x="250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28"/>
            <p:cNvSpPr/>
            <p:nvPr/>
          </p:nvSpPr>
          <p:spPr>
            <a:xfrm>
              <a:off x="3397875" y="1585475"/>
              <a:ext cx="15275" cy="13025"/>
            </a:xfrm>
            <a:custGeom>
              <a:avLst/>
              <a:gdLst/>
              <a:ahLst/>
              <a:cxnLst/>
              <a:rect l="l" t="t" r="r" b="b"/>
              <a:pathLst>
                <a:path w="611" h="521" extrusionOk="0">
                  <a:moveTo>
                    <a:pt x="611" y="520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28"/>
            <p:cNvSpPr/>
            <p:nvPr/>
          </p:nvSpPr>
          <p:spPr>
            <a:xfrm>
              <a:off x="3395250" y="1583125"/>
              <a:ext cx="20550" cy="17625"/>
            </a:xfrm>
            <a:custGeom>
              <a:avLst/>
              <a:gdLst/>
              <a:ahLst/>
              <a:cxnLst/>
              <a:rect l="l" t="t" r="r" b="b"/>
              <a:pathLst>
                <a:path w="822" h="705" extrusionOk="0">
                  <a:moveTo>
                    <a:pt x="110" y="1"/>
                  </a:moveTo>
                  <a:cubicBezTo>
                    <a:pt x="82" y="1"/>
                    <a:pt x="52" y="12"/>
                    <a:pt x="30" y="34"/>
                  </a:cubicBezTo>
                  <a:cubicBezTo>
                    <a:pt x="0" y="72"/>
                    <a:pt x="8" y="132"/>
                    <a:pt x="45" y="170"/>
                  </a:cubicBezTo>
                  <a:lnTo>
                    <a:pt x="656" y="682"/>
                  </a:lnTo>
                  <a:cubicBezTo>
                    <a:pt x="678" y="697"/>
                    <a:pt x="693" y="705"/>
                    <a:pt x="716" y="705"/>
                  </a:cubicBezTo>
                  <a:cubicBezTo>
                    <a:pt x="746" y="705"/>
                    <a:pt x="769" y="697"/>
                    <a:pt x="791" y="675"/>
                  </a:cubicBezTo>
                  <a:cubicBezTo>
                    <a:pt x="821" y="629"/>
                    <a:pt x="821" y="569"/>
                    <a:pt x="776" y="539"/>
                  </a:cubicBezTo>
                  <a:lnTo>
                    <a:pt x="166" y="19"/>
                  </a:lnTo>
                  <a:cubicBezTo>
                    <a:pt x="150" y="7"/>
                    <a:pt x="131" y="1"/>
                    <a:pt x="11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28"/>
            <p:cNvSpPr/>
            <p:nvPr/>
          </p:nvSpPr>
          <p:spPr>
            <a:xfrm>
              <a:off x="3384125" y="1594525"/>
              <a:ext cx="7750" cy="18275"/>
            </a:xfrm>
            <a:custGeom>
              <a:avLst/>
              <a:gdLst/>
              <a:ahLst/>
              <a:cxnLst/>
              <a:rect l="l" t="t" r="r" b="b"/>
              <a:pathLst>
                <a:path w="310" h="731" extrusionOk="0">
                  <a:moveTo>
                    <a:pt x="1" y="0"/>
                  </a:moveTo>
                  <a:lnTo>
                    <a:pt x="310" y="73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28"/>
            <p:cNvSpPr/>
            <p:nvPr/>
          </p:nvSpPr>
          <p:spPr>
            <a:xfrm>
              <a:off x="3381300" y="1592150"/>
              <a:ext cx="13225" cy="23100"/>
            </a:xfrm>
            <a:custGeom>
              <a:avLst/>
              <a:gdLst/>
              <a:ahLst/>
              <a:cxnLst/>
              <a:rect l="l" t="t" r="r" b="b"/>
              <a:pathLst>
                <a:path w="529" h="924" extrusionOk="0">
                  <a:moveTo>
                    <a:pt x="105" y="0"/>
                  </a:moveTo>
                  <a:cubicBezTo>
                    <a:pt x="95" y="0"/>
                    <a:pt x="86" y="2"/>
                    <a:pt x="76" y="5"/>
                  </a:cubicBezTo>
                  <a:cubicBezTo>
                    <a:pt x="23" y="27"/>
                    <a:pt x="1" y="80"/>
                    <a:pt x="23" y="133"/>
                  </a:cubicBezTo>
                  <a:lnTo>
                    <a:pt x="332" y="863"/>
                  </a:lnTo>
                  <a:cubicBezTo>
                    <a:pt x="347" y="901"/>
                    <a:pt x="385" y="924"/>
                    <a:pt x="423" y="924"/>
                  </a:cubicBezTo>
                  <a:cubicBezTo>
                    <a:pt x="430" y="924"/>
                    <a:pt x="445" y="916"/>
                    <a:pt x="460" y="916"/>
                  </a:cubicBezTo>
                  <a:cubicBezTo>
                    <a:pt x="506" y="894"/>
                    <a:pt x="528" y="841"/>
                    <a:pt x="506" y="788"/>
                  </a:cubicBezTo>
                  <a:lnTo>
                    <a:pt x="197" y="57"/>
                  </a:lnTo>
                  <a:cubicBezTo>
                    <a:pt x="179" y="22"/>
                    <a:pt x="142" y="0"/>
                    <a:pt x="1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28"/>
            <p:cNvSpPr/>
            <p:nvPr/>
          </p:nvSpPr>
          <p:spPr>
            <a:xfrm>
              <a:off x="3363800" y="1595275"/>
              <a:ext cx="5850" cy="19600"/>
            </a:xfrm>
            <a:custGeom>
              <a:avLst/>
              <a:gdLst/>
              <a:ahLst/>
              <a:cxnLst/>
              <a:rect l="l" t="t" r="r" b="b"/>
              <a:pathLst>
                <a:path w="234" h="784" extrusionOk="0">
                  <a:moveTo>
                    <a:pt x="234" y="0"/>
                  </a:moveTo>
                  <a:lnTo>
                    <a:pt x="0" y="78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28"/>
            <p:cNvSpPr/>
            <p:nvPr/>
          </p:nvSpPr>
          <p:spPr>
            <a:xfrm>
              <a:off x="3361150" y="1592900"/>
              <a:ext cx="11150" cy="24225"/>
            </a:xfrm>
            <a:custGeom>
              <a:avLst/>
              <a:gdLst/>
              <a:ahLst/>
              <a:cxnLst/>
              <a:rect l="l" t="t" r="r" b="b"/>
              <a:pathLst>
                <a:path w="446" h="969" extrusionOk="0">
                  <a:moveTo>
                    <a:pt x="342" y="1"/>
                  </a:moveTo>
                  <a:cubicBezTo>
                    <a:pt x="300" y="1"/>
                    <a:pt x="262" y="28"/>
                    <a:pt x="250" y="65"/>
                  </a:cubicBezTo>
                  <a:lnTo>
                    <a:pt x="16" y="848"/>
                  </a:lnTo>
                  <a:cubicBezTo>
                    <a:pt x="1" y="901"/>
                    <a:pt x="31" y="954"/>
                    <a:pt x="76" y="969"/>
                  </a:cubicBezTo>
                  <a:lnTo>
                    <a:pt x="106" y="969"/>
                  </a:lnTo>
                  <a:cubicBezTo>
                    <a:pt x="144" y="969"/>
                    <a:pt x="182" y="946"/>
                    <a:pt x="197" y="901"/>
                  </a:cubicBezTo>
                  <a:lnTo>
                    <a:pt x="430" y="118"/>
                  </a:lnTo>
                  <a:cubicBezTo>
                    <a:pt x="445" y="73"/>
                    <a:pt x="415" y="20"/>
                    <a:pt x="370" y="5"/>
                  </a:cubicBezTo>
                  <a:cubicBezTo>
                    <a:pt x="361" y="2"/>
                    <a:pt x="351" y="1"/>
                    <a:pt x="34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28"/>
            <p:cNvSpPr/>
            <p:nvPr/>
          </p:nvSpPr>
          <p:spPr>
            <a:xfrm>
              <a:off x="3359850" y="1466925"/>
              <a:ext cx="35800" cy="22925"/>
            </a:xfrm>
            <a:custGeom>
              <a:avLst/>
              <a:gdLst/>
              <a:ahLst/>
              <a:cxnLst/>
              <a:rect l="l" t="t" r="r" b="b"/>
              <a:pathLst>
                <a:path w="1432" h="917" extrusionOk="0">
                  <a:moveTo>
                    <a:pt x="776" y="0"/>
                  </a:moveTo>
                  <a:cubicBezTo>
                    <a:pt x="748" y="0"/>
                    <a:pt x="721" y="2"/>
                    <a:pt x="693" y="5"/>
                  </a:cubicBezTo>
                  <a:cubicBezTo>
                    <a:pt x="490" y="27"/>
                    <a:pt x="309" y="118"/>
                    <a:pt x="181" y="276"/>
                  </a:cubicBezTo>
                  <a:cubicBezTo>
                    <a:pt x="53" y="434"/>
                    <a:pt x="0" y="630"/>
                    <a:pt x="15" y="833"/>
                  </a:cubicBezTo>
                  <a:cubicBezTo>
                    <a:pt x="23" y="879"/>
                    <a:pt x="60" y="916"/>
                    <a:pt x="113" y="916"/>
                  </a:cubicBezTo>
                  <a:lnTo>
                    <a:pt x="121" y="916"/>
                  </a:lnTo>
                  <a:cubicBezTo>
                    <a:pt x="173" y="909"/>
                    <a:pt x="211" y="863"/>
                    <a:pt x="204" y="811"/>
                  </a:cubicBezTo>
                  <a:cubicBezTo>
                    <a:pt x="189" y="660"/>
                    <a:pt x="234" y="517"/>
                    <a:pt x="332" y="397"/>
                  </a:cubicBezTo>
                  <a:cubicBezTo>
                    <a:pt x="422" y="276"/>
                    <a:pt x="558" y="208"/>
                    <a:pt x="708" y="193"/>
                  </a:cubicBezTo>
                  <a:cubicBezTo>
                    <a:pt x="729" y="191"/>
                    <a:pt x="750" y="190"/>
                    <a:pt x="770" y="190"/>
                  </a:cubicBezTo>
                  <a:cubicBezTo>
                    <a:pt x="965" y="190"/>
                    <a:pt x="1141" y="286"/>
                    <a:pt x="1243" y="449"/>
                  </a:cubicBezTo>
                  <a:cubicBezTo>
                    <a:pt x="1262" y="478"/>
                    <a:pt x="1294" y="492"/>
                    <a:pt x="1326" y="492"/>
                  </a:cubicBezTo>
                  <a:cubicBezTo>
                    <a:pt x="1344" y="492"/>
                    <a:pt x="1362" y="487"/>
                    <a:pt x="1379" y="479"/>
                  </a:cubicBezTo>
                  <a:cubicBezTo>
                    <a:pt x="1416" y="449"/>
                    <a:pt x="1431" y="389"/>
                    <a:pt x="1401" y="344"/>
                  </a:cubicBezTo>
                  <a:cubicBezTo>
                    <a:pt x="1265" y="126"/>
                    <a:pt x="1031" y="0"/>
                    <a:pt x="77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28"/>
            <p:cNvSpPr/>
            <p:nvPr/>
          </p:nvSpPr>
          <p:spPr>
            <a:xfrm>
              <a:off x="3299775" y="1487650"/>
              <a:ext cx="36000" cy="22900"/>
            </a:xfrm>
            <a:custGeom>
              <a:avLst/>
              <a:gdLst/>
              <a:ahLst/>
              <a:cxnLst/>
              <a:rect l="l" t="t" r="r" b="b"/>
              <a:pathLst>
                <a:path w="1440" h="916" extrusionOk="0">
                  <a:moveTo>
                    <a:pt x="776" y="0"/>
                  </a:moveTo>
                  <a:cubicBezTo>
                    <a:pt x="749" y="0"/>
                    <a:pt x="721" y="1"/>
                    <a:pt x="693" y="4"/>
                  </a:cubicBezTo>
                  <a:cubicBezTo>
                    <a:pt x="498" y="19"/>
                    <a:pt x="317" y="117"/>
                    <a:pt x="189" y="276"/>
                  </a:cubicBezTo>
                  <a:cubicBezTo>
                    <a:pt x="61" y="434"/>
                    <a:pt x="0" y="630"/>
                    <a:pt x="23" y="833"/>
                  </a:cubicBezTo>
                  <a:cubicBezTo>
                    <a:pt x="23" y="878"/>
                    <a:pt x="68" y="916"/>
                    <a:pt x="113" y="916"/>
                  </a:cubicBezTo>
                  <a:lnTo>
                    <a:pt x="121" y="916"/>
                  </a:lnTo>
                  <a:cubicBezTo>
                    <a:pt x="174" y="908"/>
                    <a:pt x="211" y="863"/>
                    <a:pt x="211" y="810"/>
                  </a:cubicBezTo>
                  <a:cubicBezTo>
                    <a:pt x="196" y="660"/>
                    <a:pt x="234" y="517"/>
                    <a:pt x="332" y="396"/>
                  </a:cubicBezTo>
                  <a:cubicBezTo>
                    <a:pt x="430" y="276"/>
                    <a:pt x="565" y="208"/>
                    <a:pt x="716" y="193"/>
                  </a:cubicBezTo>
                  <a:cubicBezTo>
                    <a:pt x="736" y="191"/>
                    <a:pt x="756" y="189"/>
                    <a:pt x="776" y="189"/>
                  </a:cubicBezTo>
                  <a:cubicBezTo>
                    <a:pt x="965" y="189"/>
                    <a:pt x="1142" y="285"/>
                    <a:pt x="1251" y="449"/>
                  </a:cubicBezTo>
                  <a:cubicBezTo>
                    <a:pt x="1270" y="478"/>
                    <a:pt x="1299" y="491"/>
                    <a:pt x="1329" y="491"/>
                  </a:cubicBezTo>
                  <a:cubicBezTo>
                    <a:pt x="1345" y="491"/>
                    <a:pt x="1363" y="487"/>
                    <a:pt x="1379" y="479"/>
                  </a:cubicBezTo>
                  <a:cubicBezTo>
                    <a:pt x="1424" y="449"/>
                    <a:pt x="1439" y="389"/>
                    <a:pt x="1409" y="343"/>
                  </a:cubicBezTo>
                  <a:cubicBezTo>
                    <a:pt x="1266" y="126"/>
                    <a:pt x="1031" y="0"/>
                    <a:pt x="77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28"/>
            <p:cNvSpPr/>
            <p:nvPr/>
          </p:nvSpPr>
          <p:spPr>
            <a:xfrm>
              <a:off x="3248750" y="1482725"/>
              <a:ext cx="54050" cy="123675"/>
            </a:xfrm>
            <a:custGeom>
              <a:avLst/>
              <a:gdLst/>
              <a:ahLst/>
              <a:cxnLst/>
              <a:rect l="l" t="t" r="r" b="b"/>
              <a:pathLst>
                <a:path w="2162" h="4947" extrusionOk="0">
                  <a:moveTo>
                    <a:pt x="1954" y="1"/>
                  </a:moveTo>
                  <a:cubicBezTo>
                    <a:pt x="1907" y="1"/>
                    <a:pt x="1860" y="18"/>
                    <a:pt x="1823" y="51"/>
                  </a:cubicBezTo>
                  <a:cubicBezTo>
                    <a:pt x="1748" y="119"/>
                    <a:pt x="0" y="1776"/>
                    <a:pt x="1145" y="4826"/>
                  </a:cubicBezTo>
                  <a:cubicBezTo>
                    <a:pt x="1175" y="4901"/>
                    <a:pt x="1243" y="4947"/>
                    <a:pt x="1318" y="4947"/>
                  </a:cubicBezTo>
                  <a:cubicBezTo>
                    <a:pt x="1341" y="4947"/>
                    <a:pt x="1364" y="4947"/>
                    <a:pt x="1386" y="4939"/>
                  </a:cubicBezTo>
                  <a:cubicBezTo>
                    <a:pt x="1484" y="4901"/>
                    <a:pt x="1537" y="4788"/>
                    <a:pt x="1499" y="4698"/>
                  </a:cubicBezTo>
                  <a:cubicBezTo>
                    <a:pt x="445" y="1889"/>
                    <a:pt x="2011" y="390"/>
                    <a:pt x="2079" y="329"/>
                  </a:cubicBezTo>
                  <a:cubicBezTo>
                    <a:pt x="2154" y="254"/>
                    <a:pt x="2162" y="141"/>
                    <a:pt x="2087" y="58"/>
                  </a:cubicBezTo>
                  <a:cubicBezTo>
                    <a:pt x="2052" y="20"/>
                    <a:pt x="2003" y="1"/>
                    <a:pt x="1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6" name="Google Shape;5396;p28"/>
          <p:cNvGrpSpPr/>
          <p:nvPr/>
        </p:nvGrpSpPr>
        <p:grpSpPr>
          <a:xfrm rot="915886" flipH="1">
            <a:off x="936070" y="548257"/>
            <a:ext cx="839489" cy="821336"/>
            <a:chOff x="5123525" y="2120950"/>
            <a:chExt cx="240475" cy="235275"/>
          </a:xfrm>
        </p:grpSpPr>
        <p:sp>
          <p:nvSpPr>
            <p:cNvPr id="5397" name="Google Shape;5397;p28"/>
            <p:cNvSpPr/>
            <p:nvPr/>
          </p:nvSpPr>
          <p:spPr>
            <a:xfrm>
              <a:off x="5130675" y="22479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28"/>
            <p:cNvSpPr/>
            <p:nvPr/>
          </p:nvSpPr>
          <p:spPr>
            <a:xfrm>
              <a:off x="5123525" y="2236075"/>
              <a:ext cx="1525" cy="2650"/>
            </a:xfrm>
            <a:custGeom>
              <a:avLst/>
              <a:gdLst/>
              <a:ahLst/>
              <a:cxnLst/>
              <a:rect l="l" t="t" r="r" b="b"/>
              <a:pathLst>
                <a:path w="61" h="106" extrusionOk="0">
                  <a:moveTo>
                    <a:pt x="15" y="0"/>
                  </a:moveTo>
                  <a:cubicBezTo>
                    <a:pt x="8" y="38"/>
                    <a:pt x="8" y="68"/>
                    <a:pt x="0" y="106"/>
                  </a:cubicBezTo>
                  <a:lnTo>
                    <a:pt x="60" y="3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28"/>
            <p:cNvSpPr/>
            <p:nvPr/>
          </p:nvSpPr>
          <p:spPr>
            <a:xfrm>
              <a:off x="5126900" y="2218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28"/>
            <p:cNvSpPr/>
            <p:nvPr/>
          </p:nvSpPr>
          <p:spPr>
            <a:xfrm>
              <a:off x="5131225" y="223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28"/>
            <p:cNvSpPr/>
            <p:nvPr/>
          </p:nvSpPr>
          <p:spPr>
            <a:xfrm>
              <a:off x="5132175" y="2206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28"/>
            <p:cNvSpPr/>
            <p:nvPr/>
          </p:nvSpPr>
          <p:spPr>
            <a:xfrm>
              <a:off x="5138400" y="2303850"/>
              <a:ext cx="4525" cy="4925"/>
            </a:xfrm>
            <a:custGeom>
              <a:avLst/>
              <a:gdLst/>
              <a:ahLst/>
              <a:cxnLst/>
              <a:rect l="l" t="t" r="r" b="b"/>
              <a:pathLst>
                <a:path w="181" h="197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9"/>
                    <a:pt x="83" y="129"/>
                    <a:pt x="128" y="197"/>
                  </a:cubicBezTo>
                  <a:lnTo>
                    <a:pt x="181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28"/>
            <p:cNvSpPr/>
            <p:nvPr/>
          </p:nvSpPr>
          <p:spPr>
            <a:xfrm>
              <a:off x="5130850" y="22731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34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28"/>
            <p:cNvSpPr/>
            <p:nvPr/>
          </p:nvSpPr>
          <p:spPr>
            <a:xfrm>
              <a:off x="5135375" y="22899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28"/>
            <p:cNvSpPr/>
            <p:nvPr/>
          </p:nvSpPr>
          <p:spPr>
            <a:xfrm>
              <a:off x="5123525" y="2256400"/>
              <a:ext cx="7350" cy="7175"/>
            </a:xfrm>
            <a:custGeom>
              <a:avLst/>
              <a:gdLst/>
              <a:ahLst/>
              <a:cxnLst/>
              <a:rect l="l" t="t" r="r" b="b"/>
              <a:pathLst>
                <a:path w="294" h="287" extrusionOk="0">
                  <a:moveTo>
                    <a:pt x="45" y="1"/>
                  </a:moveTo>
                  <a:lnTo>
                    <a:pt x="0" y="53"/>
                  </a:lnTo>
                  <a:cubicBezTo>
                    <a:pt x="0" y="76"/>
                    <a:pt x="0" y="91"/>
                    <a:pt x="8" y="114"/>
                  </a:cubicBezTo>
                  <a:lnTo>
                    <a:pt x="226" y="287"/>
                  </a:lnTo>
                  <a:lnTo>
                    <a:pt x="294" y="212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28"/>
            <p:cNvSpPr/>
            <p:nvPr/>
          </p:nvSpPr>
          <p:spPr>
            <a:xfrm>
              <a:off x="5141400" y="21905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28"/>
            <p:cNvSpPr/>
            <p:nvPr/>
          </p:nvSpPr>
          <p:spPr>
            <a:xfrm>
              <a:off x="5159850" y="2191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28"/>
            <p:cNvSpPr/>
            <p:nvPr/>
          </p:nvSpPr>
          <p:spPr>
            <a:xfrm>
              <a:off x="5151950" y="21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28"/>
            <p:cNvSpPr/>
            <p:nvPr/>
          </p:nvSpPr>
          <p:spPr>
            <a:xfrm>
              <a:off x="5146675" y="21786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28"/>
            <p:cNvSpPr/>
            <p:nvPr/>
          </p:nvSpPr>
          <p:spPr>
            <a:xfrm>
              <a:off x="5157600" y="2165825"/>
              <a:ext cx="4175" cy="3975"/>
            </a:xfrm>
            <a:custGeom>
              <a:avLst/>
              <a:gdLst/>
              <a:ahLst/>
              <a:cxnLst/>
              <a:rect l="l" t="t" r="r" b="b"/>
              <a:pathLst>
                <a:path w="167" h="159" extrusionOk="0">
                  <a:moveTo>
                    <a:pt x="166" y="1"/>
                  </a:moveTo>
                  <a:cubicBezTo>
                    <a:pt x="113" y="46"/>
                    <a:pt x="53" y="91"/>
                    <a:pt x="0" y="144"/>
                  </a:cubicBezTo>
                  <a:lnTo>
                    <a:pt x="23" y="159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28"/>
            <p:cNvSpPr/>
            <p:nvPr/>
          </p:nvSpPr>
          <p:spPr>
            <a:xfrm>
              <a:off x="5160425" y="2179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28"/>
            <p:cNvSpPr/>
            <p:nvPr/>
          </p:nvSpPr>
          <p:spPr>
            <a:xfrm>
              <a:off x="5145550" y="22447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28"/>
            <p:cNvSpPr/>
            <p:nvPr/>
          </p:nvSpPr>
          <p:spPr>
            <a:xfrm>
              <a:off x="5163800" y="22454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28"/>
            <p:cNvSpPr/>
            <p:nvPr/>
          </p:nvSpPr>
          <p:spPr>
            <a:xfrm>
              <a:off x="5156100" y="225395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28"/>
            <p:cNvSpPr/>
            <p:nvPr/>
          </p:nvSpPr>
          <p:spPr>
            <a:xfrm>
              <a:off x="5150825" y="2232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28"/>
            <p:cNvSpPr/>
            <p:nvPr/>
          </p:nvSpPr>
          <p:spPr>
            <a:xfrm>
              <a:off x="5160050" y="22163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28"/>
            <p:cNvSpPr/>
            <p:nvPr/>
          </p:nvSpPr>
          <p:spPr>
            <a:xfrm>
              <a:off x="5145175" y="221950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28"/>
            <p:cNvSpPr/>
            <p:nvPr/>
          </p:nvSpPr>
          <p:spPr>
            <a:xfrm>
              <a:off x="5137450" y="22281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28"/>
            <p:cNvSpPr/>
            <p:nvPr/>
          </p:nvSpPr>
          <p:spPr>
            <a:xfrm>
              <a:off x="5164575" y="22332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28"/>
            <p:cNvSpPr/>
            <p:nvPr/>
          </p:nvSpPr>
          <p:spPr>
            <a:xfrm>
              <a:off x="5145925" y="22072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28"/>
            <p:cNvSpPr/>
            <p:nvPr/>
          </p:nvSpPr>
          <p:spPr>
            <a:xfrm>
              <a:off x="5165325" y="2204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28"/>
            <p:cNvSpPr/>
            <p:nvPr/>
          </p:nvSpPr>
          <p:spPr>
            <a:xfrm>
              <a:off x="5149500" y="22989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28"/>
            <p:cNvSpPr/>
            <p:nvPr/>
          </p:nvSpPr>
          <p:spPr>
            <a:xfrm>
              <a:off x="5167950" y="22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28"/>
            <p:cNvSpPr/>
            <p:nvPr/>
          </p:nvSpPr>
          <p:spPr>
            <a:xfrm>
              <a:off x="5160050" y="2308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28"/>
            <p:cNvSpPr/>
            <p:nvPr/>
          </p:nvSpPr>
          <p:spPr>
            <a:xfrm>
              <a:off x="5154775" y="2287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28"/>
            <p:cNvSpPr/>
            <p:nvPr/>
          </p:nvSpPr>
          <p:spPr>
            <a:xfrm>
              <a:off x="5164200" y="227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76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28"/>
            <p:cNvSpPr/>
            <p:nvPr/>
          </p:nvSpPr>
          <p:spPr>
            <a:xfrm>
              <a:off x="5149300" y="22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0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28"/>
            <p:cNvSpPr/>
            <p:nvPr/>
          </p:nvSpPr>
          <p:spPr>
            <a:xfrm>
              <a:off x="5141400" y="2282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28"/>
            <p:cNvSpPr/>
            <p:nvPr/>
          </p:nvSpPr>
          <p:spPr>
            <a:xfrm>
              <a:off x="5168525" y="228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28"/>
            <p:cNvSpPr/>
            <p:nvPr/>
          </p:nvSpPr>
          <p:spPr>
            <a:xfrm>
              <a:off x="5136125" y="2261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28"/>
            <p:cNvSpPr/>
            <p:nvPr/>
          </p:nvSpPr>
          <p:spPr>
            <a:xfrm>
              <a:off x="5149875" y="22616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28"/>
            <p:cNvSpPr/>
            <p:nvPr/>
          </p:nvSpPr>
          <p:spPr>
            <a:xfrm>
              <a:off x="5169450" y="22586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28"/>
            <p:cNvSpPr/>
            <p:nvPr/>
          </p:nvSpPr>
          <p:spPr>
            <a:xfrm>
              <a:off x="5168150" y="2324750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28"/>
            <p:cNvSpPr/>
            <p:nvPr/>
          </p:nvSpPr>
          <p:spPr>
            <a:xfrm>
              <a:off x="5154025" y="23159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28"/>
            <p:cNvSpPr/>
            <p:nvPr/>
          </p:nvSpPr>
          <p:spPr>
            <a:xfrm>
              <a:off x="5174725" y="21878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28"/>
            <p:cNvSpPr/>
            <p:nvPr/>
          </p:nvSpPr>
          <p:spPr>
            <a:xfrm>
              <a:off x="5193000" y="2188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28"/>
            <p:cNvSpPr/>
            <p:nvPr/>
          </p:nvSpPr>
          <p:spPr>
            <a:xfrm>
              <a:off x="5185275" y="21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28"/>
            <p:cNvSpPr/>
            <p:nvPr/>
          </p:nvSpPr>
          <p:spPr>
            <a:xfrm>
              <a:off x="5179825" y="21760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09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28"/>
            <p:cNvSpPr/>
            <p:nvPr/>
          </p:nvSpPr>
          <p:spPr>
            <a:xfrm>
              <a:off x="5189225" y="2159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28"/>
            <p:cNvSpPr/>
            <p:nvPr/>
          </p:nvSpPr>
          <p:spPr>
            <a:xfrm>
              <a:off x="5174350" y="2162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28"/>
            <p:cNvSpPr/>
            <p:nvPr/>
          </p:nvSpPr>
          <p:spPr>
            <a:xfrm>
              <a:off x="5166625" y="2171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28"/>
            <p:cNvSpPr/>
            <p:nvPr/>
          </p:nvSpPr>
          <p:spPr>
            <a:xfrm>
              <a:off x="5193575" y="2176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28"/>
            <p:cNvSpPr/>
            <p:nvPr/>
          </p:nvSpPr>
          <p:spPr>
            <a:xfrm>
              <a:off x="5177550" y="2153400"/>
              <a:ext cx="5500" cy="4350"/>
            </a:xfrm>
            <a:custGeom>
              <a:avLst/>
              <a:gdLst/>
              <a:ahLst/>
              <a:cxnLst/>
              <a:rect l="l" t="t" r="r" b="b"/>
              <a:pathLst>
                <a:path w="220" h="174" extrusionOk="0">
                  <a:moveTo>
                    <a:pt x="106" y="1"/>
                  </a:moveTo>
                  <a:cubicBezTo>
                    <a:pt x="69" y="16"/>
                    <a:pt x="38" y="38"/>
                    <a:pt x="1" y="53"/>
                  </a:cubicBezTo>
                  <a:lnTo>
                    <a:pt x="151" y="174"/>
                  </a:lnTo>
                  <a:lnTo>
                    <a:pt x="219" y="9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28"/>
            <p:cNvSpPr/>
            <p:nvPr/>
          </p:nvSpPr>
          <p:spPr>
            <a:xfrm>
              <a:off x="5187150" y="2149650"/>
              <a:ext cx="800" cy="575"/>
            </a:xfrm>
            <a:custGeom>
              <a:avLst/>
              <a:gdLst/>
              <a:ahLst/>
              <a:cxnLst/>
              <a:rect l="l" t="t" r="r" b="b"/>
              <a:pathLst>
                <a:path w="32" h="23" extrusionOk="0">
                  <a:moveTo>
                    <a:pt x="31" y="0"/>
                  </a:moveTo>
                  <a:cubicBezTo>
                    <a:pt x="16" y="0"/>
                    <a:pt x="8" y="8"/>
                    <a:pt x="1" y="15"/>
                  </a:cubicBezTo>
                  <a:lnTo>
                    <a:pt x="8" y="2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28"/>
            <p:cNvSpPr/>
            <p:nvPr/>
          </p:nvSpPr>
          <p:spPr>
            <a:xfrm>
              <a:off x="5178675" y="22422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28"/>
            <p:cNvSpPr/>
            <p:nvPr/>
          </p:nvSpPr>
          <p:spPr>
            <a:xfrm>
              <a:off x="5197150" y="22430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28"/>
            <p:cNvSpPr/>
            <p:nvPr/>
          </p:nvSpPr>
          <p:spPr>
            <a:xfrm>
              <a:off x="5189225" y="22515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28"/>
            <p:cNvSpPr/>
            <p:nvPr/>
          </p:nvSpPr>
          <p:spPr>
            <a:xfrm>
              <a:off x="5183950" y="2230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34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28"/>
            <p:cNvSpPr/>
            <p:nvPr/>
          </p:nvSpPr>
          <p:spPr>
            <a:xfrm>
              <a:off x="5193375" y="22138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28"/>
            <p:cNvSpPr/>
            <p:nvPr/>
          </p:nvSpPr>
          <p:spPr>
            <a:xfrm>
              <a:off x="5178500" y="2217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28"/>
            <p:cNvSpPr/>
            <p:nvPr/>
          </p:nvSpPr>
          <p:spPr>
            <a:xfrm>
              <a:off x="5170600" y="22255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28"/>
            <p:cNvSpPr/>
            <p:nvPr/>
          </p:nvSpPr>
          <p:spPr>
            <a:xfrm>
              <a:off x="5197700" y="2230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28"/>
            <p:cNvSpPr/>
            <p:nvPr/>
          </p:nvSpPr>
          <p:spPr>
            <a:xfrm>
              <a:off x="5179075" y="22048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28"/>
            <p:cNvSpPr/>
            <p:nvPr/>
          </p:nvSpPr>
          <p:spPr>
            <a:xfrm>
              <a:off x="5198450" y="2201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28"/>
            <p:cNvSpPr/>
            <p:nvPr/>
          </p:nvSpPr>
          <p:spPr>
            <a:xfrm>
              <a:off x="5182825" y="22965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28"/>
            <p:cNvSpPr/>
            <p:nvPr/>
          </p:nvSpPr>
          <p:spPr>
            <a:xfrm>
              <a:off x="5201100" y="22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28"/>
            <p:cNvSpPr/>
            <p:nvPr/>
          </p:nvSpPr>
          <p:spPr>
            <a:xfrm>
              <a:off x="5193375" y="2305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28"/>
            <p:cNvSpPr/>
            <p:nvPr/>
          </p:nvSpPr>
          <p:spPr>
            <a:xfrm>
              <a:off x="5188100" y="2284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28"/>
            <p:cNvSpPr/>
            <p:nvPr/>
          </p:nvSpPr>
          <p:spPr>
            <a:xfrm>
              <a:off x="5197325" y="2268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28"/>
            <p:cNvSpPr/>
            <p:nvPr/>
          </p:nvSpPr>
          <p:spPr>
            <a:xfrm>
              <a:off x="5182450" y="227127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95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28"/>
            <p:cNvSpPr/>
            <p:nvPr/>
          </p:nvSpPr>
          <p:spPr>
            <a:xfrm>
              <a:off x="5174725" y="2279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28"/>
            <p:cNvSpPr/>
            <p:nvPr/>
          </p:nvSpPr>
          <p:spPr>
            <a:xfrm>
              <a:off x="5201850" y="2285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28"/>
            <p:cNvSpPr/>
            <p:nvPr/>
          </p:nvSpPr>
          <p:spPr>
            <a:xfrm>
              <a:off x="5183200" y="22590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28"/>
            <p:cNvSpPr/>
            <p:nvPr/>
          </p:nvSpPr>
          <p:spPr>
            <a:xfrm>
              <a:off x="5202600" y="22562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28"/>
            <p:cNvSpPr/>
            <p:nvPr/>
          </p:nvSpPr>
          <p:spPr>
            <a:xfrm>
              <a:off x="5205625" y="2351500"/>
              <a:ext cx="4525" cy="2650"/>
            </a:xfrm>
            <a:custGeom>
              <a:avLst/>
              <a:gdLst/>
              <a:ahLst/>
              <a:cxnLst/>
              <a:rect l="l" t="t" r="r" b="b"/>
              <a:pathLst>
                <a:path w="181" h="106" extrusionOk="0">
                  <a:moveTo>
                    <a:pt x="60" y="1"/>
                  </a:moveTo>
                  <a:lnTo>
                    <a:pt x="0" y="68"/>
                  </a:lnTo>
                  <a:cubicBezTo>
                    <a:pt x="60" y="76"/>
                    <a:pt x="121" y="91"/>
                    <a:pt x="181" y="106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28"/>
            <p:cNvSpPr/>
            <p:nvPr/>
          </p:nvSpPr>
          <p:spPr>
            <a:xfrm>
              <a:off x="5192050" y="23388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28"/>
            <p:cNvSpPr/>
            <p:nvPr/>
          </p:nvSpPr>
          <p:spPr>
            <a:xfrm>
              <a:off x="5201475" y="23223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28"/>
            <p:cNvSpPr/>
            <p:nvPr/>
          </p:nvSpPr>
          <p:spPr>
            <a:xfrm>
              <a:off x="5186600" y="232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28"/>
            <p:cNvSpPr/>
            <p:nvPr/>
          </p:nvSpPr>
          <p:spPr>
            <a:xfrm>
              <a:off x="5178675" y="2334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28"/>
            <p:cNvSpPr/>
            <p:nvPr/>
          </p:nvSpPr>
          <p:spPr>
            <a:xfrm>
              <a:off x="5205800" y="23392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28"/>
            <p:cNvSpPr/>
            <p:nvPr/>
          </p:nvSpPr>
          <p:spPr>
            <a:xfrm>
              <a:off x="5173425" y="23129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28"/>
            <p:cNvSpPr/>
            <p:nvPr/>
          </p:nvSpPr>
          <p:spPr>
            <a:xfrm>
              <a:off x="5187150" y="2313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28"/>
            <p:cNvSpPr/>
            <p:nvPr/>
          </p:nvSpPr>
          <p:spPr>
            <a:xfrm>
              <a:off x="5206750" y="23104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28"/>
            <p:cNvSpPr/>
            <p:nvPr/>
          </p:nvSpPr>
          <p:spPr>
            <a:xfrm>
              <a:off x="5214275" y="2141550"/>
              <a:ext cx="8125" cy="6050"/>
            </a:xfrm>
            <a:custGeom>
              <a:avLst/>
              <a:gdLst/>
              <a:ahLst/>
              <a:cxnLst/>
              <a:rect l="l" t="t" r="r" b="b"/>
              <a:pathLst>
                <a:path w="325" h="242" extrusionOk="0">
                  <a:moveTo>
                    <a:pt x="129" y="0"/>
                  </a:moveTo>
                  <a:cubicBezTo>
                    <a:pt x="91" y="0"/>
                    <a:pt x="61" y="8"/>
                    <a:pt x="23" y="15"/>
                  </a:cubicBezTo>
                  <a:lnTo>
                    <a:pt x="1" y="38"/>
                  </a:lnTo>
                  <a:lnTo>
                    <a:pt x="257" y="241"/>
                  </a:lnTo>
                  <a:lnTo>
                    <a:pt x="324" y="166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28"/>
            <p:cNvSpPr/>
            <p:nvPr/>
          </p:nvSpPr>
          <p:spPr>
            <a:xfrm>
              <a:off x="5207875" y="21854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28"/>
            <p:cNvSpPr/>
            <p:nvPr/>
          </p:nvSpPr>
          <p:spPr>
            <a:xfrm>
              <a:off x="5226325" y="2186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28"/>
            <p:cNvSpPr/>
            <p:nvPr/>
          </p:nvSpPr>
          <p:spPr>
            <a:xfrm>
              <a:off x="5218425" y="21946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28"/>
            <p:cNvSpPr/>
            <p:nvPr/>
          </p:nvSpPr>
          <p:spPr>
            <a:xfrm>
              <a:off x="5213150" y="2173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28"/>
            <p:cNvSpPr/>
            <p:nvPr/>
          </p:nvSpPr>
          <p:spPr>
            <a:xfrm>
              <a:off x="5222375" y="21569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28"/>
            <p:cNvSpPr/>
            <p:nvPr/>
          </p:nvSpPr>
          <p:spPr>
            <a:xfrm>
              <a:off x="5207675" y="2160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28"/>
            <p:cNvSpPr/>
            <p:nvPr/>
          </p:nvSpPr>
          <p:spPr>
            <a:xfrm>
              <a:off x="5199775" y="2168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28"/>
            <p:cNvSpPr/>
            <p:nvPr/>
          </p:nvSpPr>
          <p:spPr>
            <a:xfrm>
              <a:off x="5226900" y="21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28"/>
            <p:cNvSpPr/>
            <p:nvPr/>
          </p:nvSpPr>
          <p:spPr>
            <a:xfrm>
              <a:off x="5194500" y="2147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28"/>
            <p:cNvSpPr/>
            <p:nvPr/>
          </p:nvSpPr>
          <p:spPr>
            <a:xfrm>
              <a:off x="5208250" y="21481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28"/>
            <p:cNvSpPr/>
            <p:nvPr/>
          </p:nvSpPr>
          <p:spPr>
            <a:xfrm>
              <a:off x="5227650" y="2145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28"/>
            <p:cNvSpPr/>
            <p:nvPr/>
          </p:nvSpPr>
          <p:spPr>
            <a:xfrm>
              <a:off x="5212025" y="22396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28"/>
            <p:cNvSpPr/>
            <p:nvPr/>
          </p:nvSpPr>
          <p:spPr>
            <a:xfrm>
              <a:off x="5230275" y="2240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28"/>
            <p:cNvSpPr/>
            <p:nvPr/>
          </p:nvSpPr>
          <p:spPr>
            <a:xfrm>
              <a:off x="5222550" y="2249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75"/>
                  </a:lnTo>
                  <a:lnTo>
                    <a:pt x="250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28"/>
            <p:cNvSpPr/>
            <p:nvPr/>
          </p:nvSpPr>
          <p:spPr>
            <a:xfrm>
              <a:off x="5217100" y="2227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28"/>
            <p:cNvSpPr/>
            <p:nvPr/>
          </p:nvSpPr>
          <p:spPr>
            <a:xfrm>
              <a:off x="5226525" y="22114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28"/>
            <p:cNvSpPr/>
            <p:nvPr/>
          </p:nvSpPr>
          <p:spPr>
            <a:xfrm>
              <a:off x="5211650" y="22146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28"/>
            <p:cNvSpPr/>
            <p:nvPr/>
          </p:nvSpPr>
          <p:spPr>
            <a:xfrm>
              <a:off x="5203925" y="2223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28"/>
            <p:cNvSpPr/>
            <p:nvPr/>
          </p:nvSpPr>
          <p:spPr>
            <a:xfrm>
              <a:off x="5230850" y="22283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28"/>
            <p:cNvSpPr/>
            <p:nvPr/>
          </p:nvSpPr>
          <p:spPr>
            <a:xfrm>
              <a:off x="5212200" y="220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28"/>
            <p:cNvSpPr/>
            <p:nvPr/>
          </p:nvSpPr>
          <p:spPr>
            <a:xfrm>
              <a:off x="5231800" y="21995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28"/>
            <p:cNvSpPr/>
            <p:nvPr/>
          </p:nvSpPr>
          <p:spPr>
            <a:xfrm>
              <a:off x="5215975" y="2294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28"/>
            <p:cNvSpPr/>
            <p:nvPr/>
          </p:nvSpPr>
          <p:spPr>
            <a:xfrm>
              <a:off x="5234425" y="22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28"/>
            <p:cNvSpPr/>
            <p:nvPr/>
          </p:nvSpPr>
          <p:spPr>
            <a:xfrm>
              <a:off x="5226525" y="2303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28"/>
            <p:cNvSpPr/>
            <p:nvPr/>
          </p:nvSpPr>
          <p:spPr>
            <a:xfrm>
              <a:off x="5221250" y="22822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28"/>
            <p:cNvSpPr/>
            <p:nvPr/>
          </p:nvSpPr>
          <p:spPr>
            <a:xfrm>
              <a:off x="5230650" y="2265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28"/>
            <p:cNvSpPr/>
            <p:nvPr/>
          </p:nvSpPr>
          <p:spPr>
            <a:xfrm>
              <a:off x="5215775" y="22688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28"/>
            <p:cNvSpPr/>
            <p:nvPr/>
          </p:nvSpPr>
          <p:spPr>
            <a:xfrm>
              <a:off x="5207875" y="22773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28"/>
            <p:cNvSpPr/>
            <p:nvPr/>
          </p:nvSpPr>
          <p:spPr>
            <a:xfrm>
              <a:off x="5235000" y="2282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28"/>
            <p:cNvSpPr/>
            <p:nvPr/>
          </p:nvSpPr>
          <p:spPr>
            <a:xfrm>
              <a:off x="5216350" y="2256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28"/>
            <p:cNvSpPr/>
            <p:nvPr/>
          </p:nvSpPr>
          <p:spPr>
            <a:xfrm>
              <a:off x="5235750" y="2253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28"/>
            <p:cNvSpPr/>
            <p:nvPr/>
          </p:nvSpPr>
          <p:spPr>
            <a:xfrm>
              <a:off x="5220125" y="2348300"/>
              <a:ext cx="7550" cy="7375"/>
            </a:xfrm>
            <a:custGeom>
              <a:avLst/>
              <a:gdLst/>
              <a:ahLst/>
              <a:cxnLst/>
              <a:rect l="l" t="t" r="r" b="b"/>
              <a:pathLst>
                <a:path w="302" h="295" extrusionOk="0">
                  <a:moveTo>
                    <a:pt x="219" y="0"/>
                  </a:moveTo>
                  <a:lnTo>
                    <a:pt x="0" y="241"/>
                  </a:lnTo>
                  <a:lnTo>
                    <a:pt x="68" y="294"/>
                  </a:lnTo>
                  <a:lnTo>
                    <a:pt x="90" y="294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28"/>
            <p:cNvSpPr/>
            <p:nvPr/>
          </p:nvSpPr>
          <p:spPr>
            <a:xfrm>
              <a:off x="5238375" y="2349050"/>
              <a:ext cx="8125" cy="6250"/>
            </a:xfrm>
            <a:custGeom>
              <a:avLst/>
              <a:gdLst/>
              <a:ahLst/>
              <a:cxnLst/>
              <a:rect l="l" t="t" r="r" b="b"/>
              <a:pathLst>
                <a:path w="325" h="250" extrusionOk="0">
                  <a:moveTo>
                    <a:pt x="76" y="1"/>
                  </a:moveTo>
                  <a:lnTo>
                    <a:pt x="1" y="83"/>
                  </a:lnTo>
                  <a:lnTo>
                    <a:pt x="212" y="249"/>
                  </a:lnTo>
                  <a:cubicBezTo>
                    <a:pt x="242" y="249"/>
                    <a:pt x="272" y="242"/>
                    <a:pt x="294" y="242"/>
                  </a:cubicBez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28"/>
            <p:cNvSpPr/>
            <p:nvPr/>
          </p:nvSpPr>
          <p:spPr>
            <a:xfrm>
              <a:off x="5225375" y="2336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28"/>
            <p:cNvSpPr/>
            <p:nvPr/>
          </p:nvSpPr>
          <p:spPr>
            <a:xfrm>
              <a:off x="5234625" y="23198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28"/>
            <p:cNvSpPr/>
            <p:nvPr/>
          </p:nvSpPr>
          <p:spPr>
            <a:xfrm>
              <a:off x="5219750" y="2323075"/>
              <a:ext cx="8100" cy="7350"/>
            </a:xfrm>
            <a:custGeom>
              <a:avLst/>
              <a:gdLst/>
              <a:ahLst/>
              <a:cxnLst/>
              <a:rect l="l" t="t" r="r" b="b"/>
              <a:pathLst>
                <a:path w="324" h="294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28"/>
            <p:cNvSpPr/>
            <p:nvPr/>
          </p:nvSpPr>
          <p:spPr>
            <a:xfrm>
              <a:off x="5212025" y="2331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28"/>
            <p:cNvSpPr/>
            <p:nvPr/>
          </p:nvSpPr>
          <p:spPr>
            <a:xfrm>
              <a:off x="5239125" y="2336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28"/>
            <p:cNvSpPr/>
            <p:nvPr/>
          </p:nvSpPr>
          <p:spPr>
            <a:xfrm>
              <a:off x="5220500" y="23108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28"/>
            <p:cNvSpPr/>
            <p:nvPr/>
          </p:nvSpPr>
          <p:spPr>
            <a:xfrm>
              <a:off x="5239875" y="23080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28"/>
            <p:cNvSpPr/>
            <p:nvPr/>
          </p:nvSpPr>
          <p:spPr>
            <a:xfrm>
              <a:off x="5241025" y="2182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28"/>
            <p:cNvSpPr/>
            <p:nvPr/>
          </p:nvSpPr>
          <p:spPr>
            <a:xfrm>
              <a:off x="5259475" y="2183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28"/>
            <p:cNvSpPr/>
            <p:nvPr/>
          </p:nvSpPr>
          <p:spPr>
            <a:xfrm>
              <a:off x="5246300" y="2171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28"/>
            <p:cNvSpPr/>
            <p:nvPr/>
          </p:nvSpPr>
          <p:spPr>
            <a:xfrm>
              <a:off x="5255700" y="2154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28"/>
            <p:cNvSpPr/>
            <p:nvPr/>
          </p:nvSpPr>
          <p:spPr>
            <a:xfrm>
              <a:off x="5240825" y="2157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28"/>
            <p:cNvSpPr/>
            <p:nvPr/>
          </p:nvSpPr>
          <p:spPr>
            <a:xfrm>
              <a:off x="5232925" y="2166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28"/>
            <p:cNvSpPr/>
            <p:nvPr/>
          </p:nvSpPr>
          <p:spPr>
            <a:xfrm>
              <a:off x="5260025" y="2171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28"/>
            <p:cNvSpPr/>
            <p:nvPr/>
          </p:nvSpPr>
          <p:spPr>
            <a:xfrm>
              <a:off x="5241400" y="21456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28"/>
            <p:cNvSpPr/>
            <p:nvPr/>
          </p:nvSpPr>
          <p:spPr>
            <a:xfrm>
              <a:off x="5260975" y="2145875"/>
              <a:ext cx="5475" cy="4550"/>
            </a:xfrm>
            <a:custGeom>
              <a:avLst/>
              <a:gdLst/>
              <a:ahLst/>
              <a:cxnLst/>
              <a:rect l="l" t="t" r="r" b="b"/>
              <a:pathLst>
                <a:path w="219" h="182" extrusionOk="0">
                  <a:moveTo>
                    <a:pt x="98" y="0"/>
                  </a:moveTo>
                  <a:lnTo>
                    <a:pt x="1" y="113"/>
                  </a:lnTo>
                  <a:lnTo>
                    <a:pt x="83" y="181"/>
                  </a:lnTo>
                  <a:lnTo>
                    <a:pt x="219" y="38"/>
                  </a:lnTo>
                  <a:cubicBezTo>
                    <a:pt x="181" y="23"/>
                    <a:pt x="144" y="8"/>
                    <a:pt x="9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28"/>
            <p:cNvSpPr/>
            <p:nvPr/>
          </p:nvSpPr>
          <p:spPr>
            <a:xfrm>
              <a:off x="5250800" y="2142475"/>
              <a:ext cx="4550" cy="2675"/>
            </a:xfrm>
            <a:custGeom>
              <a:avLst/>
              <a:gdLst/>
              <a:ahLst/>
              <a:cxnLst/>
              <a:rect l="l" t="t" r="r" b="b"/>
              <a:pathLst>
                <a:path w="182" h="107" extrusionOk="0">
                  <a:moveTo>
                    <a:pt x="1" y="1"/>
                  </a:moveTo>
                  <a:lnTo>
                    <a:pt x="121" y="106"/>
                  </a:lnTo>
                  <a:lnTo>
                    <a:pt x="182" y="46"/>
                  </a:lnTo>
                  <a:cubicBezTo>
                    <a:pt x="121" y="31"/>
                    <a:pt x="61" y="16"/>
                    <a:pt x="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28"/>
            <p:cNvSpPr/>
            <p:nvPr/>
          </p:nvSpPr>
          <p:spPr>
            <a:xfrm>
              <a:off x="5245150" y="22372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28"/>
            <p:cNvSpPr/>
            <p:nvPr/>
          </p:nvSpPr>
          <p:spPr>
            <a:xfrm>
              <a:off x="5263625" y="22379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28"/>
            <p:cNvSpPr/>
            <p:nvPr/>
          </p:nvSpPr>
          <p:spPr>
            <a:xfrm>
              <a:off x="5255700" y="2246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28"/>
            <p:cNvSpPr/>
            <p:nvPr/>
          </p:nvSpPr>
          <p:spPr>
            <a:xfrm>
              <a:off x="5250425" y="22253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28"/>
            <p:cNvSpPr/>
            <p:nvPr/>
          </p:nvSpPr>
          <p:spPr>
            <a:xfrm>
              <a:off x="5259650" y="22087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28"/>
            <p:cNvSpPr/>
            <p:nvPr/>
          </p:nvSpPr>
          <p:spPr>
            <a:xfrm>
              <a:off x="5244975" y="22121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28"/>
            <p:cNvSpPr/>
            <p:nvPr/>
          </p:nvSpPr>
          <p:spPr>
            <a:xfrm>
              <a:off x="5237050" y="22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28"/>
            <p:cNvSpPr/>
            <p:nvPr/>
          </p:nvSpPr>
          <p:spPr>
            <a:xfrm>
              <a:off x="5264175" y="2225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28"/>
            <p:cNvSpPr/>
            <p:nvPr/>
          </p:nvSpPr>
          <p:spPr>
            <a:xfrm>
              <a:off x="5245525" y="2199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28"/>
            <p:cNvSpPr/>
            <p:nvPr/>
          </p:nvSpPr>
          <p:spPr>
            <a:xfrm>
              <a:off x="5264925" y="2196900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28"/>
            <p:cNvSpPr/>
            <p:nvPr/>
          </p:nvSpPr>
          <p:spPr>
            <a:xfrm>
              <a:off x="5251550" y="2192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28"/>
            <p:cNvSpPr/>
            <p:nvPr/>
          </p:nvSpPr>
          <p:spPr>
            <a:xfrm>
              <a:off x="5249300" y="2291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28"/>
            <p:cNvSpPr/>
            <p:nvPr/>
          </p:nvSpPr>
          <p:spPr>
            <a:xfrm>
              <a:off x="5267575" y="229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28"/>
            <p:cNvSpPr/>
            <p:nvPr/>
          </p:nvSpPr>
          <p:spPr>
            <a:xfrm>
              <a:off x="5259850" y="2300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28"/>
            <p:cNvSpPr/>
            <p:nvPr/>
          </p:nvSpPr>
          <p:spPr>
            <a:xfrm>
              <a:off x="5254375" y="22795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28"/>
            <p:cNvSpPr/>
            <p:nvPr/>
          </p:nvSpPr>
          <p:spPr>
            <a:xfrm>
              <a:off x="5263800" y="22631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28"/>
            <p:cNvSpPr/>
            <p:nvPr/>
          </p:nvSpPr>
          <p:spPr>
            <a:xfrm>
              <a:off x="5248925" y="22663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28"/>
            <p:cNvSpPr/>
            <p:nvPr/>
          </p:nvSpPr>
          <p:spPr>
            <a:xfrm>
              <a:off x="5241200" y="22748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28"/>
            <p:cNvSpPr/>
            <p:nvPr/>
          </p:nvSpPr>
          <p:spPr>
            <a:xfrm>
              <a:off x="5268125" y="22801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28"/>
            <p:cNvSpPr/>
            <p:nvPr/>
          </p:nvSpPr>
          <p:spPr>
            <a:xfrm>
              <a:off x="5249500" y="22541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28"/>
            <p:cNvSpPr/>
            <p:nvPr/>
          </p:nvSpPr>
          <p:spPr>
            <a:xfrm>
              <a:off x="5269075" y="2251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28"/>
            <p:cNvSpPr/>
            <p:nvPr/>
          </p:nvSpPr>
          <p:spPr>
            <a:xfrm>
              <a:off x="5253250" y="2345850"/>
              <a:ext cx="7575" cy="7375"/>
            </a:xfrm>
            <a:custGeom>
              <a:avLst/>
              <a:gdLst/>
              <a:ahLst/>
              <a:cxnLst/>
              <a:rect l="l" t="t" r="r" b="b"/>
              <a:pathLst>
                <a:path w="303" h="295" extrusionOk="0">
                  <a:moveTo>
                    <a:pt x="219" y="1"/>
                  </a:moveTo>
                  <a:lnTo>
                    <a:pt x="1" y="234"/>
                  </a:lnTo>
                  <a:lnTo>
                    <a:pt x="76" y="294"/>
                  </a:lnTo>
                  <a:lnTo>
                    <a:pt x="99" y="294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28"/>
            <p:cNvSpPr/>
            <p:nvPr/>
          </p:nvSpPr>
          <p:spPr>
            <a:xfrm>
              <a:off x="5272475" y="2346600"/>
              <a:ext cx="1525" cy="975"/>
            </a:xfrm>
            <a:custGeom>
              <a:avLst/>
              <a:gdLst/>
              <a:ahLst/>
              <a:cxnLst/>
              <a:rect l="l" t="t" r="r" b="b"/>
              <a:pathLst>
                <a:path w="61" h="39" extrusionOk="0">
                  <a:moveTo>
                    <a:pt x="45" y="1"/>
                  </a:moveTo>
                  <a:lnTo>
                    <a:pt x="0" y="38"/>
                  </a:lnTo>
                  <a:cubicBezTo>
                    <a:pt x="23" y="31"/>
                    <a:pt x="45" y="23"/>
                    <a:pt x="60" y="16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28"/>
            <p:cNvSpPr/>
            <p:nvPr/>
          </p:nvSpPr>
          <p:spPr>
            <a:xfrm>
              <a:off x="5258525" y="23338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28"/>
            <p:cNvSpPr/>
            <p:nvPr/>
          </p:nvSpPr>
          <p:spPr>
            <a:xfrm>
              <a:off x="5267950" y="2317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28"/>
            <p:cNvSpPr/>
            <p:nvPr/>
          </p:nvSpPr>
          <p:spPr>
            <a:xfrm>
              <a:off x="5253075" y="23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28"/>
            <p:cNvSpPr/>
            <p:nvPr/>
          </p:nvSpPr>
          <p:spPr>
            <a:xfrm>
              <a:off x="5245150" y="23291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28"/>
            <p:cNvSpPr/>
            <p:nvPr/>
          </p:nvSpPr>
          <p:spPr>
            <a:xfrm>
              <a:off x="5272275" y="2334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28"/>
            <p:cNvSpPr/>
            <p:nvPr/>
          </p:nvSpPr>
          <p:spPr>
            <a:xfrm>
              <a:off x="5253625" y="2308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28"/>
            <p:cNvSpPr/>
            <p:nvPr/>
          </p:nvSpPr>
          <p:spPr>
            <a:xfrm>
              <a:off x="5273025" y="2305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28"/>
            <p:cNvSpPr/>
            <p:nvPr/>
          </p:nvSpPr>
          <p:spPr>
            <a:xfrm>
              <a:off x="5274350" y="218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28"/>
            <p:cNvSpPr/>
            <p:nvPr/>
          </p:nvSpPr>
          <p:spPr>
            <a:xfrm>
              <a:off x="5292600" y="2181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28"/>
            <p:cNvSpPr/>
            <p:nvPr/>
          </p:nvSpPr>
          <p:spPr>
            <a:xfrm>
              <a:off x="5284900" y="2189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28"/>
            <p:cNvSpPr/>
            <p:nvPr/>
          </p:nvSpPr>
          <p:spPr>
            <a:xfrm>
              <a:off x="5279625" y="2168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28"/>
            <p:cNvSpPr/>
            <p:nvPr/>
          </p:nvSpPr>
          <p:spPr>
            <a:xfrm>
              <a:off x="5288850" y="2157925"/>
              <a:ext cx="2475" cy="1900"/>
            </a:xfrm>
            <a:custGeom>
              <a:avLst/>
              <a:gdLst/>
              <a:ahLst/>
              <a:cxnLst/>
              <a:rect l="l" t="t" r="r" b="b"/>
              <a:pathLst>
                <a:path w="99" h="76" extrusionOk="0">
                  <a:moveTo>
                    <a:pt x="8" y="0"/>
                  </a:moveTo>
                  <a:lnTo>
                    <a:pt x="0" y="8"/>
                  </a:lnTo>
                  <a:lnTo>
                    <a:pt x="83" y="76"/>
                  </a:lnTo>
                  <a:lnTo>
                    <a:pt x="98" y="61"/>
                  </a:lnTo>
                  <a:cubicBezTo>
                    <a:pt x="68" y="38"/>
                    <a:pt x="38" y="15"/>
                    <a:pt x="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28"/>
            <p:cNvSpPr/>
            <p:nvPr/>
          </p:nvSpPr>
          <p:spPr>
            <a:xfrm>
              <a:off x="5273975" y="21552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28"/>
            <p:cNvSpPr/>
            <p:nvPr/>
          </p:nvSpPr>
          <p:spPr>
            <a:xfrm>
              <a:off x="5266250" y="21637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28"/>
            <p:cNvSpPr/>
            <p:nvPr/>
          </p:nvSpPr>
          <p:spPr>
            <a:xfrm>
              <a:off x="5293375" y="2169025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28"/>
            <p:cNvSpPr/>
            <p:nvPr/>
          </p:nvSpPr>
          <p:spPr>
            <a:xfrm>
              <a:off x="5278300" y="2234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28"/>
            <p:cNvSpPr/>
            <p:nvPr/>
          </p:nvSpPr>
          <p:spPr>
            <a:xfrm>
              <a:off x="5296750" y="2235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28"/>
            <p:cNvSpPr/>
            <p:nvPr/>
          </p:nvSpPr>
          <p:spPr>
            <a:xfrm>
              <a:off x="5288850" y="2243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28"/>
            <p:cNvSpPr/>
            <p:nvPr/>
          </p:nvSpPr>
          <p:spPr>
            <a:xfrm>
              <a:off x="5283575" y="222290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28"/>
            <p:cNvSpPr/>
            <p:nvPr/>
          </p:nvSpPr>
          <p:spPr>
            <a:xfrm>
              <a:off x="5293000" y="2206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28"/>
            <p:cNvSpPr/>
            <p:nvPr/>
          </p:nvSpPr>
          <p:spPr>
            <a:xfrm>
              <a:off x="5278100" y="2209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28"/>
            <p:cNvSpPr/>
            <p:nvPr/>
          </p:nvSpPr>
          <p:spPr>
            <a:xfrm>
              <a:off x="5270200" y="22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28"/>
            <p:cNvSpPr/>
            <p:nvPr/>
          </p:nvSpPr>
          <p:spPr>
            <a:xfrm>
              <a:off x="5297325" y="2223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28"/>
            <p:cNvSpPr/>
            <p:nvPr/>
          </p:nvSpPr>
          <p:spPr>
            <a:xfrm>
              <a:off x="5278675" y="219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28"/>
            <p:cNvSpPr/>
            <p:nvPr/>
          </p:nvSpPr>
          <p:spPr>
            <a:xfrm>
              <a:off x="5282450" y="2288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28"/>
            <p:cNvSpPr/>
            <p:nvPr/>
          </p:nvSpPr>
          <p:spPr>
            <a:xfrm>
              <a:off x="5300900" y="22897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28"/>
            <p:cNvSpPr/>
            <p:nvPr/>
          </p:nvSpPr>
          <p:spPr>
            <a:xfrm>
              <a:off x="5293000" y="22982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28"/>
            <p:cNvSpPr/>
            <p:nvPr/>
          </p:nvSpPr>
          <p:spPr>
            <a:xfrm>
              <a:off x="5287725" y="22771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28"/>
            <p:cNvSpPr/>
            <p:nvPr/>
          </p:nvSpPr>
          <p:spPr>
            <a:xfrm>
              <a:off x="5296950" y="22605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28"/>
            <p:cNvSpPr/>
            <p:nvPr/>
          </p:nvSpPr>
          <p:spPr>
            <a:xfrm>
              <a:off x="5282250" y="2263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28"/>
            <p:cNvSpPr/>
            <p:nvPr/>
          </p:nvSpPr>
          <p:spPr>
            <a:xfrm>
              <a:off x="5274350" y="22724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28"/>
            <p:cNvSpPr/>
            <p:nvPr/>
          </p:nvSpPr>
          <p:spPr>
            <a:xfrm>
              <a:off x="5301450" y="2277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28"/>
            <p:cNvSpPr/>
            <p:nvPr/>
          </p:nvSpPr>
          <p:spPr>
            <a:xfrm>
              <a:off x="5282825" y="2251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28"/>
            <p:cNvSpPr/>
            <p:nvPr/>
          </p:nvSpPr>
          <p:spPr>
            <a:xfrm>
              <a:off x="5302225" y="22486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28"/>
            <p:cNvSpPr/>
            <p:nvPr/>
          </p:nvSpPr>
          <p:spPr>
            <a:xfrm>
              <a:off x="5292600" y="23313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82" y="1"/>
                  </a:moveTo>
                  <a:lnTo>
                    <a:pt x="1" y="211"/>
                  </a:lnTo>
                  <a:cubicBezTo>
                    <a:pt x="76" y="151"/>
                    <a:pt x="152" y="98"/>
                    <a:pt x="227" y="38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28"/>
            <p:cNvSpPr/>
            <p:nvPr/>
          </p:nvSpPr>
          <p:spPr>
            <a:xfrm>
              <a:off x="5301075" y="2314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28"/>
            <p:cNvSpPr/>
            <p:nvPr/>
          </p:nvSpPr>
          <p:spPr>
            <a:xfrm>
              <a:off x="5286200" y="23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28"/>
            <p:cNvSpPr/>
            <p:nvPr/>
          </p:nvSpPr>
          <p:spPr>
            <a:xfrm>
              <a:off x="5278500" y="23266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28"/>
            <p:cNvSpPr/>
            <p:nvPr/>
          </p:nvSpPr>
          <p:spPr>
            <a:xfrm>
              <a:off x="5286775" y="2305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28"/>
            <p:cNvSpPr/>
            <p:nvPr/>
          </p:nvSpPr>
          <p:spPr>
            <a:xfrm>
              <a:off x="5306350" y="23031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28"/>
            <p:cNvSpPr/>
            <p:nvPr/>
          </p:nvSpPr>
          <p:spPr>
            <a:xfrm>
              <a:off x="5307500" y="2178450"/>
              <a:ext cx="6800" cy="7375"/>
            </a:xfrm>
            <a:custGeom>
              <a:avLst/>
              <a:gdLst/>
              <a:ahLst/>
              <a:cxnLst/>
              <a:rect l="l" t="t" r="r" b="b"/>
              <a:pathLst>
                <a:path w="272" h="295" extrusionOk="0">
                  <a:moveTo>
                    <a:pt x="203" y="0"/>
                  </a:moveTo>
                  <a:lnTo>
                    <a:pt x="0" y="219"/>
                  </a:lnTo>
                  <a:lnTo>
                    <a:pt x="83" y="294"/>
                  </a:lnTo>
                  <a:lnTo>
                    <a:pt x="271" y="83"/>
                  </a:lnTo>
                  <a:cubicBezTo>
                    <a:pt x="249" y="53"/>
                    <a:pt x="226" y="23"/>
                    <a:pt x="20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28"/>
            <p:cNvSpPr/>
            <p:nvPr/>
          </p:nvSpPr>
          <p:spPr>
            <a:xfrm>
              <a:off x="5318025" y="2187675"/>
              <a:ext cx="5500" cy="6050"/>
            </a:xfrm>
            <a:custGeom>
              <a:avLst/>
              <a:gdLst/>
              <a:ahLst/>
              <a:cxnLst/>
              <a:rect l="l" t="t" r="r" b="b"/>
              <a:pathLst>
                <a:path w="220" h="242" extrusionOk="0">
                  <a:moveTo>
                    <a:pt x="61" y="1"/>
                  </a:moveTo>
                  <a:lnTo>
                    <a:pt x="1" y="68"/>
                  </a:lnTo>
                  <a:lnTo>
                    <a:pt x="219" y="242"/>
                  </a:lnTo>
                  <a:cubicBezTo>
                    <a:pt x="174" y="159"/>
                    <a:pt x="121" y="76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28"/>
            <p:cNvSpPr/>
            <p:nvPr/>
          </p:nvSpPr>
          <p:spPr>
            <a:xfrm>
              <a:off x="5311625" y="22323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28"/>
            <p:cNvSpPr/>
            <p:nvPr/>
          </p:nvSpPr>
          <p:spPr>
            <a:xfrm>
              <a:off x="5329900" y="2233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cubicBezTo>
                    <a:pt x="324" y="204"/>
                    <a:pt x="324" y="204"/>
                    <a:pt x="324" y="204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28"/>
            <p:cNvSpPr/>
            <p:nvPr/>
          </p:nvSpPr>
          <p:spPr>
            <a:xfrm>
              <a:off x="5322175" y="2241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28"/>
            <p:cNvSpPr/>
            <p:nvPr/>
          </p:nvSpPr>
          <p:spPr>
            <a:xfrm>
              <a:off x="5316900" y="22204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28"/>
            <p:cNvSpPr/>
            <p:nvPr/>
          </p:nvSpPr>
          <p:spPr>
            <a:xfrm>
              <a:off x="5326125" y="220595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44" y="0"/>
                  </a:moveTo>
                  <a:lnTo>
                    <a:pt x="1" y="158"/>
                  </a:lnTo>
                  <a:lnTo>
                    <a:pt x="84" y="226"/>
                  </a:lnTo>
                  <a:lnTo>
                    <a:pt x="189" y="113"/>
                  </a:lnTo>
                  <a:cubicBezTo>
                    <a:pt x="174" y="75"/>
                    <a:pt x="159" y="38"/>
                    <a:pt x="144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28"/>
            <p:cNvSpPr/>
            <p:nvPr/>
          </p:nvSpPr>
          <p:spPr>
            <a:xfrm>
              <a:off x="5311250" y="2207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28"/>
            <p:cNvSpPr/>
            <p:nvPr/>
          </p:nvSpPr>
          <p:spPr>
            <a:xfrm>
              <a:off x="5303525" y="22155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28"/>
            <p:cNvSpPr/>
            <p:nvPr/>
          </p:nvSpPr>
          <p:spPr>
            <a:xfrm>
              <a:off x="5330650" y="2220825"/>
              <a:ext cx="5850" cy="6800"/>
            </a:xfrm>
            <a:custGeom>
              <a:avLst/>
              <a:gdLst/>
              <a:ahLst/>
              <a:cxnLst/>
              <a:rect l="l" t="t" r="r" b="b"/>
              <a:pathLst>
                <a:path w="234" h="272" extrusionOk="0">
                  <a:moveTo>
                    <a:pt x="68" y="0"/>
                  </a:moveTo>
                  <a:lnTo>
                    <a:pt x="0" y="83"/>
                  </a:lnTo>
                  <a:lnTo>
                    <a:pt x="234" y="271"/>
                  </a:lnTo>
                  <a:cubicBezTo>
                    <a:pt x="219" y="211"/>
                    <a:pt x="204" y="158"/>
                    <a:pt x="196" y="98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28"/>
            <p:cNvSpPr/>
            <p:nvPr/>
          </p:nvSpPr>
          <p:spPr>
            <a:xfrm>
              <a:off x="5298250" y="21944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28"/>
            <p:cNvSpPr/>
            <p:nvPr/>
          </p:nvSpPr>
          <p:spPr>
            <a:xfrm>
              <a:off x="5312000" y="21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28"/>
            <p:cNvSpPr/>
            <p:nvPr/>
          </p:nvSpPr>
          <p:spPr>
            <a:xfrm>
              <a:off x="5315575" y="22865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28"/>
            <p:cNvSpPr/>
            <p:nvPr/>
          </p:nvSpPr>
          <p:spPr>
            <a:xfrm>
              <a:off x="5320850" y="22746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28"/>
            <p:cNvSpPr/>
            <p:nvPr/>
          </p:nvSpPr>
          <p:spPr>
            <a:xfrm>
              <a:off x="5330275" y="2258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28"/>
            <p:cNvSpPr/>
            <p:nvPr/>
          </p:nvSpPr>
          <p:spPr>
            <a:xfrm>
              <a:off x="5315400" y="2261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28"/>
            <p:cNvSpPr/>
            <p:nvPr/>
          </p:nvSpPr>
          <p:spPr>
            <a:xfrm>
              <a:off x="5307500" y="22699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28"/>
            <p:cNvSpPr/>
            <p:nvPr/>
          </p:nvSpPr>
          <p:spPr>
            <a:xfrm>
              <a:off x="5315950" y="2249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28"/>
            <p:cNvSpPr/>
            <p:nvPr/>
          </p:nvSpPr>
          <p:spPr>
            <a:xfrm>
              <a:off x="5335550" y="2249075"/>
              <a:ext cx="2850" cy="4900"/>
            </a:xfrm>
            <a:custGeom>
              <a:avLst/>
              <a:gdLst/>
              <a:ahLst/>
              <a:cxnLst/>
              <a:rect l="l" t="t" r="r" b="b"/>
              <a:pathLst>
                <a:path w="114" h="196" extrusionOk="0">
                  <a:moveTo>
                    <a:pt x="113" y="0"/>
                  </a:moveTo>
                  <a:lnTo>
                    <a:pt x="0" y="128"/>
                  </a:lnTo>
                  <a:lnTo>
                    <a:pt x="83" y="196"/>
                  </a:lnTo>
                  <a:lnTo>
                    <a:pt x="113" y="166"/>
                  </a:lnTo>
                  <a:cubicBezTo>
                    <a:pt x="113" y="113"/>
                    <a:pt x="113" y="53"/>
                    <a:pt x="11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28"/>
            <p:cNvSpPr/>
            <p:nvPr/>
          </p:nvSpPr>
          <p:spPr>
            <a:xfrm>
              <a:off x="5320100" y="2303475"/>
              <a:ext cx="2850" cy="3050"/>
            </a:xfrm>
            <a:custGeom>
              <a:avLst/>
              <a:gdLst/>
              <a:ahLst/>
              <a:cxnLst/>
              <a:rect l="l" t="t" r="r" b="b"/>
              <a:pathLst>
                <a:path w="114" h="122" extrusionOk="0">
                  <a:moveTo>
                    <a:pt x="76" y="1"/>
                  </a:moveTo>
                  <a:lnTo>
                    <a:pt x="1" y="84"/>
                  </a:lnTo>
                  <a:lnTo>
                    <a:pt x="53" y="121"/>
                  </a:lnTo>
                  <a:cubicBezTo>
                    <a:pt x="68" y="91"/>
                    <a:pt x="91" y="61"/>
                    <a:pt x="114" y="31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28"/>
            <p:cNvSpPr/>
            <p:nvPr/>
          </p:nvSpPr>
          <p:spPr>
            <a:xfrm>
              <a:off x="5326125" y="2297275"/>
              <a:ext cx="600" cy="775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23" y="0"/>
                  </a:moveTo>
                  <a:lnTo>
                    <a:pt x="1" y="23"/>
                  </a:lnTo>
                  <a:lnTo>
                    <a:pt x="8" y="30"/>
                  </a:lnTo>
                  <a:cubicBezTo>
                    <a:pt x="16" y="23"/>
                    <a:pt x="16" y="8"/>
                    <a:pt x="2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28"/>
            <p:cNvSpPr/>
            <p:nvPr/>
          </p:nvSpPr>
          <p:spPr>
            <a:xfrm>
              <a:off x="5136125" y="2137750"/>
              <a:ext cx="224500" cy="215300"/>
            </a:xfrm>
            <a:custGeom>
              <a:avLst/>
              <a:gdLst/>
              <a:ahLst/>
              <a:cxnLst/>
              <a:rect l="l" t="t" r="r" b="b"/>
              <a:pathLst>
                <a:path w="8980" h="8612" extrusionOk="0">
                  <a:moveTo>
                    <a:pt x="4479" y="1"/>
                  </a:moveTo>
                  <a:cubicBezTo>
                    <a:pt x="2265" y="1"/>
                    <a:pt x="389" y="1700"/>
                    <a:pt x="197" y="3941"/>
                  </a:cubicBezTo>
                  <a:cubicBezTo>
                    <a:pt x="1" y="6313"/>
                    <a:pt x="1756" y="8400"/>
                    <a:pt x="4128" y="8596"/>
                  </a:cubicBezTo>
                  <a:cubicBezTo>
                    <a:pt x="4253" y="8606"/>
                    <a:pt x="4377" y="8612"/>
                    <a:pt x="4500" y="8612"/>
                  </a:cubicBezTo>
                  <a:cubicBezTo>
                    <a:pt x="6708" y="8612"/>
                    <a:pt x="8591" y="6912"/>
                    <a:pt x="8783" y="4671"/>
                  </a:cubicBezTo>
                  <a:cubicBezTo>
                    <a:pt x="8979" y="2299"/>
                    <a:pt x="7224" y="212"/>
                    <a:pt x="4851" y="17"/>
                  </a:cubicBezTo>
                  <a:cubicBezTo>
                    <a:pt x="4726" y="6"/>
                    <a:pt x="4602" y="1"/>
                    <a:pt x="44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28"/>
            <p:cNvSpPr/>
            <p:nvPr/>
          </p:nvSpPr>
          <p:spPr>
            <a:xfrm>
              <a:off x="5135375" y="2134550"/>
              <a:ext cx="228625" cy="221675"/>
            </a:xfrm>
            <a:custGeom>
              <a:avLst/>
              <a:gdLst/>
              <a:ahLst/>
              <a:cxnLst/>
              <a:rect l="l" t="t" r="r" b="b"/>
              <a:pathLst>
                <a:path w="9145" h="8867" extrusionOk="0">
                  <a:moveTo>
                    <a:pt x="4520" y="250"/>
                  </a:moveTo>
                  <a:cubicBezTo>
                    <a:pt x="4633" y="250"/>
                    <a:pt x="4753" y="258"/>
                    <a:pt x="4874" y="265"/>
                  </a:cubicBezTo>
                  <a:cubicBezTo>
                    <a:pt x="7171" y="461"/>
                    <a:pt x="8881" y="2487"/>
                    <a:pt x="8685" y="4784"/>
                  </a:cubicBezTo>
                  <a:cubicBezTo>
                    <a:pt x="8595" y="5899"/>
                    <a:pt x="8068" y="6908"/>
                    <a:pt x="7216" y="7632"/>
                  </a:cubicBezTo>
                  <a:cubicBezTo>
                    <a:pt x="6454" y="8272"/>
                    <a:pt x="5504" y="8617"/>
                    <a:pt x="4513" y="8617"/>
                  </a:cubicBezTo>
                  <a:cubicBezTo>
                    <a:pt x="4398" y="8617"/>
                    <a:pt x="4282" y="8613"/>
                    <a:pt x="4166" y="8603"/>
                  </a:cubicBezTo>
                  <a:cubicBezTo>
                    <a:pt x="3051" y="8505"/>
                    <a:pt x="2042" y="7986"/>
                    <a:pt x="1326" y="7127"/>
                  </a:cubicBezTo>
                  <a:cubicBezTo>
                    <a:pt x="603" y="6276"/>
                    <a:pt x="257" y="5191"/>
                    <a:pt x="355" y="4084"/>
                  </a:cubicBezTo>
                  <a:cubicBezTo>
                    <a:pt x="535" y="1900"/>
                    <a:pt x="2366" y="250"/>
                    <a:pt x="4520" y="250"/>
                  </a:cubicBezTo>
                  <a:close/>
                  <a:moveTo>
                    <a:pt x="4522" y="1"/>
                  </a:moveTo>
                  <a:cubicBezTo>
                    <a:pt x="2240" y="1"/>
                    <a:pt x="299" y="1746"/>
                    <a:pt x="106" y="4061"/>
                  </a:cubicBezTo>
                  <a:cubicBezTo>
                    <a:pt x="1" y="5236"/>
                    <a:pt x="370" y="6389"/>
                    <a:pt x="1130" y="7293"/>
                  </a:cubicBezTo>
                  <a:cubicBezTo>
                    <a:pt x="1899" y="8196"/>
                    <a:pt x="2968" y="8754"/>
                    <a:pt x="4143" y="8852"/>
                  </a:cubicBezTo>
                  <a:cubicBezTo>
                    <a:pt x="4271" y="8859"/>
                    <a:pt x="4399" y="8867"/>
                    <a:pt x="4527" y="8867"/>
                  </a:cubicBezTo>
                  <a:cubicBezTo>
                    <a:pt x="5567" y="8867"/>
                    <a:pt x="6569" y="8505"/>
                    <a:pt x="7375" y="7820"/>
                  </a:cubicBezTo>
                  <a:cubicBezTo>
                    <a:pt x="8286" y="7059"/>
                    <a:pt x="8836" y="5990"/>
                    <a:pt x="8934" y="4807"/>
                  </a:cubicBezTo>
                  <a:cubicBezTo>
                    <a:pt x="9145" y="2374"/>
                    <a:pt x="7329" y="220"/>
                    <a:pt x="4897" y="16"/>
                  </a:cubicBezTo>
                  <a:cubicBezTo>
                    <a:pt x="4771" y="6"/>
                    <a:pt x="4646" y="1"/>
                    <a:pt x="452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28"/>
            <p:cNvSpPr/>
            <p:nvPr/>
          </p:nvSpPr>
          <p:spPr>
            <a:xfrm>
              <a:off x="5137250" y="2124025"/>
              <a:ext cx="224500" cy="215475"/>
            </a:xfrm>
            <a:custGeom>
              <a:avLst/>
              <a:gdLst/>
              <a:ahLst/>
              <a:cxnLst/>
              <a:rect l="l" t="t" r="r" b="b"/>
              <a:pathLst>
                <a:path w="8980" h="8619" extrusionOk="0">
                  <a:moveTo>
                    <a:pt x="4492" y="1"/>
                  </a:moveTo>
                  <a:cubicBezTo>
                    <a:pt x="2278" y="1"/>
                    <a:pt x="390" y="1696"/>
                    <a:pt x="197" y="3947"/>
                  </a:cubicBezTo>
                  <a:cubicBezTo>
                    <a:pt x="1" y="6320"/>
                    <a:pt x="1756" y="8399"/>
                    <a:pt x="4129" y="8602"/>
                  </a:cubicBezTo>
                  <a:cubicBezTo>
                    <a:pt x="4253" y="8613"/>
                    <a:pt x="4377" y="8618"/>
                    <a:pt x="4500" y="8618"/>
                  </a:cubicBezTo>
                  <a:cubicBezTo>
                    <a:pt x="6708" y="8618"/>
                    <a:pt x="8591" y="6918"/>
                    <a:pt x="8783" y="4671"/>
                  </a:cubicBezTo>
                  <a:cubicBezTo>
                    <a:pt x="8979" y="2305"/>
                    <a:pt x="7224" y="219"/>
                    <a:pt x="4852" y="16"/>
                  </a:cubicBezTo>
                  <a:cubicBezTo>
                    <a:pt x="4731" y="6"/>
                    <a:pt x="4611" y="1"/>
                    <a:pt x="4492" y="1"/>
                  </a:cubicBezTo>
                  <a:close/>
                </a:path>
              </a:pathLst>
            </a:custGeom>
            <a:solidFill>
              <a:srgbClr val="00B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28"/>
            <p:cNvSpPr/>
            <p:nvPr/>
          </p:nvSpPr>
          <p:spPr>
            <a:xfrm>
              <a:off x="5136500" y="2120950"/>
              <a:ext cx="226000" cy="221725"/>
            </a:xfrm>
            <a:custGeom>
              <a:avLst/>
              <a:gdLst/>
              <a:ahLst/>
              <a:cxnLst/>
              <a:rect l="l" t="t" r="r" b="b"/>
              <a:pathLst>
                <a:path w="9040" h="8869" extrusionOk="0">
                  <a:moveTo>
                    <a:pt x="4513" y="252"/>
                  </a:moveTo>
                  <a:cubicBezTo>
                    <a:pt x="4633" y="252"/>
                    <a:pt x="4754" y="259"/>
                    <a:pt x="4874" y="267"/>
                  </a:cubicBezTo>
                  <a:cubicBezTo>
                    <a:pt x="5989" y="357"/>
                    <a:pt x="6998" y="884"/>
                    <a:pt x="7714" y="1736"/>
                  </a:cubicBezTo>
                  <a:cubicBezTo>
                    <a:pt x="8437" y="2587"/>
                    <a:pt x="8783" y="3671"/>
                    <a:pt x="8685" y="4786"/>
                  </a:cubicBezTo>
                  <a:cubicBezTo>
                    <a:pt x="8595" y="5901"/>
                    <a:pt x="8068" y="6910"/>
                    <a:pt x="7217" y="7626"/>
                  </a:cubicBezTo>
                  <a:cubicBezTo>
                    <a:pt x="6460" y="8268"/>
                    <a:pt x="5519" y="8614"/>
                    <a:pt x="4536" y="8614"/>
                  </a:cubicBezTo>
                  <a:cubicBezTo>
                    <a:pt x="4413" y="8614"/>
                    <a:pt x="4290" y="8608"/>
                    <a:pt x="4166" y="8597"/>
                  </a:cubicBezTo>
                  <a:cubicBezTo>
                    <a:pt x="3051" y="8507"/>
                    <a:pt x="2042" y="7980"/>
                    <a:pt x="1326" y="7129"/>
                  </a:cubicBezTo>
                  <a:cubicBezTo>
                    <a:pt x="603" y="6277"/>
                    <a:pt x="257" y="5193"/>
                    <a:pt x="355" y="4078"/>
                  </a:cubicBezTo>
                  <a:cubicBezTo>
                    <a:pt x="445" y="2971"/>
                    <a:pt x="972" y="1954"/>
                    <a:pt x="1824" y="1238"/>
                  </a:cubicBezTo>
                  <a:cubicBezTo>
                    <a:pt x="2584" y="598"/>
                    <a:pt x="3526" y="252"/>
                    <a:pt x="4513" y="252"/>
                  </a:cubicBezTo>
                  <a:close/>
                  <a:moveTo>
                    <a:pt x="4500" y="0"/>
                  </a:moveTo>
                  <a:cubicBezTo>
                    <a:pt x="3460" y="0"/>
                    <a:pt x="2468" y="367"/>
                    <a:pt x="1665" y="1043"/>
                  </a:cubicBezTo>
                  <a:cubicBezTo>
                    <a:pt x="754" y="1811"/>
                    <a:pt x="204" y="2880"/>
                    <a:pt x="106" y="4055"/>
                  </a:cubicBezTo>
                  <a:cubicBezTo>
                    <a:pt x="1" y="5238"/>
                    <a:pt x="370" y="6383"/>
                    <a:pt x="1131" y="7294"/>
                  </a:cubicBezTo>
                  <a:cubicBezTo>
                    <a:pt x="1899" y="8198"/>
                    <a:pt x="2968" y="8748"/>
                    <a:pt x="4143" y="8846"/>
                  </a:cubicBezTo>
                  <a:cubicBezTo>
                    <a:pt x="4272" y="8861"/>
                    <a:pt x="4400" y="8869"/>
                    <a:pt x="4528" y="8869"/>
                  </a:cubicBezTo>
                  <a:cubicBezTo>
                    <a:pt x="5575" y="8869"/>
                    <a:pt x="6569" y="8499"/>
                    <a:pt x="7382" y="7822"/>
                  </a:cubicBezTo>
                  <a:cubicBezTo>
                    <a:pt x="8286" y="7053"/>
                    <a:pt x="8836" y="5984"/>
                    <a:pt x="8934" y="4809"/>
                  </a:cubicBezTo>
                  <a:cubicBezTo>
                    <a:pt x="9039" y="3626"/>
                    <a:pt x="8670" y="2481"/>
                    <a:pt x="7910" y="1577"/>
                  </a:cubicBezTo>
                  <a:cubicBezTo>
                    <a:pt x="7141" y="666"/>
                    <a:pt x="6072" y="116"/>
                    <a:pt x="4897" y="18"/>
                  </a:cubicBezTo>
                  <a:cubicBezTo>
                    <a:pt x="4764" y="6"/>
                    <a:pt x="4632" y="0"/>
                    <a:pt x="450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28"/>
            <p:cNvSpPr/>
            <p:nvPr/>
          </p:nvSpPr>
          <p:spPr>
            <a:xfrm>
              <a:off x="5254575" y="2189900"/>
              <a:ext cx="32800" cy="57350"/>
            </a:xfrm>
            <a:custGeom>
              <a:avLst/>
              <a:gdLst/>
              <a:ahLst/>
              <a:cxnLst/>
              <a:rect l="l" t="t" r="r" b="b"/>
              <a:pathLst>
                <a:path w="1312" h="2294" extrusionOk="0">
                  <a:moveTo>
                    <a:pt x="710" y="0"/>
                  </a:moveTo>
                  <a:cubicBezTo>
                    <a:pt x="405" y="0"/>
                    <a:pt x="150" y="227"/>
                    <a:pt x="121" y="537"/>
                  </a:cubicBezTo>
                  <a:lnTo>
                    <a:pt x="31" y="1659"/>
                  </a:lnTo>
                  <a:cubicBezTo>
                    <a:pt x="0" y="1975"/>
                    <a:pt x="241" y="2262"/>
                    <a:pt x="558" y="2292"/>
                  </a:cubicBezTo>
                  <a:cubicBezTo>
                    <a:pt x="572" y="2293"/>
                    <a:pt x="586" y="2293"/>
                    <a:pt x="600" y="2293"/>
                  </a:cubicBezTo>
                  <a:cubicBezTo>
                    <a:pt x="906" y="2293"/>
                    <a:pt x="1162" y="2059"/>
                    <a:pt x="1191" y="1757"/>
                  </a:cubicBezTo>
                  <a:lnTo>
                    <a:pt x="1288" y="635"/>
                  </a:lnTo>
                  <a:cubicBezTo>
                    <a:pt x="1311" y="311"/>
                    <a:pt x="1078" y="32"/>
                    <a:pt x="754" y="2"/>
                  </a:cubicBezTo>
                  <a:cubicBezTo>
                    <a:pt x="739" y="1"/>
                    <a:pt x="725" y="0"/>
                    <a:pt x="7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28"/>
            <p:cNvSpPr/>
            <p:nvPr/>
          </p:nvSpPr>
          <p:spPr>
            <a:xfrm>
              <a:off x="5252125" y="2187625"/>
              <a:ext cx="37300" cy="61850"/>
            </a:xfrm>
            <a:custGeom>
              <a:avLst/>
              <a:gdLst/>
              <a:ahLst/>
              <a:cxnLst/>
              <a:rect l="l" t="t" r="r" b="b"/>
              <a:pathLst>
                <a:path w="1492" h="2474" extrusionOk="0">
                  <a:moveTo>
                    <a:pt x="789" y="188"/>
                  </a:moveTo>
                  <a:cubicBezTo>
                    <a:pt x="808" y="188"/>
                    <a:pt x="826" y="189"/>
                    <a:pt x="844" y="191"/>
                  </a:cubicBezTo>
                  <a:cubicBezTo>
                    <a:pt x="972" y="198"/>
                    <a:pt x="1093" y="259"/>
                    <a:pt x="1176" y="357"/>
                  </a:cubicBezTo>
                  <a:cubicBezTo>
                    <a:pt x="1258" y="462"/>
                    <a:pt x="1304" y="590"/>
                    <a:pt x="1289" y="718"/>
                  </a:cubicBezTo>
                  <a:lnTo>
                    <a:pt x="1198" y="1840"/>
                  </a:lnTo>
                  <a:cubicBezTo>
                    <a:pt x="1177" y="2097"/>
                    <a:pt x="959" y="2287"/>
                    <a:pt x="706" y="2287"/>
                  </a:cubicBezTo>
                  <a:cubicBezTo>
                    <a:pt x="692" y="2287"/>
                    <a:pt x="678" y="2286"/>
                    <a:pt x="663" y="2285"/>
                  </a:cubicBezTo>
                  <a:cubicBezTo>
                    <a:pt x="535" y="2277"/>
                    <a:pt x="415" y="2217"/>
                    <a:pt x="332" y="2112"/>
                  </a:cubicBezTo>
                  <a:cubicBezTo>
                    <a:pt x="249" y="2014"/>
                    <a:pt x="211" y="1886"/>
                    <a:pt x="219" y="1758"/>
                  </a:cubicBezTo>
                  <a:lnTo>
                    <a:pt x="317" y="635"/>
                  </a:lnTo>
                  <a:cubicBezTo>
                    <a:pt x="324" y="507"/>
                    <a:pt x="385" y="387"/>
                    <a:pt x="490" y="304"/>
                  </a:cubicBezTo>
                  <a:cubicBezTo>
                    <a:pt x="574" y="226"/>
                    <a:pt x="680" y="188"/>
                    <a:pt x="789" y="188"/>
                  </a:cubicBezTo>
                  <a:close/>
                  <a:moveTo>
                    <a:pt x="799" y="0"/>
                  </a:moveTo>
                  <a:cubicBezTo>
                    <a:pt x="640" y="0"/>
                    <a:pt x="489" y="54"/>
                    <a:pt x="362" y="161"/>
                  </a:cubicBezTo>
                  <a:cubicBezTo>
                    <a:pt x="227" y="274"/>
                    <a:pt x="144" y="439"/>
                    <a:pt x="129" y="620"/>
                  </a:cubicBezTo>
                  <a:lnTo>
                    <a:pt x="31" y="1742"/>
                  </a:lnTo>
                  <a:cubicBezTo>
                    <a:pt x="1" y="2112"/>
                    <a:pt x="279" y="2443"/>
                    <a:pt x="648" y="2473"/>
                  </a:cubicBezTo>
                  <a:lnTo>
                    <a:pt x="709" y="2473"/>
                  </a:lnTo>
                  <a:cubicBezTo>
                    <a:pt x="1055" y="2473"/>
                    <a:pt x="1349" y="2209"/>
                    <a:pt x="1379" y="1855"/>
                  </a:cubicBezTo>
                  <a:lnTo>
                    <a:pt x="1477" y="733"/>
                  </a:lnTo>
                  <a:cubicBezTo>
                    <a:pt x="1492" y="552"/>
                    <a:pt x="1439" y="379"/>
                    <a:pt x="1319" y="236"/>
                  </a:cubicBezTo>
                  <a:cubicBezTo>
                    <a:pt x="1206" y="100"/>
                    <a:pt x="1040" y="18"/>
                    <a:pt x="859" y="3"/>
                  </a:cubicBezTo>
                  <a:cubicBezTo>
                    <a:pt x="839" y="1"/>
                    <a:pt x="819" y="0"/>
                    <a:pt x="79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28"/>
            <p:cNvSpPr/>
            <p:nvPr/>
          </p:nvSpPr>
          <p:spPr>
            <a:xfrm>
              <a:off x="5255525" y="2201200"/>
              <a:ext cx="17725" cy="32100"/>
            </a:xfrm>
            <a:custGeom>
              <a:avLst/>
              <a:gdLst/>
              <a:ahLst/>
              <a:cxnLst/>
              <a:rect l="l" t="t" r="r" b="b"/>
              <a:pathLst>
                <a:path w="709" h="1284" extrusionOk="0">
                  <a:moveTo>
                    <a:pt x="379" y="1"/>
                  </a:moveTo>
                  <a:cubicBezTo>
                    <a:pt x="218" y="1"/>
                    <a:pt x="82" y="124"/>
                    <a:pt x="68" y="288"/>
                  </a:cubicBezTo>
                  <a:lnTo>
                    <a:pt x="38" y="604"/>
                  </a:lnTo>
                  <a:lnTo>
                    <a:pt x="15" y="943"/>
                  </a:lnTo>
                  <a:cubicBezTo>
                    <a:pt x="0" y="1117"/>
                    <a:pt x="128" y="1267"/>
                    <a:pt x="301" y="1282"/>
                  </a:cubicBezTo>
                  <a:cubicBezTo>
                    <a:pt x="311" y="1283"/>
                    <a:pt x="320" y="1284"/>
                    <a:pt x="329" y="1284"/>
                  </a:cubicBezTo>
                  <a:cubicBezTo>
                    <a:pt x="490" y="1284"/>
                    <a:pt x="626" y="1160"/>
                    <a:pt x="640" y="996"/>
                  </a:cubicBezTo>
                  <a:lnTo>
                    <a:pt x="693" y="394"/>
                  </a:lnTo>
                  <a:lnTo>
                    <a:pt x="693" y="341"/>
                  </a:lnTo>
                  <a:cubicBezTo>
                    <a:pt x="708" y="168"/>
                    <a:pt x="580" y="17"/>
                    <a:pt x="407" y="2"/>
                  </a:cubicBezTo>
                  <a:cubicBezTo>
                    <a:pt x="398" y="1"/>
                    <a:pt x="388" y="1"/>
                    <a:pt x="3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28"/>
            <p:cNvSpPr/>
            <p:nvPr/>
          </p:nvSpPr>
          <p:spPr>
            <a:xfrm>
              <a:off x="5253250" y="2198750"/>
              <a:ext cx="22450" cy="36975"/>
            </a:xfrm>
            <a:custGeom>
              <a:avLst/>
              <a:gdLst/>
              <a:ahLst/>
              <a:cxnLst/>
              <a:rect l="l" t="t" r="r" b="b"/>
              <a:pathLst>
                <a:path w="898" h="1479" extrusionOk="0">
                  <a:moveTo>
                    <a:pt x="490" y="190"/>
                  </a:moveTo>
                  <a:cubicBezTo>
                    <a:pt x="611" y="205"/>
                    <a:pt x="701" y="311"/>
                    <a:pt x="694" y="431"/>
                  </a:cubicBezTo>
                  <a:lnTo>
                    <a:pt x="633" y="1087"/>
                  </a:lnTo>
                  <a:cubicBezTo>
                    <a:pt x="633" y="1147"/>
                    <a:pt x="603" y="1200"/>
                    <a:pt x="558" y="1237"/>
                  </a:cubicBezTo>
                  <a:cubicBezTo>
                    <a:pt x="513" y="1275"/>
                    <a:pt x="453" y="1290"/>
                    <a:pt x="400" y="1290"/>
                  </a:cubicBezTo>
                  <a:cubicBezTo>
                    <a:pt x="340" y="1282"/>
                    <a:pt x="287" y="1252"/>
                    <a:pt x="249" y="1207"/>
                  </a:cubicBezTo>
                  <a:cubicBezTo>
                    <a:pt x="212" y="1162"/>
                    <a:pt x="189" y="1109"/>
                    <a:pt x="197" y="1049"/>
                  </a:cubicBezTo>
                  <a:lnTo>
                    <a:pt x="249" y="394"/>
                  </a:lnTo>
                  <a:cubicBezTo>
                    <a:pt x="264" y="281"/>
                    <a:pt x="362" y="190"/>
                    <a:pt x="475" y="190"/>
                  </a:cubicBezTo>
                  <a:close/>
                  <a:moveTo>
                    <a:pt x="478" y="1"/>
                  </a:moveTo>
                  <a:cubicBezTo>
                    <a:pt x="270" y="1"/>
                    <a:pt x="83" y="162"/>
                    <a:pt x="61" y="379"/>
                  </a:cubicBezTo>
                  <a:lnTo>
                    <a:pt x="8" y="1034"/>
                  </a:lnTo>
                  <a:cubicBezTo>
                    <a:pt x="1" y="1139"/>
                    <a:pt x="31" y="1245"/>
                    <a:pt x="106" y="1328"/>
                  </a:cubicBezTo>
                  <a:cubicBezTo>
                    <a:pt x="174" y="1410"/>
                    <a:pt x="272" y="1463"/>
                    <a:pt x="385" y="1471"/>
                  </a:cubicBezTo>
                  <a:cubicBezTo>
                    <a:pt x="392" y="1478"/>
                    <a:pt x="407" y="1478"/>
                    <a:pt x="415" y="1478"/>
                  </a:cubicBezTo>
                  <a:cubicBezTo>
                    <a:pt x="513" y="1478"/>
                    <a:pt x="603" y="1441"/>
                    <a:pt x="679" y="1380"/>
                  </a:cubicBezTo>
                  <a:cubicBezTo>
                    <a:pt x="761" y="1305"/>
                    <a:pt x="814" y="1207"/>
                    <a:pt x="822" y="1102"/>
                  </a:cubicBezTo>
                  <a:lnTo>
                    <a:pt x="882" y="446"/>
                  </a:lnTo>
                  <a:cubicBezTo>
                    <a:pt x="897" y="220"/>
                    <a:pt x="731" y="25"/>
                    <a:pt x="505" y="2"/>
                  </a:cubicBezTo>
                  <a:cubicBezTo>
                    <a:pt x="496" y="1"/>
                    <a:pt x="487" y="1"/>
                    <a:pt x="47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28"/>
            <p:cNvSpPr/>
            <p:nvPr/>
          </p:nvSpPr>
          <p:spPr>
            <a:xfrm>
              <a:off x="5214100" y="2186475"/>
              <a:ext cx="32975" cy="57225"/>
            </a:xfrm>
            <a:custGeom>
              <a:avLst/>
              <a:gdLst/>
              <a:ahLst/>
              <a:cxnLst/>
              <a:rect l="l" t="t" r="r" b="b"/>
              <a:pathLst>
                <a:path w="1319" h="2289" extrusionOk="0">
                  <a:moveTo>
                    <a:pt x="700" y="1"/>
                  </a:moveTo>
                  <a:cubicBezTo>
                    <a:pt x="405" y="1"/>
                    <a:pt x="149" y="233"/>
                    <a:pt x="128" y="538"/>
                  </a:cubicBezTo>
                  <a:lnTo>
                    <a:pt x="30" y="1660"/>
                  </a:lnTo>
                  <a:cubicBezTo>
                    <a:pt x="0" y="1977"/>
                    <a:pt x="241" y="2263"/>
                    <a:pt x="565" y="2286"/>
                  </a:cubicBezTo>
                  <a:cubicBezTo>
                    <a:pt x="583" y="2287"/>
                    <a:pt x="601" y="2288"/>
                    <a:pt x="618" y="2288"/>
                  </a:cubicBezTo>
                  <a:cubicBezTo>
                    <a:pt x="913" y="2288"/>
                    <a:pt x="1169" y="2057"/>
                    <a:pt x="1190" y="1758"/>
                  </a:cubicBezTo>
                  <a:lnTo>
                    <a:pt x="1288" y="636"/>
                  </a:lnTo>
                  <a:cubicBezTo>
                    <a:pt x="1318" y="312"/>
                    <a:pt x="1077" y="33"/>
                    <a:pt x="753" y="3"/>
                  </a:cubicBezTo>
                  <a:cubicBezTo>
                    <a:pt x="735" y="2"/>
                    <a:pt x="718" y="1"/>
                    <a:pt x="7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28"/>
            <p:cNvSpPr/>
            <p:nvPr/>
          </p:nvSpPr>
          <p:spPr>
            <a:xfrm>
              <a:off x="5212025" y="2184225"/>
              <a:ext cx="37500" cy="61850"/>
            </a:xfrm>
            <a:custGeom>
              <a:avLst/>
              <a:gdLst/>
              <a:ahLst/>
              <a:cxnLst/>
              <a:rect l="l" t="t" r="r" b="b"/>
              <a:pathLst>
                <a:path w="1500" h="2474" extrusionOk="0">
                  <a:moveTo>
                    <a:pt x="797" y="183"/>
                  </a:moveTo>
                  <a:cubicBezTo>
                    <a:pt x="807" y="183"/>
                    <a:pt x="818" y="183"/>
                    <a:pt x="829" y="184"/>
                  </a:cubicBezTo>
                  <a:cubicBezTo>
                    <a:pt x="1100" y="206"/>
                    <a:pt x="1296" y="447"/>
                    <a:pt x="1273" y="718"/>
                  </a:cubicBezTo>
                  <a:lnTo>
                    <a:pt x="1183" y="1841"/>
                  </a:lnTo>
                  <a:cubicBezTo>
                    <a:pt x="1168" y="1969"/>
                    <a:pt x="1107" y="2089"/>
                    <a:pt x="1010" y="2172"/>
                  </a:cubicBezTo>
                  <a:cubicBezTo>
                    <a:pt x="920" y="2248"/>
                    <a:pt x="805" y="2286"/>
                    <a:pt x="687" y="2286"/>
                  </a:cubicBezTo>
                  <a:cubicBezTo>
                    <a:pt x="677" y="2286"/>
                    <a:pt x="666" y="2286"/>
                    <a:pt x="655" y="2285"/>
                  </a:cubicBezTo>
                  <a:cubicBezTo>
                    <a:pt x="520" y="2270"/>
                    <a:pt x="407" y="2210"/>
                    <a:pt x="317" y="2112"/>
                  </a:cubicBezTo>
                  <a:cubicBezTo>
                    <a:pt x="234" y="2014"/>
                    <a:pt x="196" y="1886"/>
                    <a:pt x="204" y="1758"/>
                  </a:cubicBezTo>
                  <a:lnTo>
                    <a:pt x="301" y="636"/>
                  </a:lnTo>
                  <a:cubicBezTo>
                    <a:pt x="309" y="500"/>
                    <a:pt x="377" y="387"/>
                    <a:pt x="475" y="297"/>
                  </a:cubicBezTo>
                  <a:cubicBezTo>
                    <a:pt x="564" y="221"/>
                    <a:pt x="680" y="183"/>
                    <a:pt x="797" y="183"/>
                  </a:cubicBezTo>
                  <a:close/>
                  <a:moveTo>
                    <a:pt x="783" y="0"/>
                  </a:moveTo>
                  <a:cubicBezTo>
                    <a:pt x="625" y="0"/>
                    <a:pt x="475" y="53"/>
                    <a:pt x="354" y="154"/>
                  </a:cubicBezTo>
                  <a:cubicBezTo>
                    <a:pt x="211" y="274"/>
                    <a:pt x="128" y="440"/>
                    <a:pt x="113" y="621"/>
                  </a:cubicBezTo>
                  <a:lnTo>
                    <a:pt x="15" y="1743"/>
                  </a:lnTo>
                  <a:cubicBezTo>
                    <a:pt x="0" y="1924"/>
                    <a:pt x="60" y="2097"/>
                    <a:pt x="173" y="2232"/>
                  </a:cubicBezTo>
                  <a:cubicBezTo>
                    <a:pt x="294" y="2376"/>
                    <a:pt x="460" y="2458"/>
                    <a:pt x="640" y="2473"/>
                  </a:cubicBezTo>
                  <a:lnTo>
                    <a:pt x="693" y="2473"/>
                  </a:lnTo>
                  <a:cubicBezTo>
                    <a:pt x="851" y="2473"/>
                    <a:pt x="1010" y="2421"/>
                    <a:pt x="1130" y="2315"/>
                  </a:cubicBezTo>
                  <a:cubicBezTo>
                    <a:pt x="1266" y="2195"/>
                    <a:pt x="1356" y="2037"/>
                    <a:pt x="1371" y="1856"/>
                  </a:cubicBezTo>
                  <a:lnTo>
                    <a:pt x="1461" y="734"/>
                  </a:lnTo>
                  <a:cubicBezTo>
                    <a:pt x="1499" y="357"/>
                    <a:pt x="1220" y="33"/>
                    <a:pt x="844" y="3"/>
                  </a:cubicBezTo>
                  <a:cubicBezTo>
                    <a:pt x="824" y="1"/>
                    <a:pt x="803" y="0"/>
                    <a:pt x="78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28"/>
            <p:cNvSpPr/>
            <p:nvPr/>
          </p:nvSpPr>
          <p:spPr>
            <a:xfrm>
              <a:off x="5215025" y="2197825"/>
              <a:ext cx="17725" cy="32075"/>
            </a:xfrm>
            <a:custGeom>
              <a:avLst/>
              <a:gdLst/>
              <a:ahLst/>
              <a:cxnLst/>
              <a:rect l="l" t="t" r="r" b="b"/>
              <a:pathLst>
                <a:path w="709" h="1283" extrusionOk="0">
                  <a:moveTo>
                    <a:pt x="380" y="0"/>
                  </a:moveTo>
                  <a:cubicBezTo>
                    <a:pt x="218" y="0"/>
                    <a:pt x="83" y="124"/>
                    <a:pt x="68" y="287"/>
                  </a:cubicBezTo>
                  <a:lnTo>
                    <a:pt x="38" y="619"/>
                  </a:lnTo>
                  <a:lnTo>
                    <a:pt x="16" y="943"/>
                  </a:lnTo>
                  <a:cubicBezTo>
                    <a:pt x="1" y="1116"/>
                    <a:pt x="129" y="1267"/>
                    <a:pt x="302" y="1282"/>
                  </a:cubicBezTo>
                  <a:cubicBezTo>
                    <a:pt x="311" y="1283"/>
                    <a:pt x="321" y="1283"/>
                    <a:pt x="330" y="1283"/>
                  </a:cubicBezTo>
                  <a:cubicBezTo>
                    <a:pt x="491" y="1283"/>
                    <a:pt x="627" y="1159"/>
                    <a:pt x="641" y="995"/>
                  </a:cubicBezTo>
                  <a:lnTo>
                    <a:pt x="694" y="385"/>
                  </a:lnTo>
                  <a:lnTo>
                    <a:pt x="694" y="340"/>
                  </a:lnTo>
                  <a:cubicBezTo>
                    <a:pt x="709" y="167"/>
                    <a:pt x="581" y="16"/>
                    <a:pt x="407" y="1"/>
                  </a:cubicBezTo>
                  <a:cubicBezTo>
                    <a:pt x="398" y="0"/>
                    <a:pt x="389" y="0"/>
                    <a:pt x="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28"/>
            <p:cNvSpPr/>
            <p:nvPr/>
          </p:nvSpPr>
          <p:spPr>
            <a:xfrm>
              <a:off x="5212575" y="2195375"/>
              <a:ext cx="22450" cy="36775"/>
            </a:xfrm>
            <a:custGeom>
              <a:avLst/>
              <a:gdLst/>
              <a:ahLst/>
              <a:cxnLst/>
              <a:rect l="l" t="t" r="r" b="b"/>
              <a:pathLst>
                <a:path w="898" h="1471" extrusionOk="0">
                  <a:moveTo>
                    <a:pt x="498" y="190"/>
                  </a:moveTo>
                  <a:cubicBezTo>
                    <a:pt x="558" y="197"/>
                    <a:pt x="611" y="220"/>
                    <a:pt x="649" y="265"/>
                  </a:cubicBezTo>
                  <a:cubicBezTo>
                    <a:pt x="686" y="310"/>
                    <a:pt x="709" y="370"/>
                    <a:pt x="701" y="431"/>
                  </a:cubicBezTo>
                  <a:lnTo>
                    <a:pt x="649" y="1086"/>
                  </a:lnTo>
                  <a:cubicBezTo>
                    <a:pt x="635" y="1198"/>
                    <a:pt x="543" y="1283"/>
                    <a:pt x="434" y="1283"/>
                  </a:cubicBezTo>
                  <a:cubicBezTo>
                    <a:pt x="425" y="1283"/>
                    <a:pt x="416" y="1283"/>
                    <a:pt x="408" y="1282"/>
                  </a:cubicBezTo>
                  <a:cubicBezTo>
                    <a:pt x="287" y="1274"/>
                    <a:pt x="197" y="1169"/>
                    <a:pt x="204" y="1048"/>
                  </a:cubicBezTo>
                  <a:lnTo>
                    <a:pt x="264" y="393"/>
                  </a:lnTo>
                  <a:cubicBezTo>
                    <a:pt x="264" y="333"/>
                    <a:pt x="295" y="280"/>
                    <a:pt x="340" y="242"/>
                  </a:cubicBezTo>
                  <a:cubicBezTo>
                    <a:pt x="377" y="205"/>
                    <a:pt x="430" y="190"/>
                    <a:pt x="483" y="190"/>
                  </a:cubicBezTo>
                  <a:close/>
                  <a:moveTo>
                    <a:pt x="482" y="0"/>
                  </a:moveTo>
                  <a:cubicBezTo>
                    <a:pt x="387" y="0"/>
                    <a:pt x="294" y="31"/>
                    <a:pt x="219" y="99"/>
                  </a:cubicBezTo>
                  <a:cubicBezTo>
                    <a:pt x="136" y="167"/>
                    <a:pt x="84" y="265"/>
                    <a:pt x="76" y="378"/>
                  </a:cubicBezTo>
                  <a:lnTo>
                    <a:pt x="16" y="1033"/>
                  </a:lnTo>
                  <a:cubicBezTo>
                    <a:pt x="1" y="1252"/>
                    <a:pt x="166" y="1455"/>
                    <a:pt x="392" y="1470"/>
                  </a:cubicBezTo>
                  <a:lnTo>
                    <a:pt x="430" y="1470"/>
                  </a:lnTo>
                  <a:cubicBezTo>
                    <a:pt x="633" y="1470"/>
                    <a:pt x="814" y="1312"/>
                    <a:pt x="837" y="1101"/>
                  </a:cubicBezTo>
                  <a:lnTo>
                    <a:pt x="890" y="446"/>
                  </a:lnTo>
                  <a:cubicBezTo>
                    <a:pt x="897" y="333"/>
                    <a:pt x="867" y="227"/>
                    <a:pt x="792" y="144"/>
                  </a:cubicBezTo>
                  <a:cubicBezTo>
                    <a:pt x="724" y="62"/>
                    <a:pt x="626" y="9"/>
                    <a:pt x="513" y="1"/>
                  </a:cubicBezTo>
                  <a:cubicBezTo>
                    <a:pt x="503" y="1"/>
                    <a:pt x="492" y="0"/>
                    <a:pt x="48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28"/>
            <p:cNvSpPr/>
            <p:nvPr/>
          </p:nvSpPr>
          <p:spPr>
            <a:xfrm>
              <a:off x="5242525" y="22471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98" y="1"/>
                  </a:moveTo>
                  <a:cubicBezTo>
                    <a:pt x="97" y="1"/>
                    <a:pt x="15" y="37"/>
                    <a:pt x="8" y="92"/>
                  </a:cubicBezTo>
                  <a:cubicBezTo>
                    <a:pt x="0" y="152"/>
                    <a:pt x="91" y="205"/>
                    <a:pt x="211" y="213"/>
                  </a:cubicBezTo>
                  <a:cubicBezTo>
                    <a:pt x="226" y="215"/>
                    <a:pt x="241" y="216"/>
                    <a:pt x="255" y="216"/>
                  </a:cubicBezTo>
                  <a:cubicBezTo>
                    <a:pt x="348" y="216"/>
                    <a:pt x="423" y="175"/>
                    <a:pt x="430" y="122"/>
                  </a:cubicBezTo>
                  <a:cubicBezTo>
                    <a:pt x="430" y="69"/>
                    <a:pt x="339" y="9"/>
                    <a:pt x="226" y="2"/>
                  </a:cubicBezTo>
                  <a:cubicBezTo>
                    <a:pt x="217" y="1"/>
                    <a:pt x="207" y="1"/>
                    <a:pt x="1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28"/>
            <p:cNvSpPr/>
            <p:nvPr/>
          </p:nvSpPr>
          <p:spPr>
            <a:xfrm>
              <a:off x="5240075" y="2244725"/>
              <a:ext cx="15650" cy="10200"/>
            </a:xfrm>
            <a:custGeom>
              <a:avLst/>
              <a:gdLst/>
              <a:ahLst/>
              <a:cxnLst/>
              <a:rect l="l" t="t" r="r" b="b"/>
              <a:pathLst>
                <a:path w="626" h="408" extrusionOk="0">
                  <a:moveTo>
                    <a:pt x="317" y="189"/>
                  </a:moveTo>
                  <a:cubicBezTo>
                    <a:pt x="355" y="197"/>
                    <a:pt x="385" y="204"/>
                    <a:pt x="407" y="212"/>
                  </a:cubicBezTo>
                  <a:cubicBezTo>
                    <a:pt x="385" y="219"/>
                    <a:pt x="355" y="219"/>
                    <a:pt x="317" y="219"/>
                  </a:cubicBezTo>
                  <a:cubicBezTo>
                    <a:pt x="279" y="219"/>
                    <a:pt x="249" y="204"/>
                    <a:pt x="226" y="197"/>
                  </a:cubicBezTo>
                  <a:cubicBezTo>
                    <a:pt x="249" y="189"/>
                    <a:pt x="279" y="189"/>
                    <a:pt x="317" y="189"/>
                  </a:cubicBezTo>
                  <a:close/>
                  <a:moveTo>
                    <a:pt x="332" y="1"/>
                  </a:moveTo>
                  <a:cubicBezTo>
                    <a:pt x="264" y="1"/>
                    <a:pt x="196" y="8"/>
                    <a:pt x="136" y="31"/>
                  </a:cubicBezTo>
                  <a:cubicBezTo>
                    <a:pt x="68" y="61"/>
                    <a:pt x="16" y="114"/>
                    <a:pt x="16" y="182"/>
                  </a:cubicBezTo>
                  <a:cubicBezTo>
                    <a:pt x="0" y="295"/>
                    <a:pt x="121" y="392"/>
                    <a:pt x="302" y="408"/>
                  </a:cubicBezTo>
                  <a:lnTo>
                    <a:pt x="339" y="408"/>
                  </a:lnTo>
                  <a:cubicBezTo>
                    <a:pt x="498" y="408"/>
                    <a:pt x="611" y="340"/>
                    <a:pt x="618" y="234"/>
                  </a:cubicBezTo>
                  <a:cubicBezTo>
                    <a:pt x="626" y="189"/>
                    <a:pt x="611" y="144"/>
                    <a:pt x="580" y="114"/>
                  </a:cubicBezTo>
                  <a:cubicBezTo>
                    <a:pt x="528" y="53"/>
                    <a:pt x="437" y="16"/>
                    <a:pt x="33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28"/>
            <p:cNvSpPr/>
            <p:nvPr/>
          </p:nvSpPr>
          <p:spPr>
            <a:xfrm>
              <a:off x="5280750" y="2256075"/>
              <a:ext cx="39200" cy="21575"/>
            </a:xfrm>
            <a:custGeom>
              <a:avLst/>
              <a:gdLst/>
              <a:ahLst/>
              <a:cxnLst/>
              <a:rect l="l" t="t" r="r" b="b"/>
              <a:pathLst>
                <a:path w="1568" h="863" extrusionOk="0">
                  <a:moveTo>
                    <a:pt x="703" y="1"/>
                  </a:moveTo>
                  <a:cubicBezTo>
                    <a:pt x="335" y="1"/>
                    <a:pt x="43" y="157"/>
                    <a:pt x="23" y="368"/>
                  </a:cubicBezTo>
                  <a:cubicBezTo>
                    <a:pt x="0" y="601"/>
                    <a:pt x="324" y="820"/>
                    <a:pt x="746" y="857"/>
                  </a:cubicBezTo>
                  <a:cubicBezTo>
                    <a:pt x="786" y="861"/>
                    <a:pt x="826" y="863"/>
                    <a:pt x="865" y="863"/>
                  </a:cubicBezTo>
                  <a:cubicBezTo>
                    <a:pt x="1234" y="863"/>
                    <a:pt x="1531" y="707"/>
                    <a:pt x="1545" y="496"/>
                  </a:cubicBezTo>
                  <a:cubicBezTo>
                    <a:pt x="1567" y="262"/>
                    <a:pt x="1243" y="44"/>
                    <a:pt x="821" y="6"/>
                  </a:cubicBezTo>
                  <a:cubicBezTo>
                    <a:pt x="781" y="3"/>
                    <a:pt x="741" y="1"/>
                    <a:pt x="703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28"/>
            <p:cNvSpPr/>
            <p:nvPr/>
          </p:nvSpPr>
          <p:spPr>
            <a:xfrm>
              <a:off x="5278300" y="2253800"/>
              <a:ext cx="44100" cy="26175"/>
            </a:xfrm>
            <a:custGeom>
              <a:avLst/>
              <a:gdLst/>
              <a:ahLst/>
              <a:cxnLst/>
              <a:rect l="l" t="t" r="r" b="b"/>
              <a:pathLst>
                <a:path w="1764" h="1047" extrusionOk="0">
                  <a:moveTo>
                    <a:pt x="792" y="189"/>
                  </a:moveTo>
                  <a:cubicBezTo>
                    <a:pt x="831" y="189"/>
                    <a:pt x="871" y="191"/>
                    <a:pt x="912" y="195"/>
                  </a:cubicBezTo>
                  <a:cubicBezTo>
                    <a:pt x="1304" y="225"/>
                    <a:pt x="1560" y="421"/>
                    <a:pt x="1552" y="579"/>
                  </a:cubicBezTo>
                  <a:cubicBezTo>
                    <a:pt x="1539" y="721"/>
                    <a:pt x="1302" y="856"/>
                    <a:pt x="972" y="856"/>
                  </a:cubicBezTo>
                  <a:cubicBezTo>
                    <a:pt x="933" y="856"/>
                    <a:pt x="893" y="854"/>
                    <a:pt x="852" y="850"/>
                  </a:cubicBezTo>
                  <a:cubicBezTo>
                    <a:pt x="460" y="820"/>
                    <a:pt x="204" y="624"/>
                    <a:pt x="211" y="466"/>
                  </a:cubicBezTo>
                  <a:cubicBezTo>
                    <a:pt x="225" y="325"/>
                    <a:pt x="461" y="189"/>
                    <a:pt x="792" y="189"/>
                  </a:cubicBezTo>
                  <a:close/>
                  <a:moveTo>
                    <a:pt x="790" y="0"/>
                  </a:moveTo>
                  <a:cubicBezTo>
                    <a:pt x="373" y="0"/>
                    <a:pt x="50" y="186"/>
                    <a:pt x="23" y="451"/>
                  </a:cubicBezTo>
                  <a:cubicBezTo>
                    <a:pt x="1" y="745"/>
                    <a:pt x="362" y="1001"/>
                    <a:pt x="837" y="1039"/>
                  </a:cubicBezTo>
                  <a:cubicBezTo>
                    <a:pt x="882" y="1046"/>
                    <a:pt x="919" y="1046"/>
                    <a:pt x="965" y="1046"/>
                  </a:cubicBezTo>
                  <a:cubicBezTo>
                    <a:pt x="1386" y="1046"/>
                    <a:pt x="1718" y="858"/>
                    <a:pt x="1740" y="594"/>
                  </a:cubicBezTo>
                  <a:cubicBezTo>
                    <a:pt x="1763" y="308"/>
                    <a:pt x="1409" y="45"/>
                    <a:pt x="927" y="7"/>
                  </a:cubicBezTo>
                  <a:cubicBezTo>
                    <a:pt x="880" y="2"/>
                    <a:pt x="835" y="0"/>
                    <a:pt x="79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28"/>
            <p:cNvSpPr/>
            <p:nvPr/>
          </p:nvSpPr>
          <p:spPr>
            <a:xfrm>
              <a:off x="5174925" y="2247225"/>
              <a:ext cx="39200" cy="21400"/>
            </a:xfrm>
            <a:custGeom>
              <a:avLst/>
              <a:gdLst/>
              <a:ahLst/>
              <a:cxnLst/>
              <a:rect l="l" t="t" r="r" b="b"/>
              <a:pathLst>
                <a:path w="1568" h="856" extrusionOk="0">
                  <a:moveTo>
                    <a:pt x="698" y="1"/>
                  </a:moveTo>
                  <a:cubicBezTo>
                    <a:pt x="333" y="1"/>
                    <a:pt x="43" y="150"/>
                    <a:pt x="23" y="360"/>
                  </a:cubicBezTo>
                  <a:cubicBezTo>
                    <a:pt x="0" y="601"/>
                    <a:pt x="324" y="820"/>
                    <a:pt x="746" y="850"/>
                  </a:cubicBezTo>
                  <a:cubicBezTo>
                    <a:pt x="788" y="854"/>
                    <a:pt x="829" y="855"/>
                    <a:pt x="869" y="855"/>
                  </a:cubicBezTo>
                  <a:cubicBezTo>
                    <a:pt x="1236" y="855"/>
                    <a:pt x="1531" y="706"/>
                    <a:pt x="1544" y="496"/>
                  </a:cubicBezTo>
                  <a:cubicBezTo>
                    <a:pt x="1567" y="255"/>
                    <a:pt x="1243" y="36"/>
                    <a:pt x="821" y="6"/>
                  </a:cubicBezTo>
                  <a:cubicBezTo>
                    <a:pt x="780" y="2"/>
                    <a:pt x="738" y="1"/>
                    <a:pt x="6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28"/>
            <p:cNvSpPr/>
            <p:nvPr/>
          </p:nvSpPr>
          <p:spPr>
            <a:xfrm>
              <a:off x="5172850" y="2244800"/>
              <a:ext cx="43325" cy="26325"/>
            </a:xfrm>
            <a:custGeom>
              <a:avLst/>
              <a:gdLst/>
              <a:ahLst/>
              <a:cxnLst/>
              <a:rect l="l" t="t" r="r" b="b"/>
              <a:pathLst>
                <a:path w="1733" h="1053" extrusionOk="0">
                  <a:moveTo>
                    <a:pt x="795" y="190"/>
                  </a:moveTo>
                  <a:cubicBezTo>
                    <a:pt x="828" y="190"/>
                    <a:pt x="862" y="191"/>
                    <a:pt x="897" y="194"/>
                  </a:cubicBezTo>
                  <a:cubicBezTo>
                    <a:pt x="1085" y="209"/>
                    <a:pt x="1258" y="261"/>
                    <a:pt x="1379" y="352"/>
                  </a:cubicBezTo>
                  <a:cubicBezTo>
                    <a:pt x="1484" y="420"/>
                    <a:pt x="1545" y="502"/>
                    <a:pt x="1537" y="578"/>
                  </a:cubicBezTo>
                  <a:cubicBezTo>
                    <a:pt x="1530" y="661"/>
                    <a:pt x="1462" y="736"/>
                    <a:pt x="1341" y="789"/>
                  </a:cubicBezTo>
                  <a:cubicBezTo>
                    <a:pt x="1233" y="837"/>
                    <a:pt x="1095" y="861"/>
                    <a:pt x="948" y="861"/>
                  </a:cubicBezTo>
                  <a:cubicBezTo>
                    <a:pt x="912" y="861"/>
                    <a:pt x="874" y="859"/>
                    <a:pt x="837" y="856"/>
                  </a:cubicBezTo>
                  <a:cubicBezTo>
                    <a:pt x="648" y="841"/>
                    <a:pt x="483" y="789"/>
                    <a:pt x="354" y="698"/>
                  </a:cubicBezTo>
                  <a:cubicBezTo>
                    <a:pt x="249" y="630"/>
                    <a:pt x="196" y="548"/>
                    <a:pt x="196" y="465"/>
                  </a:cubicBezTo>
                  <a:cubicBezTo>
                    <a:pt x="210" y="327"/>
                    <a:pt x="450" y="190"/>
                    <a:pt x="795" y="190"/>
                  </a:cubicBezTo>
                  <a:close/>
                  <a:moveTo>
                    <a:pt x="794" y="1"/>
                  </a:moveTo>
                  <a:cubicBezTo>
                    <a:pt x="368" y="1"/>
                    <a:pt x="36" y="187"/>
                    <a:pt x="16" y="450"/>
                  </a:cubicBezTo>
                  <a:cubicBezTo>
                    <a:pt x="0" y="600"/>
                    <a:pt x="83" y="743"/>
                    <a:pt x="249" y="856"/>
                  </a:cubicBezTo>
                  <a:cubicBezTo>
                    <a:pt x="400" y="962"/>
                    <a:pt x="603" y="1022"/>
                    <a:pt x="821" y="1045"/>
                  </a:cubicBezTo>
                  <a:cubicBezTo>
                    <a:pt x="867" y="1045"/>
                    <a:pt x="904" y="1052"/>
                    <a:pt x="950" y="1052"/>
                  </a:cubicBezTo>
                  <a:cubicBezTo>
                    <a:pt x="1123" y="1052"/>
                    <a:pt x="1288" y="1015"/>
                    <a:pt x="1417" y="954"/>
                  </a:cubicBezTo>
                  <a:cubicBezTo>
                    <a:pt x="1605" y="871"/>
                    <a:pt x="1710" y="743"/>
                    <a:pt x="1725" y="600"/>
                  </a:cubicBezTo>
                  <a:cubicBezTo>
                    <a:pt x="1733" y="450"/>
                    <a:pt x="1650" y="307"/>
                    <a:pt x="1484" y="194"/>
                  </a:cubicBezTo>
                  <a:cubicBezTo>
                    <a:pt x="1334" y="88"/>
                    <a:pt x="1130" y="28"/>
                    <a:pt x="912" y="5"/>
                  </a:cubicBezTo>
                  <a:cubicBezTo>
                    <a:pt x="872" y="2"/>
                    <a:pt x="833" y="1"/>
                    <a:pt x="79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28"/>
            <p:cNvSpPr/>
            <p:nvPr/>
          </p:nvSpPr>
          <p:spPr>
            <a:xfrm>
              <a:off x="5218600" y="2251225"/>
              <a:ext cx="57475" cy="25100"/>
            </a:xfrm>
            <a:custGeom>
              <a:avLst/>
              <a:gdLst/>
              <a:ahLst/>
              <a:cxnLst/>
              <a:rect l="l" t="t" r="r" b="b"/>
              <a:pathLst>
                <a:path w="2299" h="1004" extrusionOk="0">
                  <a:moveTo>
                    <a:pt x="334" y="0"/>
                  </a:moveTo>
                  <a:cubicBezTo>
                    <a:pt x="250" y="0"/>
                    <a:pt x="166" y="34"/>
                    <a:pt x="106" y="102"/>
                  </a:cubicBezTo>
                  <a:cubicBezTo>
                    <a:pt x="1" y="215"/>
                    <a:pt x="1" y="389"/>
                    <a:pt x="91" y="509"/>
                  </a:cubicBezTo>
                  <a:cubicBezTo>
                    <a:pt x="114" y="532"/>
                    <a:pt x="129" y="562"/>
                    <a:pt x="151" y="584"/>
                  </a:cubicBezTo>
                  <a:cubicBezTo>
                    <a:pt x="182" y="607"/>
                    <a:pt x="212" y="637"/>
                    <a:pt x="242" y="660"/>
                  </a:cubicBezTo>
                  <a:cubicBezTo>
                    <a:pt x="302" y="705"/>
                    <a:pt x="362" y="750"/>
                    <a:pt x="430" y="788"/>
                  </a:cubicBezTo>
                  <a:cubicBezTo>
                    <a:pt x="521" y="840"/>
                    <a:pt x="611" y="886"/>
                    <a:pt x="701" y="916"/>
                  </a:cubicBezTo>
                  <a:cubicBezTo>
                    <a:pt x="769" y="938"/>
                    <a:pt x="844" y="961"/>
                    <a:pt x="920" y="976"/>
                  </a:cubicBezTo>
                  <a:cubicBezTo>
                    <a:pt x="1008" y="993"/>
                    <a:pt x="1105" y="1004"/>
                    <a:pt x="1209" y="1004"/>
                  </a:cubicBezTo>
                  <a:cubicBezTo>
                    <a:pt x="1336" y="1004"/>
                    <a:pt x="1475" y="987"/>
                    <a:pt x="1620" y="946"/>
                  </a:cubicBezTo>
                  <a:cubicBezTo>
                    <a:pt x="1733" y="916"/>
                    <a:pt x="1831" y="878"/>
                    <a:pt x="1906" y="840"/>
                  </a:cubicBezTo>
                  <a:cubicBezTo>
                    <a:pt x="2012" y="795"/>
                    <a:pt x="2080" y="750"/>
                    <a:pt x="2087" y="735"/>
                  </a:cubicBezTo>
                  <a:cubicBezTo>
                    <a:pt x="2095" y="735"/>
                    <a:pt x="2102" y="735"/>
                    <a:pt x="2110" y="727"/>
                  </a:cubicBezTo>
                  <a:cubicBezTo>
                    <a:pt x="2253" y="637"/>
                    <a:pt x="2298" y="441"/>
                    <a:pt x="2200" y="298"/>
                  </a:cubicBezTo>
                  <a:cubicBezTo>
                    <a:pt x="2142" y="205"/>
                    <a:pt x="2041" y="154"/>
                    <a:pt x="1939" y="154"/>
                  </a:cubicBezTo>
                  <a:cubicBezTo>
                    <a:pt x="1884" y="154"/>
                    <a:pt x="1829" y="169"/>
                    <a:pt x="1778" y="200"/>
                  </a:cubicBezTo>
                  <a:cubicBezTo>
                    <a:pt x="1658" y="276"/>
                    <a:pt x="1545" y="321"/>
                    <a:pt x="1439" y="351"/>
                  </a:cubicBezTo>
                  <a:cubicBezTo>
                    <a:pt x="1409" y="358"/>
                    <a:pt x="1379" y="366"/>
                    <a:pt x="1349" y="366"/>
                  </a:cubicBezTo>
                  <a:cubicBezTo>
                    <a:pt x="1304" y="373"/>
                    <a:pt x="1259" y="377"/>
                    <a:pt x="1214" y="377"/>
                  </a:cubicBezTo>
                  <a:cubicBezTo>
                    <a:pt x="977" y="377"/>
                    <a:pt x="752" y="276"/>
                    <a:pt x="543" y="80"/>
                  </a:cubicBezTo>
                  <a:cubicBezTo>
                    <a:pt x="483" y="27"/>
                    <a:pt x="408" y="0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28"/>
            <p:cNvSpPr/>
            <p:nvPr/>
          </p:nvSpPr>
          <p:spPr>
            <a:xfrm>
              <a:off x="5215975" y="2248875"/>
              <a:ext cx="61600" cy="29775"/>
            </a:xfrm>
            <a:custGeom>
              <a:avLst/>
              <a:gdLst/>
              <a:ahLst/>
              <a:cxnLst/>
              <a:rect l="l" t="t" r="r" b="b"/>
              <a:pathLst>
                <a:path w="2464" h="1191" extrusionOk="0">
                  <a:moveTo>
                    <a:pt x="438" y="191"/>
                  </a:moveTo>
                  <a:cubicBezTo>
                    <a:pt x="491" y="191"/>
                    <a:pt x="545" y="209"/>
                    <a:pt x="588" y="249"/>
                  </a:cubicBezTo>
                  <a:cubicBezTo>
                    <a:pt x="818" y="460"/>
                    <a:pt x="1065" y="568"/>
                    <a:pt x="1328" y="568"/>
                  </a:cubicBezTo>
                  <a:cubicBezTo>
                    <a:pt x="1374" y="568"/>
                    <a:pt x="1422" y="565"/>
                    <a:pt x="1469" y="558"/>
                  </a:cubicBezTo>
                  <a:cubicBezTo>
                    <a:pt x="1499" y="550"/>
                    <a:pt x="1529" y="543"/>
                    <a:pt x="1567" y="535"/>
                  </a:cubicBezTo>
                  <a:cubicBezTo>
                    <a:pt x="1688" y="505"/>
                    <a:pt x="1808" y="452"/>
                    <a:pt x="1929" y="377"/>
                  </a:cubicBezTo>
                  <a:cubicBezTo>
                    <a:pt x="1967" y="353"/>
                    <a:pt x="2008" y="341"/>
                    <a:pt x="2048" y="341"/>
                  </a:cubicBezTo>
                  <a:cubicBezTo>
                    <a:pt x="2119" y="341"/>
                    <a:pt x="2187" y="378"/>
                    <a:pt x="2230" y="445"/>
                  </a:cubicBezTo>
                  <a:cubicBezTo>
                    <a:pt x="2260" y="490"/>
                    <a:pt x="2268" y="550"/>
                    <a:pt x="2260" y="603"/>
                  </a:cubicBezTo>
                  <a:cubicBezTo>
                    <a:pt x="2245" y="663"/>
                    <a:pt x="2207" y="708"/>
                    <a:pt x="2155" y="746"/>
                  </a:cubicBezTo>
                  <a:lnTo>
                    <a:pt x="2140" y="754"/>
                  </a:lnTo>
                  <a:cubicBezTo>
                    <a:pt x="2132" y="761"/>
                    <a:pt x="2072" y="806"/>
                    <a:pt x="1974" y="852"/>
                  </a:cubicBezTo>
                  <a:cubicBezTo>
                    <a:pt x="1883" y="889"/>
                    <a:pt x="1793" y="927"/>
                    <a:pt x="1695" y="950"/>
                  </a:cubicBezTo>
                  <a:cubicBezTo>
                    <a:pt x="1565" y="985"/>
                    <a:pt x="1434" y="1003"/>
                    <a:pt x="1306" y="1003"/>
                  </a:cubicBezTo>
                  <a:cubicBezTo>
                    <a:pt x="1219" y="1003"/>
                    <a:pt x="1132" y="995"/>
                    <a:pt x="1047" y="980"/>
                  </a:cubicBezTo>
                  <a:cubicBezTo>
                    <a:pt x="972" y="965"/>
                    <a:pt x="904" y="950"/>
                    <a:pt x="844" y="919"/>
                  </a:cubicBezTo>
                  <a:cubicBezTo>
                    <a:pt x="754" y="889"/>
                    <a:pt x="663" y="852"/>
                    <a:pt x="580" y="799"/>
                  </a:cubicBezTo>
                  <a:cubicBezTo>
                    <a:pt x="520" y="769"/>
                    <a:pt x="460" y="724"/>
                    <a:pt x="407" y="678"/>
                  </a:cubicBezTo>
                  <a:cubicBezTo>
                    <a:pt x="377" y="656"/>
                    <a:pt x="347" y="633"/>
                    <a:pt x="324" y="611"/>
                  </a:cubicBezTo>
                  <a:cubicBezTo>
                    <a:pt x="309" y="596"/>
                    <a:pt x="302" y="588"/>
                    <a:pt x="294" y="573"/>
                  </a:cubicBezTo>
                  <a:cubicBezTo>
                    <a:pt x="287" y="565"/>
                    <a:pt x="279" y="550"/>
                    <a:pt x="272" y="543"/>
                  </a:cubicBezTo>
                  <a:cubicBezTo>
                    <a:pt x="204" y="460"/>
                    <a:pt x="211" y="339"/>
                    <a:pt x="279" y="257"/>
                  </a:cubicBezTo>
                  <a:cubicBezTo>
                    <a:pt x="322" y="213"/>
                    <a:pt x="380" y="191"/>
                    <a:pt x="438" y="191"/>
                  </a:cubicBezTo>
                  <a:close/>
                  <a:moveTo>
                    <a:pt x="443" y="1"/>
                  </a:moveTo>
                  <a:cubicBezTo>
                    <a:pt x="333" y="1"/>
                    <a:pt x="223" y="45"/>
                    <a:pt x="143" y="129"/>
                  </a:cubicBezTo>
                  <a:cubicBezTo>
                    <a:pt x="8" y="279"/>
                    <a:pt x="0" y="505"/>
                    <a:pt x="128" y="663"/>
                  </a:cubicBezTo>
                  <a:cubicBezTo>
                    <a:pt x="136" y="671"/>
                    <a:pt x="136" y="678"/>
                    <a:pt x="143" y="686"/>
                  </a:cubicBezTo>
                  <a:cubicBezTo>
                    <a:pt x="159" y="708"/>
                    <a:pt x="174" y="724"/>
                    <a:pt x="189" y="739"/>
                  </a:cubicBezTo>
                  <a:cubicBezTo>
                    <a:pt x="219" y="769"/>
                    <a:pt x="256" y="799"/>
                    <a:pt x="287" y="829"/>
                  </a:cubicBezTo>
                  <a:cubicBezTo>
                    <a:pt x="354" y="874"/>
                    <a:pt x="415" y="927"/>
                    <a:pt x="490" y="965"/>
                  </a:cubicBezTo>
                  <a:cubicBezTo>
                    <a:pt x="580" y="1017"/>
                    <a:pt x="678" y="1063"/>
                    <a:pt x="776" y="1100"/>
                  </a:cubicBezTo>
                  <a:cubicBezTo>
                    <a:pt x="852" y="1123"/>
                    <a:pt x="927" y="1145"/>
                    <a:pt x="1010" y="1160"/>
                  </a:cubicBezTo>
                  <a:cubicBezTo>
                    <a:pt x="1108" y="1183"/>
                    <a:pt x="1213" y="1191"/>
                    <a:pt x="1311" y="1191"/>
                  </a:cubicBezTo>
                  <a:cubicBezTo>
                    <a:pt x="1462" y="1191"/>
                    <a:pt x="1605" y="1175"/>
                    <a:pt x="1748" y="1130"/>
                  </a:cubicBezTo>
                  <a:cubicBezTo>
                    <a:pt x="1853" y="1108"/>
                    <a:pt x="1951" y="1070"/>
                    <a:pt x="2049" y="1025"/>
                  </a:cubicBezTo>
                  <a:cubicBezTo>
                    <a:pt x="2162" y="972"/>
                    <a:pt x="2230" y="919"/>
                    <a:pt x="2245" y="912"/>
                  </a:cubicBezTo>
                  <a:lnTo>
                    <a:pt x="2192" y="829"/>
                  </a:lnTo>
                  <a:lnTo>
                    <a:pt x="2260" y="904"/>
                  </a:lnTo>
                  <a:cubicBezTo>
                    <a:pt x="2350" y="844"/>
                    <a:pt x="2418" y="754"/>
                    <a:pt x="2441" y="648"/>
                  </a:cubicBezTo>
                  <a:cubicBezTo>
                    <a:pt x="2463" y="543"/>
                    <a:pt x="2448" y="437"/>
                    <a:pt x="2388" y="339"/>
                  </a:cubicBezTo>
                  <a:cubicBezTo>
                    <a:pt x="2311" y="219"/>
                    <a:pt x="2182" y="154"/>
                    <a:pt x="2050" y="154"/>
                  </a:cubicBezTo>
                  <a:cubicBezTo>
                    <a:pt x="1975" y="154"/>
                    <a:pt x="1899" y="175"/>
                    <a:pt x="1831" y="219"/>
                  </a:cubicBezTo>
                  <a:cubicBezTo>
                    <a:pt x="1725" y="279"/>
                    <a:pt x="1620" y="332"/>
                    <a:pt x="1522" y="354"/>
                  </a:cubicBezTo>
                  <a:cubicBezTo>
                    <a:pt x="1492" y="362"/>
                    <a:pt x="1469" y="370"/>
                    <a:pt x="1439" y="370"/>
                  </a:cubicBezTo>
                  <a:cubicBezTo>
                    <a:pt x="1401" y="375"/>
                    <a:pt x="1364" y="378"/>
                    <a:pt x="1327" y="378"/>
                  </a:cubicBezTo>
                  <a:cubicBezTo>
                    <a:pt x="1112" y="378"/>
                    <a:pt x="909" y="286"/>
                    <a:pt x="716" y="106"/>
                  </a:cubicBezTo>
                  <a:cubicBezTo>
                    <a:pt x="638" y="35"/>
                    <a:pt x="540" y="1"/>
                    <a:pt x="44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28"/>
            <p:cNvSpPr/>
            <p:nvPr/>
          </p:nvSpPr>
          <p:spPr>
            <a:xfrm>
              <a:off x="5259275" y="2258300"/>
              <a:ext cx="6800" cy="14125"/>
            </a:xfrm>
            <a:custGeom>
              <a:avLst/>
              <a:gdLst/>
              <a:ahLst/>
              <a:cxnLst/>
              <a:rect l="l" t="t" r="r" b="b"/>
              <a:pathLst>
                <a:path w="272" h="565" extrusionOk="0">
                  <a:moveTo>
                    <a:pt x="272" y="565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28"/>
            <p:cNvSpPr/>
            <p:nvPr/>
          </p:nvSpPr>
          <p:spPr>
            <a:xfrm>
              <a:off x="5256650" y="2255950"/>
              <a:ext cx="12250" cy="18750"/>
            </a:xfrm>
            <a:custGeom>
              <a:avLst/>
              <a:gdLst/>
              <a:ahLst/>
              <a:cxnLst/>
              <a:rect l="l" t="t" r="r" b="b"/>
              <a:pathLst>
                <a:path w="490" h="750" extrusionOk="0">
                  <a:moveTo>
                    <a:pt x="109" y="1"/>
                  </a:moveTo>
                  <a:cubicBezTo>
                    <a:pt x="93" y="1"/>
                    <a:pt x="77" y="4"/>
                    <a:pt x="61" y="11"/>
                  </a:cubicBezTo>
                  <a:cubicBezTo>
                    <a:pt x="15" y="34"/>
                    <a:pt x="0" y="87"/>
                    <a:pt x="23" y="132"/>
                  </a:cubicBezTo>
                  <a:lnTo>
                    <a:pt x="294" y="697"/>
                  </a:lnTo>
                  <a:cubicBezTo>
                    <a:pt x="309" y="734"/>
                    <a:pt x="347" y="749"/>
                    <a:pt x="377" y="749"/>
                  </a:cubicBezTo>
                  <a:cubicBezTo>
                    <a:pt x="392" y="749"/>
                    <a:pt x="407" y="749"/>
                    <a:pt x="422" y="742"/>
                  </a:cubicBezTo>
                  <a:cubicBezTo>
                    <a:pt x="467" y="719"/>
                    <a:pt x="490" y="659"/>
                    <a:pt x="467" y="614"/>
                  </a:cubicBezTo>
                  <a:lnTo>
                    <a:pt x="189" y="49"/>
                  </a:lnTo>
                  <a:cubicBezTo>
                    <a:pt x="173" y="18"/>
                    <a:pt x="143" y="1"/>
                    <a:pt x="10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28"/>
            <p:cNvSpPr/>
            <p:nvPr/>
          </p:nvSpPr>
          <p:spPr>
            <a:xfrm>
              <a:off x="5246300" y="2260350"/>
              <a:ext cx="200" cy="15675"/>
            </a:xfrm>
            <a:custGeom>
              <a:avLst/>
              <a:gdLst/>
              <a:ahLst/>
              <a:cxnLst/>
              <a:rect l="l" t="t" r="r" b="b"/>
              <a:pathLst>
                <a:path w="8" h="627" extrusionOk="0">
                  <a:moveTo>
                    <a:pt x="8" y="1"/>
                  </a:moveTo>
                  <a:lnTo>
                    <a:pt x="0" y="62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28"/>
            <p:cNvSpPr/>
            <p:nvPr/>
          </p:nvSpPr>
          <p:spPr>
            <a:xfrm>
              <a:off x="5243850" y="2257925"/>
              <a:ext cx="5100" cy="20350"/>
            </a:xfrm>
            <a:custGeom>
              <a:avLst/>
              <a:gdLst/>
              <a:ahLst/>
              <a:cxnLst/>
              <a:rect l="l" t="t" r="r" b="b"/>
              <a:pathLst>
                <a:path w="204" h="814" extrusionOk="0">
                  <a:moveTo>
                    <a:pt x="106" y="0"/>
                  </a:moveTo>
                  <a:cubicBezTo>
                    <a:pt x="53" y="8"/>
                    <a:pt x="15" y="45"/>
                    <a:pt x="15" y="98"/>
                  </a:cubicBezTo>
                  <a:lnTo>
                    <a:pt x="0" y="716"/>
                  </a:lnTo>
                  <a:cubicBezTo>
                    <a:pt x="0" y="768"/>
                    <a:pt x="45" y="813"/>
                    <a:pt x="98" y="813"/>
                  </a:cubicBezTo>
                  <a:cubicBezTo>
                    <a:pt x="151" y="813"/>
                    <a:pt x="188" y="776"/>
                    <a:pt x="188" y="723"/>
                  </a:cubicBezTo>
                  <a:lnTo>
                    <a:pt x="204" y="98"/>
                  </a:lnTo>
                  <a:cubicBezTo>
                    <a:pt x="204" y="45"/>
                    <a:pt x="158" y="8"/>
                    <a:pt x="10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28"/>
            <p:cNvSpPr/>
            <p:nvPr/>
          </p:nvSpPr>
          <p:spPr>
            <a:xfrm>
              <a:off x="5225575" y="2256225"/>
              <a:ext cx="10375" cy="12250"/>
            </a:xfrm>
            <a:custGeom>
              <a:avLst/>
              <a:gdLst/>
              <a:ahLst/>
              <a:cxnLst/>
              <a:rect l="l" t="t" r="r" b="b"/>
              <a:pathLst>
                <a:path w="415" h="490" extrusionOk="0">
                  <a:moveTo>
                    <a:pt x="415" y="0"/>
                  </a:moveTo>
                  <a:lnTo>
                    <a:pt x="1" y="49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28"/>
            <p:cNvSpPr/>
            <p:nvPr/>
          </p:nvSpPr>
          <p:spPr>
            <a:xfrm>
              <a:off x="5222950" y="2253900"/>
              <a:ext cx="15650" cy="16850"/>
            </a:xfrm>
            <a:custGeom>
              <a:avLst/>
              <a:gdLst/>
              <a:ahLst/>
              <a:cxnLst/>
              <a:rect l="l" t="t" r="r" b="b"/>
              <a:pathLst>
                <a:path w="626" h="674" extrusionOk="0">
                  <a:moveTo>
                    <a:pt x="520" y="1"/>
                  </a:moveTo>
                  <a:cubicBezTo>
                    <a:pt x="494" y="1"/>
                    <a:pt x="469" y="12"/>
                    <a:pt x="452" y="33"/>
                  </a:cubicBezTo>
                  <a:lnTo>
                    <a:pt x="30" y="523"/>
                  </a:lnTo>
                  <a:cubicBezTo>
                    <a:pt x="0" y="560"/>
                    <a:pt x="8" y="620"/>
                    <a:pt x="45" y="651"/>
                  </a:cubicBezTo>
                  <a:cubicBezTo>
                    <a:pt x="60" y="666"/>
                    <a:pt x="83" y="673"/>
                    <a:pt x="106" y="673"/>
                  </a:cubicBezTo>
                  <a:cubicBezTo>
                    <a:pt x="128" y="673"/>
                    <a:pt x="158" y="666"/>
                    <a:pt x="173" y="643"/>
                  </a:cubicBezTo>
                  <a:lnTo>
                    <a:pt x="595" y="161"/>
                  </a:lnTo>
                  <a:cubicBezTo>
                    <a:pt x="625" y="116"/>
                    <a:pt x="625" y="56"/>
                    <a:pt x="580" y="25"/>
                  </a:cubicBezTo>
                  <a:cubicBezTo>
                    <a:pt x="563" y="8"/>
                    <a:pt x="542" y="1"/>
                    <a:pt x="52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28"/>
            <p:cNvSpPr/>
            <p:nvPr/>
          </p:nvSpPr>
          <p:spPr>
            <a:xfrm>
              <a:off x="5260600" y="21639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5" y="1"/>
                  </a:moveTo>
                  <a:cubicBezTo>
                    <a:pt x="280" y="1"/>
                    <a:pt x="90" y="134"/>
                    <a:pt x="23" y="340"/>
                  </a:cubicBezTo>
                  <a:cubicBezTo>
                    <a:pt x="0" y="386"/>
                    <a:pt x="31" y="438"/>
                    <a:pt x="83" y="453"/>
                  </a:cubicBezTo>
                  <a:cubicBezTo>
                    <a:pt x="94" y="459"/>
                    <a:pt x="104" y="461"/>
                    <a:pt x="115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9" y="190"/>
                    <a:pt x="483" y="190"/>
                  </a:cubicBezTo>
                  <a:cubicBezTo>
                    <a:pt x="513" y="190"/>
                    <a:pt x="544" y="195"/>
                    <a:pt x="573" y="205"/>
                  </a:cubicBezTo>
                  <a:cubicBezTo>
                    <a:pt x="686" y="242"/>
                    <a:pt x="761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4" y="514"/>
                    <a:pt x="972" y="468"/>
                    <a:pt x="965" y="416"/>
                  </a:cubicBezTo>
                  <a:cubicBezTo>
                    <a:pt x="934" y="235"/>
                    <a:pt x="806" y="84"/>
                    <a:pt x="633" y="24"/>
                  </a:cubicBezTo>
                  <a:cubicBezTo>
                    <a:pt x="584" y="8"/>
                    <a:pt x="534" y="1"/>
                    <a:pt x="48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28"/>
            <p:cNvSpPr/>
            <p:nvPr/>
          </p:nvSpPr>
          <p:spPr>
            <a:xfrm>
              <a:off x="5223125" y="21607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4" y="0"/>
                  </a:moveTo>
                  <a:cubicBezTo>
                    <a:pt x="277" y="0"/>
                    <a:pt x="83" y="134"/>
                    <a:pt x="16" y="340"/>
                  </a:cubicBezTo>
                  <a:cubicBezTo>
                    <a:pt x="1" y="386"/>
                    <a:pt x="31" y="438"/>
                    <a:pt x="76" y="453"/>
                  </a:cubicBezTo>
                  <a:cubicBezTo>
                    <a:pt x="88" y="459"/>
                    <a:pt x="100" y="461"/>
                    <a:pt x="112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4" y="190"/>
                    <a:pt x="480" y="190"/>
                  </a:cubicBezTo>
                  <a:cubicBezTo>
                    <a:pt x="511" y="190"/>
                    <a:pt x="542" y="194"/>
                    <a:pt x="573" y="205"/>
                  </a:cubicBezTo>
                  <a:cubicBezTo>
                    <a:pt x="678" y="242"/>
                    <a:pt x="754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5" y="514"/>
                    <a:pt x="972" y="468"/>
                    <a:pt x="957" y="416"/>
                  </a:cubicBezTo>
                  <a:cubicBezTo>
                    <a:pt x="935" y="235"/>
                    <a:pt x="807" y="84"/>
                    <a:pt x="633" y="24"/>
                  </a:cubicBezTo>
                  <a:cubicBezTo>
                    <a:pt x="584" y="8"/>
                    <a:pt x="534" y="0"/>
                    <a:pt x="4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37" name="Google Shape;5637;p28"/>
          <p:cNvSpPr txBox="1">
            <a:spLocks noGrp="1"/>
          </p:cNvSpPr>
          <p:nvPr>
            <p:ph type="title" idx="15"/>
          </p:nvPr>
        </p:nvSpPr>
        <p:spPr>
          <a:xfrm>
            <a:off x="1569100" y="437375"/>
            <a:ext cx="6005700" cy="115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chemeClr val="lt2"/>
                </a:solidFill>
              </a:rPr>
              <a:t>New</a:t>
            </a:r>
            <a:r>
              <a:rPr lang="en" dirty="0" smtClean="0">
                <a:solidFill>
                  <a:schemeClr val="dk2"/>
                </a:solidFill>
              </a:rPr>
              <a:t> </a:t>
            </a:r>
            <a:r>
              <a:rPr lang="en" dirty="0" smtClean="0">
                <a:solidFill>
                  <a:schemeClr val="accent1"/>
                </a:solidFill>
              </a:rPr>
              <a:t>words</a:t>
            </a:r>
            <a:r>
              <a:rPr lang="en" dirty="0" smtClean="0">
                <a:solidFill>
                  <a:schemeClr val="dk2"/>
                </a:solidFill>
              </a:rPr>
              <a:t> </a:t>
            </a:r>
            <a:r>
              <a:rPr lang="en" dirty="0" smtClean="0">
                <a:solidFill>
                  <a:schemeClr val="accent2"/>
                </a:solidFill>
              </a:rPr>
              <a:t>:</a:t>
            </a:r>
            <a:endParaRPr dirty="0">
              <a:solidFill>
                <a:schemeClr val="accent2"/>
              </a:solidFill>
            </a:endParaRPr>
          </a:p>
        </p:txBody>
      </p:sp>
      <p:sp>
        <p:nvSpPr>
          <p:cNvPr id="1364" name="Subtitle 1"/>
          <p:cNvSpPr txBox="1">
            <a:spLocks/>
          </p:cNvSpPr>
          <p:nvPr/>
        </p:nvSpPr>
        <p:spPr>
          <a:xfrm>
            <a:off x="2286000" y="1200150"/>
            <a:ext cx="6400800" cy="43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91352" rIns="91352" bIns="91352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>
              <a:buClr>
                <a:srgbClr val="FFFFFF"/>
              </a:buClr>
            </a:pPr>
            <a:r>
              <a:rPr lang="en-US" sz="3300" b="1" dirty="0" smtClean="0">
                <a:solidFill>
                  <a:srgbClr val="002060"/>
                </a:solidFill>
              </a:rPr>
              <a:t>- whale: </a:t>
            </a:r>
            <a:r>
              <a:rPr lang="en-US" sz="3300" b="1" dirty="0" err="1" smtClean="0">
                <a:solidFill>
                  <a:srgbClr val="002060"/>
                </a:solidFill>
              </a:rPr>
              <a:t>cá</a:t>
            </a:r>
            <a:r>
              <a:rPr lang="en-US" sz="3300" b="1" dirty="0" smtClean="0">
                <a:solidFill>
                  <a:srgbClr val="002060"/>
                </a:solidFill>
              </a:rPr>
              <a:t> </a:t>
            </a:r>
            <a:r>
              <a:rPr lang="en-US" sz="3300" b="1" dirty="0" err="1" smtClean="0">
                <a:solidFill>
                  <a:srgbClr val="002060"/>
                </a:solidFill>
              </a:rPr>
              <a:t>voi</a:t>
            </a:r>
            <a:endParaRPr lang="en-US" sz="3300" b="1" dirty="0" smtClean="0">
              <a:solidFill>
                <a:srgbClr val="002060"/>
              </a:solidFill>
            </a:endParaRPr>
          </a:p>
          <a:p>
            <a:pPr algn="l">
              <a:buClr>
                <a:srgbClr val="FFFFFF"/>
              </a:buClr>
            </a:pPr>
            <a:r>
              <a:rPr lang="en-US" sz="3300" b="1" dirty="0" smtClean="0">
                <a:solidFill>
                  <a:srgbClr val="002060"/>
                </a:solidFill>
              </a:rPr>
              <a:t>- snail: </a:t>
            </a:r>
            <a:r>
              <a:rPr lang="en-US" sz="3300" b="1" dirty="0" err="1" smtClean="0">
                <a:solidFill>
                  <a:srgbClr val="002060"/>
                </a:solidFill>
              </a:rPr>
              <a:t>ốc</a:t>
            </a:r>
            <a:r>
              <a:rPr lang="en-US" sz="3300" b="1" dirty="0" smtClean="0">
                <a:solidFill>
                  <a:srgbClr val="002060"/>
                </a:solidFill>
              </a:rPr>
              <a:t> </a:t>
            </a:r>
            <a:r>
              <a:rPr lang="en-US" sz="3300" b="1" dirty="0" err="1" smtClean="0">
                <a:solidFill>
                  <a:srgbClr val="002060"/>
                </a:solidFill>
              </a:rPr>
              <a:t>sên</a:t>
            </a:r>
            <a:endParaRPr lang="en-US" sz="3300" b="1" dirty="0" smtClean="0">
              <a:solidFill>
                <a:srgbClr val="002060"/>
              </a:solidFill>
            </a:endParaRPr>
          </a:p>
          <a:p>
            <a:pPr algn="l">
              <a:buClr>
                <a:srgbClr val="FFFFFF"/>
              </a:buClr>
            </a:pPr>
            <a:r>
              <a:rPr lang="en-US" sz="3300" b="1" dirty="0" smtClean="0">
                <a:solidFill>
                  <a:srgbClr val="002060"/>
                </a:solidFill>
              </a:rPr>
              <a:t>- shark: </a:t>
            </a:r>
            <a:r>
              <a:rPr lang="en-US" sz="3300" b="1" dirty="0" err="1" smtClean="0">
                <a:solidFill>
                  <a:srgbClr val="002060"/>
                </a:solidFill>
              </a:rPr>
              <a:t>cá</a:t>
            </a:r>
            <a:r>
              <a:rPr lang="en-US" sz="3300" b="1" dirty="0" smtClean="0">
                <a:solidFill>
                  <a:srgbClr val="002060"/>
                </a:solidFill>
              </a:rPr>
              <a:t> </a:t>
            </a:r>
            <a:r>
              <a:rPr lang="en-US" sz="3300" b="1" dirty="0" err="1" smtClean="0">
                <a:solidFill>
                  <a:srgbClr val="002060"/>
                </a:solidFill>
              </a:rPr>
              <a:t>mập</a:t>
            </a:r>
            <a:endParaRPr lang="en-US" sz="3300" b="1" dirty="0" smtClean="0">
              <a:solidFill>
                <a:srgbClr val="002060"/>
              </a:solidFill>
            </a:endParaRPr>
          </a:p>
          <a:p>
            <a:pPr algn="l">
              <a:buClr>
                <a:srgbClr val="FFFFFF"/>
              </a:buClr>
            </a:pPr>
            <a:r>
              <a:rPr lang="en-US" sz="3300" b="1" dirty="0" smtClean="0">
                <a:solidFill>
                  <a:srgbClr val="002060"/>
                </a:solidFill>
              </a:rPr>
              <a:t>- rabbit: </a:t>
            </a:r>
            <a:r>
              <a:rPr lang="en-US" sz="3300" b="1" dirty="0" err="1" smtClean="0">
                <a:solidFill>
                  <a:srgbClr val="002060"/>
                </a:solidFill>
              </a:rPr>
              <a:t>thỏ</a:t>
            </a:r>
            <a:endParaRPr lang="en-US" sz="3300" b="1" dirty="0" smtClean="0">
              <a:solidFill>
                <a:srgbClr val="002060"/>
              </a:solidFill>
            </a:endParaRPr>
          </a:p>
          <a:p>
            <a:pPr algn="l">
              <a:buClr>
                <a:srgbClr val="FFFFFF"/>
              </a:buClr>
            </a:pPr>
            <a:r>
              <a:rPr lang="en-US" sz="3300" b="1" dirty="0" smtClean="0">
                <a:solidFill>
                  <a:srgbClr val="002060"/>
                </a:solidFill>
              </a:rPr>
              <a:t>- penguin: </a:t>
            </a:r>
            <a:r>
              <a:rPr lang="en-US" sz="3300" b="1" dirty="0" err="1" smtClean="0">
                <a:solidFill>
                  <a:srgbClr val="002060"/>
                </a:solidFill>
              </a:rPr>
              <a:t>chim</a:t>
            </a:r>
            <a:r>
              <a:rPr lang="en-US" sz="3300" b="1" dirty="0" smtClean="0">
                <a:solidFill>
                  <a:srgbClr val="002060"/>
                </a:solidFill>
              </a:rPr>
              <a:t> </a:t>
            </a:r>
            <a:r>
              <a:rPr lang="en-US" sz="3300" b="1" dirty="0" err="1" smtClean="0">
                <a:solidFill>
                  <a:srgbClr val="002060"/>
                </a:solidFill>
              </a:rPr>
              <a:t>cánh</a:t>
            </a:r>
            <a:r>
              <a:rPr lang="en-US" sz="3300" b="1" dirty="0" smtClean="0">
                <a:solidFill>
                  <a:srgbClr val="002060"/>
                </a:solidFill>
              </a:rPr>
              <a:t> </a:t>
            </a:r>
            <a:r>
              <a:rPr lang="en-US" sz="3300" b="1" dirty="0" err="1" smtClean="0">
                <a:solidFill>
                  <a:srgbClr val="002060"/>
                </a:solidFill>
              </a:rPr>
              <a:t>cụt</a:t>
            </a:r>
            <a:endParaRPr lang="en-US" sz="3300" b="1" dirty="0" smtClean="0">
              <a:solidFill>
                <a:srgbClr val="002060"/>
              </a:solidFill>
            </a:endParaRPr>
          </a:p>
          <a:p>
            <a:pPr algn="l">
              <a:buClr>
                <a:srgbClr val="FFFFFF"/>
              </a:buClr>
            </a:pPr>
            <a:r>
              <a:rPr lang="en-US" sz="3300" b="1" dirty="0" smtClean="0">
                <a:solidFill>
                  <a:srgbClr val="002060"/>
                </a:solidFill>
              </a:rPr>
              <a:t>- parrot: con </a:t>
            </a:r>
            <a:r>
              <a:rPr lang="en-US" sz="3300" b="1" dirty="0" err="1" smtClean="0">
                <a:solidFill>
                  <a:srgbClr val="002060"/>
                </a:solidFill>
              </a:rPr>
              <a:t>vẹt</a:t>
            </a:r>
            <a:endParaRPr lang="en-US" sz="3300" b="1" dirty="0" smtClean="0">
              <a:solidFill>
                <a:srgbClr val="002060"/>
              </a:solidFill>
            </a:endParaRPr>
          </a:p>
          <a:p>
            <a:pPr algn="l">
              <a:buClr>
                <a:srgbClr val="FFFFFF"/>
              </a:buClr>
            </a:pPr>
            <a:r>
              <a:rPr lang="en-US" sz="3300" b="1" dirty="0" smtClean="0">
                <a:solidFill>
                  <a:srgbClr val="002060"/>
                </a:solidFill>
              </a:rPr>
              <a:t>- cage: </a:t>
            </a:r>
            <a:r>
              <a:rPr lang="en-US" sz="3300" b="1" dirty="0" err="1" smtClean="0">
                <a:solidFill>
                  <a:srgbClr val="002060"/>
                </a:solidFill>
              </a:rPr>
              <a:t>cái</a:t>
            </a:r>
            <a:r>
              <a:rPr lang="en-US" sz="3300" b="1" dirty="0" smtClean="0">
                <a:solidFill>
                  <a:srgbClr val="002060"/>
                </a:solidFill>
              </a:rPr>
              <a:t> </a:t>
            </a:r>
            <a:r>
              <a:rPr lang="en-US" sz="3300" b="1" dirty="0" err="1" smtClean="0">
                <a:solidFill>
                  <a:srgbClr val="002060"/>
                </a:solidFill>
              </a:rPr>
              <a:t>chuồng</a:t>
            </a:r>
            <a:r>
              <a:rPr lang="en-US" sz="3300" b="1" dirty="0" smtClean="0">
                <a:solidFill>
                  <a:srgbClr val="002060"/>
                </a:solidFill>
              </a:rPr>
              <a:t>, </a:t>
            </a:r>
            <a:r>
              <a:rPr lang="en-US" sz="3300" b="1" dirty="0" err="1" smtClean="0">
                <a:solidFill>
                  <a:srgbClr val="002060"/>
                </a:solidFill>
              </a:rPr>
              <a:t>lồng</a:t>
            </a:r>
            <a:endParaRPr lang="en-US" sz="3300" b="1" dirty="0">
              <a:solidFill>
                <a:srgbClr val="00206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3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36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36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36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36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1" name="Google Shape;12861;p31"/>
          <p:cNvSpPr txBox="1">
            <a:spLocks noGrp="1"/>
          </p:cNvSpPr>
          <p:nvPr>
            <p:ph type="title"/>
          </p:nvPr>
        </p:nvSpPr>
        <p:spPr>
          <a:xfrm>
            <a:off x="304800" y="2038350"/>
            <a:ext cx="6005700" cy="115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 dirty="0" smtClean="0">
                <a:solidFill>
                  <a:schemeClr val="lt1"/>
                </a:solidFill>
              </a:rPr>
              <a:t>Br</a:t>
            </a:r>
            <a:r>
              <a:rPr lang="en" sz="6600" dirty="0" smtClean="0">
                <a:solidFill>
                  <a:schemeClr val="lt2"/>
                </a:solidFill>
              </a:rPr>
              <a:t>eak</a:t>
            </a:r>
            <a:r>
              <a:rPr lang="en" sz="6600" dirty="0" smtClean="0"/>
              <a:t> </a:t>
            </a:r>
            <a:r>
              <a:rPr lang="en" sz="6600" dirty="0" smtClean="0">
                <a:solidFill>
                  <a:schemeClr val="accent2"/>
                </a:solidFill>
              </a:rPr>
              <a:t>ti</a:t>
            </a:r>
            <a:r>
              <a:rPr lang="en" sz="6600" dirty="0" smtClean="0">
                <a:solidFill>
                  <a:schemeClr val="dk2"/>
                </a:solidFill>
              </a:rPr>
              <a:t>me</a:t>
            </a:r>
            <a:r>
              <a:rPr lang="en" sz="6600" dirty="0" smtClean="0">
                <a:solidFill>
                  <a:schemeClr val="accent1"/>
                </a:solidFill>
              </a:rPr>
              <a:t>!</a:t>
            </a:r>
            <a:endParaRPr sz="6600" dirty="0">
              <a:solidFill>
                <a:schemeClr val="accent1"/>
              </a:solidFill>
            </a:endParaRPr>
          </a:p>
        </p:txBody>
      </p:sp>
      <p:pic>
        <p:nvPicPr>
          <p:cNvPr id="12863" name="Google Shape;12863;p31"/>
          <p:cNvPicPr preferRelativeResize="0"/>
          <p:nvPr/>
        </p:nvPicPr>
        <p:blipFill rotWithShape="1">
          <a:blip r:embed="rId5">
            <a:alphaModFix/>
          </a:blip>
          <a:srcRect l="14739" t="4825" r="10061" b="5808"/>
          <a:stretch/>
        </p:blipFill>
        <p:spPr>
          <a:xfrm rot="708313">
            <a:off x="5278850" y="1136222"/>
            <a:ext cx="2981155" cy="3542637"/>
          </a:xfrm>
          <a:prstGeom prst="roundRect">
            <a:avLst>
              <a:gd name="adj" fmla="val 41493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060000" algn="bl" rotWithShape="0">
              <a:schemeClr val="dk1"/>
            </a:outerShdw>
          </a:effectLst>
        </p:spPr>
      </p:pic>
      <p:grpSp>
        <p:nvGrpSpPr>
          <p:cNvPr id="12864" name="Google Shape;12864;p31"/>
          <p:cNvGrpSpPr/>
          <p:nvPr/>
        </p:nvGrpSpPr>
        <p:grpSpPr>
          <a:xfrm rot="2450938">
            <a:off x="7432181" y="3722727"/>
            <a:ext cx="1071765" cy="994196"/>
            <a:chOff x="4648050" y="2122575"/>
            <a:chExt cx="320900" cy="297675"/>
          </a:xfrm>
        </p:grpSpPr>
        <p:sp>
          <p:nvSpPr>
            <p:cNvPr id="12865" name="Google Shape;12865;p31"/>
            <p:cNvSpPr/>
            <p:nvPr/>
          </p:nvSpPr>
          <p:spPr>
            <a:xfrm>
              <a:off x="4706600" y="2243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31"/>
            <p:cNvSpPr/>
            <p:nvPr/>
          </p:nvSpPr>
          <p:spPr>
            <a:xfrm>
              <a:off x="4705675" y="2231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31"/>
            <p:cNvSpPr/>
            <p:nvPr/>
          </p:nvSpPr>
          <p:spPr>
            <a:xfrm>
              <a:off x="4717725" y="2297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31"/>
            <p:cNvSpPr/>
            <p:nvPr/>
          </p:nvSpPr>
          <p:spPr>
            <a:xfrm>
              <a:off x="4708100" y="2285975"/>
              <a:ext cx="2300" cy="2650"/>
            </a:xfrm>
            <a:custGeom>
              <a:avLst/>
              <a:gdLst/>
              <a:ahLst/>
              <a:cxnLst/>
              <a:rect l="l" t="t" r="r" b="b"/>
              <a:pathLst>
                <a:path w="92" h="106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38"/>
                    <a:pt x="39" y="68"/>
                    <a:pt x="61" y="106"/>
                  </a:cubicBezTo>
                  <a:lnTo>
                    <a:pt x="91" y="6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31"/>
            <p:cNvSpPr/>
            <p:nvPr/>
          </p:nvSpPr>
          <p:spPr>
            <a:xfrm>
              <a:off x="4710550" y="2268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31"/>
            <p:cNvSpPr/>
            <p:nvPr/>
          </p:nvSpPr>
          <p:spPr>
            <a:xfrm>
              <a:off x="4716775" y="2285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31"/>
            <p:cNvSpPr/>
            <p:nvPr/>
          </p:nvSpPr>
          <p:spPr>
            <a:xfrm>
              <a:off x="4700775" y="2264700"/>
              <a:ext cx="2475" cy="3600"/>
            </a:xfrm>
            <a:custGeom>
              <a:avLst/>
              <a:gdLst/>
              <a:ahLst/>
              <a:cxnLst/>
              <a:rect l="l" t="t" r="r" b="b"/>
              <a:pathLst>
                <a:path w="99" h="144" extrusionOk="0">
                  <a:moveTo>
                    <a:pt x="0" y="0"/>
                  </a:moveTo>
                  <a:lnTo>
                    <a:pt x="0" y="0"/>
                  </a:lnTo>
                  <a:cubicBezTo>
                    <a:pt x="8" y="45"/>
                    <a:pt x="23" y="98"/>
                    <a:pt x="30" y="143"/>
                  </a:cubicBezTo>
                  <a:lnTo>
                    <a:pt x="38" y="143"/>
                  </a:lnTo>
                  <a:lnTo>
                    <a:pt x="98" y="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31"/>
            <p:cNvSpPr/>
            <p:nvPr/>
          </p:nvSpPr>
          <p:spPr>
            <a:xfrm>
              <a:off x="4700025" y="22534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31"/>
            <p:cNvSpPr/>
            <p:nvPr/>
          </p:nvSpPr>
          <p:spPr>
            <a:xfrm>
              <a:off x="4732600" y="2351875"/>
              <a:ext cx="4725" cy="5300"/>
            </a:xfrm>
            <a:custGeom>
              <a:avLst/>
              <a:gdLst/>
              <a:ahLst/>
              <a:cxnLst/>
              <a:rect l="l" t="t" r="r" b="b"/>
              <a:pathLst>
                <a:path w="189" h="212" extrusionOk="0">
                  <a:moveTo>
                    <a:pt x="0" y="1"/>
                  </a:moveTo>
                  <a:cubicBezTo>
                    <a:pt x="0" y="46"/>
                    <a:pt x="0" y="91"/>
                    <a:pt x="0" y="136"/>
                  </a:cubicBezTo>
                  <a:lnTo>
                    <a:pt x="121" y="211"/>
                  </a:lnTo>
                  <a:lnTo>
                    <a:pt x="188" y="1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31"/>
            <p:cNvSpPr/>
            <p:nvPr/>
          </p:nvSpPr>
          <p:spPr>
            <a:xfrm>
              <a:off x="4732975" y="2340775"/>
              <a:ext cx="3225" cy="4150"/>
            </a:xfrm>
            <a:custGeom>
              <a:avLst/>
              <a:gdLst/>
              <a:ahLst/>
              <a:cxnLst/>
              <a:rect l="l" t="t" r="r" b="b"/>
              <a:pathLst>
                <a:path w="129" h="166" extrusionOk="0">
                  <a:moveTo>
                    <a:pt x="15" y="0"/>
                  </a:moveTo>
                  <a:cubicBezTo>
                    <a:pt x="8" y="45"/>
                    <a:pt x="0" y="83"/>
                    <a:pt x="0" y="121"/>
                  </a:cubicBezTo>
                  <a:lnTo>
                    <a:pt x="68" y="166"/>
                  </a:lnTo>
                  <a:lnTo>
                    <a:pt x="128" y="76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31"/>
            <p:cNvSpPr/>
            <p:nvPr/>
          </p:nvSpPr>
          <p:spPr>
            <a:xfrm>
              <a:off x="4736925" y="237485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23" y="1"/>
                  </a:moveTo>
                  <a:lnTo>
                    <a:pt x="0" y="31"/>
                  </a:lnTo>
                  <a:cubicBezTo>
                    <a:pt x="15" y="68"/>
                    <a:pt x="31" y="113"/>
                    <a:pt x="53" y="151"/>
                  </a:cubicBezTo>
                  <a:lnTo>
                    <a:pt x="113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31"/>
            <p:cNvSpPr/>
            <p:nvPr/>
          </p:nvSpPr>
          <p:spPr>
            <a:xfrm>
              <a:off x="4736550" y="2362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31"/>
            <p:cNvSpPr/>
            <p:nvPr/>
          </p:nvSpPr>
          <p:spPr>
            <a:xfrm>
              <a:off x="4721300" y="2238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31"/>
            <p:cNvSpPr/>
            <p:nvPr/>
          </p:nvSpPr>
          <p:spPr>
            <a:xfrm>
              <a:off x="4739175" y="2237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31"/>
            <p:cNvSpPr/>
            <p:nvPr/>
          </p:nvSpPr>
          <p:spPr>
            <a:xfrm>
              <a:off x="4725050" y="2225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31"/>
            <p:cNvSpPr/>
            <p:nvPr/>
          </p:nvSpPr>
          <p:spPr>
            <a:xfrm>
              <a:off x="4732225" y="22084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31"/>
            <p:cNvSpPr/>
            <p:nvPr/>
          </p:nvSpPr>
          <p:spPr>
            <a:xfrm>
              <a:off x="4717350" y="22140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31"/>
            <p:cNvSpPr/>
            <p:nvPr/>
          </p:nvSpPr>
          <p:spPr>
            <a:xfrm>
              <a:off x="4710750" y="22234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31"/>
            <p:cNvSpPr/>
            <p:nvPr/>
          </p:nvSpPr>
          <p:spPr>
            <a:xfrm>
              <a:off x="4738250" y="2224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31"/>
            <p:cNvSpPr/>
            <p:nvPr/>
          </p:nvSpPr>
          <p:spPr>
            <a:xfrm>
              <a:off x="4718850" y="2203675"/>
              <a:ext cx="5850" cy="4550"/>
            </a:xfrm>
            <a:custGeom>
              <a:avLst/>
              <a:gdLst/>
              <a:ahLst/>
              <a:cxnLst/>
              <a:rect l="l" t="t" r="r" b="b"/>
              <a:pathLst>
                <a:path w="234" h="182" extrusionOk="0">
                  <a:moveTo>
                    <a:pt x="83" y="1"/>
                  </a:moveTo>
                  <a:cubicBezTo>
                    <a:pt x="53" y="23"/>
                    <a:pt x="30" y="53"/>
                    <a:pt x="0" y="76"/>
                  </a:cubicBezTo>
                  <a:lnTo>
                    <a:pt x="174" y="182"/>
                  </a:lnTo>
                  <a:lnTo>
                    <a:pt x="234" y="91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31"/>
            <p:cNvSpPr/>
            <p:nvPr/>
          </p:nvSpPr>
          <p:spPr>
            <a:xfrm>
              <a:off x="4726575" y="2197100"/>
              <a:ext cx="3225" cy="2850"/>
            </a:xfrm>
            <a:custGeom>
              <a:avLst/>
              <a:gdLst/>
              <a:ahLst/>
              <a:cxnLst/>
              <a:rect l="l" t="t" r="r" b="b"/>
              <a:pathLst>
                <a:path w="129" h="114" extrusionOk="0">
                  <a:moveTo>
                    <a:pt x="90" y="0"/>
                  </a:moveTo>
                  <a:cubicBezTo>
                    <a:pt x="60" y="23"/>
                    <a:pt x="30" y="45"/>
                    <a:pt x="0" y="68"/>
                  </a:cubicBezTo>
                  <a:lnTo>
                    <a:pt x="68" y="113"/>
                  </a:lnTo>
                  <a:lnTo>
                    <a:pt x="128" y="23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31"/>
            <p:cNvSpPr/>
            <p:nvPr/>
          </p:nvSpPr>
          <p:spPr>
            <a:xfrm>
              <a:off x="4732400" y="2291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31"/>
            <p:cNvSpPr/>
            <p:nvPr/>
          </p:nvSpPr>
          <p:spPr>
            <a:xfrm>
              <a:off x="4750300" y="2290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31"/>
            <p:cNvSpPr/>
            <p:nvPr/>
          </p:nvSpPr>
          <p:spPr>
            <a:xfrm>
              <a:off x="4743700" y="2299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31"/>
            <p:cNvSpPr/>
            <p:nvPr/>
          </p:nvSpPr>
          <p:spPr>
            <a:xfrm>
              <a:off x="4736175" y="2279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31"/>
            <p:cNvSpPr/>
            <p:nvPr/>
          </p:nvSpPr>
          <p:spPr>
            <a:xfrm>
              <a:off x="4743325" y="2261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31"/>
            <p:cNvSpPr/>
            <p:nvPr/>
          </p:nvSpPr>
          <p:spPr>
            <a:xfrm>
              <a:off x="4728450" y="2267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83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31"/>
            <p:cNvSpPr/>
            <p:nvPr/>
          </p:nvSpPr>
          <p:spPr>
            <a:xfrm>
              <a:off x="4721850" y="22767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31"/>
            <p:cNvSpPr/>
            <p:nvPr/>
          </p:nvSpPr>
          <p:spPr>
            <a:xfrm>
              <a:off x="4749350" y="2278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31"/>
            <p:cNvSpPr/>
            <p:nvPr/>
          </p:nvSpPr>
          <p:spPr>
            <a:xfrm>
              <a:off x="4714325" y="22558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31"/>
            <p:cNvSpPr/>
            <p:nvPr/>
          </p:nvSpPr>
          <p:spPr>
            <a:xfrm>
              <a:off x="4727500" y="22551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31"/>
            <p:cNvSpPr/>
            <p:nvPr/>
          </p:nvSpPr>
          <p:spPr>
            <a:xfrm>
              <a:off x="4732600" y="2246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31"/>
            <p:cNvSpPr/>
            <p:nvPr/>
          </p:nvSpPr>
          <p:spPr>
            <a:xfrm>
              <a:off x="4743525" y="2344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31"/>
            <p:cNvSpPr/>
            <p:nvPr/>
          </p:nvSpPr>
          <p:spPr>
            <a:xfrm>
              <a:off x="4761400" y="2343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31"/>
            <p:cNvSpPr/>
            <p:nvPr/>
          </p:nvSpPr>
          <p:spPr>
            <a:xfrm>
              <a:off x="4754800" y="23532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31"/>
            <p:cNvSpPr/>
            <p:nvPr/>
          </p:nvSpPr>
          <p:spPr>
            <a:xfrm>
              <a:off x="4747275" y="2332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31"/>
            <p:cNvSpPr/>
            <p:nvPr/>
          </p:nvSpPr>
          <p:spPr>
            <a:xfrm>
              <a:off x="4754425" y="2314775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31"/>
            <p:cNvSpPr/>
            <p:nvPr/>
          </p:nvSpPr>
          <p:spPr>
            <a:xfrm>
              <a:off x="4739550" y="2320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31"/>
            <p:cNvSpPr/>
            <p:nvPr/>
          </p:nvSpPr>
          <p:spPr>
            <a:xfrm>
              <a:off x="4734850" y="2330775"/>
              <a:ext cx="6425" cy="5675"/>
            </a:xfrm>
            <a:custGeom>
              <a:avLst/>
              <a:gdLst/>
              <a:ahLst/>
              <a:cxnLst/>
              <a:rect l="l" t="t" r="r" b="b"/>
              <a:pathLst>
                <a:path w="257" h="227" extrusionOk="0">
                  <a:moveTo>
                    <a:pt x="31" y="1"/>
                  </a:moveTo>
                  <a:cubicBezTo>
                    <a:pt x="23" y="31"/>
                    <a:pt x="8" y="69"/>
                    <a:pt x="1" y="106"/>
                  </a:cubicBezTo>
                  <a:lnTo>
                    <a:pt x="196" y="227"/>
                  </a:lnTo>
                  <a:lnTo>
                    <a:pt x="257" y="137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31"/>
            <p:cNvSpPr/>
            <p:nvPr/>
          </p:nvSpPr>
          <p:spPr>
            <a:xfrm>
              <a:off x="4760450" y="23315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31"/>
            <p:cNvSpPr/>
            <p:nvPr/>
          </p:nvSpPr>
          <p:spPr>
            <a:xfrm>
              <a:off x="4729400" y="2309125"/>
              <a:ext cx="2850" cy="2475"/>
            </a:xfrm>
            <a:custGeom>
              <a:avLst/>
              <a:gdLst/>
              <a:ahLst/>
              <a:cxnLst/>
              <a:rect l="l" t="t" r="r" b="b"/>
              <a:pathLst>
                <a:path w="114" h="99" extrusionOk="0">
                  <a:moveTo>
                    <a:pt x="23" y="1"/>
                  </a:moveTo>
                  <a:lnTo>
                    <a:pt x="0" y="38"/>
                  </a:lnTo>
                  <a:cubicBezTo>
                    <a:pt x="30" y="61"/>
                    <a:pt x="60" y="76"/>
                    <a:pt x="90" y="99"/>
                  </a:cubicBezTo>
                  <a:lnTo>
                    <a:pt x="113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31"/>
            <p:cNvSpPr/>
            <p:nvPr/>
          </p:nvSpPr>
          <p:spPr>
            <a:xfrm>
              <a:off x="4738625" y="23083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31"/>
            <p:cNvSpPr/>
            <p:nvPr/>
          </p:nvSpPr>
          <p:spPr>
            <a:xfrm>
              <a:off x="4755950" y="2398200"/>
              <a:ext cx="5675" cy="6800"/>
            </a:xfrm>
            <a:custGeom>
              <a:avLst/>
              <a:gdLst/>
              <a:ahLst/>
              <a:cxnLst/>
              <a:rect l="l" t="t" r="r" b="b"/>
              <a:pathLst>
                <a:path w="227" h="272" extrusionOk="0">
                  <a:moveTo>
                    <a:pt x="136" y="0"/>
                  </a:moveTo>
                  <a:lnTo>
                    <a:pt x="0" y="196"/>
                  </a:lnTo>
                  <a:cubicBezTo>
                    <a:pt x="23" y="226"/>
                    <a:pt x="53" y="249"/>
                    <a:pt x="83" y="272"/>
                  </a:cubicBezTo>
                  <a:lnTo>
                    <a:pt x="226" y="61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31"/>
            <p:cNvSpPr/>
            <p:nvPr/>
          </p:nvSpPr>
          <p:spPr>
            <a:xfrm>
              <a:off x="4772500" y="2397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31"/>
            <p:cNvSpPr/>
            <p:nvPr/>
          </p:nvSpPr>
          <p:spPr>
            <a:xfrm>
              <a:off x="4765925" y="2406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31"/>
            <p:cNvSpPr/>
            <p:nvPr/>
          </p:nvSpPr>
          <p:spPr>
            <a:xfrm>
              <a:off x="4758400" y="2385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31"/>
            <p:cNvSpPr/>
            <p:nvPr/>
          </p:nvSpPr>
          <p:spPr>
            <a:xfrm>
              <a:off x="4765550" y="2368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31"/>
            <p:cNvSpPr/>
            <p:nvPr/>
          </p:nvSpPr>
          <p:spPr>
            <a:xfrm>
              <a:off x="4750675" y="2373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31"/>
            <p:cNvSpPr/>
            <p:nvPr/>
          </p:nvSpPr>
          <p:spPr>
            <a:xfrm>
              <a:off x="4744075" y="23833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31"/>
            <p:cNvSpPr/>
            <p:nvPr/>
          </p:nvSpPr>
          <p:spPr>
            <a:xfrm>
              <a:off x="4771575" y="23848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31"/>
            <p:cNvSpPr/>
            <p:nvPr/>
          </p:nvSpPr>
          <p:spPr>
            <a:xfrm>
              <a:off x="4749725" y="23616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31"/>
            <p:cNvSpPr/>
            <p:nvPr/>
          </p:nvSpPr>
          <p:spPr>
            <a:xfrm>
              <a:off x="4780225" y="2408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31"/>
            <p:cNvSpPr/>
            <p:nvPr/>
          </p:nvSpPr>
          <p:spPr>
            <a:xfrm>
              <a:off x="4754050" y="2186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31"/>
            <p:cNvSpPr/>
            <p:nvPr/>
          </p:nvSpPr>
          <p:spPr>
            <a:xfrm>
              <a:off x="4754050" y="2231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31"/>
            <p:cNvSpPr/>
            <p:nvPr/>
          </p:nvSpPr>
          <p:spPr>
            <a:xfrm>
              <a:off x="4771750" y="2230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31"/>
            <p:cNvSpPr/>
            <p:nvPr/>
          </p:nvSpPr>
          <p:spPr>
            <a:xfrm>
              <a:off x="4757625" y="2219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31"/>
            <p:cNvSpPr/>
            <p:nvPr/>
          </p:nvSpPr>
          <p:spPr>
            <a:xfrm>
              <a:off x="4764800" y="22014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31"/>
            <p:cNvSpPr/>
            <p:nvPr/>
          </p:nvSpPr>
          <p:spPr>
            <a:xfrm>
              <a:off x="4749925" y="2207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31"/>
            <p:cNvSpPr/>
            <p:nvPr/>
          </p:nvSpPr>
          <p:spPr>
            <a:xfrm>
              <a:off x="4743325" y="2216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31"/>
            <p:cNvSpPr/>
            <p:nvPr/>
          </p:nvSpPr>
          <p:spPr>
            <a:xfrm>
              <a:off x="4770825" y="2218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31"/>
            <p:cNvSpPr/>
            <p:nvPr/>
          </p:nvSpPr>
          <p:spPr>
            <a:xfrm>
              <a:off x="4735800" y="21957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31"/>
            <p:cNvSpPr/>
            <p:nvPr/>
          </p:nvSpPr>
          <p:spPr>
            <a:xfrm>
              <a:off x="4748975" y="2195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31"/>
            <p:cNvSpPr/>
            <p:nvPr/>
          </p:nvSpPr>
          <p:spPr>
            <a:xfrm>
              <a:off x="4765175" y="2284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31"/>
            <p:cNvSpPr/>
            <p:nvPr/>
          </p:nvSpPr>
          <p:spPr>
            <a:xfrm>
              <a:off x="4782875" y="2283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31"/>
            <p:cNvSpPr/>
            <p:nvPr/>
          </p:nvSpPr>
          <p:spPr>
            <a:xfrm>
              <a:off x="4776275" y="2293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31"/>
            <p:cNvSpPr/>
            <p:nvPr/>
          </p:nvSpPr>
          <p:spPr>
            <a:xfrm>
              <a:off x="4768750" y="2272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31"/>
            <p:cNvSpPr/>
            <p:nvPr/>
          </p:nvSpPr>
          <p:spPr>
            <a:xfrm>
              <a:off x="4775900" y="2254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31"/>
            <p:cNvSpPr/>
            <p:nvPr/>
          </p:nvSpPr>
          <p:spPr>
            <a:xfrm>
              <a:off x="4761025" y="2260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31"/>
            <p:cNvSpPr/>
            <p:nvPr/>
          </p:nvSpPr>
          <p:spPr>
            <a:xfrm>
              <a:off x="4754425" y="2269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31"/>
            <p:cNvSpPr/>
            <p:nvPr/>
          </p:nvSpPr>
          <p:spPr>
            <a:xfrm>
              <a:off x="4781925" y="2271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31"/>
            <p:cNvSpPr/>
            <p:nvPr/>
          </p:nvSpPr>
          <p:spPr>
            <a:xfrm>
              <a:off x="4746900" y="22490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31"/>
            <p:cNvSpPr/>
            <p:nvPr/>
          </p:nvSpPr>
          <p:spPr>
            <a:xfrm>
              <a:off x="4760075" y="2248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31"/>
            <p:cNvSpPr/>
            <p:nvPr/>
          </p:nvSpPr>
          <p:spPr>
            <a:xfrm>
              <a:off x="4765175" y="2239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31"/>
            <p:cNvSpPr/>
            <p:nvPr/>
          </p:nvSpPr>
          <p:spPr>
            <a:xfrm>
              <a:off x="4776275" y="2338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31"/>
            <p:cNvSpPr/>
            <p:nvPr/>
          </p:nvSpPr>
          <p:spPr>
            <a:xfrm>
              <a:off x="4793975" y="2337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31"/>
            <p:cNvSpPr/>
            <p:nvPr/>
          </p:nvSpPr>
          <p:spPr>
            <a:xfrm>
              <a:off x="4787400" y="23464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31"/>
            <p:cNvSpPr/>
            <p:nvPr/>
          </p:nvSpPr>
          <p:spPr>
            <a:xfrm>
              <a:off x="4779850" y="2325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31"/>
            <p:cNvSpPr/>
            <p:nvPr/>
          </p:nvSpPr>
          <p:spPr>
            <a:xfrm>
              <a:off x="4787000" y="23080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31"/>
            <p:cNvSpPr/>
            <p:nvPr/>
          </p:nvSpPr>
          <p:spPr>
            <a:xfrm>
              <a:off x="4772125" y="2313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31"/>
            <p:cNvSpPr/>
            <p:nvPr/>
          </p:nvSpPr>
          <p:spPr>
            <a:xfrm>
              <a:off x="4765550" y="2323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31"/>
            <p:cNvSpPr/>
            <p:nvPr/>
          </p:nvSpPr>
          <p:spPr>
            <a:xfrm>
              <a:off x="4793025" y="2324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31"/>
            <p:cNvSpPr/>
            <p:nvPr/>
          </p:nvSpPr>
          <p:spPr>
            <a:xfrm>
              <a:off x="4758000" y="2302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31"/>
            <p:cNvSpPr/>
            <p:nvPr/>
          </p:nvSpPr>
          <p:spPr>
            <a:xfrm>
              <a:off x="4771200" y="2301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31"/>
            <p:cNvSpPr/>
            <p:nvPr/>
          </p:nvSpPr>
          <p:spPr>
            <a:xfrm>
              <a:off x="4787400" y="2391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31"/>
            <p:cNvSpPr/>
            <p:nvPr/>
          </p:nvSpPr>
          <p:spPr>
            <a:xfrm>
              <a:off x="4805100" y="23903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31"/>
            <p:cNvSpPr/>
            <p:nvPr/>
          </p:nvSpPr>
          <p:spPr>
            <a:xfrm>
              <a:off x="4798500" y="2399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31"/>
            <p:cNvSpPr/>
            <p:nvPr/>
          </p:nvSpPr>
          <p:spPr>
            <a:xfrm>
              <a:off x="4790975" y="2379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31"/>
            <p:cNvSpPr/>
            <p:nvPr/>
          </p:nvSpPr>
          <p:spPr>
            <a:xfrm>
              <a:off x="4798125" y="2361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31"/>
            <p:cNvSpPr/>
            <p:nvPr/>
          </p:nvSpPr>
          <p:spPr>
            <a:xfrm>
              <a:off x="4783250" y="2366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31"/>
            <p:cNvSpPr/>
            <p:nvPr/>
          </p:nvSpPr>
          <p:spPr>
            <a:xfrm>
              <a:off x="4776650" y="2376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31"/>
            <p:cNvSpPr/>
            <p:nvPr/>
          </p:nvSpPr>
          <p:spPr>
            <a:xfrm>
              <a:off x="4804150" y="2378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31"/>
            <p:cNvSpPr/>
            <p:nvPr/>
          </p:nvSpPr>
          <p:spPr>
            <a:xfrm>
              <a:off x="4769125" y="2355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31"/>
            <p:cNvSpPr/>
            <p:nvPr/>
          </p:nvSpPr>
          <p:spPr>
            <a:xfrm>
              <a:off x="4782300" y="2354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31"/>
            <p:cNvSpPr/>
            <p:nvPr/>
          </p:nvSpPr>
          <p:spPr>
            <a:xfrm>
              <a:off x="4810175" y="2414575"/>
              <a:ext cx="5850" cy="5500"/>
            </a:xfrm>
            <a:custGeom>
              <a:avLst/>
              <a:gdLst/>
              <a:ahLst/>
              <a:cxnLst/>
              <a:rect l="l" t="t" r="r" b="b"/>
              <a:pathLst>
                <a:path w="234" h="220" extrusionOk="0">
                  <a:moveTo>
                    <a:pt x="144" y="1"/>
                  </a:moveTo>
                  <a:lnTo>
                    <a:pt x="0" y="219"/>
                  </a:lnTo>
                  <a:cubicBezTo>
                    <a:pt x="46" y="212"/>
                    <a:pt x="98" y="204"/>
                    <a:pt x="144" y="197"/>
                  </a:cubicBezTo>
                  <a:lnTo>
                    <a:pt x="234" y="61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31"/>
            <p:cNvSpPr/>
            <p:nvPr/>
          </p:nvSpPr>
          <p:spPr>
            <a:xfrm>
              <a:off x="4795850" y="242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31"/>
            <p:cNvSpPr/>
            <p:nvPr/>
          </p:nvSpPr>
          <p:spPr>
            <a:xfrm>
              <a:off x="4793425" y="24080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31"/>
            <p:cNvSpPr/>
            <p:nvPr/>
          </p:nvSpPr>
          <p:spPr>
            <a:xfrm>
              <a:off x="4786625" y="2224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31"/>
            <p:cNvSpPr/>
            <p:nvPr/>
          </p:nvSpPr>
          <p:spPr>
            <a:xfrm>
              <a:off x="4804325" y="2223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31"/>
            <p:cNvSpPr/>
            <p:nvPr/>
          </p:nvSpPr>
          <p:spPr>
            <a:xfrm>
              <a:off x="4790225" y="2212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31"/>
            <p:cNvSpPr/>
            <p:nvPr/>
          </p:nvSpPr>
          <p:spPr>
            <a:xfrm>
              <a:off x="4797375" y="2194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31"/>
            <p:cNvSpPr/>
            <p:nvPr/>
          </p:nvSpPr>
          <p:spPr>
            <a:xfrm>
              <a:off x="4782500" y="2200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31"/>
            <p:cNvSpPr/>
            <p:nvPr/>
          </p:nvSpPr>
          <p:spPr>
            <a:xfrm>
              <a:off x="4775900" y="2209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31"/>
            <p:cNvSpPr/>
            <p:nvPr/>
          </p:nvSpPr>
          <p:spPr>
            <a:xfrm>
              <a:off x="4803400" y="2211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31"/>
            <p:cNvSpPr/>
            <p:nvPr/>
          </p:nvSpPr>
          <p:spPr>
            <a:xfrm>
              <a:off x="4768375" y="2189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31"/>
            <p:cNvSpPr/>
            <p:nvPr/>
          </p:nvSpPr>
          <p:spPr>
            <a:xfrm>
              <a:off x="4781550" y="2188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31"/>
            <p:cNvSpPr/>
            <p:nvPr/>
          </p:nvSpPr>
          <p:spPr>
            <a:xfrm>
              <a:off x="4797750" y="2278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31"/>
            <p:cNvSpPr/>
            <p:nvPr/>
          </p:nvSpPr>
          <p:spPr>
            <a:xfrm>
              <a:off x="4815450" y="2276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31"/>
            <p:cNvSpPr/>
            <p:nvPr/>
          </p:nvSpPr>
          <p:spPr>
            <a:xfrm>
              <a:off x="4808850" y="2286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31"/>
            <p:cNvSpPr/>
            <p:nvPr/>
          </p:nvSpPr>
          <p:spPr>
            <a:xfrm>
              <a:off x="4801325" y="2265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31"/>
            <p:cNvSpPr/>
            <p:nvPr/>
          </p:nvSpPr>
          <p:spPr>
            <a:xfrm>
              <a:off x="4808475" y="2247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31"/>
            <p:cNvSpPr/>
            <p:nvPr/>
          </p:nvSpPr>
          <p:spPr>
            <a:xfrm>
              <a:off x="4793600" y="2253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31"/>
            <p:cNvSpPr/>
            <p:nvPr/>
          </p:nvSpPr>
          <p:spPr>
            <a:xfrm>
              <a:off x="4787000" y="2263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31"/>
            <p:cNvSpPr/>
            <p:nvPr/>
          </p:nvSpPr>
          <p:spPr>
            <a:xfrm>
              <a:off x="4814500" y="2264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31"/>
            <p:cNvSpPr/>
            <p:nvPr/>
          </p:nvSpPr>
          <p:spPr>
            <a:xfrm>
              <a:off x="4779475" y="2242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31"/>
            <p:cNvSpPr/>
            <p:nvPr/>
          </p:nvSpPr>
          <p:spPr>
            <a:xfrm>
              <a:off x="4792650" y="2241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31"/>
            <p:cNvSpPr/>
            <p:nvPr/>
          </p:nvSpPr>
          <p:spPr>
            <a:xfrm>
              <a:off x="4797750" y="2233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31"/>
            <p:cNvSpPr/>
            <p:nvPr/>
          </p:nvSpPr>
          <p:spPr>
            <a:xfrm>
              <a:off x="4808850" y="2331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31"/>
            <p:cNvSpPr/>
            <p:nvPr/>
          </p:nvSpPr>
          <p:spPr>
            <a:xfrm>
              <a:off x="4826550" y="2330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31"/>
            <p:cNvSpPr/>
            <p:nvPr/>
          </p:nvSpPr>
          <p:spPr>
            <a:xfrm>
              <a:off x="4819975" y="23396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31"/>
            <p:cNvSpPr/>
            <p:nvPr/>
          </p:nvSpPr>
          <p:spPr>
            <a:xfrm>
              <a:off x="4812425" y="2318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31"/>
            <p:cNvSpPr/>
            <p:nvPr/>
          </p:nvSpPr>
          <p:spPr>
            <a:xfrm>
              <a:off x="4819600" y="2301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31"/>
            <p:cNvSpPr/>
            <p:nvPr/>
          </p:nvSpPr>
          <p:spPr>
            <a:xfrm>
              <a:off x="4804700" y="2306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31"/>
            <p:cNvSpPr/>
            <p:nvPr/>
          </p:nvSpPr>
          <p:spPr>
            <a:xfrm>
              <a:off x="4798125" y="2316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31"/>
            <p:cNvSpPr/>
            <p:nvPr/>
          </p:nvSpPr>
          <p:spPr>
            <a:xfrm>
              <a:off x="4825625" y="23179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31"/>
            <p:cNvSpPr/>
            <p:nvPr/>
          </p:nvSpPr>
          <p:spPr>
            <a:xfrm>
              <a:off x="4790600" y="2295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31"/>
            <p:cNvSpPr/>
            <p:nvPr/>
          </p:nvSpPr>
          <p:spPr>
            <a:xfrm>
              <a:off x="4803775" y="22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31"/>
            <p:cNvSpPr/>
            <p:nvPr/>
          </p:nvSpPr>
          <p:spPr>
            <a:xfrm>
              <a:off x="4819975" y="2384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31"/>
            <p:cNvSpPr/>
            <p:nvPr/>
          </p:nvSpPr>
          <p:spPr>
            <a:xfrm>
              <a:off x="4837675" y="23835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31"/>
            <p:cNvSpPr/>
            <p:nvPr/>
          </p:nvSpPr>
          <p:spPr>
            <a:xfrm>
              <a:off x="4831075" y="2392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31"/>
            <p:cNvSpPr/>
            <p:nvPr/>
          </p:nvSpPr>
          <p:spPr>
            <a:xfrm>
              <a:off x="4823550" y="23722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31"/>
            <p:cNvSpPr/>
            <p:nvPr/>
          </p:nvSpPr>
          <p:spPr>
            <a:xfrm>
              <a:off x="4830700" y="2354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31"/>
            <p:cNvSpPr/>
            <p:nvPr/>
          </p:nvSpPr>
          <p:spPr>
            <a:xfrm>
              <a:off x="4815825" y="2360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31"/>
            <p:cNvSpPr/>
            <p:nvPr/>
          </p:nvSpPr>
          <p:spPr>
            <a:xfrm>
              <a:off x="4809225" y="2369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31"/>
            <p:cNvSpPr/>
            <p:nvPr/>
          </p:nvSpPr>
          <p:spPr>
            <a:xfrm>
              <a:off x="4836725" y="2371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31"/>
            <p:cNvSpPr/>
            <p:nvPr/>
          </p:nvSpPr>
          <p:spPr>
            <a:xfrm>
              <a:off x="4801700" y="23488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31"/>
            <p:cNvSpPr/>
            <p:nvPr/>
          </p:nvSpPr>
          <p:spPr>
            <a:xfrm>
              <a:off x="4814875" y="2347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31"/>
            <p:cNvSpPr/>
            <p:nvPr/>
          </p:nvSpPr>
          <p:spPr>
            <a:xfrm>
              <a:off x="4827125" y="2413450"/>
              <a:ext cx="2850" cy="2275"/>
            </a:xfrm>
            <a:custGeom>
              <a:avLst/>
              <a:gdLst/>
              <a:ahLst/>
              <a:cxnLst/>
              <a:rect l="l" t="t" r="r" b="b"/>
              <a:pathLst>
                <a:path w="114" h="91" extrusionOk="0">
                  <a:moveTo>
                    <a:pt x="61" y="1"/>
                  </a:moveTo>
                  <a:lnTo>
                    <a:pt x="0" y="91"/>
                  </a:lnTo>
                  <a:cubicBezTo>
                    <a:pt x="38" y="68"/>
                    <a:pt x="76" y="53"/>
                    <a:pt x="113" y="38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31"/>
            <p:cNvSpPr/>
            <p:nvPr/>
          </p:nvSpPr>
          <p:spPr>
            <a:xfrm>
              <a:off x="4812800" y="2402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31"/>
            <p:cNvSpPr/>
            <p:nvPr/>
          </p:nvSpPr>
          <p:spPr>
            <a:xfrm>
              <a:off x="4826000" y="2401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31"/>
            <p:cNvSpPr/>
            <p:nvPr/>
          </p:nvSpPr>
          <p:spPr>
            <a:xfrm>
              <a:off x="4845375" y="2395375"/>
              <a:ext cx="7000" cy="7925"/>
            </a:xfrm>
            <a:custGeom>
              <a:avLst/>
              <a:gdLst/>
              <a:ahLst/>
              <a:cxnLst/>
              <a:rect l="l" t="t" r="r" b="b"/>
              <a:pathLst>
                <a:path w="280" h="317" extrusionOk="0">
                  <a:moveTo>
                    <a:pt x="189" y="1"/>
                  </a:moveTo>
                  <a:lnTo>
                    <a:pt x="1" y="264"/>
                  </a:lnTo>
                  <a:lnTo>
                    <a:pt x="84" y="317"/>
                  </a:lnTo>
                  <a:cubicBezTo>
                    <a:pt x="99" y="302"/>
                    <a:pt x="121" y="279"/>
                    <a:pt x="137" y="264"/>
                  </a:cubicBez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31"/>
            <p:cNvSpPr/>
            <p:nvPr/>
          </p:nvSpPr>
          <p:spPr>
            <a:xfrm>
              <a:off x="4826000" y="2163750"/>
              <a:ext cx="8300" cy="6250"/>
            </a:xfrm>
            <a:custGeom>
              <a:avLst/>
              <a:gdLst/>
              <a:ahLst/>
              <a:cxnLst/>
              <a:rect l="l" t="t" r="r" b="b"/>
              <a:pathLst>
                <a:path w="332" h="250" extrusionOk="0">
                  <a:moveTo>
                    <a:pt x="75" y="1"/>
                  </a:moveTo>
                  <a:cubicBezTo>
                    <a:pt x="60" y="8"/>
                    <a:pt x="45" y="16"/>
                    <a:pt x="30" y="31"/>
                  </a:cubicBezTo>
                  <a:lnTo>
                    <a:pt x="0" y="84"/>
                  </a:lnTo>
                  <a:lnTo>
                    <a:pt x="271" y="249"/>
                  </a:lnTo>
                  <a:lnTo>
                    <a:pt x="332" y="15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31"/>
            <p:cNvSpPr/>
            <p:nvPr/>
          </p:nvSpPr>
          <p:spPr>
            <a:xfrm>
              <a:off x="4819200" y="2173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31"/>
            <p:cNvSpPr/>
            <p:nvPr/>
          </p:nvSpPr>
          <p:spPr>
            <a:xfrm>
              <a:off x="4819200" y="2218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31"/>
            <p:cNvSpPr/>
            <p:nvPr/>
          </p:nvSpPr>
          <p:spPr>
            <a:xfrm>
              <a:off x="4837100" y="22168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31"/>
            <p:cNvSpPr/>
            <p:nvPr/>
          </p:nvSpPr>
          <p:spPr>
            <a:xfrm>
              <a:off x="4822800" y="22055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31"/>
            <p:cNvSpPr/>
            <p:nvPr/>
          </p:nvSpPr>
          <p:spPr>
            <a:xfrm>
              <a:off x="4829950" y="21878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31"/>
            <p:cNvSpPr/>
            <p:nvPr/>
          </p:nvSpPr>
          <p:spPr>
            <a:xfrm>
              <a:off x="4815250" y="21935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31"/>
            <p:cNvSpPr/>
            <p:nvPr/>
          </p:nvSpPr>
          <p:spPr>
            <a:xfrm>
              <a:off x="4808475" y="2202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31"/>
            <p:cNvSpPr/>
            <p:nvPr/>
          </p:nvSpPr>
          <p:spPr>
            <a:xfrm>
              <a:off x="4835975" y="2204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31"/>
            <p:cNvSpPr/>
            <p:nvPr/>
          </p:nvSpPr>
          <p:spPr>
            <a:xfrm>
              <a:off x="4814125" y="2181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31"/>
            <p:cNvSpPr/>
            <p:nvPr/>
          </p:nvSpPr>
          <p:spPr>
            <a:xfrm>
              <a:off x="4830325" y="2271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31"/>
            <p:cNvSpPr/>
            <p:nvPr/>
          </p:nvSpPr>
          <p:spPr>
            <a:xfrm>
              <a:off x="4848200" y="22701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31"/>
            <p:cNvSpPr/>
            <p:nvPr/>
          </p:nvSpPr>
          <p:spPr>
            <a:xfrm>
              <a:off x="4841425" y="2279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31"/>
            <p:cNvSpPr/>
            <p:nvPr/>
          </p:nvSpPr>
          <p:spPr>
            <a:xfrm>
              <a:off x="4833900" y="2258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31"/>
            <p:cNvSpPr/>
            <p:nvPr/>
          </p:nvSpPr>
          <p:spPr>
            <a:xfrm>
              <a:off x="4841050" y="2241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31"/>
            <p:cNvSpPr/>
            <p:nvPr/>
          </p:nvSpPr>
          <p:spPr>
            <a:xfrm>
              <a:off x="4826375" y="2246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31"/>
            <p:cNvSpPr/>
            <p:nvPr/>
          </p:nvSpPr>
          <p:spPr>
            <a:xfrm>
              <a:off x="4819600" y="22562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31"/>
            <p:cNvSpPr/>
            <p:nvPr/>
          </p:nvSpPr>
          <p:spPr>
            <a:xfrm>
              <a:off x="4847075" y="2257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31"/>
            <p:cNvSpPr/>
            <p:nvPr/>
          </p:nvSpPr>
          <p:spPr>
            <a:xfrm>
              <a:off x="4812050" y="2235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31"/>
            <p:cNvSpPr/>
            <p:nvPr/>
          </p:nvSpPr>
          <p:spPr>
            <a:xfrm>
              <a:off x="4825225" y="2234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31"/>
            <p:cNvSpPr/>
            <p:nvPr/>
          </p:nvSpPr>
          <p:spPr>
            <a:xfrm>
              <a:off x="4830325" y="2226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31"/>
            <p:cNvSpPr/>
            <p:nvPr/>
          </p:nvSpPr>
          <p:spPr>
            <a:xfrm>
              <a:off x="4841425" y="2324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31"/>
            <p:cNvSpPr/>
            <p:nvPr/>
          </p:nvSpPr>
          <p:spPr>
            <a:xfrm>
              <a:off x="4859325" y="23234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31"/>
            <p:cNvSpPr/>
            <p:nvPr/>
          </p:nvSpPr>
          <p:spPr>
            <a:xfrm>
              <a:off x="4852550" y="2332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31"/>
            <p:cNvSpPr/>
            <p:nvPr/>
          </p:nvSpPr>
          <p:spPr>
            <a:xfrm>
              <a:off x="4845000" y="23119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31"/>
            <p:cNvSpPr/>
            <p:nvPr/>
          </p:nvSpPr>
          <p:spPr>
            <a:xfrm>
              <a:off x="4852175" y="2294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31"/>
            <p:cNvSpPr/>
            <p:nvPr/>
          </p:nvSpPr>
          <p:spPr>
            <a:xfrm>
              <a:off x="4837475" y="2300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31"/>
            <p:cNvSpPr/>
            <p:nvPr/>
          </p:nvSpPr>
          <p:spPr>
            <a:xfrm>
              <a:off x="4830700" y="2309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31"/>
            <p:cNvSpPr/>
            <p:nvPr/>
          </p:nvSpPr>
          <p:spPr>
            <a:xfrm>
              <a:off x="4858200" y="23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31"/>
            <p:cNvSpPr/>
            <p:nvPr/>
          </p:nvSpPr>
          <p:spPr>
            <a:xfrm>
              <a:off x="4823175" y="2288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31"/>
            <p:cNvSpPr/>
            <p:nvPr/>
          </p:nvSpPr>
          <p:spPr>
            <a:xfrm>
              <a:off x="4836350" y="2287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31"/>
            <p:cNvSpPr/>
            <p:nvPr/>
          </p:nvSpPr>
          <p:spPr>
            <a:xfrm>
              <a:off x="4852550" y="23778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31"/>
            <p:cNvSpPr/>
            <p:nvPr/>
          </p:nvSpPr>
          <p:spPr>
            <a:xfrm>
              <a:off x="4870425" y="23765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31"/>
            <p:cNvSpPr/>
            <p:nvPr/>
          </p:nvSpPr>
          <p:spPr>
            <a:xfrm>
              <a:off x="4856125" y="236525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31"/>
            <p:cNvSpPr/>
            <p:nvPr/>
          </p:nvSpPr>
          <p:spPr>
            <a:xfrm>
              <a:off x="4863275" y="2347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31"/>
            <p:cNvSpPr/>
            <p:nvPr/>
          </p:nvSpPr>
          <p:spPr>
            <a:xfrm>
              <a:off x="4848400" y="2353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31"/>
            <p:cNvSpPr/>
            <p:nvPr/>
          </p:nvSpPr>
          <p:spPr>
            <a:xfrm>
              <a:off x="4841800" y="2362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31"/>
            <p:cNvSpPr/>
            <p:nvPr/>
          </p:nvSpPr>
          <p:spPr>
            <a:xfrm>
              <a:off x="4869300" y="2364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31"/>
            <p:cNvSpPr/>
            <p:nvPr/>
          </p:nvSpPr>
          <p:spPr>
            <a:xfrm>
              <a:off x="4834275" y="2342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31"/>
            <p:cNvSpPr/>
            <p:nvPr/>
          </p:nvSpPr>
          <p:spPr>
            <a:xfrm>
              <a:off x="4847450" y="2341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31"/>
            <p:cNvSpPr/>
            <p:nvPr/>
          </p:nvSpPr>
          <p:spPr>
            <a:xfrm>
              <a:off x="4840675" y="2157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31"/>
            <p:cNvSpPr/>
            <p:nvPr/>
          </p:nvSpPr>
          <p:spPr>
            <a:xfrm>
              <a:off x="4858575" y="2156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31"/>
            <p:cNvSpPr/>
            <p:nvPr/>
          </p:nvSpPr>
          <p:spPr>
            <a:xfrm>
              <a:off x="4851800" y="21662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31"/>
            <p:cNvSpPr/>
            <p:nvPr/>
          </p:nvSpPr>
          <p:spPr>
            <a:xfrm>
              <a:off x="4851800" y="22112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31"/>
            <p:cNvSpPr/>
            <p:nvPr/>
          </p:nvSpPr>
          <p:spPr>
            <a:xfrm>
              <a:off x="4869675" y="2210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31"/>
            <p:cNvSpPr/>
            <p:nvPr/>
          </p:nvSpPr>
          <p:spPr>
            <a:xfrm>
              <a:off x="4855550" y="2198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31"/>
            <p:cNvSpPr/>
            <p:nvPr/>
          </p:nvSpPr>
          <p:spPr>
            <a:xfrm>
              <a:off x="4862525" y="2181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31"/>
            <p:cNvSpPr/>
            <p:nvPr/>
          </p:nvSpPr>
          <p:spPr>
            <a:xfrm>
              <a:off x="4847825" y="2186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31"/>
            <p:cNvSpPr/>
            <p:nvPr/>
          </p:nvSpPr>
          <p:spPr>
            <a:xfrm>
              <a:off x="4841050" y="2196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31"/>
            <p:cNvSpPr/>
            <p:nvPr/>
          </p:nvSpPr>
          <p:spPr>
            <a:xfrm>
              <a:off x="4868725" y="21978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31"/>
            <p:cNvSpPr/>
            <p:nvPr/>
          </p:nvSpPr>
          <p:spPr>
            <a:xfrm>
              <a:off x="4833700" y="21754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31"/>
            <p:cNvSpPr/>
            <p:nvPr/>
          </p:nvSpPr>
          <p:spPr>
            <a:xfrm>
              <a:off x="4846700" y="2174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31"/>
            <p:cNvSpPr/>
            <p:nvPr/>
          </p:nvSpPr>
          <p:spPr>
            <a:xfrm>
              <a:off x="4862900" y="2264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31"/>
            <p:cNvSpPr/>
            <p:nvPr/>
          </p:nvSpPr>
          <p:spPr>
            <a:xfrm>
              <a:off x="4880800" y="22631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31"/>
            <p:cNvSpPr/>
            <p:nvPr/>
          </p:nvSpPr>
          <p:spPr>
            <a:xfrm>
              <a:off x="4874000" y="2272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31"/>
            <p:cNvSpPr/>
            <p:nvPr/>
          </p:nvSpPr>
          <p:spPr>
            <a:xfrm>
              <a:off x="4866675" y="225187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31"/>
            <p:cNvSpPr/>
            <p:nvPr/>
          </p:nvSpPr>
          <p:spPr>
            <a:xfrm>
              <a:off x="4873625" y="2234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31"/>
            <p:cNvSpPr/>
            <p:nvPr/>
          </p:nvSpPr>
          <p:spPr>
            <a:xfrm>
              <a:off x="4858950" y="2240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31"/>
            <p:cNvSpPr/>
            <p:nvPr/>
          </p:nvSpPr>
          <p:spPr>
            <a:xfrm>
              <a:off x="4852175" y="2249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31"/>
            <p:cNvSpPr/>
            <p:nvPr/>
          </p:nvSpPr>
          <p:spPr>
            <a:xfrm>
              <a:off x="4879850" y="22511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31"/>
            <p:cNvSpPr/>
            <p:nvPr/>
          </p:nvSpPr>
          <p:spPr>
            <a:xfrm>
              <a:off x="4844825" y="2228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31"/>
            <p:cNvSpPr/>
            <p:nvPr/>
          </p:nvSpPr>
          <p:spPr>
            <a:xfrm>
              <a:off x="4857825" y="22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31"/>
            <p:cNvSpPr/>
            <p:nvPr/>
          </p:nvSpPr>
          <p:spPr>
            <a:xfrm>
              <a:off x="4862900" y="2219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31"/>
            <p:cNvSpPr/>
            <p:nvPr/>
          </p:nvSpPr>
          <p:spPr>
            <a:xfrm>
              <a:off x="4874000" y="2317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31"/>
            <p:cNvSpPr/>
            <p:nvPr/>
          </p:nvSpPr>
          <p:spPr>
            <a:xfrm>
              <a:off x="4891900" y="2316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31"/>
            <p:cNvSpPr/>
            <p:nvPr/>
          </p:nvSpPr>
          <p:spPr>
            <a:xfrm>
              <a:off x="4877775" y="2305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31"/>
            <p:cNvSpPr/>
            <p:nvPr/>
          </p:nvSpPr>
          <p:spPr>
            <a:xfrm>
              <a:off x="4884750" y="22876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31"/>
            <p:cNvSpPr/>
            <p:nvPr/>
          </p:nvSpPr>
          <p:spPr>
            <a:xfrm>
              <a:off x="4870050" y="22933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31"/>
            <p:cNvSpPr/>
            <p:nvPr/>
          </p:nvSpPr>
          <p:spPr>
            <a:xfrm>
              <a:off x="4863275" y="2302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31"/>
            <p:cNvSpPr/>
            <p:nvPr/>
          </p:nvSpPr>
          <p:spPr>
            <a:xfrm>
              <a:off x="4890950" y="2304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31"/>
            <p:cNvSpPr/>
            <p:nvPr/>
          </p:nvSpPr>
          <p:spPr>
            <a:xfrm>
              <a:off x="4855925" y="2282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31"/>
            <p:cNvSpPr/>
            <p:nvPr/>
          </p:nvSpPr>
          <p:spPr>
            <a:xfrm>
              <a:off x="4868925" y="2281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31"/>
            <p:cNvSpPr/>
            <p:nvPr/>
          </p:nvSpPr>
          <p:spPr>
            <a:xfrm>
              <a:off x="4885125" y="23709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31"/>
            <p:cNvSpPr/>
            <p:nvPr/>
          </p:nvSpPr>
          <p:spPr>
            <a:xfrm>
              <a:off x="4903000" y="2369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31"/>
            <p:cNvSpPr/>
            <p:nvPr/>
          </p:nvSpPr>
          <p:spPr>
            <a:xfrm>
              <a:off x="4896225" y="2379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31"/>
            <p:cNvSpPr/>
            <p:nvPr/>
          </p:nvSpPr>
          <p:spPr>
            <a:xfrm>
              <a:off x="4888875" y="23584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31"/>
            <p:cNvSpPr/>
            <p:nvPr/>
          </p:nvSpPr>
          <p:spPr>
            <a:xfrm>
              <a:off x="4895850" y="2340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31"/>
            <p:cNvSpPr/>
            <p:nvPr/>
          </p:nvSpPr>
          <p:spPr>
            <a:xfrm>
              <a:off x="4881175" y="2346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31"/>
            <p:cNvSpPr/>
            <p:nvPr/>
          </p:nvSpPr>
          <p:spPr>
            <a:xfrm>
              <a:off x="4874375" y="2356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31"/>
            <p:cNvSpPr/>
            <p:nvPr/>
          </p:nvSpPr>
          <p:spPr>
            <a:xfrm>
              <a:off x="4902075" y="2357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31"/>
            <p:cNvSpPr/>
            <p:nvPr/>
          </p:nvSpPr>
          <p:spPr>
            <a:xfrm>
              <a:off x="4867050" y="2335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31"/>
            <p:cNvSpPr/>
            <p:nvPr/>
          </p:nvSpPr>
          <p:spPr>
            <a:xfrm>
              <a:off x="4880025" y="2334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31"/>
            <p:cNvSpPr/>
            <p:nvPr/>
          </p:nvSpPr>
          <p:spPr>
            <a:xfrm>
              <a:off x="4885125" y="2326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31"/>
            <p:cNvSpPr/>
            <p:nvPr/>
          </p:nvSpPr>
          <p:spPr>
            <a:xfrm>
              <a:off x="4911850" y="2381825"/>
              <a:ext cx="5675" cy="4925"/>
            </a:xfrm>
            <a:custGeom>
              <a:avLst/>
              <a:gdLst/>
              <a:ahLst/>
              <a:cxnLst/>
              <a:rect l="l" t="t" r="r" b="b"/>
              <a:pathLst>
                <a:path w="227" h="197" extrusionOk="0">
                  <a:moveTo>
                    <a:pt x="136" y="0"/>
                  </a:moveTo>
                  <a:lnTo>
                    <a:pt x="1" y="196"/>
                  </a:lnTo>
                  <a:cubicBezTo>
                    <a:pt x="54" y="189"/>
                    <a:pt x="106" y="173"/>
                    <a:pt x="151" y="166"/>
                  </a:cubicBezTo>
                  <a:lnTo>
                    <a:pt x="227" y="5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31"/>
            <p:cNvSpPr/>
            <p:nvPr/>
          </p:nvSpPr>
          <p:spPr>
            <a:xfrm>
              <a:off x="4873250" y="2152275"/>
              <a:ext cx="6800" cy="7000"/>
            </a:xfrm>
            <a:custGeom>
              <a:avLst/>
              <a:gdLst/>
              <a:ahLst/>
              <a:cxnLst/>
              <a:rect l="l" t="t" r="r" b="b"/>
              <a:pathLst>
                <a:path w="272" h="280" extrusionOk="0">
                  <a:moveTo>
                    <a:pt x="151" y="0"/>
                  </a:moveTo>
                  <a:lnTo>
                    <a:pt x="1" y="219"/>
                  </a:lnTo>
                  <a:lnTo>
                    <a:pt x="99" y="279"/>
                  </a:lnTo>
                  <a:lnTo>
                    <a:pt x="272" y="16"/>
                  </a:lnTo>
                  <a:cubicBezTo>
                    <a:pt x="234" y="8"/>
                    <a:pt x="197" y="8"/>
                    <a:pt x="15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31"/>
            <p:cNvSpPr/>
            <p:nvPr/>
          </p:nvSpPr>
          <p:spPr>
            <a:xfrm>
              <a:off x="4884550" y="2159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31"/>
            <p:cNvSpPr/>
            <p:nvPr/>
          </p:nvSpPr>
          <p:spPr>
            <a:xfrm>
              <a:off x="4884375" y="2204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31"/>
            <p:cNvSpPr/>
            <p:nvPr/>
          </p:nvSpPr>
          <p:spPr>
            <a:xfrm>
              <a:off x="4902250" y="2203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31"/>
            <p:cNvSpPr/>
            <p:nvPr/>
          </p:nvSpPr>
          <p:spPr>
            <a:xfrm>
              <a:off x="4895675" y="2212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31"/>
            <p:cNvSpPr/>
            <p:nvPr/>
          </p:nvSpPr>
          <p:spPr>
            <a:xfrm>
              <a:off x="4888125" y="21918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31"/>
            <p:cNvSpPr/>
            <p:nvPr/>
          </p:nvSpPr>
          <p:spPr>
            <a:xfrm>
              <a:off x="4895100" y="2174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31"/>
            <p:cNvSpPr/>
            <p:nvPr/>
          </p:nvSpPr>
          <p:spPr>
            <a:xfrm>
              <a:off x="4880400" y="2179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31"/>
            <p:cNvSpPr/>
            <p:nvPr/>
          </p:nvSpPr>
          <p:spPr>
            <a:xfrm>
              <a:off x="4873825" y="2189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31"/>
            <p:cNvSpPr/>
            <p:nvPr/>
          </p:nvSpPr>
          <p:spPr>
            <a:xfrm>
              <a:off x="4901325" y="2191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31"/>
            <p:cNvSpPr/>
            <p:nvPr/>
          </p:nvSpPr>
          <p:spPr>
            <a:xfrm>
              <a:off x="4866300" y="2168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31"/>
            <p:cNvSpPr/>
            <p:nvPr/>
          </p:nvSpPr>
          <p:spPr>
            <a:xfrm>
              <a:off x="4879475" y="21677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31"/>
            <p:cNvSpPr/>
            <p:nvPr/>
          </p:nvSpPr>
          <p:spPr>
            <a:xfrm>
              <a:off x="4895475" y="22575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31"/>
            <p:cNvSpPr/>
            <p:nvPr/>
          </p:nvSpPr>
          <p:spPr>
            <a:xfrm>
              <a:off x="4913375" y="2256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31"/>
            <p:cNvSpPr/>
            <p:nvPr/>
          </p:nvSpPr>
          <p:spPr>
            <a:xfrm>
              <a:off x="4899250" y="2245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31"/>
            <p:cNvSpPr/>
            <p:nvPr/>
          </p:nvSpPr>
          <p:spPr>
            <a:xfrm>
              <a:off x="4906200" y="2227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31"/>
            <p:cNvSpPr/>
            <p:nvPr/>
          </p:nvSpPr>
          <p:spPr>
            <a:xfrm>
              <a:off x="4891525" y="2233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31"/>
            <p:cNvSpPr/>
            <p:nvPr/>
          </p:nvSpPr>
          <p:spPr>
            <a:xfrm>
              <a:off x="4884925" y="2242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31"/>
            <p:cNvSpPr/>
            <p:nvPr/>
          </p:nvSpPr>
          <p:spPr>
            <a:xfrm>
              <a:off x="4912425" y="22443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31"/>
            <p:cNvSpPr/>
            <p:nvPr/>
          </p:nvSpPr>
          <p:spPr>
            <a:xfrm>
              <a:off x="4877400" y="2221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31"/>
            <p:cNvSpPr/>
            <p:nvPr/>
          </p:nvSpPr>
          <p:spPr>
            <a:xfrm>
              <a:off x="4890575" y="2221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31"/>
            <p:cNvSpPr/>
            <p:nvPr/>
          </p:nvSpPr>
          <p:spPr>
            <a:xfrm>
              <a:off x="4909975" y="2215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31"/>
            <p:cNvSpPr/>
            <p:nvPr/>
          </p:nvSpPr>
          <p:spPr>
            <a:xfrm>
              <a:off x="4906575" y="23108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31"/>
            <p:cNvSpPr/>
            <p:nvPr/>
          </p:nvSpPr>
          <p:spPr>
            <a:xfrm>
              <a:off x="4924475" y="2309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31"/>
            <p:cNvSpPr/>
            <p:nvPr/>
          </p:nvSpPr>
          <p:spPr>
            <a:xfrm>
              <a:off x="4917875" y="2319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31"/>
            <p:cNvSpPr/>
            <p:nvPr/>
          </p:nvSpPr>
          <p:spPr>
            <a:xfrm>
              <a:off x="4910350" y="2298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31"/>
            <p:cNvSpPr/>
            <p:nvPr/>
          </p:nvSpPr>
          <p:spPr>
            <a:xfrm>
              <a:off x="4917325" y="2280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31"/>
            <p:cNvSpPr/>
            <p:nvPr/>
          </p:nvSpPr>
          <p:spPr>
            <a:xfrm>
              <a:off x="4902625" y="2286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31"/>
            <p:cNvSpPr/>
            <p:nvPr/>
          </p:nvSpPr>
          <p:spPr>
            <a:xfrm>
              <a:off x="4896050" y="2295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31"/>
            <p:cNvSpPr/>
            <p:nvPr/>
          </p:nvSpPr>
          <p:spPr>
            <a:xfrm>
              <a:off x="4923525" y="22974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31"/>
            <p:cNvSpPr/>
            <p:nvPr/>
          </p:nvSpPr>
          <p:spPr>
            <a:xfrm>
              <a:off x="4888500" y="2275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31"/>
            <p:cNvSpPr/>
            <p:nvPr/>
          </p:nvSpPr>
          <p:spPr>
            <a:xfrm>
              <a:off x="4901700" y="22743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31"/>
            <p:cNvSpPr/>
            <p:nvPr/>
          </p:nvSpPr>
          <p:spPr>
            <a:xfrm>
              <a:off x="4906775" y="2266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31"/>
            <p:cNvSpPr/>
            <p:nvPr/>
          </p:nvSpPr>
          <p:spPr>
            <a:xfrm>
              <a:off x="4917700" y="2364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31"/>
            <p:cNvSpPr/>
            <p:nvPr/>
          </p:nvSpPr>
          <p:spPr>
            <a:xfrm>
              <a:off x="4935575" y="2362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31"/>
            <p:cNvSpPr/>
            <p:nvPr/>
          </p:nvSpPr>
          <p:spPr>
            <a:xfrm>
              <a:off x="4929000" y="2372400"/>
              <a:ext cx="8300" cy="5875"/>
            </a:xfrm>
            <a:custGeom>
              <a:avLst/>
              <a:gdLst/>
              <a:ahLst/>
              <a:cxnLst/>
              <a:rect l="l" t="t" r="r" b="b"/>
              <a:pathLst>
                <a:path w="332" h="235" extrusionOk="0">
                  <a:moveTo>
                    <a:pt x="61" y="1"/>
                  </a:moveTo>
                  <a:lnTo>
                    <a:pt x="0" y="91"/>
                  </a:lnTo>
                  <a:lnTo>
                    <a:pt x="226" y="234"/>
                  </a:lnTo>
                  <a:cubicBezTo>
                    <a:pt x="264" y="219"/>
                    <a:pt x="294" y="196"/>
                    <a:pt x="332" y="174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31"/>
            <p:cNvSpPr/>
            <p:nvPr/>
          </p:nvSpPr>
          <p:spPr>
            <a:xfrm>
              <a:off x="4921450" y="235170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31"/>
            <p:cNvSpPr/>
            <p:nvPr/>
          </p:nvSpPr>
          <p:spPr>
            <a:xfrm>
              <a:off x="4928425" y="2334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31"/>
            <p:cNvSpPr/>
            <p:nvPr/>
          </p:nvSpPr>
          <p:spPr>
            <a:xfrm>
              <a:off x="4913750" y="2339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31"/>
            <p:cNvSpPr/>
            <p:nvPr/>
          </p:nvSpPr>
          <p:spPr>
            <a:xfrm>
              <a:off x="4907150" y="23492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31"/>
            <p:cNvSpPr/>
            <p:nvPr/>
          </p:nvSpPr>
          <p:spPr>
            <a:xfrm>
              <a:off x="4934650" y="2350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31"/>
            <p:cNvSpPr/>
            <p:nvPr/>
          </p:nvSpPr>
          <p:spPr>
            <a:xfrm>
              <a:off x="4899625" y="2328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31"/>
            <p:cNvSpPr/>
            <p:nvPr/>
          </p:nvSpPr>
          <p:spPr>
            <a:xfrm>
              <a:off x="4912800" y="2327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31"/>
            <p:cNvSpPr/>
            <p:nvPr/>
          </p:nvSpPr>
          <p:spPr>
            <a:xfrm>
              <a:off x="4923900" y="2380875"/>
              <a:ext cx="3425" cy="2475"/>
            </a:xfrm>
            <a:custGeom>
              <a:avLst/>
              <a:gdLst/>
              <a:ahLst/>
              <a:cxnLst/>
              <a:rect l="l" t="t" r="r" b="b"/>
              <a:pathLst>
                <a:path w="137" h="99" extrusionOk="0">
                  <a:moveTo>
                    <a:pt x="61" y="1"/>
                  </a:moveTo>
                  <a:lnTo>
                    <a:pt x="1" y="91"/>
                  </a:lnTo>
                  <a:lnTo>
                    <a:pt x="8" y="98"/>
                  </a:lnTo>
                  <a:cubicBezTo>
                    <a:pt x="54" y="83"/>
                    <a:pt x="99" y="68"/>
                    <a:pt x="136" y="4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31"/>
            <p:cNvSpPr/>
            <p:nvPr/>
          </p:nvSpPr>
          <p:spPr>
            <a:xfrm>
              <a:off x="4917125" y="21974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31"/>
            <p:cNvSpPr/>
            <p:nvPr/>
          </p:nvSpPr>
          <p:spPr>
            <a:xfrm>
              <a:off x="4928250" y="220575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294" y="234"/>
                  </a:lnTo>
                  <a:cubicBezTo>
                    <a:pt x="286" y="204"/>
                    <a:pt x="286" y="174"/>
                    <a:pt x="279" y="136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31"/>
            <p:cNvSpPr/>
            <p:nvPr/>
          </p:nvSpPr>
          <p:spPr>
            <a:xfrm>
              <a:off x="4920700" y="2185050"/>
              <a:ext cx="6625" cy="8100"/>
            </a:xfrm>
            <a:custGeom>
              <a:avLst/>
              <a:gdLst/>
              <a:ahLst/>
              <a:cxnLst/>
              <a:rect l="l" t="t" r="r" b="b"/>
              <a:pathLst>
                <a:path w="265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64" y="75"/>
                  </a:lnTo>
                  <a:cubicBezTo>
                    <a:pt x="264" y="60"/>
                    <a:pt x="257" y="53"/>
                    <a:pt x="249" y="45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31"/>
            <p:cNvSpPr/>
            <p:nvPr/>
          </p:nvSpPr>
          <p:spPr>
            <a:xfrm>
              <a:off x="4913000" y="2173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1" y="181"/>
                  </a:lnTo>
                  <a:cubicBezTo>
                    <a:pt x="324" y="174"/>
                    <a:pt x="316" y="159"/>
                    <a:pt x="301" y="151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31"/>
            <p:cNvSpPr/>
            <p:nvPr/>
          </p:nvSpPr>
          <p:spPr>
            <a:xfrm>
              <a:off x="4906400" y="21826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31"/>
            <p:cNvSpPr/>
            <p:nvPr/>
          </p:nvSpPr>
          <p:spPr>
            <a:xfrm>
              <a:off x="4898875" y="2161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cubicBezTo>
                    <a:pt x="264" y="53"/>
                    <a:pt x="256" y="46"/>
                    <a:pt x="249" y="38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31"/>
            <p:cNvSpPr/>
            <p:nvPr/>
          </p:nvSpPr>
          <p:spPr>
            <a:xfrm>
              <a:off x="4928250" y="2256025"/>
              <a:ext cx="3400" cy="2850"/>
            </a:xfrm>
            <a:custGeom>
              <a:avLst/>
              <a:gdLst/>
              <a:ahLst/>
              <a:cxnLst/>
              <a:rect l="l" t="t" r="r" b="b"/>
              <a:pathLst>
                <a:path w="136" h="114" extrusionOk="0">
                  <a:moveTo>
                    <a:pt x="38" y="1"/>
                  </a:moveTo>
                  <a:lnTo>
                    <a:pt x="0" y="61"/>
                  </a:lnTo>
                  <a:lnTo>
                    <a:pt x="91" y="114"/>
                  </a:lnTo>
                  <a:lnTo>
                    <a:pt x="136" y="53"/>
                  </a:lnTo>
                  <a:cubicBezTo>
                    <a:pt x="121" y="46"/>
                    <a:pt x="113" y="38"/>
                    <a:pt x="98" y="31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31"/>
            <p:cNvSpPr/>
            <p:nvPr/>
          </p:nvSpPr>
          <p:spPr>
            <a:xfrm>
              <a:off x="4924100" y="2226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31"/>
            <p:cNvSpPr/>
            <p:nvPr/>
          </p:nvSpPr>
          <p:spPr>
            <a:xfrm>
              <a:off x="4917500" y="22358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31"/>
            <p:cNvSpPr/>
            <p:nvPr/>
          </p:nvSpPr>
          <p:spPr>
            <a:xfrm>
              <a:off x="4923150" y="2214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31"/>
            <p:cNvSpPr/>
            <p:nvPr/>
          </p:nvSpPr>
          <p:spPr>
            <a:xfrm>
              <a:off x="4939350" y="2304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31"/>
            <p:cNvSpPr/>
            <p:nvPr/>
          </p:nvSpPr>
          <p:spPr>
            <a:xfrm>
              <a:off x="4957050" y="2302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31"/>
            <p:cNvSpPr/>
            <p:nvPr/>
          </p:nvSpPr>
          <p:spPr>
            <a:xfrm>
              <a:off x="4942925" y="2291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31"/>
            <p:cNvSpPr/>
            <p:nvPr/>
          </p:nvSpPr>
          <p:spPr>
            <a:xfrm>
              <a:off x="4950075" y="2275425"/>
              <a:ext cx="5300" cy="6800"/>
            </a:xfrm>
            <a:custGeom>
              <a:avLst/>
              <a:gdLst/>
              <a:ahLst/>
              <a:cxnLst/>
              <a:rect l="l" t="t" r="r" b="b"/>
              <a:pathLst>
                <a:path w="212" h="272" extrusionOk="0">
                  <a:moveTo>
                    <a:pt x="144" y="1"/>
                  </a:moveTo>
                  <a:lnTo>
                    <a:pt x="1" y="211"/>
                  </a:lnTo>
                  <a:lnTo>
                    <a:pt x="91" y="272"/>
                  </a:lnTo>
                  <a:lnTo>
                    <a:pt x="212" y="91"/>
                  </a:lnTo>
                  <a:cubicBezTo>
                    <a:pt x="189" y="61"/>
                    <a:pt x="167" y="31"/>
                    <a:pt x="144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31"/>
            <p:cNvSpPr/>
            <p:nvPr/>
          </p:nvSpPr>
          <p:spPr>
            <a:xfrm>
              <a:off x="4935200" y="2279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31"/>
            <p:cNvSpPr/>
            <p:nvPr/>
          </p:nvSpPr>
          <p:spPr>
            <a:xfrm>
              <a:off x="4928625" y="2289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31"/>
            <p:cNvSpPr/>
            <p:nvPr/>
          </p:nvSpPr>
          <p:spPr>
            <a:xfrm>
              <a:off x="4956100" y="2290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31"/>
            <p:cNvSpPr/>
            <p:nvPr/>
          </p:nvSpPr>
          <p:spPr>
            <a:xfrm>
              <a:off x="4921075" y="2268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31"/>
            <p:cNvSpPr/>
            <p:nvPr/>
          </p:nvSpPr>
          <p:spPr>
            <a:xfrm>
              <a:off x="4934275" y="2267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31"/>
            <p:cNvSpPr/>
            <p:nvPr/>
          </p:nvSpPr>
          <p:spPr>
            <a:xfrm>
              <a:off x="4950450" y="2357350"/>
              <a:ext cx="6050" cy="7350"/>
            </a:xfrm>
            <a:custGeom>
              <a:avLst/>
              <a:gdLst/>
              <a:ahLst/>
              <a:cxnLst/>
              <a:rect l="l" t="t" r="r" b="b"/>
              <a:pathLst>
                <a:path w="242" h="294" extrusionOk="0">
                  <a:moveTo>
                    <a:pt x="182" y="0"/>
                  </a:moveTo>
                  <a:lnTo>
                    <a:pt x="1" y="271"/>
                  </a:lnTo>
                  <a:lnTo>
                    <a:pt x="39" y="294"/>
                  </a:lnTo>
                  <a:cubicBezTo>
                    <a:pt x="106" y="211"/>
                    <a:pt x="174" y="128"/>
                    <a:pt x="242" y="38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31"/>
            <p:cNvSpPr/>
            <p:nvPr/>
          </p:nvSpPr>
          <p:spPr>
            <a:xfrm>
              <a:off x="4954050" y="2344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31"/>
            <p:cNvSpPr/>
            <p:nvPr/>
          </p:nvSpPr>
          <p:spPr>
            <a:xfrm>
              <a:off x="4961200" y="2327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31"/>
            <p:cNvSpPr/>
            <p:nvPr/>
          </p:nvSpPr>
          <p:spPr>
            <a:xfrm>
              <a:off x="4946325" y="2333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31"/>
            <p:cNvSpPr/>
            <p:nvPr/>
          </p:nvSpPr>
          <p:spPr>
            <a:xfrm>
              <a:off x="4939725" y="2342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31"/>
            <p:cNvSpPr/>
            <p:nvPr/>
          </p:nvSpPr>
          <p:spPr>
            <a:xfrm>
              <a:off x="4932200" y="2321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31"/>
            <p:cNvSpPr/>
            <p:nvPr/>
          </p:nvSpPr>
          <p:spPr>
            <a:xfrm>
              <a:off x="4945375" y="2320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31"/>
            <p:cNvSpPr/>
            <p:nvPr/>
          </p:nvSpPr>
          <p:spPr>
            <a:xfrm>
              <a:off x="4964775" y="2315725"/>
              <a:ext cx="4175" cy="7375"/>
            </a:xfrm>
            <a:custGeom>
              <a:avLst/>
              <a:gdLst/>
              <a:ahLst/>
              <a:cxnLst/>
              <a:rect l="l" t="t" r="r" b="b"/>
              <a:pathLst>
                <a:path w="167" h="295" extrusionOk="0">
                  <a:moveTo>
                    <a:pt x="159" y="0"/>
                  </a:moveTo>
                  <a:lnTo>
                    <a:pt x="0" y="234"/>
                  </a:lnTo>
                  <a:lnTo>
                    <a:pt x="91" y="294"/>
                  </a:lnTo>
                  <a:lnTo>
                    <a:pt x="166" y="189"/>
                  </a:lnTo>
                  <a:cubicBezTo>
                    <a:pt x="166" y="128"/>
                    <a:pt x="166" y="68"/>
                    <a:pt x="159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31"/>
            <p:cNvSpPr/>
            <p:nvPr/>
          </p:nvSpPr>
          <p:spPr>
            <a:xfrm>
              <a:off x="4950450" y="2312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137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31"/>
            <p:cNvSpPr/>
            <p:nvPr/>
          </p:nvSpPr>
          <p:spPr>
            <a:xfrm>
              <a:off x="4666300" y="2137400"/>
              <a:ext cx="288525" cy="268975"/>
            </a:xfrm>
            <a:custGeom>
              <a:avLst/>
              <a:gdLst/>
              <a:ahLst/>
              <a:cxnLst/>
              <a:rect l="l" t="t" r="r" b="b"/>
              <a:pathLst>
                <a:path w="11541" h="10759" extrusionOk="0">
                  <a:moveTo>
                    <a:pt x="7082" y="1"/>
                  </a:moveTo>
                  <a:cubicBezTo>
                    <a:pt x="6065" y="1"/>
                    <a:pt x="5084" y="562"/>
                    <a:pt x="4603" y="1529"/>
                  </a:cubicBezTo>
                  <a:lnTo>
                    <a:pt x="4528" y="1665"/>
                  </a:lnTo>
                  <a:lnTo>
                    <a:pt x="4392" y="1597"/>
                  </a:lnTo>
                  <a:cubicBezTo>
                    <a:pt x="3998" y="1401"/>
                    <a:pt x="3578" y="1308"/>
                    <a:pt x="3163" y="1308"/>
                  </a:cubicBezTo>
                  <a:cubicBezTo>
                    <a:pt x="2145" y="1308"/>
                    <a:pt x="1161" y="1869"/>
                    <a:pt x="679" y="2833"/>
                  </a:cubicBezTo>
                  <a:cubicBezTo>
                    <a:pt x="1" y="4196"/>
                    <a:pt x="551" y="5868"/>
                    <a:pt x="1914" y="6546"/>
                  </a:cubicBezTo>
                  <a:lnTo>
                    <a:pt x="2057" y="6614"/>
                  </a:lnTo>
                  <a:lnTo>
                    <a:pt x="1982" y="6757"/>
                  </a:lnTo>
                  <a:cubicBezTo>
                    <a:pt x="1304" y="8120"/>
                    <a:pt x="1861" y="9792"/>
                    <a:pt x="3225" y="10470"/>
                  </a:cubicBezTo>
                  <a:cubicBezTo>
                    <a:pt x="3617" y="10666"/>
                    <a:pt x="4035" y="10759"/>
                    <a:pt x="4449" y="10759"/>
                  </a:cubicBezTo>
                  <a:cubicBezTo>
                    <a:pt x="5465" y="10759"/>
                    <a:pt x="6451" y="10199"/>
                    <a:pt x="6938" y="9235"/>
                  </a:cubicBezTo>
                  <a:lnTo>
                    <a:pt x="7006" y="9092"/>
                  </a:lnTo>
                  <a:lnTo>
                    <a:pt x="7149" y="9160"/>
                  </a:lnTo>
                  <a:cubicBezTo>
                    <a:pt x="7543" y="9359"/>
                    <a:pt x="7964" y="9453"/>
                    <a:pt x="8379" y="9453"/>
                  </a:cubicBezTo>
                  <a:cubicBezTo>
                    <a:pt x="9393" y="9453"/>
                    <a:pt x="10374" y="8891"/>
                    <a:pt x="10855" y="7924"/>
                  </a:cubicBezTo>
                  <a:cubicBezTo>
                    <a:pt x="11540" y="6568"/>
                    <a:pt x="10983" y="4896"/>
                    <a:pt x="9619" y="4211"/>
                  </a:cubicBezTo>
                  <a:lnTo>
                    <a:pt x="9476" y="4143"/>
                  </a:lnTo>
                  <a:lnTo>
                    <a:pt x="9552" y="4000"/>
                  </a:lnTo>
                  <a:cubicBezTo>
                    <a:pt x="10230" y="2644"/>
                    <a:pt x="9672" y="972"/>
                    <a:pt x="8316" y="294"/>
                  </a:cubicBezTo>
                  <a:cubicBezTo>
                    <a:pt x="7920" y="95"/>
                    <a:pt x="7498" y="1"/>
                    <a:pt x="708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31"/>
            <p:cNvSpPr/>
            <p:nvPr/>
          </p:nvSpPr>
          <p:spPr>
            <a:xfrm>
              <a:off x="4662550" y="2134250"/>
              <a:ext cx="295850" cy="275275"/>
            </a:xfrm>
            <a:custGeom>
              <a:avLst/>
              <a:gdLst/>
              <a:ahLst/>
              <a:cxnLst/>
              <a:rect l="l" t="t" r="r" b="b"/>
              <a:pathLst>
                <a:path w="11834" h="11011" extrusionOk="0">
                  <a:moveTo>
                    <a:pt x="7223" y="251"/>
                  </a:moveTo>
                  <a:cubicBezTo>
                    <a:pt x="7622" y="251"/>
                    <a:pt x="8026" y="342"/>
                    <a:pt x="8406" y="533"/>
                  </a:cubicBezTo>
                  <a:cubicBezTo>
                    <a:pt x="9709" y="1181"/>
                    <a:pt x="10236" y="2770"/>
                    <a:pt x="9589" y="4073"/>
                  </a:cubicBezTo>
                  <a:lnTo>
                    <a:pt x="9521" y="4216"/>
                  </a:lnTo>
                  <a:cubicBezTo>
                    <a:pt x="9506" y="4247"/>
                    <a:pt x="9498" y="4277"/>
                    <a:pt x="9513" y="4307"/>
                  </a:cubicBezTo>
                  <a:cubicBezTo>
                    <a:pt x="9521" y="4344"/>
                    <a:pt x="9543" y="4367"/>
                    <a:pt x="9574" y="4382"/>
                  </a:cubicBezTo>
                  <a:lnTo>
                    <a:pt x="9717" y="4450"/>
                  </a:lnTo>
                  <a:cubicBezTo>
                    <a:pt x="11020" y="5105"/>
                    <a:pt x="11547" y="6694"/>
                    <a:pt x="10892" y="7998"/>
                  </a:cubicBezTo>
                  <a:cubicBezTo>
                    <a:pt x="10583" y="8623"/>
                    <a:pt x="10041" y="9090"/>
                    <a:pt x="9370" y="9316"/>
                  </a:cubicBezTo>
                  <a:cubicBezTo>
                    <a:pt x="9091" y="9409"/>
                    <a:pt x="8805" y="9455"/>
                    <a:pt x="8522" y="9455"/>
                  </a:cubicBezTo>
                  <a:cubicBezTo>
                    <a:pt x="8118" y="9455"/>
                    <a:pt x="7719" y="9362"/>
                    <a:pt x="7352" y="9180"/>
                  </a:cubicBezTo>
                  <a:lnTo>
                    <a:pt x="7208" y="9105"/>
                  </a:lnTo>
                  <a:cubicBezTo>
                    <a:pt x="7191" y="9096"/>
                    <a:pt x="7172" y="9092"/>
                    <a:pt x="7153" y="9092"/>
                  </a:cubicBezTo>
                  <a:cubicBezTo>
                    <a:pt x="7108" y="9092"/>
                    <a:pt x="7064" y="9117"/>
                    <a:pt x="7043" y="9165"/>
                  </a:cubicBezTo>
                  <a:lnTo>
                    <a:pt x="6975" y="9301"/>
                  </a:lnTo>
                  <a:cubicBezTo>
                    <a:pt x="6510" y="10225"/>
                    <a:pt x="5574" y="10763"/>
                    <a:pt x="4604" y="10763"/>
                  </a:cubicBezTo>
                  <a:cubicBezTo>
                    <a:pt x="4208" y="10763"/>
                    <a:pt x="3806" y="10673"/>
                    <a:pt x="3427" y="10483"/>
                  </a:cubicBezTo>
                  <a:cubicBezTo>
                    <a:pt x="2124" y="9835"/>
                    <a:pt x="1597" y="8246"/>
                    <a:pt x="2245" y="6943"/>
                  </a:cubicBezTo>
                  <a:lnTo>
                    <a:pt x="2320" y="6800"/>
                  </a:lnTo>
                  <a:cubicBezTo>
                    <a:pt x="2335" y="6770"/>
                    <a:pt x="2335" y="6732"/>
                    <a:pt x="2328" y="6702"/>
                  </a:cubicBezTo>
                  <a:cubicBezTo>
                    <a:pt x="2313" y="6672"/>
                    <a:pt x="2290" y="6649"/>
                    <a:pt x="2260" y="6634"/>
                  </a:cubicBezTo>
                  <a:lnTo>
                    <a:pt x="2124" y="6559"/>
                  </a:lnTo>
                  <a:cubicBezTo>
                    <a:pt x="821" y="5911"/>
                    <a:pt x="286" y="4322"/>
                    <a:pt x="942" y="3019"/>
                  </a:cubicBezTo>
                  <a:cubicBezTo>
                    <a:pt x="1258" y="2386"/>
                    <a:pt x="1800" y="1919"/>
                    <a:pt x="2471" y="1693"/>
                  </a:cubicBezTo>
                  <a:cubicBezTo>
                    <a:pt x="2742" y="1603"/>
                    <a:pt x="3028" y="1558"/>
                    <a:pt x="3314" y="1558"/>
                  </a:cubicBezTo>
                  <a:cubicBezTo>
                    <a:pt x="3714" y="1558"/>
                    <a:pt x="4113" y="1648"/>
                    <a:pt x="4482" y="1836"/>
                  </a:cubicBezTo>
                  <a:lnTo>
                    <a:pt x="4625" y="1904"/>
                  </a:lnTo>
                  <a:cubicBezTo>
                    <a:pt x="4643" y="1913"/>
                    <a:pt x="4662" y="1917"/>
                    <a:pt x="4681" y="1917"/>
                  </a:cubicBezTo>
                  <a:cubicBezTo>
                    <a:pt x="4726" y="1917"/>
                    <a:pt x="4770" y="1894"/>
                    <a:pt x="4791" y="1851"/>
                  </a:cubicBezTo>
                  <a:lnTo>
                    <a:pt x="4866" y="1708"/>
                  </a:lnTo>
                  <a:cubicBezTo>
                    <a:pt x="5325" y="785"/>
                    <a:pt x="6256" y="251"/>
                    <a:pt x="7223" y="251"/>
                  </a:cubicBezTo>
                  <a:close/>
                  <a:moveTo>
                    <a:pt x="7229" y="0"/>
                  </a:moveTo>
                  <a:cubicBezTo>
                    <a:pt x="6170" y="0"/>
                    <a:pt x="5147" y="586"/>
                    <a:pt x="4640" y="1595"/>
                  </a:cubicBezTo>
                  <a:lnTo>
                    <a:pt x="4625" y="1625"/>
                  </a:lnTo>
                  <a:lnTo>
                    <a:pt x="4595" y="1610"/>
                  </a:lnTo>
                  <a:cubicBezTo>
                    <a:pt x="4181" y="1402"/>
                    <a:pt x="3741" y="1304"/>
                    <a:pt x="3306" y="1304"/>
                  </a:cubicBezTo>
                  <a:cubicBezTo>
                    <a:pt x="2246" y="1304"/>
                    <a:pt x="1223" y="1891"/>
                    <a:pt x="716" y="2906"/>
                  </a:cubicBezTo>
                  <a:cubicBezTo>
                    <a:pt x="0" y="4329"/>
                    <a:pt x="580" y="6069"/>
                    <a:pt x="2011" y="6785"/>
                  </a:cubicBezTo>
                  <a:lnTo>
                    <a:pt x="2034" y="6800"/>
                  </a:lnTo>
                  <a:lnTo>
                    <a:pt x="2026" y="6830"/>
                  </a:lnTo>
                  <a:cubicBezTo>
                    <a:pt x="1311" y="8254"/>
                    <a:pt x="1891" y="9994"/>
                    <a:pt x="3314" y="10709"/>
                  </a:cubicBezTo>
                  <a:cubicBezTo>
                    <a:pt x="3721" y="10913"/>
                    <a:pt x="4158" y="11010"/>
                    <a:pt x="4602" y="11010"/>
                  </a:cubicBezTo>
                  <a:cubicBezTo>
                    <a:pt x="4911" y="11010"/>
                    <a:pt x="5220" y="10965"/>
                    <a:pt x="5521" y="10860"/>
                  </a:cubicBezTo>
                  <a:cubicBezTo>
                    <a:pt x="6259" y="10619"/>
                    <a:pt x="6854" y="10107"/>
                    <a:pt x="7193" y="9414"/>
                  </a:cubicBezTo>
                  <a:lnTo>
                    <a:pt x="7208" y="9383"/>
                  </a:lnTo>
                  <a:lnTo>
                    <a:pt x="7239" y="9399"/>
                  </a:lnTo>
                  <a:cubicBezTo>
                    <a:pt x="7643" y="9603"/>
                    <a:pt x="8081" y="9705"/>
                    <a:pt x="8524" y="9705"/>
                  </a:cubicBezTo>
                  <a:cubicBezTo>
                    <a:pt x="8832" y="9705"/>
                    <a:pt x="9143" y="9656"/>
                    <a:pt x="9446" y="9557"/>
                  </a:cubicBezTo>
                  <a:cubicBezTo>
                    <a:pt x="10184" y="9308"/>
                    <a:pt x="10779" y="8796"/>
                    <a:pt x="11118" y="8111"/>
                  </a:cubicBezTo>
                  <a:cubicBezTo>
                    <a:pt x="11833" y="6679"/>
                    <a:pt x="11253" y="4939"/>
                    <a:pt x="9830" y="4231"/>
                  </a:cubicBezTo>
                  <a:lnTo>
                    <a:pt x="9800" y="4216"/>
                  </a:lnTo>
                  <a:lnTo>
                    <a:pt x="9815" y="4186"/>
                  </a:lnTo>
                  <a:cubicBezTo>
                    <a:pt x="10523" y="2763"/>
                    <a:pt x="9943" y="1015"/>
                    <a:pt x="8519" y="307"/>
                  </a:cubicBezTo>
                  <a:cubicBezTo>
                    <a:pt x="8105" y="99"/>
                    <a:pt x="7664" y="0"/>
                    <a:pt x="72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31"/>
            <p:cNvSpPr/>
            <p:nvPr/>
          </p:nvSpPr>
          <p:spPr>
            <a:xfrm>
              <a:off x="4648050" y="2125725"/>
              <a:ext cx="288500" cy="268975"/>
            </a:xfrm>
            <a:custGeom>
              <a:avLst/>
              <a:gdLst/>
              <a:ahLst/>
              <a:cxnLst/>
              <a:rect l="l" t="t" r="r" b="b"/>
              <a:pathLst>
                <a:path w="11540" h="10759" extrusionOk="0">
                  <a:moveTo>
                    <a:pt x="7082" y="1"/>
                  </a:moveTo>
                  <a:cubicBezTo>
                    <a:pt x="6068" y="1"/>
                    <a:pt x="5089" y="562"/>
                    <a:pt x="4602" y="1529"/>
                  </a:cubicBezTo>
                  <a:lnTo>
                    <a:pt x="4535" y="1665"/>
                  </a:lnTo>
                  <a:lnTo>
                    <a:pt x="4391" y="1597"/>
                  </a:lnTo>
                  <a:cubicBezTo>
                    <a:pt x="3997" y="1401"/>
                    <a:pt x="3578" y="1308"/>
                    <a:pt x="3164" y="1308"/>
                  </a:cubicBezTo>
                  <a:cubicBezTo>
                    <a:pt x="2147" y="1308"/>
                    <a:pt x="1165" y="1869"/>
                    <a:pt x="678" y="2833"/>
                  </a:cubicBezTo>
                  <a:cubicBezTo>
                    <a:pt x="0" y="4196"/>
                    <a:pt x="558" y="5868"/>
                    <a:pt x="1921" y="6546"/>
                  </a:cubicBezTo>
                  <a:lnTo>
                    <a:pt x="2056" y="6614"/>
                  </a:lnTo>
                  <a:lnTo>
                    <a:pt x="1989" y="6757"/>
                  </a:lnTo>
                  <a:cubicBezTo>
                    <a:pt x="1303" y="8120"/>
                    <a:pt x="1861" y="9792"/>
                    <a:pt x="3224" y="10470"/>
                  </a:cubicBezTo>
                  <a:cubicBezTo>
                    <a:pt x="3618" y="10666"/>
                    <a:pt x="4038" y="10759"/>
                    <a:pt x="4453" y="10759"/>
                  </a:cubicBezTo>
                  <a:cubicBezTo>
                    <a:pt x="5471" y="10759"/>
                    <a:pt x="6455" y="10199"/>
                    <a:pt x="6937" y="9235"/>
                  </a:cubicBezTo>
                  <a:lnTo>
                    <a:pt x="7005" y="9092"/>
                  </a:lnTo>
                  <a:lnTo>
                    <a:pt x="7148" y="9160"/>
                  </a:lnTo>
                  <a:cubicBezTo>
                    <a:pt x="7544" y="9359"/>
                    <a:pt x="7966" y="9453"/>
                    <a:pt x="8382" y="9453"/>
                  </a:cubicBezTo>
                  <a:cubicBezTo>
                    <a:pt x="9396" y="9453"/>
                    <a:pt x="10375" y="8891"/>
                    <a:pt x="10862" y="7924"/>
                  </a:cubicBezTo>
                  <a:cubicBezTo>
                    <a:pt x="11540" y="6568"/>
                    <a:pt x="10982" y="4896"/>
                    <a:pt x="9626" y="4211"/>
                  </a:cubicBezTo>
                  <a:lnTo>
                    <a:pt x="9483" y="4143"/>
                  </a:lnTo>
                  <a:lnTo>
                    <a:pt x="9551" y="4000"/>
                  </a:lnTo>
                  <a:cubicBezTo>
                    <a:pt x="10236" y="2644"/>
                    <a:pt x="9679" y="972"/>
                    <a:pt x="8316" y="294"/>
                  </a:cubicBezTo>
                  <a:cubicBezTo>
                    <a:pt x="7920" y="95"/>
                    <a:pt x="7498" y="1"/>
                    <a:pt x="7082" y="1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31"/>
            <p:cNvSpPr/>
            <p:nvPr/>
          </p:nvSpPr>
          <p:spPr>
            <a:xfrm>
              <a:off x="4651625" y="2122575"/>
              <a:ext cx="281350" cy="275275"/>
            </a:xfrm>
            <a:custGeom>
              <a:avLst/>
              <a:gdLst/>
              <a:ahLst/>
              <a:cxnLst/>
              <a:rect l="l" t="t" r="r" b="b"/>
              <a:pathLst>
                <a:path w="11254" h="11011" extrusionOk="0">
                  <a:moveTo>
                    <a:pt x="6944" y="249"/>
                  </a:moveTo>
                  <a:cubicBezTo>
                    <a:pt x="7340" y="249"/>
                    <a:pt x="7742" y="338"/>
                    <a:pt x="8120" y="526"/>
                  </a:cubicBezTo>
                  <a:cubicBezTo>
                    <a:pt x="8745" y="842"/>
                    <a:pt x="9212" y="1384"/>
                    <a:pt x="9438" y="2055"/>
                  </a:cubicBezTo>
                  <a:cubicBezTo>
                    <a:pt x="9664" y="2733"/>
                    <a:pt x="9611" y="3448"/>
                    <a:pt x="9295" y="4073"/>
                  </a:cubicBezTo>
                  <a:lnTo>
                    <a:pt x="9227" y="4216"/>
                  </a:lnTo>
                  <a:cubicBezTo>
                    <a:pt x="9197" y="4277"/>
                    <a:pt x="9220" y="4352"/>
                    <a:pt x="9280" y="4382"/>
                  </a:cubicBezTo>
                  <a:lnTo>
                    <a:pt x="9423" y="4450"/>
                  </a:lnTo>
                  <a:cubicBezTo>
                    <a:pt x="10726" y="5105"/>
                    <a:pt x="11253" y="6694"/>
                    <a:pt x="10606" y="7998"/>
                  </a:cubicBezTo>
                  <a:cubicBezTo>
                    <a:pt x="10289" y="8623"/>
                    <a:pt x="9747" y="9090"/>
                    <a:pt x="9077" y="9316"/>
                  </a:cubicBezTo>
                  <a:cubicBezTo>
                    <a:pt x="8800" y="9409"/>
                    <a:pt x="8516" y="9455"/>
                    <a:pt x="8233" y="9455"/>
                  </a:cubicBezTo>
                  <a:cubicBezTo>
                    <a:pt x="7830" y="9455"/>
                    <a:pt x="7430" y="9362"/>
                    <a:pt x="7058" y="9180"/>
                  </a:cubicBezTo>
                  <a:lnTo>
                    <a:pt x="6922" y="9105"/>
                  </a:lnTo>
                  <a:cubicBezTo>
                    <a:pt x="6903" y="9096"/>
                    <a:pt x="6882" y="9092"/>
                    <a:pt x="6862" y="9092"/>
                  </a:cubicBezTo>
                  <a:cubicBezTo>
                    <a:pt x="6814" y="9092"/>
                    <a:pt x="6770" y="9117"/>
                    <a:pt x="6749" y="9165"/>
                  </a:cubicBezTo>
                  <a:lnTo>
                    <a:pt x="6681" y="9301"/>
                  </a:lnTo>
                  <a:cubicBezTo>
                    <a:pt x="6216" y="10225"/>
                    <a:pt x="5281" y="10763"/>
                    <a:pt x="4314" y="10763"/>
                  </a:cubicBezTo>
                  <a:cubicBezTo>
                    <a:pt x="3918" y="10763"/>
                    <a:pt x="3517" y="10673"/>
                    <a:pt x="3141" y="10483"/>
                  </a:cubicBezTo>
                  <a:cubicBezTo>
                    <a:pt x="2509" y="10167"/>
                    <a:pt x="2042" y="9625"/>
                    <a:pt x="1816" y="8954"/>
                  </a:cubicBezTo>
                  <a:cubicBezTo>
                    <a:pt x="1590" y="8284"/>
                    <a:pt x="1642" y="7568"/>
                    <a:pt x="1959" y="6943"/>
                  </a:cubicBezTo>
                  <a:lnTo>
                    <a:pt x="2026" y="6800"/>
                  </a:lnTo>
                  <a:cubicBezTo>
                    <a:pt x="2057" y="6740"/>
                    <a:pt x="2034" y="6664"/>
                    <a:pt x="1974" y="6634"/>
                  </a:cubicBezTo>
                  <a:lnTo>
                    <a:pt x="1831" y="6559"/>
                  </a:lnTo>
                  <a:cubicBezTo>
                    <a:pt x="528" y="5911"/>
                    <a:pt x="0" y="4322"/>
                    <a:pt x="648" y="3019"/>
                  </a:cubicBezTo>
                  <a:cubicBezTo>
                    <a:pt x="964" y="2386"/>
                    <a:pt x="1507" y="1919"/>
                    <a:pt x="2177" y="1693"/>
                  </a:cubicBezTo>
                  <a:cubicBezTo>
                    <a:pt x="2456" y="1603"/>
                    <a:pt x="2742" y="1558"/>
                    <a:pt x="3021" y="1558"/>
                  </a:cubicBezTo>
                  <a:cubicBezTo>
                    <a:pt x="3427" y="1558"/>
                    <a:pt x="3827" y="1648"/>
                    <a:pt x="4196" y="1836"/>
                  </a:cubicBezTo>
                  <a:lnTo>
                    <a:pt x="4331" y="1904"/>
                  </a:lnTo>
                  <a:cubicBezTo>
                    <a:pt x="4352" y="1913"/>
                    <a:pt x="4372" y="1917"/>
                    <a:pt x="4393" y="1917"/>
                  </a:cubicBezTo>
                  <a:cubicBezTo>
                    <a:pt x="4440" y="1917"/>
                    <a:pt x="4483" y="1894"/>
                    <a:pt x="4505" y="1851"/>
                  </a:cubicBezTo>
                  <a:lnTo>
                    <a:pt x="4572" y="1708"/>
                  </a:lnTo>
                  <a:cubicBezTo>
                    <a:pt x="5038" y="783"/>
                    <a:pt x="5974" y="249"/>
                    <a:pt x="6944" y="249"/>
                  </a:cubicBezTo>
                  <a:close/>
                  <a:moveTo>
                    <a:pt x="6940" y="1"/>
                  </a:moveTo>
                  <a:cubicBezTo>
                    <a:pt x="6632" y="1"/>
                    <a:pt x="6321" y="50"/>
                    <a:pt x="6019" y="149"/>
                  </a:cubicBezTo>
                  <a:cubicBezTo>
                    <a:pt x="5288" y="398"/>
                    <a:pt x="4693" y="910"/>
                    <a:pt x="4346" y="1595"/>
                  </a:cubicBezTo>
                  <a:lnTo>
                    <a:pt x="4331" y="1625"/>
                  </a:lnTo>
                  <a:lnTo>
                    <a:pt x="4309" y="1610"/>
                  </a:lnTo>
                  <a:cubicBezTo>
                    <a:pt x="3893" y="1402"/>
                    <a:pt x="3451" y="1304"/>
                    <a:pt x="3015" y="1304"/>
                  </a:cubicBezTo>
                  <a:cubicBezTo>
                    <a:pt x="1953" y="1304"/>
                    <a:pt x="930" y="1891"/>
                    <a:pt x="422" y="2906"/>
                  </a:cubicBezTo>
                  <a:cubicBezTo>
                    <a:pt x="83" y="3591"/>
                    <a:pt x="23" y="4375"/>
                    <a:pt x="271" y="5113"/>
                  </a:cubicBezTo>
                  <a:cubicBezTo>
                    <a:pt x="512" y="5843"/>
                    <a:pt x="1032" y="6438"/>
                    <a:pt x="1718" y="6785"/>
                  </a:cubicBezTo>
                  <a:lnTo>
                    <a:pt x="1748" y="6800"/>
                  </a:lnTo>
                  <a:lnTo>
                    <a:pt x="1733" y="6830"/>
                  </a:lnTo>
                  <a:cubicBezTo>
                    <a:pt x="1017" y="8254"/>
                    <a:pt x="1597" y="9994"/>
                    <a:pt x="3028" y="10709"/>
                  </a:cubicBezTo>
                  <a:cubicBezTo>
                    <a:pt x="3427" y="10913"/>
                    <a:pt x="3872" y="11010"/>
                    <a:pt x="4309" y="11010"/>
                  </a:cubicBezTo>
                  <a:cubicBezTo>
                    <a:pt x="4618" y="11010"/>
                    <a:pt x="4926" y="10965"/>
                    <a:pt x="5235" y="10860"/>
                  </a:cubicBezTo>
                  <a:cubicBezTo>
                    <a:pt x="5966" y="10619"/>
                    <a:pt x="6561" y="10107"/>
                    <a:pt x="6907" y="9414"/>
                  </a:cubicBezTo>
                  <a:lnTo>
                    <a:pt x="6922" y="9383"/>
                  </a:lnTo>
                  <a:lnTo>
                    <a:pt x="6945" y="9399"/>
                  </a:lnTo>
                  <a:cubicBezTo>
                    <a:pt x="7361" y="9607"/>
                    <a:pt x="7804" y="9705"/>
                    <a:pt x="8240" y="9705"/>
                  </a:cubicBezTo>
                  <a:cubicBezTo>
                    <a:pt x="9302" y="9705"/>
                    <a:pt x="10324" y="9120"/>
                    <a:pt x="10832" y="8111"/>
                  </a:cubicBezTo>
                  <a:cubicBezTo>
                    <a:pt x="11171" y="7418"/>
                    <a:pt x="11231" y="6634"/>
                    <a:pt x="10982" y="5904"/>
                  </a:cubicBezTo>
                  <a:cubicBezTo>
                    <a:pt x="10741" y="5165"/>
                    <a:pt x="10222" y="4570"/>
                    <a:pt x="9536" y="4224"/>
                  </a:cubicBezTo>
                  <a:lnTo>
                    <a:pt x="9506" y="4216"/>
                  </a:lnTo>
                  <a:lnTo>
                    <a:pt x="9521" y="4186"/>
                  </a:lnTo>
                  <a:cubicBezTo>
                    <a:pt x="10237" y="2755"/>
                    <a:pt x="9657" y="1015"/>
                    <a:pt x="8225" y="307"/>
                  </a:cubicBezTo>
                  <a:cubicBezTo>
                    <a:pt x="7821" y="103"/>
                    <a:pt x="7383" y="1"/>
                    <a:pt x="694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31"/>
            <p:cNvSpPr/>
            <p:nvPr/>
          </p:nvSpPr>
          <p:spPr>
            <a:xfrm>
              <a:off x="4788150" y="2216575"/>
              <a:ext cx="44075" cy="58975"/>
            </a:xfrm>
            <a:custGeom>
              <a:avLst/>
              <a:gdLst/>
              <a:ahLst/>
              <a:cxnLst/>
              <a:rect l="l" t="t" r="r" b="b"/>
              <a:pathLst>
                <a:path w="1763" h="2359" extrusionOk="0">
                  <a:moveTo>
                    <a:pt x="700" y="0"/>
                  </a:moveTo>
                  <a:cubicBezTo>
                    <a:pt x="633" y="0"/>
                    <a:pt x="565" y="11"/>
                    <a:pt x="497" y="35"/>
                  </a:cubicBezTo>
                  <a:cubicBezTo>
                    <a:pt x="173" y="140"/>
                    <a:pt x="0" y="487"/>
                    <a:pt x="106" y="810"/>
                  </a:cubicBezTo>
                  <a:lnTo>
                    <a:pt x="482" y="1940"/>
                  </a:lnTo>
                  <a:cubicBezTo>
                    <a:pt x="566" y="2197"/>
                    <a:pt x="805" y="2359"/>
                    <a:pt x="1062" y="2359"/>
                  </a:cubicBezTo>
                  <a:cubicBezTo>
                    <a:pt x="1130" y="2359"/>
                    <a:pt x="1198" y="2348"/>
                    <a:pt x="1266" y="2324"/>
                  </a:cubicBezTo>
                  <a:cubicBezTo>
                    <a:pt x="1582" y="2219"/>
                    <a:pt x="1763" y="1872"/>
                    <a:pt x="1650" y="1549"/>
                  </a:cubicBezTo>
                  <a:lnTo>
                    <a:pt x="1273" y="419"/>
                  </a:lnTo>
                  <a:cubicBezTo>
                    <a:pt x="1190" y="162"/>
                    <a:pt x="955" y="0"/>
                    <a:pt x="7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31"/>
            <p:cNvSpPr/>
            <p:nvPr/>
          </p:nvSpPr>
          <p:spPr>
            <a:xfrm>
              <a:off x="4786250" y="2213350"/>
              <a:ext cx="47675" cy="65300"/>
            </a:xfrm>
            <a:custGeom>
              <a:avLst/>
              <a:gdLst/>
              <a:ahLst/>
              <a:cxnLst/>
              <a:rect l="l" t="t" r="r" b="b"/>
              <a:pathLst>
                <a:path w="1907" h="2612" extrusionOk="0">
                  <a:moveTo>
                    <a:pt x="769" y="254"/>
                  </a:moveTo>
                  <a:cubicBezTo>
                    <a:pt x="844" y="254"/>
                    <a:pt x="920" y="269"/>
                    <a:pt x="988" y="307"/>
                  </a:cubicBezTo>
                  <a:cubicBezTo>
                    <a:pt x="1108" y="367"/>
                    <a:pt x="1191" y="465"/>
                    <a:pt x="1236" y="593"/>
                  </a:cubicBezTo>
                  <a:lnTo>
                    <a:pt x="1613" y="1715"/>
                  </a:lnTo>
                  <a:cubicBezTo>
                    <a:pt x="1650" y="1843"/>
                    <a:pt x="1643" y="1971"/>
                    <a:pt x="1583" y="2092"/>
                  </a:cubicBezTo>
                  <a:cubicBezTo>
                    <a:pt x="1522" y="2212"/>
                    <a:pt x="1424" y="2295"/>
                    <a:pt x="1296" y="2340"/>
                  </a:cubicBezTo>
                  <a:cubicBezTo>
                    <a:pt x="1248" y="2356"/>
                    <a:pt x="1197" y="2363"/>
                    <a:pt x="1146" y="2363"/>
                  </a:cubicBezTo>
                  <a:cubicBezTo>
                    <a:pt x="1070" y="2363"/>
                    <a:pt x="995" y="2346"/>
                    <a:pt x="927" y="2310"/>
                  </a:cubicBezTo>
                  <a:cubicBezTo>
                    <a:pt x="807" y="2250"/>
                    <a:pt x="716" y="2152"/>
                    <a:pt x="679" y="2024"/>
                  </a:cubicBezTo>
                  <a:lnTo>
                    <a:pt x="302" y="902"/>
                  </a:lnTo>
                  <a:cubicBezTo>
                    <a:pt x="264" y="774"/>
                    <a:pt x="272" y="646"/>
                    <a:pt x="332" y="525"/>
                  </a:cubicBezTo>
                  <a:cubicBezTo>
                    <a:pt x="385" y="405"/>
                    <a:pt x="490" y="322"/>
                    <a:pt x="611" y="277"/>
                  </a:cubicBezTo>
                  <a:cubicBezTo>
                    <a:pt x="664" y="262"/>
                    <a:pt x="716" y="254"/>
                    <a:pt x="769" y="254"/>
                  </a:cubicBezTo>
                  <a:close/>
                  <a:moveTo>
                    <a:pt x="773" y="1"/>
                  </a:moveTo>
                  <a:cubicBezTo>
                    <a:pt x="694" y="1"/>
                    <a:pt x="614" y="15"/>
                    <a:pt x="536" y="43"/>
                  </a:cubicBezTo>
                  <a:cubicBezTo>
                    <a:pt x="347" y="103"/>
                    <a:pt x="197" y="239"/>
                    <a:pt x="106" y="412"/>
                  </a:cubicBezTo>
                  <a:cubicBezTo>
                    <a:pt x="16" y="593"/>
                    <a:pt x="1" y="789"/>
                    <a:pt x="61" y="977"/>
                  </a:cubicBezTo>
                  <a:lnTo>
                    <a:pt x="438" y="2107"/>
                  </a:lnTo>
                  <a:cubicBezTo>
                    <a:pt x="505" y="2295"/>
                    <a:pt x="634" y="2446"/>
                    <a:pt x="814" y="2536"/>
                  </a:cubicBezTo>
                  <a:cubicBezTo>
                    <a:pt x="920" y="2589"/>
                    <a:pt x="1033" y="2612"/>
                    <a:pt x="1146" y="2612"/>
                  </a:cubicBezTo>
                  <a:cubicBezTo>
                    <a:pt x="1221" y="2612"/>
                    <a:pt x="1304" y="2604"/>
                    <a:pt x="1379" y="2574"/>
                  </a:cubicBezTo>
                  <a:cubicBezTo>
                    <a:pt x="1568" y="2514"/>
                    <a:pt x="1718" y="2378"/>
                    <a:pt x="1809" y="2205"/>
                  </a:cubicBezTo>
                  <a:cubicBezTo>
                    <a:pt x="1899" y="2024"/>
                    <a:pt x="1906" y="1828"/>
                    <a:pt x="1846" y="1640"/>
                  </a:cubicBezTo>
                  <a:lnTo>
                    <a:pt x="1470" y="510"/>
                  </a:lnTo>
                  <a:cubicBezTo>
                    <a:pt x="1409" y="322"/>
                    <a:pt x="1274" y="171"/>
                    <a:pt x="1101" y="81"/>
                  </a:cubicBezTo>
                  <a:cubicBezTo>
                    <a:pt x="995" y="28"/>
                    <a:pt x="885" y="1"/>
                    <a:pt x="7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31"/>
            <p:cNvSpPr/>
            <p:nvPr/>
          </p:nvSpPr>
          <p:spPr>
            <a:xfrm>
              <a:off x="4788525" y="2219125"/>
              <a:ext cx="22425" cy="31925"/>
            </a:xfrm>
            <a:custGeom>
              <a:avLst/>
              <a:gdLst/>
              <a:ahLst/>
              <a:cxnLst/>
              <a:rect l="l" t="t" r="r" b="b"/>
              <a:pathLst>
                <a:path w="897" h="1277" extrusionOk="0">
                  <a:moveTo>
                    <a:pt x="332" y="0"/>
                  </a:moveTo>
                  <a:cubicBezTo>
                    <a:pt x="113" y="151"/>
                    <a:pt x="0" y="437"/>
                    <a:pt x="91" y="708"/>
                  </a:cubicBezTo>
                  <a:lnTo>
                    <a:pt x="204" y="1047"/>
                  </a:lnTo>
                  <a:cubicBezTo>
                    <a:pt x="252" y="1186"/>
                    <a:pt x="382" y="1276"/>
                    <a:pt x="520" y="1276"/>
                  </a:cubicBezTo>
                  <a:cubicBezTo>
                    <a:pt x="555" y="1276"/>
                    <a:pt x="591" y="1270"/>
                    <a:pt x="625" y="1258"/>
                  </a:cubicBezTo>
                  <a:cubicBezTo>
                    <a:pt x="799" y="1198"/>
                    <a:pt x="897" y="1010"/>
                    <a:pt x="836" y="836"/>
                  </a:cubicBezTo>
                  <a:lnTo>
                    <a:pt x="633" y="226"/>
                  </a:lnTo>
                  <a:cubicBezTo>
                    <a:pt x="588" y="98"/>
                    <a:pt x="467" y="8"/>
                    <a:pt x="33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31"/>
            <p:cNvSpPr/>
            <p:nvPr/>
          </p:nvSpPr>
          <p:spPr>
            <a:xfrm>
              <a:off x="4785325" y="2216025"/>
              <a:ext cx="28075" cy="38150"/>
            </a:xfrm>
            <a:custGeom>
              <a:avLst/>
              <a:gdLst/>
              <a:ahLst/>
              <a:cxnLst/>
              <a:rect l="l" t="t" r="r" b="b"/>
              <a:pathLst>
                <a:path w="1123" h="1526" extrusionOk="0">
                  <a:moveTo>
                    <a:pt x="497" y="260"/>
                  </a:moveTo>
                  <a:cubicBezTo>
                    <a:pt x="565" y="275"/>
                    <a:pt x="618" y="328"/>
                    <a:pt x="640" y="396"/>
                  </a:cubicBezTo>
                  <a:lnTo>
                    <a:pt x="844" y="998"/>
                  </a:lnTo>
                  <a:cubicBezTo>
                    <a:pt x="859" y="1051"/>
                    <a:pt x="859" y="1111"/>
                    <a:pt x="836" y="1156"/>
                  </a:cubicBezTo>
                  <a:cubicBezTo>
                    <a:pt x="806" y="1209"/>
                    <a:pt x="768" y="1247"/>
                    <a:pt x="716" y="1262"/>
                  </a:cubicBezTo>
                  <a:cubicBezTo>
                    <a:pt x="692" y="1269"/>
                    <a:pt x="667" y="1272"/>
                    <a:pt x="642" y="1272"/>
                  </a:cubicBezTo>
                  <a:cubicBezTo>
                    <a:pt x="612" y="1272"/>
                    <a:pt x="582" y="1267"/>
                    <a:pt x="558" y="1254"/>
                  </a:cubicBezTo>
                  <a:cubicBezTo>
                    <a:pt x="505" y="1224"/>
                    <a:pt x="467" y="1186"/>
                    <a:pt x="452" y="1134"/>
                  </a:cubicBezTo>
                  <a:lnTo>
                    <a:pt x="339" y="795"/>
                  </a:lnTo>
                  <a:cubicBezTo>
                    <a:pt x="279" y="599"/>
                    <a:pt x="339" y="388"/>
                    <a:pt x="497" y="260"/>
                  </a:cubicBezTo>
                  <a:close/>
                  <a:moveTo>
                    <a:pt x="448" y="1"/>
                  </a:moveTo>
                  <a:cubicBezTo>
                    <a:pt x="429" y="1"/>
                    <a:pt x="408" y="8"/>
                    <a:pt x="392" y="19"/>
                  </a:cubicBezTo>
                  <a:cubicBezTo>
                    <a:pt x="113" y="207"/>
                    <a:pt x="0" y="554"/>
                    <a:pt x="106" y="870"/>
                  </a:cubicBezTo>
                  <a:lnTo>
                    <a:pt x="211" y="1209"/>
                  </a:lnTo>
                  <a:cubicBezTo>
                    <a:pt x="279" y="1405"/>
                    <a:pt x="460" y="1525"/>
                    <a:pt x="648" y="1525"/>
                  </a:cubicBezTo>
                  <a:cubicBezTo>
                    <a:pt x="701" y="1525"/>
                    <a:pt x="746" y="1518"/>
                    <a:pt x="791" y="1503"/>
                  </a:cubicBezTo>
                  <a:cubicBezTo>
                    <a:pt x="912" y="1465"/>
                    <a:pt x="1002" y="1382"/>
                    <a:pt x="1055" y="1269"/>
                  </a:cubicBezTo>
                  <a:cubicBezTo>
                    <a:pt x="1115" y="1164"/>
                    <a:pt x="1122" y="1036"/>
                    <a:pt x="1085" y="923"/>
                  </a:cubicBezTo>
                  <a:lnTo>
                    <a:pt x="881" y="313"/>
                  </a:lnTo>
                  <a:cubicBezTo>
                    <a:pt x="821" y="132"/>
                    <a:pt x="655" y="11"/>
                    <a:pt x="467" y="4"/>
                  </a:cubicBezTo>
                  <a:cubicBezTo>
                    <a:pt x="461" y="2"/>
                    <a:pt x="455" y="1"/>
                    <a:pt x="44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31"/>
            <p:cNvSpPr/>
            <p:nvPr/>
          </p:nvSpPr>
          <p:spPr>
            <a:xfrm>
              <a:off x="4747475" y="2230025"/>
              <a:ext cx="44075" cy="59075"/>
            </a:xfrm>
            <a:custGeom>
              <a:avLst/>
              <a:gdLst/>
              <a:ahLst/>
              <a:cxnLst/>
              <a:rect l="l" t="t" r="r" b="b"/>
              <a:pathLst>
                <a:path w="1763" h="2363" extrusionOk="0">
                  <a:moveTo>
                    <a:pt x="691" y="1"/>
                  </a:moveTo>
                  <a:cubicBezTo>
                    <a:pt x="627" y="1"/>
                    <a:pt x="562" y="10"/>
                    <a:pt x="497" y="31"/>
                  </a:cubicBezTo>
                  <a:cubicBezTo>
                    <a:pt x="173" y="144"/>
                    <a:pt x="0" y="491"/>
                    <a:pt x="113" y="815"/>
                  </a:cubicBezTo>
                  <a:lnTo>
                    <a:pt x="482" y="1945"/>
                  </a:lnTo>
                  <a:cubicBezTo>
                    <a:pt x="572" y="2197"/>
                    <a:pt x="810" y="2363"/>
                    <a:pt x="1067" y="2363"/>
                  </a:cubicBezTo>
                  <a:cubicBezTo>
                    <a:pt x="1133" y="2363"/>
                    <a:pt x="1200" y="2352"/>
                    <a:pt x="1266" y="2329"/>
                  </a:cubicBezTo>
                  <a:cubicBezTo>
                    <a:pt x="1589" y="2223"/>
                    <a:pt x="1763" y="1877"/>
                    <a:pt x="1657" y="1553"/>
                  </a:cubicBezTo>
                  <a:lnTo>
                    <a:pt x="1281" y="423"/>
                  </a:lnTo>
                  <a:cubicBezTo>
                    <a:pt x="1190" y="163"/>
                    <a:pt x="949" y="1"/>
                    <a:pt x="6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31"/>
            <p:cNvSpPr/>
            <p:nvPr/>
          </p:nvSpPr>
          <p:spPr>
            <a:xfrm>
              <a:off x="4745575" y="2226950"/>
              <a:ext cx="47875" cy="65250"/>
            </a:xfrm>
            <a:custGeom>
              <a:avLst/>
              <a:gdLst/>
              <a:ahLst/>
              <a:cxnLst/>
              <a:rect l="l" t="t" r="r" b="b"/>
              <a:pathLst>
                <a:path w="1915" h="2610" extrusionOk="0">
                  <a:moveTo>
                    <a:pt x="769" y="252"/>
                  </a:moveTo>
                  <a:cubicBezTo>
                    <a:pt x="844" y="252"/>
                    <a:pt x="920" y="267"/>
                    <a:pt x="988" y="305"/>
                  </a:cubicBezTo>
                  <a:cubicBezTo>
                    <a:pt x="1108" y="365"/>
                    <a:pt x="1191" y="463"/>
                    <a:pt x="1236" y="584"/>
                  </a:cubicBezTo>
                  <a:lnTo>
                    <a:pt x="1613" y="1714"/>
                  </a:lnTo>
                  <a:cubicBezTo>
                    <a:pt x="1650" y="1842"/>
                    <a:pt x="1643" y="1970"/>
                    <a:pt x="1583" y="2090"/>
                  </a:cubicBezTo>
                  <a:cubicBezTo>
                    <a:pt x="1522" y="2203"/>
                    <a:pt x="1424" y="2294"/>
                    <a:pt x="1304" y="2339"/>
                  </a:cubicBezTo>
                  <a:cubicBezTo>
                    <a:pt x="1252" y="2354"/>
                    <a:pt x="1199" y="2362"/>
                    <a:pt x="1147" y="2362"/>
                  </a:cubicBezTo>
                  <a:cubicBezTo>
                    <a:pt x="1070" y="2362"/>
                    <a:pt x="995" y="2345"/>
                    <a:pt x="927" y="2309"/>
                  </a:cubicBezTo>
                  <a:cubicBezTo>
                    <a:pt x="807" y="2248"/>
                    <a:pt x="724" y="2150"/>
                    <a:pt x="679" y="2022"/>
                  </a:cubicBezTo>
                  <a:lnTo>
                    <a:pt x="302" y="900"/>
                  </a:lnTo>
                  <a:cubicBezTo>
                    <a:pt x="264" y="772"/>
                    <a:pt x="272" y="636"/>
                    <a:pt x="332" y="523"/>
                  </a:cubicBezTo>
                  <a:cubicBezTo>
                    <a:pt x="393" y="403"/>
                    <a:pt x="490" y="320"/>
                    <a:pt x="619" y="275"/>
                  </a:cubicBezTo>
                  <a:cubicBezTo>
                    <a:pt x="664" y="260"/>
                    <a:pt x="716" y="252"/>
                    <a:pt x="769" y="252"/>
                  </a:cubicBezTo>
                  <a:close/>
                  <a:moveTo>
                    <a:pt x="775" y="0"/>
                  </a:moveTo>
                  <a:cubicBezTo>
                    <a:pt x="695" y="0"/>
                    <a:pt x="615" y="14"/>
                    <a:pt x="536" y="41"/>
                  </a:cubicBezTo>
                  <a:cubicBezTo>
                    <a:pt x="347" y="102"/>
                    <a:pt x="197" y="237"/>
                    <a:pt x="106" y="410"/>
                  </a:cubicBezTo>
                  <a:cubicBezTo>
                    <a:pt x="16" y="591"/>
                    <a:pt x="1" y="787"/>
                    <a:pt x="69" y="975"/>
                  </a:cubicBezTo>
                  <a:lnTo>
                    <a:pt x="445" y="2105"/>
                  </a:lnTo>
                  <a:cubicBezTo>
                    <a:pt x="506" y="2294"/>
                    <a:pt x="634" y="2444"/>
                    <a:pt x="814" y="2535"/>
                  </a:cubicBezTo>
                  <a:cubicBezTo>
                    <a:pt x="920" y="2587"/>
                    <a:pt x="1033" y="2610"/>
                    <a:pt x="1146" y="2610"/>
                  </a:cubicBezTo>
                  <a:cubicBezTo>
                    <a:pt x="1221" y="2610"/>
                    <a:pt x="1304" y="2602"/>
                    <a:pt x="1379" y="2572"/>
                  </a:cubicBezTo>
                  <a:cubicBezTo>
                    <a:pt x="1568" y="2512"/>
                    <a:pt x="1718" y="2376"/>
                    <a:pt x="1809" y="2203"/>
                  </a:cubicBezTo>
                  <a:cubicBezTo>
                    <a:pt x="1899" y="2022"/>
                    <a:pt x="1914" y="1827"/>
                    <a:pt x="1846" y="1638"/>
                  </a:cubicBezTo>
                  <a:lnTo>
                    <a:pt x="1470" y="508"/>
                  </a:lnTo>
                  <a:cubicBezTo>
                    <a:pt x="1368" y="197"/>
                    <a:pt x="1081" y="0"/>
                    <a:pt x="77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31"/>
            <p:cNvSpPr/>
            <p:nvPr/>
          </p:nvSpPr>
          <p:spPr>
            <a:xfrm>
              <a:off x="4748025" y="2232675"/>
              <a:ext cx="22250" cy="31850"/>
            </a:xfrm>
            <a:custGeom>
              <a:avLst/>
              <a:gdLst/>
              <a:ahLst/>
              <a:cxnLst/>
              <a:rect l="l" t="t" r="r" b="b"/>
              <a:pathLst>
                <a:path w="890" h="1274" extrusionOk="0">
                  <a:moveTo>
                    <a:pt x="332" y="1"/>
                  </a:moveTo>
                  <a:cubicBezTo>
                    <a:pt x="106" y="151"/>
                    <a:pt x="1" y="438"/>
                    <a:pt x="91" y="709"/>
                  </a:cubicBezTo>
                  <a:lnTo>
                    <a:pt x="204" y="1048"/>
                  </a:lnTo>
                  <a:cubicBezTo>
                    <a:pt x="247" y="1188"/>
                    <a:pt x="378" y="1274"/>
                    <a:pt x="518" y="1274"/>
                  </a:cubicBezTo>
                  <a:cubicBezTo>
                    <a:pt x="551" y="1274"/>
                    <a:pt x="585" y="1269"/>
                    <a:pt x="618" y="1259"/>
                  </a:cubicBezTo>
                  <a:cubicBezTo>
                    <a:pt x="792" y="1198"/>
                    <a:pt x="890" y="1010"/>
                    <a:pt x="829" y="837"/>
                  </a:cubicBezTo>
                  <a:lnTo>
                    <a:pt x="626" y="227"/>
                  </a:lnTo>
                  <a:cubicBezTo>
                    <a:pt x="581" y="99"/>
                    <a:pt x="460" y="8"/>
                    <a:pt x="33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31"/>
            <p:cNvSpPr/>
            <p:nvPr/>
          </p:nvSpPr>
          <p:spPr>
            <a:xfrm>
              <a:off x="4744650" y="2229600"/>
              <a:ext cx="28075" cy="38125"/>
            </a:xfrm>
            <a:custGeom>
              <a:avLst/>
              <a:gdLst/>
              <a:ahLst/>
              <a:cxnLst/>
              <a:rect l="l" t="t" r="r" b="b"/>
              <a:pathLst>
                <a:path w="1123" h="1525" extrusionOk="0">
                  <a:moveTo>
                    <a:pt x="497" y="259"/>
                  </a:moveTo>
                  <a:cubicBezTo>
                    <a:pt x="565" y="274"/>
                    <a:pt x="618" y="320"/>
                    <a:pt x="640" y="395"/>
                  </a:cubicBezTo>
                  <a:lnTo>
                    <a:pt x="844" y="997"/>
                  </a:lnTo>
                  <a:cubicBezTo>
                    <a:pt x="866" y="1050"/>
                    <a:pt x="859" y="1110"/>
                    <a:pt x="836" y="1156"/>
                  </a:cubicBezTo>
                  <a:cubicBezTo>
                    <a:pt x="814" y="1208"/>
                    <a:pt x="768" y="1246"/>
                    <a:pt x="716" y="1261"/>
                  </a:cubicBezTo>
                  <a:cubicBezTo>
                    <a:pt x="694" y="1267"/>
                    <a:pt x="672" y="1271"/>
                    <a:pt x="650" y="1271"/>
                  </a:cubicBezTo>
                  <a:cubicBezTo>
                    <a:pt x="619" y="1271"/>
                    <a:pt x="588" y="1264"/>
                    <a:pt x="558" y="1246"/>
                  </a:cubicBezTo>
                  <a:cubicBezTo>
                    <a:pt x="512" y="1223"/>
                    <a:pt x="475" y="1186"/>
                    <a:pt x="452" y="1133"/>
                  </a:cubicBezTo>
                  <a:lnTo>
                    <a:pt x="339" y="794"/>
                  </a:lnTo>
                  <a:cubicBezTo>
                    <a:pt x="279" y="598"/>
                    <a:pt x="339" y="387"/>
                    <a:pt x="497" y="259"/>
                  </a:cubicBezTo>
                  <a:close/>
                  <a:moveTo>
                    <a:pt x="448" y="0"/>
                  </a:moveTo>
                  <a:cubicBezTo>
                    <a:pt x="429" y="0"/>
                    <a:pt x="408" y="7"/>
                    <a:pt x="392" y="18"/>
                  </a:cubicBezTo>
                  <a:cubicBezTo>
                    <a:pt x="121" y="207"/>
                    <a:pt x="0" y="553"/>
                    <a:pt x="106" y="869"/>
                  </a:cubicBezTo>
                  <a:lnTo>
                    <a:pt x="219" y="1208"/>
                  </a:lnTo>
                  <a:cubicBezTo>
                    <a:pt x="256" y="1329"/>
                    <a:pt x="339" y="1419"/>
                    <a:pt x="445" y="1472"/>
                  </a:cubicBezTo>
                  <a:cubicBezTo>
                    <a:pt x="512" y="1510"/>
                    <a:pt x="580" y="1525"/>
                    <a:pt x="648" y="1525"/>
                  </a:cubicBezTo>
                  <a:cubicBezTo>
                    <a:pt x="701" y="1525"/>
                    <a:pt x="746" y="1517"/>
                    <a:pt x="799" y="1502"/>
                  </a:cubicBezTo>
                  <a:cubicBezTo>
                    <a:pt x="912" y="1457"/>
                    <a:pt x="1002" y="1382"/>
                    <a:pt x="1062" y="1269"/>
                  </a:cubicBezTo>
                  <a:cubicBezTo>
                    <a:pt x="1115" y="1163"/>
                    <a:pt x="1123" y="1035"/>
                    <a:pt x="1085" y="922"/>
                  </a:cubicBezTo>
                  <a:lnTo>
                    <a:pt x="881" y="312"/>
                  </a:lnTo>
                  <a:cubicBezTo>
                    <a:pt x="821" y="131"/>
                    <a:pt x="663" y="11"/>
                    <a:pt x="467" y="3"/>
                  </a:cubicBezTo>
                  <a:cubicBezTo>
                    <a:pt x="461" y="1"/>
                    <a:pt x="455" y="0"/>
                    <a:pt x="44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31"/>
            <p:cNvSpPr/>
            <p:nvPr/>
          </p:nvSpPr>
          <p:spPr>
            <a:xfrm>
              <a:off x="4795100" y="2282825"/>
              <a:ext cx="11525" cy="6450"/>
            </a:xfrm>
            <a:custGeom>
              <a:avLst/>
              <a:gdLst/>
              <a:ahLst/>
              <a:cxnLst/>
              <a:rect l="l" t="t" r="r" b="b"/>
              <a:pathLst>
                <a:path w="461" h="258" extrusionOk="0">
                  <a:moveTo>
                    <a:pt x="317" y="0"/>
                  </a:moveTo>
                  <a:cubicBezTo>
                    <a:pt x="280" y="0"/>
                    <a:pt x="238" y="7"/>
                    <a:pt x="197" y="21"/>
                  </a:cubicBezTo>
                  <a:cubicBezTo>
                    <a:pt x="76" y="59"/>
                    <a:pt x="1" y="141"/>
                    <a:pt x="23" y="202"/>
                  </a:cubicBezTo>
                  <a:cubicBezTo>
                    <a:pt x="33" y="236"/>
                    <a:pt x="86" y="258"/>
                    <a:pt x="153" y="258"/>
                  </a:cubicBezTo>
                  <a:cubicBezTo>
                    <a:pt x="187" y="258"/>
                    <a:pt x="226" y="252"/>
                    <a:pt x="264" y="239"/>
                  </a:cubicBezTo>
                  <a:cubicBezTo>
                    <a:pt x="385" y="202"/>
                    <a:pt x="460" y="119"/>
                    <a:pt x="445" y="59"/>
                  </a:cubicBezTo>
                  <a:cubicBezTo>
                    <a:pt x="431" y="20"/>
                    <a:pt x="380" y="0"/>
                    <a:pt x="317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31"/>
            <p:cNvSpPr/>
            <p:nvPr/>
          </p:nvSpPr>
          <p:spPr>
            <a:xfrm>
              <a:off x="4791525" y="2279675"/>
              <a:ext cx="18300" cy="12725"/>
            </a:xfrm>
            <a:custGeom>
              <a:avLst/>
              <a:gdLst/>
              <a:ahLst/>
              <a:cxnLst/>
              <a:rect l="l" t="t" r="r" b="b"/>
              <a:pathLst>
                <a:path w="732" h="509" extrusionOk="0">
                  <a:moveTo>
                    <a:pt x="460" y="0"/>
                  </a:moveTo>
                  <a:cubicBezTo>
                    <a:pt x="411" y="0"/>
                    <a:pt x="357" y="9"/>
                    <a:pt x="302" y="26"/>
                  </a:cubicBezTo>
                  <a:cubicBezTo>
                    <a:pt x="106" y="87"/>
                    <a:pt x="1" y="230"/>
                    <a:pt x="46" y="365"/>
                  </a:cubicBezTo>
                  <a:cubicBezTo>
                    <a:pt x="76" y="456"/>
                    <a:pt x="174" y="508"/>
                    <a:pt x="294" y="508"/>
                  </a:cubicBezTo>
                  <a:cubicBezTo>
                    <a:pt x="340" y="508"/>
                    <a:pt x="392" y="501"/>
                    <a:pt x="453" y="478"/>
                  </a:cubicBezTo>
                  <a:cubicBezTo>
                    <a:pt x="528" y="456"/>
                    <a:pt x="596" y="418"/>
                    <a:pt x="641" y="365"/>
                  </a:cubicBezTo>
                  <a:cubicBezTo>
                    <a:pt x="709" y="298"/>
                    <a:pt x="731" y="222"/>
                    <a:pt x="701" y="147"/>
                  </a:cubicBezTo>
                  <a:cubicBezTo>
                    <a:pt x="675" y="51"/>
                    <a:pt x="580" y="0"/>
                    <a:pt x="46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31"/>
            <p:cNvSpPr/>
            <p:nvPr/>
          </p:nvSpPr>
          <p:spPr>
            <a:xfrm>
              <a:off x="4834100" y="2269475"/>
              <a:ext cx="42200" cy="24875"/>
            </a:xfrm>
            <a:custGeom>
              <a:avLst/>
              <a:gdLst/>
              <a:ahLst/>
              <a:cxnLst/>
              <a:rect l="l" t="t" r="r" b="b"/>
              <a:pathLst>
                <a:path w="1688" h="995" extrusionOk="0">
                  <a:moveTo>
                    <a:pt x="1118" y="0"/>
                  </a:moveTo>
                  <a:cubicBezTo>
                    <a:pt x="989" y="0"/>
                    <a:pt x="846" y="24"/>
                    <a:pt x="701" y="73"/>
                  </a:cubicBezTo>
                  <a:cubicBezTo>
                    <a:pt x="279" y="208"/>
                    <a:pt x="0" y="517"/>
                    <a:pt x="83" y="751"/>
                  </a:cubicBezTo>
                  <a:cubicBezTo>
                    <a:pt x="133" y="906"/>
                    <a:pt x="329" y="995"/>
                    <a:pt x="579" y="995"/>
                  </a:cubicBezTo>
                  <a:cubicBezTo>
                    <a:pt x="705" y="995"/>
                    <a:pt x="845" y="972"/>
                    <a:pt x="987" y="924"/>
                  </a:cubicBezTo>
                  <a:cubicBezTo>
                    <a:pt x="1409" y="781"/>
                    <a:pt x="1687" y="480"/>
                    <a:pt x="1612" y="239"/>
                  </a:cubicBezTo>
                  <a:cubicBezTo>
                    <a:pt x="1558" y="85"/>
                    <a:pt x="1364" y="0"/>
                    <a:pt x="1118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31"/>
            <p:cNvSpPr/>
            <p:nvPr/>
          </p:nvSpPr>
          <p:spPr>
            <a:xfrm>
              <a:off x="4830500" y="2266325"/>
              <a:ext cx="48250" cy="31150"/>
            </a:xfrm>
            <a:custGeom>
              <a:avLst/>
              <a:gdLst/>
              <a:ahLst/>
              <a:cxnLst/>
              <a:rect l="l" t="t" r="r" b="b"/>
              <a:pathLst>
                <a:path w="1930" h="1246" extrusionOk="0">
                  <a:moveTo>
                    <a:pt x="1248" y="252"/>
                  </a:moveTo>
                  <a:cubicBezTo>
                    <a:pt x="1305" y="252"/>
                    <a:pt x="1359" y="257"/>
                    <a:pt x="1409" y="267"/>
                  </a:cubicBezTo>
                  <a:cubicBezTo>
                    <a:pt x="1530" y="289"/>
                    <a:pt x="1613" y="342"/>
                    <a:pt x="1635" y="410"/>
                  </a:cubicBezTo>
                  <a:cubicBezTo>
                    <a:pt x="1658" y="477"/>
                    <a:pt x="1620" y="568"/>
                    <a:pt x="1537" y="658"/>
                  </a:cubicBezTo>
                  <a:cubicBezTo>
                    <a:pt x="1440" y="771"/>
                    <a:pt x="1274" y="869"/>
                    <a:pt x="1093" y="929"/>
                  </a:cubicBezTo>
                  <a:cubicBezTo>
                    <a:pt x="961" y="973"/>
                    <a:pt x="833" y="992"/>
                    <a:pt x="722" y="992"/>
                  </a:cubicBezTo>
                  <a:cubicBezTo>
                    <a:pt x="522" y="992"/>
                    <a:pt x="374" y="931"/>
                    <a:pt x="340" y="839"/>
                  </a:cubicBezTo>
                  <a:cubicBezTo>
                    <a:pt x="295" y="696"/>
                    <a:pt x="521" y="440"/>
                    <a:pt x="890" y="312"/>
                  </a:cubicBezTo>
                  <a:cubicBezTo>
                    <a:pt x="1010" y="272"/>
                    <a:pt x="1134" y="252"/>
                    <a:pt x="1248" y="252"/>
                  </a:cubicBezTo>
                  <a:close/>
                  <a:moveTo>
                    <a:pt x="1259" y="0"/>
                  </a:moveTo>
                  <a:cubicBezTo>
                    <a:pt x="1115" y="0"/>
                    <a:pt x="961" y="27"/>
                    <a:pt x="807" y="78"/>
                  </a:cubicBezTo>
                  <a:cubicBezTo>
                    <a:pt x="310" y="244"/>
                    <a:pt x="1" y="613"/>
                    <a:pt x="106" y="914"/>
                  </a:cubicBezTo>
                  <a:cubicBezTo>
                    <a:pt x="174" y="1125"/>
                    <a:pt x="415" y="1246"/>
                    <a:pt x="724" y="1246"/>
                  </a:cubicBezTo>
                  <a:cubicBezTo>
                    <a:pt x="860" y="1246"/>
                    <a:pt x="1018" y="1223"/>
                    <a:pt x="1168" y="1170"/>
                  </a:cubicBezTo>
                  <a:cubicBezTo>
                    <a:pt x="1394" y="1095"/>
                    <a:pt x="1590" y="975"/>
                    <a:pt x="1726" y="832"/>
                  </a:cubicBezTo>
                  <a:cubicBezTo>
                    <a:pt x="1876" y="666"/>
                    <a:pt x="1929" y="485"/>
                    <a:pt x="1876" y="327"/>
                  </a:cubicBezTo>
                  <a:cubicBezTo>
                    <a:pt x="1824" y="169"/>
                    <a:pt x="1673" y="56"/>
                    <a:pt x="1455" y="18"/>
                  </a:cubicBezTo>
                  <a:cubicBezTo>
                    <a:pt x="1392" y="6"/>
                    <a:pt x="1327" y="0"/>
                    <a:pt x="125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31"/>
            <p:cNvSpPr/>
            <p:nvPr/>
          </p:nvSpPr>
          <p:spPr>
            <a:xfrm>
              <a:off x="4839925" y="2277975"/>
              <a:ext cx="12075" cy="7150"/>
            </a:xfrm>
            <a:custGeom>
              <a:avLst/>
              <a:gdLst/>
              <a:ahLst/>
              <a:cxnLst/>
              <a:rect l="l" t="t" r="r" b="b"/>
              <a:pathLst>
                <a:path w="483" h="286" extrusionOk="0">
                  <a:moveTo>
                    <a:pt x="316" y="1"/>
                  </a:moveTo>
                  <a:cubicBezTo>
                    <a:pt x="282" y="1"/>
                    <a:pt x="243" y="7"/>
                    <a:pt x="204" y="19"/>
                  </a:cubicBezTo>
                  <a:cubicBezTo>
                    <a:pt x="83" y="64"/>
                    <a:pt x="1" y="147"/>
                    <a:pt x="23" y="215"/>
                  </a:cubicBezTo>
                  <a:cubicBezTo>
                    <a:pt x="38" y="261"/>
                    <a:pt x="98" y="286"/>
                    <a:pt x="172" y="286"/>
                  </a:cubicBezTo>
                  <a:cubicBezTo>
                    <a:pt x="208" y="286"/>
                    <a:pt x="247" y="280"/>
                    <a:pt x="287" y="268"/>
                  </a:cubicBezTo>
                  <a:cubicBezTo>
                    <a:pt x="407" y="222"/>
                    <a:pt x="483" y="140"/>
                    <a:pt x="460" y="72"/>
                  </a:cubicBezTo>
                  <a:cubicBezTo>
                    <a:pt x="445" y="26"/>
                    <a:pt x="388" y="1"/>
                    <a:pt x="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31"/>
            <p:cNvSpPr/>
            <p:nvPr/>
          </p:nvSpPr>
          <p:spPr>
            <a:xfrm>
              <a:off x="4733725" y="2302850"/>
              <a:ext cx="42400" cy="24875"/>
            </a:xfrm>
            <a:custGeom>
              <a:avLst/>
              <a:gdLst/>
              <a:ahLst/>
              <a:cxnLst/>
              <a:rect l="l" t="t" r="r" b="b"/>
              <a:pathLst>
                <a:path w="1696" h="995" extrusionOk="0">
                  <a:moveTo>
                    <a:pt x="1116" y="0"/>
                  </a:moveTo>
                  <a:cubicBezTo>
                    <a:pt x="990" y="0"/>
                    <a:pt x="850" y="23"/>
                    <a:pt x="708" y="71"/>
                  </a:cubicBezTo>
                  <a:cubicBezTo>
                    <a:pt x="287" y="214"/>
                    <a:pt x="0" y="515"/>
                    <a:pt x="83" y="756"/>
                  </a:cubicBezTo>
                  <a:cubicBezTo>
                    <a:pt x="133" y="910"/>
                    <a:pt x="325" y="995"/>
                    <a:pt x="570" y="995"/>
                  </a:cubicBezTo>
                  <a:cubicBezTo>
                    <a:pt x="699" y="995"/>
                    <a:pt x="842" y="971"/>
                    <a:pt x="987" y="922"/>
                  </a:cubicBezTo>
                  <a:cubicBezTo>
                    <a:pt x="1416" y="787"/>
                    <a:pt x="1695" y="478"/>
                    <a:pt x="1612" y="244"/>
                  </a:cubicBezTo>
                  <a:cubicBezTo>
                    <a:pt x="1562" y="89"/>
                    <a:pt x="1366" y="0"/>
                    <a:pt x="1116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31"/>
            <p:cNvSpPr/>
            <p:nvPr/>
          </p:nvSpPr>
          <p:spPr>
            <a:xfrm>
              <a:off x="4731450" y="2299700"/>
              <a:ext cx="46925" cy="31100"/>
            </a:xfrm>
            <a:custGeom>
              <a:avLst/>
              <a:gdLst/>
              <a:ahLst/>
              <a:cxnLst/>
              <a:rect l="l" t="t" r="r" b="b"/>
              <a:pathLst>
                <a:path w="1877" h="1244" extrusionOk="0">
                  <a:moveTo>
                    <a:pt x="1206" y="250"/>
                  </a:moveTo>
                  <a:cubicBezTo>
                    <a:pt x="1409" y="250"/>
                    <a:pt x="1553" y="318"/>
                    <a:pt x="1583" y="408"/>
                  </a:cubicBezTo>
                  <a:cubicBezTo>
                    <a:pt x="1605" y="476"/>
                    <a:pt x="1575" y="566"/>
                    <a:pt x="1485" y="664"/>
                  </a:cubicBezTo>
                  <a:cubicBezTo>
                    <a:pt x="1387" y="769"/>
                    <a:pt x="1221" y="867"/>
                    <a:pt x="1040" y="935"/>
                  </a:cubicBezTo>
                  <a:cubicBezTo>
                    <a:pt x="920" y="975"/>
                    <a:pt x="796" y="995"/>
                    <a:pt x="682" y="995"/>
                  </a:cubicBezTo>
                  <a:cubicBezTo>
                    <a:pt x="625" y="995"/>
                    <a:pt x="571" y="990"/>
                    <a:pt x="521" y="980"/>
                  </a:cubicBezTo>
                  <a:cubicBezTo>
                    <a:pt x="400" y="958"/>
                    <a:pt x="317" y="905"/>
                    <a:pt x="295" y="837"/>
                  </a:cubicBezTo>
                  <a:cubicBezTo>
                    <a:pt x="272" y="769"/>
                    <a:pt x="302" y="679"/>
                    <a:pt x="393" y="589"/>
                  </a:cubicBezTo>
                  <a:cubicBezTo>
                    <a:pt x="491" y="476"/>
                    <a:pt x="656" y="378"/>
                    <a:pt x="837" y="318"/>
                  </a:cubicBezTo>
                  <a:cubicBezTo>
                    <a:pt x="973" y="272"/>
                    <a:pt x="1093" y="250"/>
                    <a:pt x="1206" y="250"/>
                  </a:cubicBezTo>
                  <a:close/>
                  <a:moveTo>
                    <a:pt x="1200" y="0"/>
                  </a:moveTo>
                  <a:cubicBezTo>
                    <a:pt x="1061" y="0"/>
                    <a:pt x="909" y="25"/>
                    <a:pt x="754" y="76"/>
                  </a:cubicBezTo>
                  <a:cubicBezTo>
                    <a:pt x="536" y="152"/>
                    <a:pt x="340" y="272"/>
                    <a:pt x="204" y="415"/>
                  </a:cubicBezTo>
                  <a:cubicBezTo>
                    <a:pt x="54" y="581"/>
                    <a:pt x="1" y="762"/>
                    <a:pt x="54" y="920"/>
                  </a:cubicBezTo>
                  <a:cubicBezTo>
                    <a:pt x="106" y="1078"/>
                    <a:pt x="257" y="1191"/>
                    <a:pt x="475" y="1229"/>
                  </a:cubicBezTo>
                  <a:cubicBezTo>
                    <a:pt x="536" y="1244"/>
                    <a:pt x="604" y="1244"/>
                    <a:pt x="671" y="1244"/>
                  </a:cubicBezTo>
                  <a:cubicBezTo>
                    <a:pt x="814" y="1244"/>
                    <a:pt x="965" y="1221"/>
                    <a:pt x="1123" y="1169"/>
                  </a:cubicBezTo>
                  <a:cubicBezTo>
                    <a:pt x="1342" y="1093"/>
                    <a:pt x="1545" y="973"/>
                    <a:pt x="1673" y="830"/>
                  </a:cubicBezTo>
                  <a:cubicBezTo>
                    <a:pt x="1824" y="664"/>
                    <a:pt x="1876" y="491"/>
                    <a:pt x="1824" y="333"/>
                  </a:cubicBezTo>
                  <a:cubicBezTo>
                    <a:pt x="1751" y="120"/>
                    <a:pt x="1507" y="0"/>
                    <a:pt x="120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31"/>
            <p:cNvSpPr/>
            <p:nvPr/>
          </p:nvSpPr>
          <p:spPr>
            <a:xfrm>
              <a:off x="4740125" y="2311700"/>
              <a:ext cx="12075" cy="7125"/>
            </a:xfrm>
            <a:custGeom>
              <a:avLst/>
              <a:gdLst/>
              <a:ahLst/>
              <a:cxnLst/>
              <a:rect l="l" t="t" r="r" b="b"/>
              <a:pathLst>
                <a:path w="483" h="285" extrusionOk="0">
                  <a:moveTo>
                    <a:pt x="316" y="0"/>
                  </a:moveTo>
                  <a:cubicBezTo>
                    <a:pt x="282" y="0"/>
                    <a:pt x="243" y="6"/>
                    <a:pt x="204" y="18"/>
                  </a:cubicBezTo>
                  <a:cubicBezTo>
                    <a:pt x="83" y="63"/>
                    <a:pt x="0" y="146"/>
                    <a:pt x="23" y="214"/>
                  </a:cubicBezTo>
                  <a:cubicBezTo>
                    <a:pt x="38" y="260"/>
                    <a:pt x="98" y="285"/>
                    <a:pt x="172" y="285"/>
                  </a:cubicBezTo>
                  <a:cubicBezTo>
                    <a:pt x="208" y="285"/>
                    <a:pt x="247" y="279"/>
                    <a:pt x="287" y="267"/>
                  </a:cubicBezTo>
                  <a:cubicBezTo>
                    <a:pt x="407" y="222"/>
                    <a:pt x="482" y="139"/>
                    <a:pt x="460" y="71"/>
                  </a:cubicBezTo>
                  <a:cubicBezTo>
                    <a:pt x="445" y="25"/>
                    <a:pt x="388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31"/>
            <p:cNvSpPr/>
            <p:nvPr/>
          </p:nvSpPr>
          <p:spPr>
            <a:xfrm>
              <a:off x="4789650" y="2292000"/>
              <a:ext cx="29575" cy="17025"/>
            </a:xfrm>
            <a:custGeom>
              <a:avLst/>
              <a:gdLst/>
              <a:ahLst/>
              <a:cxnLst/>
              <a:rect l="l" t="t" r="r" b="b"/>
              <a:pathLst>
                <a:path w="1183" h="681" extrusionOk="0">
                  <a:moveTo>
                    <a:pt x="1153" y="0"/>
                  </a:moveTo>
                  <a:lnTo>
                    <a:pt x="0" y="392"/>
                  </a:lnTo>
                  <a:cubicBezTo>
                    <a:pt x="111" y="565"/>
                    <a:pt x="311" y="681"/>
                    <a:pt x="530" y="681"/>
                  </a:cubicBezTo>
                  <a:cubicBezTo>
                    <a:pt x="549" y="681"/>
                    <a:pt x="568" y="680"/>
                    <a:pt x="588" y="678"/>
                  </a:cubicBezTo>
                  <a:cubicBezTo>
                    <a:pt x="927" y="648"/>
                    <a:pt x="1183" y="347"/>
                    <a:pt x="1153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31"/>
            <p:cNvSpPr/>
            <p:nvPr/>
          </p:nvSpPr>
          <p:spPr>
            <a:xfrm>
              <a:off x="4786075" y="2288975"/>
              <a:ext cx="36350" cy="23200"/>
            </a:xfrm>
            <a:custGeom>
              <a:avLst/>
              <a:gdLst/>
              <a:ahLst/>
              <a:cxnLst/>
              <a:rect l="l" t="t" r="r" b="b"/>
              <a:pathLst>
                <a:path w="1454" h="928" extrusionOk="0">
                  <a:moveTo>
                    <a:pt x="1294" y="0"/>
                  </a:moveTo>
                  <a:cubicBezTo>
                    <a:pt x="1289" y="0"/>
                    <a:pt x="1285" y="0"/>
                    <a:pt x="1281" y="1"/>
                  </a:cubicBezTo>
                  <a:cubicBezTo>
                    <a:pt x="1213" y="8"/>
                    <a:pt x="1160" y="69"/>
                    <a:pt x="1168" y="136"/>
                  </a:cubicBezTo>
                  <a:cubicBezTo>
                    <a:pt x="1190" y="408"/>
                    <a:pt x="995" y="649"/>
                    <a:pt x="716" y="679"/>
                  </a:cubicBezTo>
                  <a:cubicBezTo>
                    <a:pt x="702" y="680"/>
                    <a:pt x="689" y="680"/>
                    <a:pt x="675" y="680"/>
                  </a:cubicBezTo>
                  <a:cubicBezTo>
                    <a:pt x="503" y="680"/>
                    <a:pt x="347" y="592"/>
                    <a:pt x="249" y="445"/>
                  </a:cubicBezTo>
                  <a:cubicBezTo>
                    <a:pt x="225" y="407"/>
                    <a:pt x="186" y="387"/>
                    <a:pt x="145" y="387"/>
                  </a:cubicBezTo>
                  <a:cubicBezTo>
                    <a:pt x="122" y="387"/>
                    <a:pt x="98" y="394"/>
                    <a:pt x="76" y="408"/>
                  </a:cubicBezTo>
                  <a:cubicBezTo>
                    <a:pt x="15" y="445"/>
                    <a:pt x="0" y="521"/>
                    <a:pt x="38" y="581"/>
                  </a:cubicBezTo>
                  <a:cubicBezTo>
                    <a:pt x="174" y="799"/>
                    <a:pt x="415" y="927"/>
                    <a:pt x="671" y="927"/>
                  </a:cubicBezTo>
                  <a:lnTo>
                    <a:pt x="738" y="927"/>
                  </a:lnTo>
                  <a:cubicBezTo>
                    <a:pt x="1153" y="890"/>
                    <a:pt x="1454" y="528"/>
                    <a:pt x="1416" y="114"/>
                  </a:cubicBezTo>
                  <a:cubicBezTo>
                    <a:pt x="1409" y="50"/>
                    <a:pt x="1356" y="0"/>
                    <a:pt x="12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31"/>
            <p:cNvSpPr/>
            <p:nvPr/>
          </p:nvSpPr>
          <p:spPr>
            <a:xfrm>
              <a:off x="4812050" y="2281200"/>
              <a:ext cx="19625" cy="14775"/>
            </a:xfrm>
            <a:custGeom>
              <a:avLst/>
              <a:gdLst/>
              <a:ahLst/>
              <a:cxnLst/>
              <a:rect l="l" t="t" r="r" b="b"/>
              <a:pathLst>
                <a:path w="785" h="591" extrusionOk="0">
                  <a:moveTo>
                    <a:pt x="163" y="0"/>
                  </a:moveTo>
                  <a:cubicBezTo>
                    <a:pt x="104" y="0"/>
                    <a:pt x="52" y="42"/>
                    <a:pt x="38" y="101"/>
                  </a:cubicBezTo>
                  <a:cubicBezTo>
                    <a:pt x="1" y="244"/>
                    <a:pt x="53" y="402"/>
                    <a:pt x="166" y="500"/>
                  </a:cubicBezTo>
                  <a:cubicBezTo>
                    <a:pt x="242" y="560"/>
                    <a:pt x="332" y="591"/>
                    <a:pt x="430" y="591"/>
                  </a:cubicBezTo>
                  <a:lnTo>
                    <a:pt x="460" y="591"/>
                  </a:lnTo>
                  <a:cubicBezTo>
                    <a:pt x="573" y="583"/>
                    <a:pt x="671" y="530"/>
                    <a:pt x="739" y="447"/>
                  </a:cubicBezTo>
                  <a:cubicBezTo>
                    <a:pt x="784" y="395"/>
                    <a:pt x="777" y="312"/>
                    <a:pt x="724" y="274"/>
                  </a:cubicBezTo>
                  <a:cubicBezTo>
                    <a:pt x="700" y="254"/>
                    <a:pt x="671" y="244"/>
                    <a:pt x="642" y="244"/>
                  </a:cubicBezTo>
                  <a:cubicBezTo>
                    <a:pt x="605" y="244"/>
                    <a:pt x="568" y="260"/>
                    <a:pt x="543" y="289"/>
                  </a:cubicBezTo>
                  <a:cubicBezTo>
                    <a:pt x="520" y="319"/>
                    <a:pt x="483" y="334"/>
                    <a:pt x="445" y="342"/>
                  </a:cubicBezTo>
                  <a:cubicBezTo>
                    <a:pt x="400" y="342"/>
                    <a:pt x="362" y="334"/>
                    <a:pt x="332" y="304"/>
                  </a:cubicBezTo>
                  <a:cubicBezTo>
                    <a:pt x="287" y="267"/>
                    <a:pt x="264" y="214"/>
                    <a:pt x="279" y="154"/>
                  </a:cubicBezTo>
                  <a:cubicBezTo>
                    <a:pt x="294" y="86"/>
                    <a:pt x="257" y="18"/>
                    <a:pt x="189" y="3"/>
                  </a:cubicBezTo>
                  <a:cubicBezTo>
                    <a:pt x="180" y="1"/>
                    <a:pt x="171" y="0"/>
                    <a:pt x="16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31"/>
            <p:cNvSpPr/>
            <p:nvPr/>
          </p:nvSpPr>
          <p:spPr>
            <a:xfrm>
              <a:off x="4777225" y="2290875"/>
              <a:ext cx="15650" cy="18475"/>
            </a:xfrm>
            <a:custGeom>
              <a:avLst/>
              <a:gdLst/>
              <a:ahLst/>
              <a:cxnLst/>
              <a:rect l="l" t="t" r="r" b="b"/>
              <a:pathLst>
                <a:path w="626" h="739" extrusionOk="0">
                  <a:moveTo>
                    <a:pt x="381" y="1"/>
                  </a:moveTo>
                  <a:cubicBezTo>
                    <a:pt x="346" y="1"/>
                    <a:pt x="312" y="16"/>
                    <a:pt x="287" y="45"/>
                  </a:cubicBezTo>
                  <a:cubicBezTo>
                    <a:pt x="241" y="98"/>
                    <a:pt x="249" y="181"/>
                    <a:pt x="302" y="226"/>
                  </a:cubicBezTo>
                  <a:cubicBezTo>
                    <a:pt x="339" y="264"/>
                    <a:pt x="362" y="317"/>
                    <a:pt x="347" y="377"/>
                  </a:cubicBezTo>
                  <a:cubicBezTo>
                    <a:pt x="333" y="443"/>
                    <a:pt x="267" y="492"/>
                    <a:pt x="195" y="492"/>
                  </a:cubicBezTo>
                  <a:cubicBezTo>
                    <a:pt x="185" y="492"/>
                    <a:pt x="176" y="491"/>
                    <a:pt x="166" y="490"/>
                  </a:cubicBezTo>
                  <a:cubicBezTo>
                    <a:pt x="154" y="486"/>
                    <a:pt x="142" y="484"/>
                    <a:pt x="130" y="484"/>
                  </a:cubicBezTo>
                  <a:cubicBezTo>
                    <a:pt x="76" y="484"/>
                    <a:pt x="28" y="524"/>
                    <a:pt x="15" y="580"/>
                  </a:cubicBezTo>
                  <a:cubicBezTo>
                    <a:pt x="0" y="648"/>
                    <a:pt x="38" y="716"/>
                    <a:pt x="106" y="731"/>
                  </a:cubicBezTo>
                  <a:cubicBezTo>
                    <a:pt x="136" y="738"/>
                    <a:pt x="174" y="738"/>
                    <a:pt x="204" y="738"/>
                  </a:cubicBezTo>
                  <a:cubicBezTo>
                    <a:pt x="279" y="738"/>
                    <a:pt x="347" y="723"/>
                    <a:pt x="415" y="678"/>
                  </a:cubicBezTo>
                  <a:cubicBezTo>
                    <a:pt x="505" y="625"/>
                    <a:pt x="565" y="535"/>
                    <a:pt x="595" y="429"/>
                  </a:cubicBezTo>
                  <a:cubicBezTo>
                    <a:pt x="625" y="286"/>
                    <a:pt x="580" y="128"/>
                    <a:pt x="460" y="30"/>
                  </a:cubicBezTo>
                  <a:cubicBezTo>
                    <a:pt x="436" y="10"/>
                    <a:pt x="409" y="1"/>
                    <a:pt x="38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31"/>
            <p:cNvSpPr/>
            <p:nvPr/>
          </p:nvSpPr>
          <p:spPr>
            <a:xfrm>
              <a:off x="4785700" y="2195175"/>
              <a:ext cx="25050" cy="16825"/>
            </a:xfrm>
            <a:custGeom>
              <a:avLst/>
              <a:gdLst/>
              <a:ahLst/>
              <a:cxnLst/>
              <a:rect l="l" t="t" r="r" b="b"/>
              <a:pathLst>
                <a:path w="1002" h="673" extrusionOk="0">
                  <a:moveTo>
                    <a:pt x="531" y="0"/>
                  </a:moveTo>
                  <a:cubicBezTo>
                    <a:pt x="517" y="0"/>
                    <a:pt x="503" y="1"/>
                    <a:pt x="490" y="2"/>
                  </a:cubicBezTo>
                  <a:cubicBezTo>
                    <a:pt x="211" y="24"/>
                    <a:pt x="0" y="273"/>
                    <a:pt x="23" y="559"/>
                  </a:cubicBezTo>
                  <a:cubicBezTo>
                    <a:pt x="30" y="619"/>
                    <a:pt x="83" y="672"/>
                    <a:pt x="151" y="672"/>
                  </a:cubicBezTo>
                  <a:lnTo>
                    <a:pt x="158" y="672"/>
                  </a:lnTo>
                  <a:cubicBezTo>
                    <a:pt x="234" y="665"/>
                    <a:pt x="279" y="604"/>
                    <a:pt x="279" y="537"/>
                  </a:cubicBezTo>
                  <a:cubicBezTo>
                    <a:pt x="271" y="461"/>
                    <a:pt x="294" y="401"/>
                    <a:pt x="332" y="341"/>
                  </a:cubicBezTo>
                  <a:cubicBezTo>
                    <a:pt x="377" y="288"/>
                    <a:pt x="445" y="258"/>
                    <a:pt x="512" y="250"/>
                  </a:cubicBezTo>
                  <a:cubicBezTo>
                    <a:pt x="519" y="250"/>
                    <a:pt x="527" y="250"/>
                    <a:pt x="533" y="250"/>
                  </a:cubicBezTo>
                  <a:cubicBezTo>
                    <a:pt x="623" y="250"/>
                    <a:pt x="705" y="294"/>
                    <a:pt x="753" y="371"/>
                  </a:cubicBezTo>
                  <a:cubicBezTo>
                    <a:pt x="779" y="411"/>
                    <a:pt x="820" y="431"/>
                    <a:pt x="863" y="431"/>
                  </a:cubicBezTo>
                  <a:cubicBezTo>
                    <a:pt x="885" y="431"/>
                    <a:pt x="907" y="426"/>
                    <a:pt x="927" y="416"/>
                  </a:cubicBezTo>
                  <a:cubicBezTo>
                    <a:pt x="987" y="378"/>
                    <a:pt x="1002" y="296"/>
                    <a:pt x="964" y="243"/>
                  </a:cubicBezTo>
                  <a:cubicBezTo>
                    <a:pt x="874" y="89"/>
                    <a:pt x="705" y="0"/>
                    <a:pt x="53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31"/>
            <p:cNvSpPr/>
            <p:nvPr/>
          </p:nvSpPr>
          <p:spPr>
            <a:xfrm>
              <a:off x="4741825" y="2209850"/>
              <a:ext cx="25050" cy="16650"/>
            </a:xfrm>
            <a:custGeom>
              <a:avLst/>
              <a:gdLst/>
              <a:ahLst/>
              <a:cxnLst/>
              <a:rect l="l" t="t" r="r" b="b"/>
              <a:pathLst>
                <a:path w="1002" h="666" extrusionOk="0">
                  <a:moveTo>
                    <a:pt x="533" y="1"/>
                  </a:moveTo>
                  <a:cubicBezTo>
                    <a:pt x="519" y="1"/>
                    <a:pt x="504" y="1"/>
                    <a:pt x="490" y="2"/>
                  </a:cubicBezTo>
                  <a:cubicBezTo>
                    <a:pt x="211" y="25"/>
                    <a:pt x="0" y="273"/>
                    <a:pt x="23" y="552"/>
                  </a:cubicBezTo>
                  <a:cubicBezTo>
                    <a:pt x="30" y="620"/>
                    <a:pt x="83" y="665"/>
                    <a:pt x="151" y="665"/>
                  </a:cubicBezTo>
                  <a:lnTo>
                    <a:pt x="166" y="665"/>
                  </a:lnTo>
                  <a:cubicBezTo>
                    <a:pt x="234" y="658"/>
                    <a:pt x="279" y="597"/>
                    <a:pt x="279" y="530"/>
                  </a:cubicBezTo>
                  <a:cubicBezTo>
                    <a:pt x="271" y="462"/>
                    <a:pt x="294" y="394"/>
                    <a:pt x="332" y="341"/>
                  </a:cubicBezTo>
                  <a:cubicBezTo>
                    <a:pt x="377" y="289"/>
                    <a:pt x="445" y="258"/>
                    <a:pt x="512" y="251"/>
                  </a:cubicBezTo>
                  <a:cubicBezTo>
                    <a:pt x="519" y="250"/>
                    <a:pt x="527" y="250"/>
                    <a:pt x="533" y="250"/>
                  </a:cubicBezTo>
                  <a:cubicBezTo>
                    <a:pt x="623" y="250"/>
                    <a:pt x="705" y="295"/>
                    <a:pt x="753" y="371"/>
                  </a:cubicBezTo>
                  <a:cubicBezTo>
                    <a:pt x="777" y="410"/>
                    <a:pt x="816" y="430"/>
                    <a:pt x="857" y="430"/>
                  </a:cubicBezTo>
                  <a:cubicBezTo>
                    <a:pt x="880" y="430"/>
                    <a:pt x="905" y="423"/>
                    <a:pt x="927" y="409"/>
                  </a:cubicBezTo>
                  <a:cubicBezTo>
                    <a:pt x="987" y="371"/>
                    <a:pt x="1002" y="296"/>
                    <a:pt x="964" y="236"/>
                  </a:cubicBezTo>
                  <a:cubicBezTo>
                    <a:pt x="874" y="83"/>
                    <a:pt x="707" y="1"/>
                    <a:pt x="53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7" name="Google Shape;13187;p31"/>
          <p:cNvGrpSpPr/>
          <p:nvPr/>
        </p:nvGrpSpPr>
        <p:grpSpPr>
          <a:xfrm rot="-915886">
            <a:off x="7050120" y="601807"/>
            <a:ext cx="839489" cy="821336"/>
            <a:chOff x="5123525" y="2120950"/>
            <a:chExt cx="240475" cy="235275"/>
          </a:xfrm>
        </p:grpSpPr>
        <p:sp>
          <p:nvSpPr>
            <p:cNvPr id="13188" name="Google Shape;13188;p31"/>
            <p:cNvSpPr/>
            <p:nvPr/>
          </p:nvSpPr>
          <p:spPr>
            <a:xfrm>
              <a:off x="5130675" y="22479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31"/>
            <p:cNvSpPr/>
            <p:nvPr/>
          </p:nvSpPr>
          <p:spPr>
            <a:xfrm>
              <a:off x="5123525" y="2236075"/>
              <a:ext cx="1525" cy="2650"/>
            </a:xfrm>
            <a:custGeom>
              <a:avLst/>
              <a:gdLst/>
              <a:ahLst/>
              <a:cxnLst/>
              <a:rect l="l" t="t" r="r" b="b"/>
              <a:pathLst>
                <a:path w="61" h="106" extrusionOk="0">
                  <a:moveTo>
                    <a:pt x="15" y="0"/>
                  </a:moveTo>
                  <a:cubicBezTo>
                    <a:pt x="8" y="38"/>
                    <a:pt x="8" y="68"/>
                    <a:pt x="0" y="106"/>
                  </a:cubicBezTo>
                  <a:lnTo>
                    <a:pt x="60" y="3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31"/>
            <p:cNvSpPr/>
            <p:nvPr/>
          </p:nvSpPr>
          <p:spPr>
            <a:xfrm>
              <a:off x="5126900" y="2218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31"/>
            <p:cNvSpPr/>
            <p:nvPr/>
          </p:nvSpPr>
          <p:spPr>
            <a:xfrm>
              <a:off x="5131225" y="223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31"/>
            <p:cNvSpPr/>
            <p:nvPr/>
          </p:nvSpPr>
          <p:spPr>
            <a:xfrm>
              <a:off x="5132175" y="2206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31"/>
            <p:cNvSpPr/>
            <p:nvPr/>
          </p:nvSpPr>
          <p:spPr>
            <a:xfrm>
              <a:off x="5138400" y="2303850"/>
              <a:ext cx="4525" cy="4925"/>
            </a:xfrm>
            <a:custGeom>
              <a:avLst/>
              <a:gdLst/>
              <a:ahLst/>
              <a:cxnLst/>
              <a:rect l="l" t="t" r="r" b="b"/>
              <a:pathLst>
                <a:path w="181" h="197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9"/>
                    <a:pt x="83" y="129"/>
                    <a:pt x="128" y="197"/>
                  </a:cubicBezTo>
                  <a:lnTo>
                    <a:pt x="181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31"/>
            <p:cNvSpPr/>
            <p:nvPr/>
          </p:nvSpPr>
          <p:spPr>
            <a:xfrm>
              <a:off x="5130850" y="22731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9" y="0"/>
                  </a:moveTo>
                  <a:lnTo>
                    <a:pt x="1" y="234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31"/>
            <p:cNvSpPr/>
            <p:nvPr/>
          </p:nvSpPr>
          <p:spPr>
            <a:xfrm>
              <a:off x="5135375" y="22899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31"/>
            <p:cNvSpPr/>
            <p:nvPr/>
          </p:nvSpPr>
          <p:spPr>
            <a:xfrm>
              <a:off x="5123525" y="2256400"/>
              <a:ext cx="7350" cy="7175"/>
            </a:xfrm>
            <a:custGeom>
              <a:avLst/>
              <a:gdLst/>
              <a:ahLst/>
              <a:cxnLst/>
              <a:rect l="l" t="t" r="r" b="b"/>
              <a:pathLst>
                <a:path w="294" h="287" extrusionOk="0">
                  <a:moveTo>
                    <a:pt x="45" y="1"/>
                  </a:moveTo>
                  <a:lnTo>
                    <a:pt x="0" y="53"/>
                  </a:lnTo>
                  <a:cubicBezTo>
                    <a:pt x="0" y="76"/>
                    <a:pt x="0" y="91"/>
                    <a:pt x="8" y="114"/>
                  </a:cubicBezTo>
                  <a:lnTo>
                    <a:pt x="226" y="287"/>
                  </a:lnTo>
                  <a:lnTo>
                    <a:pt x="294" y="212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31"/>
            <p:cNvSpPr/>
            <p:nvPr/>
          </p:nvSpPr>
          <p:spPr>
            <a:xfrm>
              <a:off x="5141400" y="21905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31"/>
            <p:cNvSpPr/>
            <p:nvPr/>
          </p:nvSpPr>
          <p:spPr>
            <a:xfrm>
              <a:off x="5159850" y="2191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31"/>
            <p:cNvSpPr/>
            <p:nvPr/>
          </p:nvSpPr>
          <p:spPr>
            <a:xfrm>
              <a:off x="5151950" y="21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31"/>
            <p:cNvSpPr/>
            <p:nvPr/>
          </p:nvSpPr>
          <p:spPr>
            <a:xfrm>
              <a:off x="5146675" y="21786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34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31"/>
            <p:cNvSpPr/>
            <p:nvPr/>
          </p:nvSpPr>
          <p:spPr>
            <a:xfrm>
              <a:off x="5157600" y="2165825"/>
              <a:ext cx="4175" cy="3975"/>
            </a:xfrm>
            <a:custGeom>
              <a:avLst/>
              <a:gdLst/>
              <a:ahLst/>
              <a:cxnLst/>
              <a:rect l="l" t="t" r="r" b="b"/>
              <a:pathLst>
                <a:path w="167" h="159" extrusionOk="0">
                  <a:moveTo>
                    <a:pt x="166" y="1"/>
                  </a:moveTo>
                  <a:cubicBezTo>
                    <a:pt x="113" y="46"/>
                    <a:pt x="53" y="91"/>
                    <a:pt x="0" y="144"/>
                  </a:cubicBezTo>
                  <a:lnTo>
                    <a:pt x="23" y="159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31"/>
            <p:cNvSpPr/>
            <p:nvPr/>
          </p:nvSpPr>
          <p:spPr>
            <a:xfrm>
              <a:off x="5160425" y="2179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31"/>
            <p:cNvSpPr/>
            <p:nvPr/>
          </p:nvSpPr>
          <p:spPr>
            <a:xfrm>
              <a:off x="5145550" y="22447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31"/>
            <p:cNvSpPr/>
            <p:nvPr/>
          </p:nvSpPr>
          <p:spPr>
            <a:xfrm>
              <a:off x="5163800" y="22454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31"/>
            <p:cNvSpPr/>
            <p:nvPr/>
          </p:nvSpPr>
          <p:spPr>
            <a:xfrm>
              <a:off x="5156100" y="225395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31"/>
            <p:cNvSpPr/>
            <p:nvPr/>
          </p:nvSpPr>
          <p:spPr>
            <a:xfrm>
              <a:off x="5150825" y="22328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31"/>
            <p:cNvSpPr/>
            <p:nvPr/>
          </p:nvSpPr>
          <p:spPr>
            <a:xfrm>
              <a:off x="5160050" y="22163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31"/>
            <p:cNvSpPr/>
            <p:nvPr/>
          </p:nvSpPr>
          <p:spPr>
            <a:xfrm>
              <a:off x="5145175" y="221950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31"/>
            <p:cNvSpPr/>
            <p:nvPr/>
          </p:nvSpPr>
          <p:spPr>
            <a:xfrm>
              <a:off x="5137450" y="22281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31"/>
            <p:cNvSpPr/>
            <p:nvPr/>
          </p:nvSpPr>
          <p:spPr>
            <a:xfrm>
              <a:off x="5164575" y="22332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31"/>
            <p:cNvSpPr/>
            <p:nvPr/>
          </p:nvSpPr>
          <p:spPr>
            <a:xfrm>
              <a:off x="5145925" y="22072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31"/>
            <p:cNvSpPr/>
            <p:nvPr/>
          </p:nvSpPr>
          <p:spPr>
            <a:xfrm>
              <a:off x="5165325" y="2204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1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31"/>
            <p:cNvSpPr/>
            <p:nvPr/>
          </p:nvSpPr>
          <p:spPr>
            <a:xfrm>
              <a:off x="5149500" y="22989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31"/>
            <p:cNvSpPr/>
            <p:nvPr/>
          </p:nvSpPr>
          <p:spPr>
            <a:xfrm>
              <a:off x="5167950" y="229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31"/>
            <p:cNvSpPr/>
            <p:nvPr/>
          </p:nvSpPr>
          <p:spPr>
            <a:xfrm>
              <a:off x="5160050" y="2308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31"/>
            <p:cNvSpPr/>
            <p:nvPr/>
          </p:nvSpPr>
          <p:spPr>
            <a:xfrm>
              <a:off x="5154775" y="2287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31"/>
            <p:cNvSpPr/>
            <p:nvPr/>
          </p:nvSpPr>
          <p:spPr>
            <a:xfrm>
              <a:off x="5164200" y="227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76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31"/>
            <p:cNvSpPr/>
            <p:nvPr/>
          </p:nvSpPr>
          <p:spPr>
            <a:xfrm>
              <a:off x="5149300" y="22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50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31"/>
            <p:cNvSpPr/>
            <p:nvPr/>
          </p:nvSpPr>
          <p:spPr>
            <a:xfrm>
              <a:off x="5141400" y="2282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31"/>
            <p:cNvSpPr/>
            <p:nvPr/>
          </p:nvSpPr>
          <p:spPr>
            <a:xfrm>
              <a:off x="5168525" y="228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31"/>
            <p:cNvSpPr/>
            <p:nvPr/>
          </p:nvSpPr>
          <p:spPr>
            <a:xfrm>
              <a:off x="5136125" y="2261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31"/>
            <p:cNvSpPr/>
            <p:nvPr/>
          </p:nvSpPr>
          <p:spPr>
            <a:xfrm>
              <a:off x="5149875" y="22616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31"/>
            <p:cNvSpPr/>
            <p:nvPr/>
          </p:nvSpPr>
          <p:spPr>
            <a:xfrm>
              <a:off x="5169450" y="2258675"/>
              <a:ext cx="7575" cy="7725"/>
            </a:xfrm>
            <a:custGeom>
              <a:avLst/>
              <a:gdLst/>
              <a:ahLst/>
              <a:cxnLst/>
              <a:rect l="l" t="t" r="r" b="b"/>
              <a:pathLst>
                <a:path w="303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31"/>
            <p:cNvSpPr/>
            <p:nvPr/>
          </p:nvSpPr>
          <p:spPr>
            <a:xfrm>
              <a:off x="5168150" y="2324750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31"/>
            <p:cNvSpPr/>
            <p:nvPr/>
          </p:nvSpPr>
          <p:spPr>
            <a:xfrm>
              <a:off x="5154025" y="23159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31"/>
            <p:cNvSpPr/>
            <p:nvPr/>
          </p:nvSpPr>
          <p:spPr>
            <a:xfrm>
              <a:off x="5174725" y="21878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2" y="0"/>
                  </a:moveTo>
                  <a:lnTo>
                    <a:pt x="1" y="241"/>
                  </a:lnTo>
                  <a:lnTo>
                    <a:pt x="84" y="316"/>
                  </a:lnTo>
                  <a:lnTo>
                    <a:pt x="302" y="75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31"/>
            <p:cNvSpPr/>
            <p:nvPr/>
          </p:nvSpPr>
          <p:spPr>
            <a:xfrm>
              <a:off x="5193000" y="2188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31"/>
            <p:cNvSpPr/>
            <p:nvPr/>
          </p:nvSpPr>
          <p:spPr>
            <a:xfrm>
              <a:off x="5185275" y="21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31"/>
            <p:cNvSpPr/>
            <p:nvPr/>
          </p:nvSpPr>
          <p:spPr>
            <a:xfrm>
              <a:off x="5179825" y="21760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09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31"/>
            <p:cNvSpPr/>
            <p:nvPr/>
          </p:nvSpPr>
          <p:spPr>
            <a:xfrm>
              <a:off x="5189225" y="2159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31"/>
            <p:cNvSpPr/>
            <p:nvPr/>
          </p:nvSpPr>
          <p:spPr>
            <a:xfrm>
              <a:off x="5174350" y="2162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31"/>
            <p:cNvSpPr/>
            <p:nvPr/>
          </p:nvSpPr>
          <p:spPr>
            <a:xfrm>
              <a:off x="5166625" y="2171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31"/>
            <p:cNvSpPr/>
            <p:nvPr/>
          </p:nvSpPr>
          <p:spPr>
            <a:xfrm>
              <a:off x="5193575" y="2176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31"/>
            <p:cNvSpPr/>
            <p:nvPr/>
          </p:nvSpPr>
          <p:spPr>
            <a:xfrm>
              <a:off x="5177550" y="2153400"/>
              <a:ext cx="5500" cy="4350"/>
            </a:xfrm>
            <a:custGeom>
              <a:avLst/>
              <a:gdLst/>
              <a:ahLst/>
              <a:cxnLst/>
              <a:rect l="l" t="t" r="r" b="b"/>
              <a:pathLst>
                <a:path w="220" h="174" extrusionOk="0">
                  <a:moveTo>
                    <a:pt x="106" y="1"/>
                  </a:moveTo>
                  <a:cubicBezTo>
                    <a:pt x="69" y="16"/>
                    <a:pt x="38" y="38"/>
                    <a:pt x="1" y="53"/>
                  </a:cubicBezTo>
                  <a:lnTo>
                    <a:pt x="151" y="174"/>
                  </a:lnTo>
                  <a:lnTo>
                    <a:pt x="219" y="9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31"/>
            <p:cNvSpPr/>
            <p:nvPr/>
          </p:nvSpPr>
          <p:spPr>
            <a:xfrm>
              <a:off x="5187150" y="2149650"/>
              <a:ext cx="800" cy="575"/>
            </a:xfrm>
            <a:custGeom>
              <a:avLst/>
              <a:gdLst/>
              <a:ahLst/>
              <a:cxnLst/>
              <a:rect l="l" t="t" r="r" b="b"/>
              <a:pathLst>
                <a:path w="32" h="23" extrusionOk="0">
                  <a:moveTo>
                    <a:pt x="31" y="0"/>
                  </a:moveTo>
                  <a:cubicBezTo>
                    <a:pt x="16" y="0"/>
                    <a:pt x="8" y="8"/>
                    <a:pt x="1" y="15"/>
                  </a:cubicBezTo>
                  <a:lnTo>
                    <a:pt x="8" y="2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31"/>
            <p:cNvSpPr/>
            <p:nvPr/>
          </p:nvSpPr>
          <p:spPr>
            <a:xfrm>
              <a:off x="5178675" y="22422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31"/>
            <p:cNvSpPr/>
            <p:nvPr/>
          </p:nvSpPr>
          <p:spPr>
            <a:xfrm>
              <a:off x="5197150" y="22430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31"/>
            <p:cNvSpPr/>
            <p:nvPr/>
          </p:nvSpPr>
          <p:spPr>
            <a:xfrm>
              <a:off x="5189225" y="22515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31"/>
            <p:cNvSpPr/>
            <p:nvPr/>
          </p:nvSpPr>
          <p:spPr>
            <a:xfrm>
              <a:off x="5183950" y="2230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34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31"/>
            <p:cNvSpPr/>
            <p:nvPr/>
          </p:nvSpPr>
          <p:spPr>
            <a:xfrm>
              <a:off x="5193375" y="22138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31"/>
            <p:cNvSpPr/>
            <p:nvPr/>
          </p:nvSpPr>
          <p:spPr>
            <a:xfrm>
              <a:off x="5178500" y="2217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31"/>
            <p:cNvSpPr/>
            <p:nvPr/>
          </p:nvSpPr>
          <p:spPr>
            <a:xfrm>
              <a:off x="5170600" y="22255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31"/>
            <p:cNvSpPr/>
            <p:nvPr/>
          </p:nvSpPr>
          <p:spPr>
            <a:xfrm>
              <a:off x="5197700" y="22308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31"/>
            <p:cNvSpPr/>
            <p:nvPr/>
          </p:nvSpPr>
          <p:spPr>
            <a:xfrm>
              <a:off x="5179075" y="22048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31"/>
            <p:cNvSpPr/>
            <p:nvPr/>
          </p:nvSpPr>
          <p:spPr>
            <a:xfrm>
              <a:off x="5198450" y="2201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31"/>
            <p:cNvSpPr/>
            <p:nvPr/>
          </p:nvSpPr>
          <p:spPr>
            <a:xfrm>
              <a:off x="5182825" y="22965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31"/>
            <p:cNvSpPr/>
            <p:nvPr/>
          </p:nvSpPr>
          <p:spPr>
            <a:xfrm>
              <a:off x="5201100" y="2297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31"/>
            <p:cNvSpPr/>
            <p:nvPr/>
          </p:nvSpPr>
          <p:spPr>
            <a:xfrm>
              <a:off x="5193375" y="2305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31"/>
            <p:cNvSpPr/>
            <p:nvPr/>
          </p:nvSpPr>
          <p:spPr>
            <a:xfrm>
              <a:off x="5188100" y="2284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31"/>
            <p:cNvSpPr/>
            <p:nvPr/>
          </p:nvSpPr>
          <p:spPr>
            <a:xfrm>
              <a:off x="5197325" y="2268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31"/>
            <p:cNvSpPr/>
            <p:nvPr/>
          </p:nvSpPr>
          <p:spPr>
            <a:xfrm>
              <a:off x="5182450" y="227127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1" y="84"/>
                  </a:lnTo>
                  <a:lnTo>
                    <a:pt x="257" y="295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31"/>
            <p:cNvSpPr/>
            <p:nvPr/>
          </p:nvSpPr>
          <p:spPr>
            <a:xfrm>
              <a:off x="5174725" y="2279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31"/>
            <p:cNvSpPr/>
            <p:nvPr/>
          </p:nvSpPr>
          <p:spPr>
            <a:xfrm>
              <a:off x="5201850" y="22850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31"/>
            <p:cNvSpPr/>
            <p:nvPr/>
          </p:nvSpPr>
          <p:spPr>
            <a:xfrm>
              <a:off x="5183200" y="22590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31"/>
            <p:cNvSpPr/>
            <p:nvPr/>
          </p:nvSpPr>
          <p:spPr>
            <a:xfrm>
              <a:off x="5202600" y="22562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31"/>
            <p:cNvSpPr/>
            <p:nvPr/>
          </p:nvSpPr>
          <p:spPr>
            <a:xfrm>
              <a:off x="5205625" y="2351500"/>
              <a:ext cx="4525" cy="2650"/>
            </a:xfrm>
            <a:custGeom>
              <a:avLst/>
              <a:gdLst/>
              <a:ahLst/>
              <a:cxnLst/>
              <a:rect l="l" t="t" r="r" b="b"/>
              <a:pathLst>
                <a:path w="181" h="106" extrusionOk="0">
                  <a:moveTo>
                    <a:pt x="60" y="1"/>
                  </a:moveTo>
                  <a:lnTo>
                    <a:pt x="0" y="68"/>
                  </a:lnTo>
                  <a:cubicBezTo>
                    <a:pt x="60" y="76"/>
                    <a:pt x="121" y="91"/>
                    <a:pt x="181" y="106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31"/>
            <p:cNvSpPr/>
            <p:nvPr/>
          </p:nvSpPr>
          <p:spPr>
            <a:xfrm>
              <a:off x="5192050" y="23388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31"/>
            <p:cNvSpPr/>
            <p:nvPr/>
          </p:nvSpPr>
          <p:spPr>
            <a:xfrm>
              <a:off x="5201475" y="23223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31"/>
            <p:cNvSpPr/>
            <p:nvPr/>
          </p:nvSpPr>
          <p:spPr>
            <a:xfrm>
              <a:off x="5186600" y="2325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31"/>
            <p:cNvSpPr/>
            <p:nvPr/>
          </p:nvSpPr>
          <p:spPr>
            <a:xfrm>
              <a:off x="5178675" y="2334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31"/>
            <p:cNvSpPr/>
            <p:nvPr/>
          </p:nvSpPr>
          <p:spPr>
            <a:xfrm>
              <a:off x="5205800" y="23392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31"/>
            <p:cNvSpPr/>
            <p:nvPr/>
          </p:nvSpPr>
          <p:spPr>
            <a:xfrm>
              <a:off x="5173425" y="23129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31"/>
            <p:cNvSpPr/>
            <p:nvPr/>
          </p:nvSpPr>
          <p:spPr>
            <a:xfrm>
              <a:off x="5187150" y="2313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31"/>
            <p:cNvSpPr/>
            <p:nvPr/>
          </p:nvSpPr>
          <p:spPr>
            <a:xfrm>
              <a:off x="5206750" y="23104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31"/>
            <p:cNvSpPr/>
            <p:nvPr/>
          </p:nvSpPr>
          <p:spPr>
            <a:xfrm>
              <a:off x="5214275" y="2141550"/>
              <a:ext cx="8125" cy="6050"/>
            </a:xfrm>
            <a:custGeom>
              <a:avLst/>
              <a:gdLst/>
              <a:ahLst/>
              <a:cxnLst/>
              <a:rect l="l" t="t" r="r" b="b"/>
              <a:pathLst>
                <a:path w="325" h="242" extrusionOk="0">
                  <a:moveTo>
                    <a:pt x="129" y="0"/>
                  </a:moveTo>
                  <a:cubicBezTo>
                    <a:pt x="91" y="0"/>
                    <a:pt x="61" y="8"/>
                    <a:pt x="23" y="15"/>
                  </a:cubicBezTo>
                  <a:lnTo>
                    <a:pt x="1" y="38"/>
                  </a:lnTo>
                  <a:lnTo>
                    <a:pt x="257" y="241"/>
                  </a:lnTo>
                  <a:lnTo>
                    <a:pt x="324" y="166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31"/>
            <p:cNvSpPr/>
            <p:nvPr/>
          </p:nvSpPr>
          <p:spPr>
            <a:xfrm>
              <a:off x="5207875" y="218542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31"/>
            <p:cNvSpPr/>
            <p:nvPr/>
          </p:nvSpPr>
          <p:spPr>
            <a:xfrm>
              <a:off x="5226325" y="2186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31"/>
            <p:cNvSpPr/>
            <p:nvPr/>
          </p:nvSpPr>
          <p:spPr>
            <a:xfrm>
              <a:off x="5218425" y="2194650"/>
              <a:ext cx="8125" cy="7350"/>
            </a:xfrm>
            <a:custGeom>
              <a:avLst/>
              <a:gdLst/>
              <a:ahLst/>
              <a:cxnLst/>
              <a:rect l="l" t="t" r="r" b="b"/>
              <a:pathLst>
                <a:path w="325" h="294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31"/>
            <p:cNvSpPr/>
            <p:nvPr/>
          </p:nvSpPr>
          <p:spPr>
            <a:xfrm>
              <a:off x="5213150" y="2173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31"/>
            <p:cNvSpPr/>
            <p:nvPr/>
          </p:nvSpPr>
          <p:spPr>
            <a:xfrm>
              <a:off x="5222375" y="21569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31"/>
            <p:cNvSpPr/>
            <p:nvPr/>
          </p:nvSpPr>
          <p:spPr>
            <a:xfrm>
              <a:off x="5207675" y="2160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31"/>
            <p:cNvSpPr/>
            <p:nvPr/>
          </p:nvSpPr>
          <p:spPr>
            <a:xfrm>
              <a:off x="5199775" y="2168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31"/>
            <p:cNvSpPr/>
            <p:nvPr/>
          </p:nvSpPr>
          <p:spPr>
            <a:xfrm>
              <a:off x="5226900" y="2173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31"/>
            <p:cNvSpPr/>
            <p:nvPr/>
          </p:nvSpPr>
          <p:spPr>
            <a:xfrm>
              <a:off x="5194500" y="2147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31"/>
            <p:cNvSpPr/>
            <p:nvPr/>
          </p:nvSpPr>
          <p:spPr>
            <a:xfrm>
              <a:off x="5208250" y="21481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31"/>
            <p:cNvSpPr/>
            <p:nvPr/>
          </p:nvSpPr>
          <p:spPr>
            <a:xfrm>
              <a:off x="5227650" y="2145125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31"/>
            <p:cNvSpPr/>
            <p:nvPr/>
          </p:nvSpPr>
          <p:spPr>
            <a:xfrm>
              <a:off x="5212025" y="22396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17"/>
                  </a:lnTo>
                  <a:lnTo>
                    <a:pt x="301" y="7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31"/>
            <p:cNvSpPr/>
            <p:nvPr/>
          </p:nvSpPr>
          <p:spPr>
            <a:xfrm>
              <a:off x="5230275" y="2240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5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31"/>
            <p:cNvSpPr/>
            <p:nvPr/>
          </p:nvSpPr>
          <p:spPr>
            <a:xfrm>
              <a:off x="5222550" y="2249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75"/>
                  </a:lnTo>
                  <a:lnTo>
                    <a:pt x="250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31"/>
            <p:cNvSpPr/>
            <p:nvPr/>
          </p:nvSpPr>
          <p:spPr>
            <a:xfrm>
              <a:off x="5217100" y="2227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31"/>
            <p:cNvSpPr/>
            <p:nvPr/>
          </p:nvSpPr>
          <p:spPr>
            <a:xfrm>
              <a:off x="5226525" y="22114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31"/>
            <p:cNvSpPr/>
            <p:nvPr/>
          </p:nvSpPr>
          <p:spPr>
            <a:xfrm>
              <a:off x="5211650" y="22146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31"/>
            <p:cNvSpPr/>
            <p:nvPr/>
          </p:nvSpPr>
          <p:spPr>
            <a:xfrm>
              <a:off x="5203925" y="2223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31"/>
            <p:cNvSpPr/>
            <p:nvPr/>
          </p:nvSpPr>
          <p:spPr>
            <a:xfrm>
              <a:off x="5230850" y="22283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31"/>
            <p:cNvSpPr/>
            <p:nvPr/>
          </p:nvSpPr>
          <p:spPr>
            <a:xfrm>
              <a:off x="5212200" y="220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31"/>
            <p:cNvSpPr/>
            <p:nvPr/>
          </p:nvSpPr>
          <p:spPr>
            <a:xfrm>
              <a:off x="5231800" y="21995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31"/>
            <p:cNvSpPr/>
            <p:nvPr/>
          </p:nvSpPr>
          <p:spPr>
            <a:xfrm>
              <a:off x="5215975" y="22940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31"/>
            <p:cNvSpPr/>
            <p:nvPr/>
          </p:nvSpPr>
          <p:spPr>
            <a:xfrm>
              <a:off x="5234425" y="22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31"/>
            <p:cNvSpPr/>
            <p:nvPr/>
          </p:nvSpPr>
          <p:spPr>
            <a:xfrm>
              <a:off x="5226525" y="23033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31"/>
            <p:cNvSpPr/>
            <p:nvPr/>
          </p:nvSpPr>
          <p:spPr>
            <a:xfrm>
              <a:off x="5221250" y="22822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34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31"/>
            <p:cNvSpPr/>
            <p:nvPr/>
          </p:nvSpPr>
          <p:spPr>
            <a:xfrm>
              <a:off x="5230650" y="22656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31"/>
            <p:cNvSpPr/>
            <p:nvPr/>
          </p:nvSpPr>
          <p:spPr>
            <a:xfrm>
              <a:off x="5215775" y="22688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31"/>
            <p:cNvSpPr/>
            <p:nvPr/>
          </p:nvSpPr>
          <p:spPr>
            <a:xfrm>
              <a:off x="5207875" y="22773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31"/>
            <p:cNvSpPr/>
            <p:nvPr/>
          </p:nvSpPr>
          <p:spPr>
            <a:xfrm>
              <a:off x="5235000" y="22825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31"/>
            <p:cNvSpPr/>
            <p:nvPr/>
          </p:nvSpPr>
          <p:spPr>
            <a:xfrm>
              <a:off x="5216350" y="22566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31"/>
            <p:cNvSpPr/>
            <p:nvPr/>
          </p:nvSpPr>
          <p:spPr>
            <a:xfrm>
              <a:off x="5235750" y="22537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31"/>
            <p:cNvSpPr/>
            <p:nvPr/>
          </p:nvSpPr>
          <p:spPr>
            <a:xfrm>
              <a:off x="5220125" y="2348300"/>
              <a:ext cx="7550" cy="7375"/>
            </a:xfrm>
            <a:custGeom>
              <a:avLst/>
              <a:gdLst/>
              <a:ahLst/>
              <a:cxnLst/>
              <a:rect l="l" t="t" r="r" b="b"/>
              <a:pathLst>
                <a:path w="302" h="295" extrusionOk="0">
                  <a:moveTo>
                    <a:pt x="219" y="0"/>
                  </a:moveTo>
                  <a:lnTo>
                    <a:pt x="0" y="241"/>
                  </a:lnTo>
                  <a:lnTo>
                    <a:pt x="68" y="294"/>
                  </a:lnTo>
                  <a:lnTo>
                    <a:pt x="90" y="294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31"/>
            <p:cNvSpPr/>
            <p:nvPr/>
          </p:nvSpPr>
          <p:spPr>
            <a:xfrm>
              <a:off x="5238375" y="2349050"/>
              <a:ext cx="8125" cy="6250"/>
            </a:xfrm>
            <a:custGeom>
              <a:avLst/>
              <a:gdLst/>
              <a:ahLst/>
              <a:cxnLst/>
              <a:rect l="l" t="t" r="r" b="b"/>
              <a:pathLst>
                <a:path w="325" h="250" extrusionOk="0">
                  <a:moveTo>
                    <a:pt x="76" y="1"/>
                  </a:moveTo>
                  <a:lnTo>
                    <a:pt x="1" y="83"/>
                  </a:lnTo>
                  <a:lnTo>
                    <a:pt x="212" y="249"/>
                  </a:lnTo>
                  <a:cubicBezTo>
                    <a:pt x="242" y="249"/>
                    <a:pt x="272" y="242"/>
                    <a:pt x="294" y="242"/>
                  </a:cubicBez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31"/>
            <p:cNvSpPr/>
            <p:nvPr/>
          </p:nvSpPr>
          <p:spPr>
            <a:xfrm>
              <a:off x="5225375" y="23364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31"/>
            <p:cNvSpPr/>
            <p:nvPr/>
          </p:nvSpPr>
          <p:spPr>
            <a:xfrm>
              <a:off x="5234625" y="2319875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31"/>
            <p:cNvSpPr/>
            <p:nvPr/>
          </p:nvSpPr>
          <p:spPr>
            <a:xfrm>
              <a:off x="5219750" y="2323075"/>
              <a:ext cx="8100" cy="7350"/>
            </a:xfrm>
            <a:custGeom>
              <a:avLst/>
              <a:gdLst/>
              <a:ahLst/>
              <a:cxnLst/>
              <a:rect l="l" t="t" r="r" b="b"/>
              <a:pathLst>
                <a:path w="324" h="294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94"/>
                  </a:lnTo>
                  <a:lnTo>
                    <a:pt x="324" y="2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31"/>
            <p:cNvSpPr/>
            <p:nvPr/>
          </p:nvSpPr>
          <p:spPr>
            <a:xfrm>
              <a:off x="5212025" y="2331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31"/>
            <p:cNvSpPr/>
            <p:nvPr/>
          </p:nvSpPr>
          <p:spPr>
            <a:xfrm>
              <a:off x="5239125" y="2336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31"/>
            <p:cNvSpPr/>
            <p:nvPr/>
          </p:nvSpPr>
          <p:spPr>
            <a:xfrm>
              <a:off x="5220500" y="2310825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94"/>
                  </a:lnTo>
                  <a:lnTo>
                    <a:pt x="324" y="21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31"/>
            <p:cNvSpPr/>
            <p:nvPr/>
          </p:nvSpPr>
          <p:spPr>
            <a:xfrm>
              <a:off x="5239875" y="23080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31"/>
            <p:cNvSpPr/>
            <p:nvPr/>
          </p:nvSpPr>
          <p:spPr>
            <a:xfrm>
              <a:off x="5241025" y="2182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31"/>
            <p:cNvSpPr/>
            <p:nvPr/>
          </p:nvSpPr>
          <p:spPr>
            <a:xfrm>
              <a:off x="5259475" y="2183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31"/>
            <p:cNvSpPr/>
            <p:nvPr/>
          </p:nvSpPr>
          <p:spPr>
            <a:xfrm>
              <a:off x="5246300" y="2171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31"/>
            <p:cNvSpPr/>
            <p:nvPr/>
          </p:nvSpPr>
          <p:spPr>
            <a:xfrm>
              <a:off x="5255700" y="2154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31"/>
            <p:cNvSpPr/>
            <p:nvPr/>
          </p:nvSpPr>
          <p:spPr>
            <a:xfrm>
              <a:off x="5240825" y="2157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31"/>
            <p:cNvSpPr/>
            <p:nvPr/>
          </p:nvSpPr>
          <p:spPr>
            <a:xfrm>
              <a:off x="5232925" y="2166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31"/>
            <p:cNvSpPr/>
            <p:nvPr/>
          </p:nvSpPr>
          <p:spPr>
            <a:xfrm>
              <a:off x="5260025" y="2171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31"/>
            <p:cNvSpPr/>
            <p:nvPr/>
          </p:nvSpPr>
          <p:spPr>
            <a:xfrm>
              <a:off x="5241400" y="21456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31"/>
            <p:cNvSpPr/>
            <p:nvPr/>
          </p:nvSpPr>
          <p:spPr>
            <a:xfrm>
              <a:off x="5260975" y="2145875"/>
              <a:ext cx="5475" cy="4550"/>
            </a:xfrm>
            <a:custGeom>
              <a:avLst/>
              <a:gdLst/>
              <a:ahLst/>
              <a:cxnLst/>
              <a:rect l="l" t="t" r="r" b="b"/>
              <a:pathLst>
                <a:path w="219" h="182" extrusionOk="0">
                  <a:moveTo>
                    <a:pt x="98" y="0"/>
                  </a:moveTo>
                  <a:lnTo>
                    <a:pt x="1" y="113"/>
                  </a:lnTo>
                  <a:lnTo>
                    <a:pt x="83" y="181"/>
                  </a:lnTo>
                  <a:lnTo>
                    <a:pt x="219" y="38"/>
                  </a:lnTo>
                  <a:cubicBezTo>
                    <a:pt x="181" y="23"/>
                    <a:pt x="144" y="8"/>
                    <a:pt x="9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31"/>
            <p:cNvSpPr/>
            <p:nvPr/>
          </p:nvSpPr>
          <p:spPr>
            <a:xfrm>
              <a:off x="5250800" y="2142475"/>
              <a:ext cx="4550" cy="2675"/>
            </a:xfrm>
            <a:custGeom>
              <a:avLst/>
              <a:gdLst/>
              <a:ahLst/>
              <a:cxnLst/>
              <a:rect l="l" t="t" r="r" b="b"/>
              <a:pathLst>
                <a:path w="182" h="107" extrusionOk="0">
                  <a:moveTo>
                    <a:pt x="1" y="1"/>
                  </a:moveTo>
                  <a:lnTo>
                    <a:pt x="121" y="106"/>
                  </a:lnTo>
                  <a:lnTo>
                    <a:pt x="182" y="46"/>
                  </a:lnTo>
                  <a:cubicBezTo>
                    <a:pt x="121" y="31"/>
                    <a:pt x="61" y="16"/>
                    <a:pt x="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31"/>
            <p:cNvSpPr/>
            <p:nvPr/>
          </p:nvSpPr>
          <p:spPr>
            <a:xfrm>
              <a:off x="5245150" y="22372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31"/>
            <p:cNvSpPr/>
            <p:nvPr/>
          </p:nvSpPr>
          <p:spPr>
            <a:xfrm>
              <a:off x="5263625" y="22379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1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31"/>
            <p:cNvSpPr/>
            <p:nvPr/>
          </p:nvSpPr>
          <p:spPr>
            <a:xfrm>
              <a:off x="5255700" y="22464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31"/>
            <p:cNvSpPr/>
            <p:nvPr/>
          </p:nvSpPr>
          <p:spPr>
            <a:xfrm>
              <a:off x="5250425" y="22253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31"/>
            <p:cNvSpPr/>
            <p:nvPr/>
          </p:nvSpPr>
          <p:spPr>
            <a:xfrm>
              <a:off x="5259650" y="2208775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16"/>
                  </a:lnTo>
                  <a:lnTo>
                    <a:pt x="302" y="75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31"/>
            <p:cNvSpPr/>
            <p:nvPr/>
          </p:nvSpPr>
          <p:spPr>
            <a:xfrm>
              <a:off x="5244975" y="22121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31"/>
            <p:cNvSpPr/>
            <p:nvPr/>
          </p:nvSpPr>
          <p:spPr>
            <a:xfrm>
              <a:off x="5237050" y="22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31"/>
            <p:cNvSpPr/>
            <p:nvPr/>
          </p:nvSpPr>
          <p:spPr>
            <a:xfrm>
              <a:off x="5264175" y="2225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31"/>
            <p:cNvSpPr/>
            <p:nvPr/>
          </p:nvSpPr>
          <p:spPr>
            <a:xfrm>
              <a:off x="5245525" y="2199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31"/>
            <p:cNvSpPr/>
            <p:nvPr/>
          </p:nvSpPr>
          <p:spPr>
            <a:xfrm>
              <a:off x="5264925" y="2196900"/>
              <a:ext cx="7575" cy="7925"/>
            </a:xfrm>
            <a:custGeom>
              <a:avLst/>
              <a:gdLst/>
              <a:ahLst/>
              <a:cxnLst/>
              <a:rect l="l" t="t" r="r" b="b"/>
              <a:pathLst>
                <a:path w="303" h="317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31"/>
            <p:cNvSpPr/>
            <p:nvPr/>
          </p:nvSpPr>
          <p:spPr>
            <a:xfrm>
              <a:off x="5251550" y="21922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31"/>
            <p:cNvSpPr/>
            <p:nvPr/>
          </p:nvSpPr>
          <p:spPr>
            <a:xfrm>
              <a:off x="5249300" y="2291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31"/>
            <p:cNvSpPr/>
            <p:nvPr/>
          </p:nvSpPr>
          <p:spPr>
            <a:xfrm>
              <a:off x="5267575" y="2292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31"/>
            <p:cNvSpPr/>
            <p:nvPr/>
          </p:nvSpPr>
          <p:spPr>
            <a:xfrm>
              <a:off x="5259850" y="23008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0" y="76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31"/>
            <p:cNvSpPr/>
            <p:nvPr/>
          </p:nvSpPr>
          <p:spPr>
            <a:xfrm>
              <a:off x="5254375" y="22795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31"/>
            <p:cNvSpPr/>
            <p:nvPr/>
          </p:nvSpPr>
          <p:spPr>
            <a:xfrm>
              <a:off x="5263800" y="22631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31"/>
            <p:cNvSpPr/>
            <p:nvPr/>
          </p:nvSpPr>
          <p:spPr>
            <a:xfrm>
              <a:off x="5248925" y="22663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31"/>
            <p:cNvSpPr/>
            <p:nvPr/>
          </p:nvSpPr>
          <p:spPr>
            <a:xfrm>
              <a:off x="5241200" y="227485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31"/>
            <p:cNvSpPr/>
            <p:nvPr/>
          </p:nvSpPr>
          <p:spPr>
            <a:xfrm>
              <a:off x="5268125" y="22801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31"/>
            <p:cNvSpPr/>
            <p:nvPr/>
          </p:nvSpPr>
          <p:spPr>
            <a:xfrm>
              <a:off x="5249500" y="22541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31"/>
            <p:cNvSpPr/>
            <p:nvPr/>
          </p:nvSpPr>
          <p:spPr>
            <a:xfrm>
              <a:off x="5269075" y="2251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31"/>
            <p:cNvSpPr/>
            <p:nvPr/>
          </p:nvSpPr>
          <p:spPr>
            <a:xfrm>
              <a:off x="5253250" y="2345850"/>
              <a:ext cx="7575" cy="7375"/>
            </a:xfrm>
            <a:custGeom>
              <a:avLst/>
              <a:gdLst/>
              <a:ahLst/>
              <a:cxnLst/>
              <a:rect l="l" t="t" r="r" b="b"/>
              <a:pathLst>
                <a:path w="303" h="295" extrusionOk="0">
                  <a:moveTo>
                    <a:pt x="219" y="1"/>
                  </a:moveTo>
                  <a:lnTo>
                    <a:pt x="1" y="234"/>
                  </a:lnTo>
                  <a:lnTo>
                    <a:pt x="76" y="294"/>
                  </a:lnTo>
                  <a:lnTo>
                    <a:pt x="99" y="294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31"/>
            <p:cNvSpPr/>
            <p:nvPr/>
          </p:nvSpPr>
          <p:spPr>
            <a:xfrm>
              <a:off x="5272475" y="2346600"/>
              <a:ext cx="1525" cy="975"/>
            </a:xfrm>
            <a:custGeom>
              <a:avLst/>
              <a:gdLst/>
              <a:ahLst/>
              <a:cxnLst/>
              <a:rect l="l" t="t" r="r" b="b"/>
              <a:pathLst>
                <a:path w="61" h="39" extrusionOk="0">
                  <a:moveTo>
                    <a:pt x="45" y="1"/>
                  </a:moveTo>
                  <a:lnTo>
                    <a:pt x="0" y="38"/>
                  </a:lnTo>
                  <a:cubicBezTo>
                    <a:pt x="23" y="31"/>
                    <a:pt x="45" y="23"/>
                    <a:pt x="60" y="16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31"/>
            <p:cNvSpPr/>
            <p:nvPr/>
          </p:nvSpPr>
          <p:spPr>
            <a:xfrm>
              <a:off x="5258525" y="233380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1" y="242"/>
                  </a:lnTo>
                  <a:lnTo>
                    <a:pt x="83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31"/>
            <p:cNvSpPr/>
            <p:nvPr/>
          </p:nvSpPr>
          <p:spPr>
            <a:xfrm>
              <a:off x="5267950" y="23174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31"/>
            <p:cNvSpPr/>
            <p:nvPr/>
          </p:nvSpPr>
          <p:spPr>
            <a:xfrm>
              <a:off x="5253075" y="23206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31"/>
            <p:cNvSpPr/>
            <p:nvPr/>
          </p:nvSpPr>
          <p:spPr>
            <a:xfrm>
              <a:off x="5245150" y="23291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31"/>
            <p:cNvSpPr/>
            <p:nvPr/>
          </p:nvSpPr>
          <p:spPr>
            <a:xfrm>
              <a:off x="5272275" y="2334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31"/>
            <p:cNvSpPr/>
            <p:nvPr/>
          </p:nvSpPr>
          <p:spPr>
            <a:xfrm>
              <a:off x="5253625" y="23083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31"/>
            <p:cNvSpPr/>
            <p:nvPr/>
          </p:nvSpPr>
          <p:spPr>
            <a:xfrm>
              <a:off x="5273025" y="23055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31"/>
            <p:cNvSpPr/>
            <p:nvPr/>
          </p:nvSpPr>
          <p:spPr>
            <a:xfrm>
              <a:off x="5274350" y="21805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31"/>
            <p:cNvSpPr/>
            <p:nvPr/>
          </p:nvSpPr>
          <p:spPr>
            <a:xfrm>
              <a:off x="5292600" y="2181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31"/>
            <p:cNvSpPr/>
            <p:nvPr/>
          </p:nvSpPr>
          <p:spPr>
            <a:xfrm>
              <a:off x="5284900" y="21897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5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31"/>
            <p:cNvSpPr/>
            <p:nvPr/>
          </p:nvSpPr>
          <p:spPr>
            <a:xfrm>
              <a:off x="5279625" y="21686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1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31"/>
            <p:cNvSpPr/>
            <p:nvPr/>
          </p:nvSpPr>
          <p:spPr>
            <a:xfrm>
              <a:off x="5288850" y="2157925"/>
              <a:ext cx="2475" cy="1900"/>
            </a:xfrm>
            <a:custGeom>
              <a:avLst/>
              <a:gdLst/>
              <a:ahLst/>
              <a:cxnLst/>
              <a:rect l="l" t="t" r="r" b="b"/>
              <a:pathLst>
                <a:path w="99" h="76" extrusionOk="0">
                  <a:moveTo>
                    <a:pt x="8" y="0"/>
                  </a:moveTo>
                  <a:lnTo>
                    <a:pt x="0" y="8"/>
                  </a:lnTo>
                  <a:lnTo>
                    <a:pt x="83" y="76"/>
                  </a:lnTo>
                  <a:lnTo>
                    <a:pt x="98" y="61"/>
                  </a:lnTo>
                  <a:cubicBezTo>
                    <a:pt x="68" y="38"/>
                    <a:pt x="38" y="15"/>
                    <a:pt x="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31"/>
            <p:cNvSpPr/>
            <p:nvPr/>
          </p:nvSpPr>
          <p:spPr>
            <a:xfrm>
              <a:off x="5273975" y="215527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31"/>
            <p:cNvSpPr/>
            <p:nvPr/>
          </p:nvSpPr>
          <p:spPr>
            <a:xfrm>
              <a:off x="5266250" y="21637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95"/>
                  </a:lnTo>
                  <a:lnTo>
                    <a:pt x="324" y="212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31"/>
            <p:cNvSpPr/>
            <p:nvPr/>
          </p:nvSpPr>
          <p:spPr>
            <a:xfrm>
              <a:off x="5293375" y="2169025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31"/>
            <p:cNvSpPr/>
            <p:nvPr/>
          </p:nvSpPr>
          <p:spPr>
            <a:xfrm>
              <a:off x="5278300" y="223475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31"/>
            <p:cNvSpPr/>
            <p:nvPr/>
          </p:nvSpPr>
          <p:spPr>
            <a:xfrm>
              <a:off x="5296750" y="2235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31"/>
            <p:cNvSpPr/>
            <p:nvPr/>
          </p:nvSpPr>
          <p:spPr>
            <a:xfrm>
              <a:off x="5288850" y="22439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3"/>
                  </a:lnTo>
                  <a:lnTo>
                    <a:pt x="256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31"/>
            <p:cNvSpPr/>
            <p:nvPr/>
          </p:nvSpPr>
          <p:spPr>
            <a:xfrm>
              <a:off x="5283575" y="222290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31"/>
            <p:cNvSpPr/>
            <p:nvPr/>
          </p:nvSpPr>
          <p:spPr>
            <a:xfrm>
              <a:off x="5293000" y="22063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8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31"/>
            <p:cNvSpPr/>
            <p:nvPr/>
          </p:nvSpPr>
          <p:spPr>
            <a:xfrm>
              <a:off x="5278100" y="2209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0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31"/>
            <p:cNvSpPr/>
            <p:nvPr/>
          </p:nvSpPr>
          <p:spPr>
            <a:xfrm>
              <a:off x="5270200" y="22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31"/>
            <p:cNvSpPr/>
            <p:nvPr/>
          </p:nvSpPr>
          <p:spPr>
            <a:xfrm>
              <a:off x="5297325" y="2223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31"/>
            <p:cNvSpPr/>
            <p:nvPr/>
          </p:nvSpPr>
          <p:spPr>
            <a:xfrm>
              <a:off x="5278675" y="21974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76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31"/>
            <p:cNvSpPr/>
            <p:nvPr/>
          </p:nvSpPr>
          <p:spPr>
            <a:xfrm>
              <a:off x="5282450" y="228897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31"/>
            <p:cNvSpPr/>
            <p:nvPr/>
          </p:nvSpPr>
          <p:spPr>
            <a:xfrm>
              <a:off x="5300900" y="2289725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68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31"/>
            <p:cNvSpPr/>
            <p:nvPr/>
          </p:nvSpPr>
          <p:spPr>
            <a:xfrm>
              <a:off x="5293000" y="2298200"/>
              <a:ext cx="8100" cy="7200"/>
            </a:xfrm>
            <a:custGeom>
              <a:avLst/>
              <a:gdLst/>
              <a:ahLst/>
              <a:cxnLst/>
              <a:rect l="l" t="t" r="r" b="b"/>
              <a:pathLst>
                <a:path w="324" h="288" extrusionOk="0">
                  <a:moveTo>
                    <a:pt x="75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31"/>
            <p:cNvSpPr/>
            <p:nvPr/>
          </p:nvSpPr>
          <p:spPr>
            <a:xfrm>
              <a:off x="5287725" y="2277125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0"/>
                  </a:moveTo>
                  <a:lnTo>
                    <a:pt x="0" y="241"/>
                  </a:lnTo>
                  <a:lnTo>
                    <a:pt x="83" y="309"/>
                  </a:lnTo>
                  <a:lnTo>
                    <a:pt x="301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31"/>
            <p:cNvSpPr/>
            <p:nvPr/>
          </p:nvSpPr>
          <p:spPr>
            <a:xfrm>
              <a:off x="5296950" y="2260550"/>
              <a:ext cx="7550" cy="7925"/>
            </a:xfrm>
            <a:custGeom>
              <a:avLst/>
              <a:gdLst/>
              <a:ahLst/>
              <a:cxnLst/>
              <a:rect l="l" t="t" r="r" b="b"/>
              <a:pathLst>
                <a:path w="302" h="317" extrusionOk="0">
                  <a:moveTo>
                    <a:pt x="219" y="0"/>
                  </a:moveTo>
                  <a:lnTo>
                    <a:pt x="0" y="241"/>
                  </a:lnTo>
                  <a:lnTo>
                    <a:pt x="91" y="317"/>
                  </a:lnTo>
                  <a:lnTo>
                    <a:pt x="302" y="7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31"/>
            <p:cNvSpPr/>
            <p:nvPr/>
          </p:nvSpPr>
          <p:spPr>
            <a:xfrm>
              <a:off x="5282250" y="22639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8" y="0"/>
                  </a:moveTo>
                  <a:lnTo>
                    <a:pt x="1" y="83"/>
                  </a:lnTo>
                  <a:lnTo>
                    <a:pt x="249" y="286"/>
                  </a:lnTo>
                  <a:lnTo>
                    <a:pt x="325" y="20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31"/>
            <p:cNvSpPr/>
            <p:nvPr/>
          </p:nvSpPr>
          <p:spPr>
            <a:xfrm>
              <a:off x="5274350" y="2272400"/>
              <a:ext cx="8125" cy="7200"/>
            </a:xfrm>
            <a:custGeom>
              <a:avLst/>
              <a:gdLst/>
              <a:ahLst/>
              <a:cxnLst/>
              <a:rect l="l" t="t" r="r" b="b"/>
              <a:pathLst>
                <a:path w="325" h="288" extrusionOk="0">
                  <a:moveTo>
                    <a:pt x="76" y="1"/>
                  </a:moveTo>
                  <a:lnTo>
                    <a:pt x="0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31"/>
            <p:cNvSpPr/>
            <p:nvPr/>
          </p:nvSpPr>
          <p:spPr>
            <a:xfrm>
              <a:off x="5301450" y="2277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0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31"/>
            <p:cNvSpPr/>
            <p:nvPr/>
          </p:nvSpPr>
          <p:spPr>
            <a:xfrm>
              <a:off x="5282825" y="22517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83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31"/>
            <p:cNvSpPr/>
            <p:nvPr/>
          </p:nvSpPr>
          <p:spPr>
            <a:xfrm>
              <a:off x="5302225" y="2248675"/>
              <a:ext cx="7550" cy="7950"/>
            </a:xfrm>
            <a:custGeom>
              <a:avLst/>
              <a:gdLst/>
              <a:ahLst/>
              <a:cxnLst/>
              <a:rect l="l" t="t" r="r" b="b"/>
              <a:pathLst>
                <a:path w="302" h="318" extrusionOk="0">
                  <a:moveTo>
                    <a:pt x="219" y="1"/>
                  </a:moveTo>
                  <a:lnTo>
                    <a:pt x="0" y="242"/>
                  </a:lnTo>
                  <a:lnTo>
                    <a:pt x="91" y="317"/>
                  </a:lnTo>
                  <a:lnTo>
                    <a:pt x="301" y="76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31"/>
            <p:cNvSpPr/>
            <p:nvPr/>
          </p:nvSpPr>
          <p:spPr>
            <a:xfrm>
              <a:off x="5292600" y="23313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82" y="1"/>
                  </a:moveTo>
                  <a:lnTo>
                    <a:pt x="1" y="211"/>
                  </a:lnTo>
                  <a:cubicBezTo>
                    <a:pt x="76" y="151"/>
                    <a:pt x="152" y="98"/>
                    <a:pt x="227" y="38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31"/>
            <p:cNvSpPr/>
            <p:nvPr/>
          </p:nvSpPr>
          <p:spPr>
            <a:xfrm>
              <a:off x="5301075" y="23149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31"/>
            <p:cNvSpPr/>
            <p:nvPr/>
          </p:nvSpPr>
          <p:spPr>
            <a:xfrm>
              <a:off x="5286200" y="23181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87"/>
                  </a:lnTo>
                  <a:lnTo>
                    <a:pt x="325" y="20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31"/>
            <p:cNvSpPr/>
            <p:nvPr/>
          </p:nvSpPr>
          <p:spPr>
            <a:xfrm>
              <a:off x="5278500" y="23266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68" y="0"/>
                  </a:moveTo>
                  <a:lnTo>
                    <a:pt x="0" y="83"/>
                  </a:lnTo>
                  <a:lnTo>
                    <a:pt x="249" y="286"/>
                  </a:lnTo>
                  <a:lnTo>
                    <a:pt x="324" y="20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31"/>
            <p:cNvSpPr/>
            <p:nvPr/>
          </p:nvSpPr>
          <p:spPr>
            <a:xfrm>
              <a:off x="5286775" y="23059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7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31"/>
            <p:cNvSpPr/>
            <p:nvPr/>
          </p:nvSpPr>
          <p:spPr>
            <a:xfrm>
              <a:off x="5306350" y="23031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31"/>
            <p:cNvSpPr/>
            <p:nvPr/>
          </p:nvSpPr>
          <p:spPr>
            <a:xfrm>
              <a:off x="5307500" y="2178450"/>
              <a:ext cx="6800" cy="7375"/>
            </a:xfrm>
            <a:custGeom>
              <a:avLst/>
              <a:gdLst/>
              <a:ahLst/>
              <a:cxnLst/>
              <a:rect l="l" t="t" r="r" b="b"/>
              <a:pathLst>
                <a:path w="272" h="295" extrusionOk="0">
                  <a:moveTo>
                    <a:pt x="203" y="0"/>
                  </a:moveTo>
                  <a:lnTo>
                    <a:pt x="0" y="219"/>
                  </a:lnTo>
                  <a:lnTo>
                    <a:pt x="83" y="294"/>
                  </a:lnTo>
                  <a:lnTo>
                    <a:pt x="271" y="83"/>
                  </a:lnTo>
                  <a:cubicBezTo>
                    <a:pt x="249" y="53"/>
                    <a:pt x="226" y="23"/>
                    <a:pt x="20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31"/>
            <p:cNvSpPr/>
            <p:nvPr/>
          </p:nvSpPr>
          <p:spPr>
            <a:xfrm>
              <a:off x="5318025" y="2187675"/>
              <a:ext cx="5500" cy="6050"/>
            </a:xfrm>
            <a:custGeom>
              <a:avLst/>
              <a:gdLst/>
              <a:ahLst/>
              <a:cxnLst/>
              <a:rect l="l" t="t" r="r" b="b"/>
              <a:pathLst>
                <a:path w="220" h="242" extrusionOk="0">
                  <a:moveTo>
                    <a:pt x="61" y="1"/>
                  </a:moveTo>
                  <a:lnTo>
                    <a:pt x="1" y="68"/>
                  </a:lnTo>
                  <a:lnTo>
                    <a:pt x="219" y="242"/>
                  </a:lnTo>
                  <a:cubicBezTo>
                    <a:pt x="174" y="159"/>
                    <a:pt x="121" y="76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31"/>
            <p:cNvSpPr/>
            <p:nvPr/>
          </p:nvSpPr>
          <p:spPr>
            <a:xfrm>
              <a:off x="5311625" y="223230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31"/>
            <p:cNvSpPr/>
            <p:nvPr/>
          </p:nvSpPr>
          <p:spPr>
            <a:xfrm>
              <a:off x="5329900" y="22330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0" y="84"/>
                  </a:lnTo>
                  <a:lnTo>
                    <a:pt x="256" y="287"/>
                  </a:lnTo>
                  <a:lnTo>
                    <a:pt x="324" y="212"/>
                  </a:lnTo>
                  <a:cubicBezTo>
                    <a:pt x="324" y="204"/>
                    <a:pt x="324" y="204"/>
                    <a:pt x="324" y="204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31"/>
            <p:cNvSpPr/>
            <p:nvPr/>
          </p:nvSpPr>
          <p:spPr>
            <a:xfrm>
              <a:off x="5322175" y="22415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4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31"/>
            <p:cNvSpPr/>
            <p:nvPr/>
          </p:nvSpPr>
          <p:spPr>
            <a:xfrm>
              <a:off x="5316900" y="2220450"/>
              <a:ext cx="7550" cy="7725"/>
            </a:xfrm>
            <a:custGeom>
              <a:avLst/>
              <a:gdLst/>
              <a:ahLst/>
              <a:cxnLst/>
              <a:rect l="l" t="t" r="r" b="b"/>
              <a:pathLst>
                <a:path w="302" h="309" extrusionOk="0">
                  <a:moveTo>
                    <a:pt x="212" y="0"/>
                  </a:moveTo>
                  <a:lnTo>
                    <a:pt x="1" y="241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31"/>
            <p:cNvSpPr/>
            <p:nvPr/>
          </p:nvSpPr>
          <p:spPr>
            <a:xfrm>
              <a:off x="5326125" y="220595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44" y="0"/>
                  </a:moveTo>
                  <a:lnTo>
                    <a:pt x="1" y="158"/>
                  </a:lnTo>
                  <a:lnTo>
                    <a:pt x="84" y="226"/>
                  </a:lnTo>
                  <a:lnTo>
                    <a:pt x="189" y="113"/>
                  </a:lnTo>
                  <a:cubicBezTo>
                    <a:pt x="174" y="75"/>
                    <a:pt x="159" y="38"/>
                    <a:pt x="144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31"/>
            <p:cNvSpPr/>
            <p:nvPr/>
          </p:nvSpPr>
          <p:spPr>
            <a:xfrm>
              <a:off x="5311250" y="22070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1" y="83"/>
                  </a:lnTo>
                  <a:lnTo>
                    <a:pt x="257" y="287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31"/>
            <p:cNvSpPr/>
            <p:nvPr/>
          </p:nvSpPr>
          <p:spPr>
            <a:xfrm>
              <a:off x="5303525" y="2215550"/>
              <a:ext cx="8125" cy="7375"/>
            </a:xfrm>
            <a:custGeom>
              <a:avLst/>
              <a:gdLst/>
              <a:ahLst/>
              <a:cxnLst/>
              <a:rect l="l" t="t" r="r" b="b"/>
              <a:pathLst>
                <a:path w="325" h="295" extrusionOk="0">
                  <a:moveTo>
                    <a:pt x="76" y="0"/>
                  </a:moveTo>
                  <a:lnTo>
                    <a:pt x="1" y="83"/>
                  </a:lnTo>
                  <a:lnTo>
                    <a:pt x="249" y="294"/>
                  </a:lnTo>
                  <a:lnTo>
                    <a:pt x="325" y="2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31"/>
            <p:cNvSpPr/>
            <p:nvPr/>
          </p:nvSpPr>
          <p:spPr>
            <a:xfrm>
              <a:off x="5330650" y="2220825"/>
              <a:ext cx="5850" cy="6800"/>
            </a:xfrm>
            <a:custGeom>
              <a:avLst/>
              <a:gdLst/>
              <a:ahLst/>
              <a:cxnLst/>
              <a:rect l="l" t="t" r="r" b="b"/>
              <a:pathLst>
                <a:path w="234" h="272" extrusionOk="0">
                  <a:moveTo>
                    <a:pt x="68" y="0"/>
                  </a:moveTo>
                  <a:lnTo>
                    <a:pt x="0" y="83"/>
                  </a:lnTo>
                  <a:lnTo>
                    <a:pt x="234" y="271"/>
                  </a:lnTo>
                  <a:cubicBezTo>
                    <a:pt x="219" y="211"/>
                    <a:pt x="204" y="158"/>
                    <a:pt x="196" y="98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31"/>
            <p:cNvSpPr/>
            <p:nvPr/>
          </p:nvSpPr>
          <p:spPr>
            <a:xfrm>
              <a:off x="5298250" y="2194450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2" y="1"/>
                  </a:moveTo>
                  <a:lnTo>
                    <a:pt x="1" y="242"/>
                  </a:lnTo>
                  <a:lnTo>
                    <a:pt x="84" y="309"/>
                  </a:lnTo>
                  <a:lnTo>
                    <a:pt x="302" y="6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31"/>
            <p:cNvSpPr/>
            <p:nvPr/>
          </p:nvSpPr>
          <p:spPr>
            <a:xfrm>
              <a:off x="5312000" y="21948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69" y="1"/>
                  </a:moveTo>
                  <a:lnTo>
                    <a:pt x="1" y="84"/>
                  </a:lnTo>
                  <a:lnTo>
                    <a:pt x="249" y="287"/>
                  </a:lnTo>
                  <a:lnTo>
                    <a:pt x="325" y="21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31"/>
            <p:cNvSpPr/>
            <p:nvPr/>
          </p:nvSpPr>
          <p:spPr>
            <a:xfrm>
              <a:off x="5315575" y="228652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1"/>
                  </a:moveTo>
                  <a:lnTo>
                    <a:pt x="1" y="242"/>
                  </a:lnTo>
                  <a:lnTo>
                    <a:pt x="91" y="310"/>
                  </a:lnTo>
                  <a:lnTo>
                    <a:pt x="302" y="6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31"/>
            <p:cNvSpPr/>
            <p:nvPr/>
          </p:nvSpPr>
          <p:spPr>
            <a:xfrm>
              <a:off x="5320850" y="2274675"/>
              <a:ext cx="7575" cy="7750"/>
            </a:xfrm>
            <a:custGeom>
              <a:avLst/>
              <a:gdLst/>
              <a:ahLst/>
              <a:cxnLst/>
              <a:rect l="l" t="t" r="r" b="b"/>
              <a:pathLst>
                <a:path w="303" h="310" extrusionOk="0">
                  <a:moveTo>
                    <a:pt x="219" y="0"/>
                  </a:moveTo>
                  <a:lnTo>
                    <a:pt x="1" y="241"/>
                  </a:lnTo>
                  <a:lnTo>
                    <a:pt x="91" y="309"/>
                  </a:lnTo>
                  <a:lnTo>
                    <a:pt x="302" y="6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31"/>
            <p:cNvSpPr/>
            <p:nvPr/>
          </p:nvSpPr>
          <p:spPr>
            <a:xfrm>
              <a:off x="5330275" y="2258100"/>
              <a:ext cx="7550" cy="7750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219" y="1"/>
                  </a:moveTo>
                  <a:lnTo>
                    <a:pt x="0" y="242"/>
                  </a:lnTo>
                  <a:lnTo>
                    <a:pt x="83" y="309"/>
                  </a:lnTo>
                  <a:lnTo>
                    <a:pt x="302" y="68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31"/>
            <p:cNvSpPr/>
            <p:nvPr/>
          </p:nvSpPr>
          <p:spPr>
            <a:xfrm>
              <a:off x="5315400" y="22615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0"/>
                  </a:moveTo>
                  <a:lnTo>
                    <a:pt x="0" y="75"/>
                  </a:lnTo>
                  <a:lnTo>
                    <a:pt x="249" y="286"/>
                  </a:lnTo>
                  <a:lnTo>
                    <a:pt x="324" y="2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31"/>
            <p:cNvSpPr/>
            <p:nvPr/>
          </p:nvSpPr>
          <p:spPr>
            <a:xfrm>
              <a:off x="5307500" y="22699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75" y="0"/>
                  </a:moveTo>
                  <a:lnTo>
                    <a:pt x="0" y="75"/>
                  </a:lnTo>
                  <a:lnTo>
                    <a:pt x="256" y="286"/>
                  </a:lnTo>
                  <a:lnTo>
                    <a:pt x="324" y="2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31"/>
            <p:cNvSpPr/>
            <p:nvPr/>
          </p:nvSpPr>
          <p:spPr>
            <a:xfrm>
              <a:off x="5315950" y="224925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76" y="1"/>
                  </a:moveTo>
                  <a:lnTo>
                    <a:pt x="1" y="76"/>
                  </a:lnTo>
                  <a:lnTo>
                    <a:pt x="257" y="287"/>
                  </a:lnTo>
                  <a:lnTo>
                    <a:pt x="325" y="20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31"/>
            <p:cNvSpPr/>
            <p:nvPr/>
          </p:nvSpPr>
          <p:spPr>
            <a:xfrm>
              <a:off x="5335550" y="2249075"/>
              <a:ext cx="2850" cy="4900"/>
            </a:xfrm>
            <a:custGeom>
              <a:avLst/>
              <a:gdLst/>
              <a:ahLst/>
              <a:cxnLst/>
              <a:rect l="l" t="t" r="r" b="b"/>
              <a:pathLst>
                <a:path w="114" h="196" extrusionOk="0">
                  <a:moveTo>
                    <a:pt x="113" y="0"/>
                  </a:moveTo>
                  <a:lnTo>
                    <a:pt x="0" y="128"/>
                  </a:lnTo>
                  <a:lnTo>
                    <a:pt x="83" y="196"/>
                  </a:lnTo>
                  <a:lnTo>
                    <a:pt x="113" y="166"/>
                  </a:lnTo>
                  <a:cubicBezTo>
                    <a:pt x="113" y="113"/>
                    <a:pt x="113" y="53"/>
                    <a:pt x="11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31"/>
            <p:cNvSpPr/>
            <p:nvPr/>
          </p:nvSpPr>
          <p:spPr>
            <a:xfrm>
              <a:off x="5320100" y="2303475"/>
              <a:ext cx="2850" cy="3050"/>
            </a:xfrm>
            <a:custGeom>
              <a:avLst/>
              <a:gdLst/>
              <a:ahLst/>
              <a:cxnLst/>
              <a:rect l="l" t="t" r="r" b="b"/>
              <a:pathLst>
                <a:path w="114" h="122" extrusionOk="0">
                  <a:moveTo>
                    <a:pt x="76" y="1"/>
                  </a:moveTo>
                  <a:lnTo>
                    <a:pt x="1" y="84"/>
                  </a:lnTo>
                  <a:lnTo>
                    <a:pt x="53" y="121"/>
                  </a:lnTo>
                  <a:cubicBezTo>
                    <a:pt x="68" y="91"/>
                    <a:pt x="91" y="61"/>
                    <a:pt x="114" y="31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31"/>
            <p:cNvSpPr/>
            <p:nvPr/>
          </p:nvSpPr>
          <p:spPr>
            <a:xfrm>
              <a:off x="5326125" y="2297275"/>
              <a:ext cx="600" cy="775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23" y="0"/>
                  </a:moveTo>
                  <a:lnTo>
                    <a:pt x="1" y="23"/>
                  </a:lnTo>
                  <a:lnTo>
                    <a:pt x="8" y="30"/>
                  </a:lnTo>
                  <a:cubicBezTo>
                    <a:pt x="16" y="23"/>
                    <a:pt x="16" y="8"/>
                    <a:pt x="2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31"/>
            <p:cNvSpPr/>
            <p:nvPr/>
          </p:nvSpPr>
          <p:spPr>
            <a:xfrm>
              <a:off x="5136125" y="2137750"/>
              <a:ext cx="224500" cy="215300"/>
            </a:xfrm>
            <a:custGeom>
              <a:avLst/>
              <a:gdLst/>
              <a:ahLst/>
              <a:cxnLst/>
              <a:rect l="l" t="t" r="r" b="b"/>
              <a:pathLst>
                <a:path w="8980" h="8612" extrusionOk="0">
                  <a:moveTo>
                    <a:pt x="4479" y="1"/>
                  </a:moveTo>
                  <a:cubicBezTo>
                    <a:pt x="2265" y="1"/>
                    <a:pt x="389" y="1700"/>
                    <a:pt x="197" y="3941"/>
                  </a:cubicBezTo>
                  <a:cubicBezTo>
                    <a:pt x="1" y="6313"/>
                    <a:pt x="1756" y="8400"/>
                    <a:pt x="4128" y="8596"/>
                  </a:cubicBezTo>
                  <a:cubicBezTo>
                    <a:pt x="4253" y="8606"/>
                    <a:pt x="4377" y="8612"/>
                    <a:pt x="4500" y="8612"/>
                  </a:cubicBezTo>
                  <a:cubicBezTo>
                    <a:pt x="6708" y="8612"/>
                    <a:pt x="8591" y="6912"/>
                    <a:pt x="8783" y="4671"/>
                  </a:cubicBezTo>
                  <a:cubicBezTo>
                    <a:pt x="8979" y="2299"/>
                    <a:pt x="7224" y="212"/>
                    <a:pt x="4851" y="17"/>
                  </a:cubicBezTo>
                  <a:cubicBezTo>
                    <a:pt x="4726" y="6"/>
                    <a:pt x="4602" y="1"/>
                    <a:pt x="44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31"/>
            <p:cNvSpPr/>
            <p:nvPr/>
          </p:nvSpPr>
          <p:spPr>
            <a:xfrm>
              <a:off x="5135375" y="2134550"/>
              <a:ext cx="228625" cy="221675"/>
            </a:xfrm>
            <a:custGeom>
              <a:avLst/>
              <a:gdLst/>
              <a:ahLst/>
              <a:cxnLst/>
              <a:rect l="l" t="t" r="r" b="b"/>
              <a:pathLst>
                <a:path w="9145" h="8867" extrusionOk="0">
                  <a:moveTo>
                    <a:pt x="4520" y="250"/>
                  </a:moveTo>
                  <a:cubicBezTo>
                    <a:pt x="4633" y="250"/>
                    <a:pt x="4753" y="258"/>
                    <a:pt x="4874" y="265"/>
                  </a:cubicBezTo>
                  <a:cubicBezTo>
                    <a:pt x="7171" y="461"/>
                    <a:pt x="8881" y="2487"/>
                    <a:pt x="8685" y="4784"/>
                  </a:cubicBezTo>
                  <a:cubicBezTo>
                    <a:pt x="8595" y="5899"/>
                    <a:pt x="8068" y="6908"/>
                    <a:pt x="7216" y="7632"/>
                  </a:cubicBezTo>
                  <a:cubicBezTo>
                    <a:pt x="6454" y="8272"/>
                    <a:pt x="5504" y="8617"/>
                    <a:pt x="4513" y="8617"/>
                  </a:cubicBezTo>
                  <a:cubicBezTo>
                    <a:pt x="4398" y="8617"/>
                    <a:pt x="4282" y="8613"/>
                    <a:pt x="4166" y="8603"/>
                  </a:cubicBezTo>
                  <a:cubicBezTo>
                    <a:pt x="3051" y="8505"/>
                    <a:pt x="2042" y="7986"/>
                    <a:pt x="1326" y="7127"/>
                  </a:cubicBezTo>
                  <a:cubicBezTo>
                    <a:pt x="603" y="6276"/>
                    <a:pt x="257" y="5191"/>
                    <a:pt x="355" y="4084"/>
                  </a:cubicBezTo>
                  <a:cubicBezTo>
                    <a:pt x="535" y="1900"/>
                    <a:pt x="2366" y="250"/>
                    <a:pt x="4520" y="250"/>
                  </a:cubicBezTo>
                  <a:close/>
                  <a:moveTo>
                    <a:pt x="4522" y="1"/>
                  </a:moveTo>
                  <a:cubicBezTo>
                    <a:pt x="2240" y="1"/>
                    <a:pt x="299" y="1746"/>
                    <a:pt x="106" y="4061"/>
                  </a:cubicBezTo>
                  <a:cubicBezTo>
                    <a:pt x="1" y="5236"/>
                    <a:pt x="370" y="6389"/>
                    <a:pt x="1130" y="7293"/>
                  </a:cubicBezTo>
                  <a:cubicBezTo>
                    <a:pt x="1899" y="8196"/>
                    <a:pt x="2968" y="8754"/>
                    <a:pt x="4143" y="8852"/>
                  </a:cubicBezTo>
                  <a:cubicBezTo>
                    <a:pt x="4271" y="8859"/>
                    <a:pt x="4399" y="8867"/>
                    <a:pt x="4527" y="8867"/>
                  </a:cubicBezTo>
                  <a:cubicBezTo>
                    <a:pt x="5567" y="8867"/>
                    <a:pt x="6569" y="8505"/>
                    <a:pt x="7375" y="7820"/>
                  </a:cubicBezTo>
                  <a:cubicBezTo>
                    <a:pt x="8286" y="7059"/>
                    <a:pt x="8836" y="5990"/>
                    <a:pt x="8934" y="4807"/>
                  </a:cubicBezTo>
                  <a:cubicBezTo>
                    <a:pt x="9145" y="2374"/>
                    <a:pt x="7329" y="220"/>
                    <a:pt x="4897" y="16"/>
                  </a:cubicBezTo>
                  <a:cubicBezTo>
                    <a:pt x="4771" y="6"/>
                    <a:pt x="4646" y="1"/>
                    <a:pt x="452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31"/>
            <p:cNvSpPr/>
            <p:nvPr/>
          </p:nvSpPr>
          <p:spPr>
            <a:xfrm>
              <a:off x="5137250" y="2124025"/>
              <a:ext cx="224500" cy="215475"/>
            </a:xfrm>
            <a:custGeom>
              <a:avLst/>
              <a:gdLst/>
              <a:ahLst/>
              <a:cxnLst/>
              <a:rect l="l" t="t" r="r" b="b"/>
              <a:pathLst>
                <a:path w="8980" h="8619" extrusionOk="0">
                  <a:moveTo>
                    <a:pt x="4492" y="1"/>
                  </a:moveTo>
                  <a:cubicBezTo>
                    <a:pt x="2278" y="1"/>
                    <a:pt x="390" y="1696"/>
                    <a:pt x="197" y="3947"/>
                  </a:cubicBezTo>
                  <a:cubicBezTo>
                    <a:pt x="1" y="6320"/>
                    <a:pt x="1756" y="8399"/>
                    <a:pt x="4129" y="8602"/>
                  </a:cubicBezTo>
                  <a:cubicBezTo>
                    <a:pt x="4253" y="8613"/>
                    <a:pt x="4377" y="8618"/>
                    <a:pt x="4500" y="8618"/>
                  </a:cubicBezTo>
                  <a:cubicBezTo>
                    <a:pt x="6708" y="8618"/>
                    <a:pt x="8591" y="6918"/>
                    <a:pt x="8783" y="4671"/>
                  </a:cubicBezTo>
                  <a:cubicBezTo>
                    <a:pt x="8979" y="2305"/>
                    <a:pt x="7224" y="219"/>
                    <a:pt x="4852" y="16"/>
                  </a:cubicBezTo>
                  <a:cubicBezTo>
                    <a:pt x="4731" y="6"/>
                    <a:pt x="4611" y="1"/>
                    <a:pt x="4492" y="1"/>
                  </a:cubicBezTo>
                  <a:close/>
                </a:path>
              </a:pathLst>
            </a:custGeom>
            <a:solidFill>
              <a:srgbClr val="00B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31"/>
            <p:cNvSpPr/>
            <p:nvPr/>
          </p:nvSpPr>
          <p:spPr>
            <a:xfrm>
              <a:off x="5136500" y="2120950"/>
              <a:ext cx="226000" cy="221725"/>
            </a:xfrm>
            <a:custGeom>
              <a:avLst/>
              <a:gdLst/>
              <a:ahLst/>
              <a:cxnLst/>
              <a:rect l="l" t="t" r="r" b="b"/>
              <a:pathLst>
                <a:path w="9040" h="8869" extrusionOk="0">
                  <a:moveTo>
                    <a:pt x="4513" y="252"/>
                  </a:moveTo>
                  <a:cubicBezTo>
                    <a:pt x="4633" y="252"/>
                    <a:pt x="4754" y="259"/>
                    <a:pt x="4874" y="267"/>
                  </a:cubicBezTo>
                  <a:cubicBezTo>
                    <a:pt x="5989" y="357"/>
                    <a:pt x="6998" y="884"/>
                    <a:pt x="7714" y="1736"/>
                  </a:cubicBezTo>
                  <a:cubicBezTo>
                    <a:pt x="8437" y="2587"/>
                    <a:pt x="8783" y="3671"/>
                    <a:pt x="8685" y="4786"/>
                  </a:cubicBezTo>
                  <a:cubicBezTo>
                    <a:pt x="8595" y="5901"/>
                    <a:pt x="8068" y="6910"/>
                    <a:pt x="7217" y="7626"/>
                  </a:cubicBezTo>
                  <a:cubicBezTo>
                    <a:pt x="6460" y="8268"/>
                    <a:pt x="5519" y="8614"/>
                    <a:pt x="4536" y="8614"/>
                  </a:cubicBezTo>
                  <a:cubicBezTo>
                    <a:pt x="4413" y="8614"/>
                    <a:pt x="4290" y="8608"/>
                    <a:pt x="4166" y="8597"/>
                  </a:cubicBezTo>
                  <a:cubicBezTo>
                    <a:pt x="3051" y="8507"/>
                    <a:pt x="2042" y="7980"/>
                    <a:pt x="1326" y="7129"/>
                  </a:cubicBezTo>
                  <a:cubicBezTo>
                    <a:pt x="603" y="6277"/>
                    <a:pt x="257" y="5193"/>
                    <a:pt x="355" y="4078"/>
                  </a:cubicBezTo>
                  <a:cubicBezTo>
                    <a:pt x="445" y="2971"/>
                    <a:pt x="972" y="1954"/>
                    <a:pt x="1824" y="1238"/>
                  </a:cubicBezTo>
                  <a:cubicBezTo>
                    <a:pt x="2584" y="598"/>
                    <a:pt x="3526" y="252"/>
                    <a:pt x="4513" y="252"/>
                  </a:cubicBezTo>
                  <a:close/>
                  <a:moveTo>
                    <a:pt x="4500" y="0"/>
                  </a:moveTo>
                  <a:cubicBezTo>
                    <a:pt x="3460" y="0"/>
                    <a:pt x="2468" y="367"/>
                    <a:pt x="1665" y="1043"/>
                  </a:cubicBezTo>
                  <a:cubicBezTo>
                    <a:pt x="754" y="1811"/>
                    <a:pt x="204" y="2880"/>
                    <a:pt x="106" y="4055"/>
                  </a:cubicBezTo>
                  <a:cubicBezTo>
                    <a:pt x="1" y="5238"/>
                    <a:pt x="370" y="6383"/>
                    <a:pt x="1131" y="7294"/>
                  </a:cubicBezTo>
                  <a:cubicBezTo>
                    <a:pt x="1899" y="8198"/>
                    <a:pt x="2968" y="8748"/>
                    <a:pt x="4143" y="8846"/>
                  </a:cubicBezTo>
                  <a:cubicBezTo>
                    <a:pt x="4272" y="8861"/>
                    <a:pt x="4400" y="8869"/>
                    <a:pt x="4528" y="8869"/>
                  </a:cubicBezTo>
                  <a:cubicBezTo>
                    <a:pt x="5575" y="8869"/>
                    <a:pt x="6569" y="8499"/>
                    <a:pt x="7382" y="7822"/>
                  </a:cubicBezTo>
                  <a:cubicBezTo>
                    <a:pt x="8286" y="7053"/>
                    <a:pt x="8836" y="5984"/>
                    <a:pt x="8934" y="4809"/>
                  </a:cubicBezTo>
                  <a:cubicBezTo>
                    <a:pt x="9039" y="3626"/>
                    <a:pt x="8670" y="2481"/>
                    <a:pt x="7910" y="1577"/>
                  </a:cubicBezTo>
                  <a:cubicBezTo>
                    <a:pt x="7141" y="666"/>
                    <a:pt x="6072" y="116"/>
                    <a:pt x="4897" y="18"/>
                  </a:cubicBezTo>
                  <a:cubicBezTo>
                    <a:pt x="4764" y="6"/>
                    <a:pt x="4632" y="0"/>
                    <a:pt x="450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31"/>
            <p:cNvSpPr/>
            <p:nvPr/>
          </p:nvSpPr>
          <p:spPr>
            <a:xfrm>
              <a:off x="5254575" y="2189900"/>
              <a:ext cx="32800" cy="57350"/>
            </a:xfrm>
            <a:custGeom>
              <a:avLst/>
              <a:gdLst/>
              <a:ahLst/>
              <a:cxnLst/>
              <a:rect l="l" t="t" r="r" b="b"/>
              <a:pathLst>
                <a:path w="1312" h="2294" extrusionOk="0">
                  <a:moveTo>
                    <a:pt x="710" y="0"/>
                  </a:moveTo>
                  <a:cubicBezTo>
                    <a:pt x="405" y="0"/>
                    <a:pt x="150" y="227"/>
                    <a:pt x="121" y="537"/>
                  </a:cubicBezTo>
                  <a:lnTo>
                    <a:pt x="31" y="1659"/>
                  </a:lnTo>
                  <a:cubicBezTo>
                    <a:pt x="0" y="1975"/>
                    <a:pt x="241" y="2262"/>
                    <a:pt x="558" y="2292"/>
                  </a:cubicBezTo>
                  <a:cubicBezTo>
                    <a:pt x="572" y="2293"/>
                    <a:pt x="586" y="2293"/>
                    <a:pt x="600" y="2293"/>
                  </a:cubicBezTo>
                  <a:cubicBezTo>
                    <a:pt x="906" y="2293"/>
                    <a:pt x="1162" y="2059"/>
                    <a:pt x="1191" y="1757"/>
                  </a:cubicBezTo>
                  <a:lnTo>
                    <a:pt x="1288" y="635"/>
                  </a:lnTo>
                  <a:cubicBezTo>
                    <a:pt x="1311" y="311"/>
                    <a:pt x="1078" y="32"/>
                    <a:pt x="754" y="2"/>
                  </a:cubicBezTo>
                  <a:cubicBezTo>
                    <a:pt x="739" y="1"/>
                    <a:pt x="725" y="0"/>
                    <a:pt x="7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31"/>
            <p:cNvSpPr/>
            <p:nvPr/>
          </p:nvSpPr>
          <p:spPr>
            <a:xfrm>
              <a:off x="5252125" y="2187625"/>
              <a:ext cx="37300" cy="61850"/>
            </a:xfrm>
            <a:custGeom>
              <a:avLst/>
              <a:gdLst/>
              <a:ahLst/>
              <a:cxnLst/>
              <a:rect l="l" t="t" r="r" b="b"/>
              <a:pathLst>
                <a:path w="1492" h="2474" extrusionOk="0">
                  <a:moveTo>
                    <a:pt x="789" y="188"/>
                  </a:moveTo>
                  <a:cubicBezTo>
                    <a:pt x="808" y="188"/>
                    <a:pt x="826" y="189"/>
                    <a:pt x="844" y="191"/>
                  </a:cubicBezTo>
                  <a:cubicBezTo>
                    <a:pt x="972" y="198"/>
                    <a:pt x="1093" y="259"/>
                    <a:pt x="1176" y="357"/>
                  </a:cubicBezTo>
                  <a:cubicBezTo>
                    <a:pt x="1258" y="462"/>
                    <a:pt x="1304" y="590"/>
                    <a:pt x="1289" y="718"/>
                  </a:cubicBezTo>
                  <a:lnTo>
                    <a:pt x="1198" y="1840"/>
                  </a:lnTo>
                  <a:cubicBezTo>
                    <a:pt x="1177" y="2097"/>
                    <a:pt x="959" y="2287"/>
                    <a:pt x="706" y="2287"/>
                  </a:cubicBezTo>
                  <a:cubicBezTo>
                    <a:pt x="692" y="2287"/>
                    <a:pt x="678" y="2286"/>
                    <a:pt x="663" y="2285"/>
                  </a:cubicBezTo>
                  <a:cubicBezTo>
                    <a:pt x="535" y="2277"/>
                    <a:pt x="415" y="2217"/>
                    <a:pt x="332" y="2112"/>
                  </a:cubicBezTo>
                  <a:cubicBezTo>
                    <a:pt x="249" y="2014"/>
                    <a:pt x="211" y="1886"/>
                    <a:pt x="219" y="1758"/>
                  </a:cubicBezTo>
                  <a:lnTo>
                    <a:pt x="317" y="635"/>
                  </a:lnTo>
                  <a:cubicBezTo>
                    <a:pt x="324" y="507"/>
                    <a:pt x="385" y="387"/>
                    <a:pt x="490" y="304"/>
                  </a:cubicBezTo>
                  <a:cubicBezTo>
                    <a:pt x="574" y="226"/>
                    <a:pt x="680" y="188"/>
                    <a:pt x="789" y="188"/>
                  </a:cubicBezTo>
                  <a:close/>
                  <a:moveTo>
                    <a:pt x="799" y="0"/>
                  </a:moveTo>
                  <a:cubicBezTo>
                    <a:pt x="640" y="0"/>
                    <a:pt x="489" y="54"/>
                    <a:pt x="362" y="161"/>
                  </a:cubicBezTo>
                  <a:cubicBezTo>
                    <a:pt x="227" y="274"/>
                    <a:pt x="144" y="439"/>
                    <a:pt x="129" y="620"/>
                  </a:cubicBezTo>
                  <a:lnTo>
                    <a:pt x="31" y="1742"/>
                  </a:lnTo>
                  <a:cubicBezTo>
                    <a:pt x="1" y="2112"/>
                    <a:pt x="279" y="2443"/>
                    <a:pt x="648" y="2473"/>
                  </a:cubicBezTo>
                  <a:lnTo>
                    <a:pt x="709" y="2473"/>
                  </a:lnTo>
                  <a:cubicBezTo>
                    <a:pt x="1055" y="2473"/>
                    <a:pt x="1349" y="2209"/>
                    <a:pt x="1379" y="1855"/>
                  </a:cubicBezTo>
                  <a:lnTo>
                    <a:pt x="1477" y="733"/>
                  </a:lnTo>
                  <a:cubicBezTo>
                    <a:pt x="1492" y="552"/>
                    <a:pt x="1439" y="379"/>
                    <a:pt x="1319" y="236"/>
                  </a:cubicBezTo>
                  <a:cubicBezTo>
                    <a:pt x="1206" y="100"/>
                    <a:pt x="1040" y="18"/>
                    <a:pt x="859" y="3"/>
                  </a:cubicBezTo>
                  <a:cubicBezTo>
                    <a:pt x="839" y="1"/>
                    <a:pt x="819" y="0"/>
                    <a:pt x="79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31"/>
            <p:cNvSpPr/>
            <p:nvPr/>
          </p:nvSpPr>
          <p:spPr>
            <a:xfrm>
              <a:off x="5255525" y="2201200"/>
              <a:ext cx="17725" cy="32100"/>
            </a:xfrm>
            <a:custGeom>
              <a:avLst/>
              <a:gdLst/>
              <a:ahLst/>
              <a:cxnLst/>
              <a:rect l="l" t="t" r="r" b="b"/>
              <a:pathLst>
                <a:path w="709" h="1284" extrusionOk="0">
                  <a:moveTo>
                    <a:pt x="379" y="1"/>
                  </a:moveTo>
                  <a:cubicBezTo>
                    <a:pt x="218" y="1"/>
                    <a:pt x="82" y="124"/>
                    <a:pt x="68" y="288"/>
                  </a:cubicBezTo>
                  <a:lnTo>
                    <a:pt x="38" y="604"/>
                  </a:lnTo>
                  <a:lnTo>
                    <a:pt x="15" y="943"/>
                  </a:lnTo>
                  <a:cubicBezTo>
                    <a:pt x="0" y="1117"/>
                    <a:pt x="128" y="1267"/>
                    <a:pt x="301" y="1282"/>
                  </a:cubicBezTo>
                  <a:cubicBezTo>
                    <a:pt x="311" y="1283"/>
                    <a:pt x="320" y="1284"/>
                    <a:pt x="329" y="1284"/>
                  </a:cubicBezTo>
                  <a:cubicBezTo>
                    <a:pt x="490" y="1284"/>
                    <a:pt x="626" y="1160"/>
                    <a:pt x="640" y="996"/>
                  </a:cubicBezTo>
                  <a:lnTo>
                    <a:pt x="693" y="394"/>
                  </a:lnTo>
                  <a:lnTo>
                    <a:pt x="693" y="341"/>
                  </a:lnTo>
                  <a:cubicBezTo>
                    <a:pt x="708" y="168"/>
                    <a:pt x="580" y="17"/>
                    <a:pt x="407" y="2"/>
                  </a:cubicBezTo>
                  <a:cubicBezTo>
                    <a:pt x="398" y="1"/>
                    <a:pt x="388" y="1"/>
                    <a:pt x="3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31"/>
            <p:cNvSpPr/>
            <p:nvPr/>
          </p:nvSpPr>
          <p:spPr>
            <a:xfrm>
              <a:off x="5253250" y="2198750"/>
              <a:ext cx="22450" cy="36975"/>
            </a:xfrm>
            <a:custGeom>
              <a:avLst/>
              <a:gdLst/>
              <a:ahLst/>
              <a:cxnLst/>
              <a:rect l="l" t="t" r="r" b="b"/>
              <a:pathLst>
                <a:path w="898" h="1479" extrusionOk="0">
                  <a:moveTo>
                    <a:pt x="490" y="190"/>
                  </a:moveTo>
                  <a:cubicBezTo>
                    <a:pt x="611" y="205"/>
                    <a:pt x="701" y="311"/>
                    <a:pt x="694" y="431"/>
                  </a:cubicBezTo>
                  <a:lnTo>
                    <a:pt x="633" y="1087"/>
                  </a:lnTo>
                  <a:cubicBezTo>
                    <a:pt x="633" y="1147"/>
                    <a:pt x="603" y="1200"/>
                    <a:pt x="558" y="1237"/>
                  </a:cubicBezTo>
                  <a:cubicBezTo>
                    <a:pt x="513" y="1275"/>
                    <a:pt x="453" y="1290"/>
                    <a:pt x="400" y="1290"/>
                  </a:cubicBezTo>
                  <a:cubicBezTo>
                    <a:pt x="340" y="1282"/>
                    <a:pt x="287" y="1252"/>
                    <a:pt x="249" y="1207"/>
                  </a:cubicBezTo>
                  <a:cubicBezTo>
                    <a:pt x="212" y="1162"/>
                    <a:pt x="189" y="1109"/>
                    <a:pt x="197" y="1049"/>
                  </a:cubicBezTo>
                  <a:lnTo>
                    <a:pt x="249" y="394"/>
                  </a:lnTo>
                  <a:cubicBezTo>
                    <a:pt x="264" y="281"/>
                    <a:pt x="362" y="190"/>
                    <a:pt x="475" y="190"/>
                  </a:cubicBezTo>
                  <a:close/>
                  <a:moveTo>
                    <a:pt x="478" y="1"/>
                  </a:moveTo>
                  <a:cubicBezTo>
                    <a:pt x="270" y="1"/>
                    <a:pt x="83" y="162"/>
                    <a:pt x="61" y="379"/>
                  </a:cubicBezTo>
                  <a:lnTo>
                    <a:pt x="8" y="1034"/>
                  </a:lnTo>
                  <a:cubicBezTo>
                    <a:pt x="1" y="1139"/>
                    <a:pt x="31" y="1245"/>
                    <a:pt x="106" y="1328"/>
                  </a:cubicBezTo>
                  <a:cubicBezTo>
                    <a:pt x="174" y="1410"/>
                    <a:pt x="272" y="1463"/>
                    <a:pt x="385" y="1471"/>
                  </a:cubicBezTo>
                  <a:cubicBezTo>
                    <a:pt x="392" y="1478"/>
                    <a:pt x="407" y="1478"/>
                    <a:pt x="415" y="1478"/>
                  </a:cubicBezTo>
                  <a:cubicBezTo>
                    <a:pt x="513" y="1478"/>
                    <a:pt x="603" y="1441"/>
                    <a:pt x="679" y="1380"/>
                  </a:cubicBezTo>
                  <a:cubicBezTo>
                    <a:pt x="761" y="1305"/>
                    <a:pt x="814" y="1207"/>
                    <a:pt x="822" y="1102"/>
                  </a:cubicBezTo>
                  <a:lnTo>
                    <a:pt x="882" y="446"/>
                  </a:lnTo>
                  <a:cubicBezTo>
                    <a:pt x="897" y="220"/>
                    <a:pt x="731" y="25"/>
                    <a:pt x="505" y="2"/>
                  </a:cubicBezTo>
                  <a:cubicBezTo>
                    <a:pt x="496" y="1"/>
                    <a:pt x="487" y="1"/>
                    <a:pt x="47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31"/>
            <p:cNvSpPr/>
            <p:nvPr/>
          </p:nvSpPr>
          <p:spPr>
            <a:xfrm>
              <a:off x="5214100" y="2186475"/>
              <a:ext cx="32975" cy="57225"/>
            </a:xfrm>
            <a:custGeom>
              <a:avLst/>
              <a:gdLst/>
              <a:ahLst/>
              <a:cxnLst/>
              <a:rect l="l" t="t" r="r" b="b"/>
              <a:pathLst>
                <a:path w="1319" h="2289" extrusionOk="0">
                  <a:moveTo>
                    <a:pt x="700" y="1"/>
                  </a:moveTo>
                  <a:cubicBezTo>
                    <a:pt x="405" y="1"/>
                    <a:pt x="149" y="233"/>
                    <a:pt x="128" y="538"/>
                  </a:cubicBezTo>
                  <a:lnTo>
                    <a:pt x="30" y="1660"/>
                  </a:lnTo>
                  <a:cubicBezTo>
                    <a:pt x="0" y="1977"/>
                    <a:pt x="241" y="2263"/>
                    <a:pt x="565" y="2286"/>
                  </a:cubicBezTo>
                  <a:cubicBezTo>
                    <a:pt x="583" y="2287"/>
                    <a:pt x="601" y="2288"/>
                    <a:pt x="618" y="2288"/>
                  </a:cubicBezTo>
                  <a:cubicBezTo>
                    <a:pt x="913" y="2288"/>
                    <a:pt x="1169" y="2057"/>
                    <a:pt x="1190" y="1758"/>
                  </a:cubicBezTo>
                  <a:lnTo>
                    <a:pt x="1288" y="636"/>
                  </a:lnTo>
                  <a:cubicBezTo>
                    <a:pt x="1318" y="312"/>
                    <a:pt x="1077" y="33"/>
                    <a:pt x="753" y="3"/>
                  </a:cubicBezTo>
                  <a:cubicBezTo>
                    <a:pt x="735" y="2"/>
                    <a:pt x="718" y="1"/>
                    <a:pt x="7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31"/>
            <p:cNvSpPr/>
            <p:nvPr/>
          </p:nvSpPr>
          <p:spPr>
            <a:xfrm>
              <a:off x="5212025" y="2184225"/>
              <a:ext cx="37500" cy="61850"/>
            </a:xfrm>
            <a:custGeom>
              <a:avLst/>
              <a:gdLst/>
              <a:ahLst/>
              <a:cxnLst/>
              <a:rect l="l" t="t" r="r" b="b"/>
              <a:pathLst>
                <a:path w="1500" h="2474" extrusionOk="0">
                  <a:moveTo>
                    <a:pt x="797" y="183"/>
                  </a:moveTo>
                  <a:cubicBezTo>
                    <a:pt x="807" y="183"/>
                    <a:pt x="818" y="183"/>
                    <a:pt x="829" y="184"/>
                  </a:cubicBezTo>
                  <a:cubicBezTo>
                    <a:pt x="1100" y="206"/>
                    <a:pt x="1296" y="447"/>
                    <a:pt x="1273" y="718"/>
                  </a:cubicBezTo>
                  <a:lnTo>
                    <a:pt x="1183" y="1841"/>
                  </a:lnTo>
                  <a:cubicBezTo>
                    <a:pt x="1168" y="1969"/>
                    <a:pt x="1107" y="2089"/>
                    <a:pt x="1010" y="2172"/>
                  </a:cubicBezTo>
                  <a:cubicBezTo>
                    <a:pt x="920" y="2248"/>
                    <a:pt x="805" y="2286"/>
                    <a:pt x="687" y="2286"/>
                  </a:cubicBezTo>
                  <a:cubicBezTo>
                    <a:pt x="677" y="2286"/>
                    <a:pt x="666" y="2286"/>
                    <a:pt x="655" y="2285"/>
                  </a:cubicBezTo>
                  <a:cubicBezTo>
                    <a:pt x="520" y="2270"/>
                    <a:pt x="407" y="2210"/>
                    <a:pt x="317" y="2112"/>
                  </a:cubicBezTo>
                  <a:cubicBezTo>
                    <a:pt x="234" y="2014"/>
                    <a:pt x="196" y="1886"/>
                    <a:pt x="204" y="1758"/>
                  </a:cubicBezTo>
                  <a:lnTo>
                    <a:pt x="301" y="636"/>
                  </a:lnTo>
                  <a:cubicBezTo>
                    <a:pt x="309" y="500"/>
                    <a:pt x="377" y="387"/>
                    <a:pt x="475" y="297"/>
                  </a:cubicBezTo>
                  <a:cubicBezTo>
                    <a:pt x="564" y="221"/>
                    <a:pt x="680" y="183"/>
                    <a:pt x="797" y="183"/>
                  </a:cubicBezTo>
                  <a:close/>
                  <a:moveTo>
                    <a:pt x="783" y="0"/>
                  </a:moveTo>
                  <a:cubicBezTo>
                    <a:pt x="625" y="0"/>
                    <a:pt x="475" y="53"/>
                    <a:pt x="354" y="154"/>
                  </a:cubicBezTo>
                  <a:cubicBezTo>
                    <a:pt x="211" y="274"/>
                    <a:pt x="128" y="440"/>
                    <a:pt x="113" y="621"/>
                  </a:cubicBezTo>
                  <a:lnTo>
                    <a:pt x="15" y="1743"/>
                  </a:lnTo>
                  <a:cubicBezTo>
                    <a:pt x="0" y="1924"/>
                    <a:pt x="60" y="2097"/>
                    <a:pt x="173" y="2232"/>
                  </a:cubicBezTo>
                  <a:cubicBezTo>
                    <a:pt x="294" y="2376"/>
                    <a:pt x="460" y="2458"/>
                    <a:pt x="640" y="2473"/>
                  </a:cubicBezTo>
                  <a:lnTo>
                    <a:pt x="693" y="2473"/>
                  </a:lnTo>
                  <a:cubicBezTo>
                    <a:pt x="851" y="2473"/>
                    <a:pt x="1010" y="2421"/>
                    <a:pt x="1130" y="2315"/>
                  </a:cubicBezTo>
                  <a:cubicBezTo>
                    <a:pt x="1266" y="2195"/>
                    <a:pt x="1356" y="2037"/>
                    <a:pt x="1371" y="1856"/>
                  </a:cubicBezTo>
                  <a:lnTo>
                    <a:pt x="1461" y="734"/>
                  </a:lnTo>
                  <a:cubicBezTo>
                    <a:pt x="1499" y="357"/>
                    <a:pt x="1220" y="33"/>
                    <a:pt x="844" y="3"/>
                  </a:cubicBezTo>
                  <a:cubicBezTo>
                    <a:pt x="824" y="1"/>
                    <a:pt x="803" y="0"/>
                    <a:pt x="78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31"/>
            <p:cNvSpPr/>
            <p:nvPr/>
          </p:nvSpPr>
          <p:spPr>
            <a:xfrm>
              <a:off x="5215025" y="2197825"/>
              <a:ext cx="17725" cy="32075"/>
            </a:xfrm>
            <a:custGeom>
              <a:avLst/>
              <a:gdLst/>
              <a:ahLst/>
              <a:cxnLst/>
              <a:rect l="l" t="t" r="r" b="b"/>
              <a:pathLst>
                <a:path w="709" h="1283" extrusionOk="0">
                  <a:moveTo>
                    <a:pt x="380" y="0"/>
                  </a:moveTo>
                  <a:cubicBezTo>
                    <a:pt x="218" y="0"/>
                    <a:pt x="83" y="124"/>
                    <a:pt x="68" y="287"/>
                  </a:cubicBezTo>
                  <a:lnTo>
                    <a:pt x="38" y="619"/>
                  </a:lnTo>
                  <a:lnTo>
                    <a:pt x="16" y="943"/>
                  </a:lnTo>
                  <a:cubicBezTo>
                    <a:pt x="1" y="1116"/>
                    <a:pt x="129" y="1267"/>
                    <a:pt x="302" y="1282"/>
                  </a:cubicBezTo>
                  <a:cubicBezTo>
                    <a:pt x="311" y="1283"/>
                    <a:pt x="321" y="1283"/>
                    <a:pt x="330" y="1283"/>
                  </a:cubicBezTo>
                  <a:cubicBezTo>
                    <a:pt x="491" y="1283"/>
                    <a:pt x="627" y="1159"/>
                    <a:pt x="641" y="995"/>
                  </a:cubicBezTo>
                  <a:lnTo>
                    <a:pt x="694" y="385"/>
                  </a:lnTo>
                  <a:lnTo>
                    <a:pt x="694" y="340"/>
                  </a:lnTo>
                  <a:cubicBezTo>
                    <a:pt x="709" y="167"/>
                    <a:pt x="581" y="16"/>
                    <a:pt x="407" y="1"/>
                  </a:cubicBezTo>
                  <a:cubicBezTo>
                    <a:pt x="398" y="0"/>
                    <a:pt x="389" y="0"/>
                    <a:pt x="3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31"/>
            <p:cNvSpPr/>
            <p:nvPr/>
          </p:nvSpPr>
          <p:spPr>
            <a:xfrm>
              <a:off x="5212575" y="2195375"/>
              <a:ext cx="22450" cy="36775"/>
            </a:xfrm>
            <a:custGeom>
              <a:avLst/>
              <a:gdLst/>
              <a:ahLst/>
              <a:cxnLst/>
              <a:rect l="l" t="t" r="r" b="b"/>
              <a:pathLst>
                <a:path w="898" h="1471" extrusionOk="0">
                  <a:moveTo>
                    <a:pt x="498" y="190"/>
                  </a:moveTo>
                  <a:cubicBezTo>
                    <a:pt x="558" y="197"/>
                    <a:pt x="611" y="220"/>
                    <a:pt x="649" y="265"/>
                  </a:cubicBezTo>
                  <a:cubicBezTo>
                    <a:pt x="686" y="310"/>
                    <a:pt x="709" y="370"/>
                    <a:pt x="701" y="431"/>
                  </a:cubicBezTo>
                  <a:lnTo>
                    <a:pt x="649" y="1086"/>
                  </a:lnTo>
                  <a:cubicBezTo>
                    <a:pt x="635" y="1198"/>
                    <a:pt x="543" y="1283"/>
                    <a:pt x="434" y="1283"/>
                  </a:cubicBezTo>
                  <a:cubicBezTo>
                    <a:pt x="425" y="1283"/>
                    <a:pt x="416" y="1283"/>
                    <a:pt x="408" y="1282"/>
                  </a:cubicBezTo>
                  <a:cubicBezTo>
                    <a:pt x="287" y="1274"/>
                    <a:pt x="197" y="1169"/>
                    <a:pt x="204" y="1048"/>
                  </a:cubicBezTo>
                  <a:lnTo>
                    <a:pt x="264" y="393"/>
                  </a:lnTo>
                  <a:cubicBezTo>
                    <a:pt x="264" y="333"/>
                    <a:pt x="295" y="280"/>
                    <a:pt x="340" y="242"/>
                  </a:cubicBezTo>
                  <a:cubicBezTo>
                    <a:pt x="377" y="205"/>
                    <a:pt x="430" y="190"/>
                    <a:pt x="483" y="190"/>
                  </a:cubicBezTo>
                  <a:close/>
                  <a:moveTo>
                    <a:pt x="482" y="0"/>
                  </a:moveTo>
                  <a:cubicBezTo>
                    <a:pt x="387" y="0"/>
                    <a:pt x="294" y="31"/>
                    <a:pt x="219" y="99"/>
                  </a:cubicBezTo>
                  <a:cubicBezTo>
                    <a:pt x="136" y="167"/>
                    <a:pt x="84" y="265"/>
                    <a:pt x="76" y="378"/>
                  </a:cubicBezTo>
                  <a:lnTo>
                    <a:pt x="16" y="1033"/>
                  </a:lnTo>
                  <a:cubicBezTo>
                    <a:pt x="1" y="1252"/>
                    <a:pt x="166" y="1455"/>
                    <a:pt x="392" y="1470"/>
                  </a:cubicBezTo>
                  <a:lnTo>
                    <a:pt x="430" y="1470"/>
                  </a:lnTo>
                  <a:cubicBezTo>
                    <a:pt x="633" y="1470"/>
                    <a:pt x="814" y="1312"/>
                    <a:pt x="837" y="1101"/>
                  </a:cubicBezTo>
                  <a:lnTo>
                    <a:pt x="890" y="446"/>
                  </a:lnTo>
                  <a:cubicBezTo>
                    <a:pt x="897" y="333"/>
                    <a:pt x="867" y="227"/>
                    <a:pt x="792" y="144"/>
                  </a:cubicBezTo>
                  <a:cubicBezTo>
                    <a:pt x="724" y="62"/>
                    <a:pt x="626" y="9"/>
                    <a:pt x="513" y="1"/>
                  </a:cubicBezTo>
                  <a:cubicBezTo>
                    <a:pt x="503" y="1"/>
                    <a:pt x="492" y="0"/>
                    <a:pt x="48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31"/>
            <p:cNvSpPr/>
            <p:nvPr/>
          </p:nvSpPr>
          <p:spPr>
            <a:xfrm>
              <a:off x="5242525" y="2247150"/>
              <a:ext cx="10750" cy="5400"/>
            </a:xfrm>
            <a:custGeom>
              <a:avLst/>
              <a:gdLst/>
              <a:ahLst/>
              <a:cxnLst/>
              <a:rect l="l" t="t" r="r" b="b"/>
              <a:pathLst>
                <a:path w="430" h="216" extrusionOk="0">
                  <a:moveTo>
                    <a:pt x="198" y="1"/>
                  </a:moveTo>
                  <a:cubicBezTo>
                    <a:pt x="97" y="1"/>
                    <a:pt x="15" y="37"/>
                    <a:pt x="8" y="92"/>
                  </a:cubicBezTo>
                  <a:cubicBezTo>
                    <a:pt x="0" y="152"/>
                    <a:pt x="91" y="205"/>
                    <a:pt x="211" y="213"/>
                  </a:cubicBezTo>
                  <a:cubicBezTo>
                    <a:pt x="226" y="215"/>
                    <a:pt x="241" y="216"/>
                    <a:pt x="255" y="216"/>
                  </a:cubicBezTo>
                  <a:cubicBezTo>
                    <a:pt x="348" y="216"/>
                    <a:pt x="423" y="175"/>
                    <a:pt x="430" y="122"/>
                  </a:cubicBezTo>
                  <a:cubicBezTo>
                    <a:pt x="430" y="69"/>
                    <a:pt x="339" y="9"/>
                    <a:pt x="226" y="2"/>
                  </a:cubicBezTo>
                  <a:cubicBezTo>
                    <a:pt x="217" y="1"/>
                    <a:pt x="207" y="1"/>
                    <a:pt x="1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31"/>
            <p:cNvSpPr/>
            <p:nvPr/>
          </p:nvSpPr>
          <p:spPr>
            <a:xfrm>
              <a:off x="5240075" y="2244725"/>
              <a:ext cx="15650" cy="10200"/>
            </a:xfrm>
            <a:custGeom>
              <a:avLst/>
              <a:gdLst/>
              <a:ahLst/>
              <a:cxnLst/>
              <a:rect l="l" t="t" r="r" b="b"/>
              <a:pathLst>
                <a:path w="626" h="408" extrusionOk="0">
                  <a:moveTo>
                    <a:pt x="317" y="189"/>
                  </a:moveTo>
                  <a:cubicBezTo>
                    <a:pt x="355" y="197"/>
                    <a:pt x="385" y="204"/>
                    <a:pt x="407" y="212"/>
                  </a:cubicBezTo>
                  <a:cubicBezTo>
                    <a:pt x="385" y="219"/>
                    <a:pt x="355" y="219"/>
                    <a:pt x="317" y="219"/>
                  </a:cubicBezTo>
                  <a:cubicBezTo>
                    <a:pt x="279" y="219"/>
                    <a:pt x="249" y="204"/>
                    <a:pt x="226" y="197"/>
                  </a:cubicBezTo>
                  <a:cubicBezTo>
                    <a:pt x="249" y="189"/>
                    <a:pt x="279" y="189"/>
                    <a:pt x="317" y="189"/>
                  </a:cubicBezTo>
                  <a:close/>
                  <a:moveTo>
                    <a:pt x="332" y="1"/>
                  </a:moveTo>
                  <a:cubicBezTo>
                    <a:pt x="264" y="1"/>
                    <a:pt x="196" y="8"/>
                    <a:pt x="136" y="31"/>
                  </a:cubicBezTo>
                  <a:cubicBezTo>
                    <a:pt x="68" y="61"/>
                    <a:pt x="16" y="114"/>
                    <a:pt x="16" y="182"/>
                  </a:cubicBezTo>
                  <a:cubicBezTo>
                    <a:pt x="0" y="295"/>
                    <a:pt x="121" y="392"/>
                    <a:pt x="302" y="408"/>
                  </a:cubicBezTo>
                  <a:lnTo>
                    <a:pt x="339" y="408"/>
                  </a:lnTo>
                  <a:cubicBezTo>
                    <a:pt x="498" y="408"/>
                    <a:pt x="611" y="340"/>
                    <a:pt x="618" y="234"/>
                  </a:cubicBezTo>
                  <a:cubicBezTo>
                    <a:pt x="626" y="189"/>
                    <a:pt x="611" y="144"/>
                    <a:pt x="580" y="114"/>
                  </a:cubicBezTo>
                  <a:cubicBezTo>
                    <a:pt x="528" y="53"/>
                    <a:pt x="437" y="16"/>
                    <a:pt x="33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31"/>
            <p:cNvSpPr/>
            <p:nvPr/>
          </p:nvSpPr>
          <p:spPr>
            <a:xfrm>
              <a:off x="5280750" y="2256075"/>
              <a:ext cx="39200" cy="21575"/>
            </a:xfrm>
            <a:custGeom>
              <a:avLst/>
              <a:gdLst/>
              <a:ahLst/>
              <a:cxnLst/>
              <a:rect l="l" t="t" r="r" b="b"/>
              <a:pathLst>
                <a:path w="1568" h="863" extrusionOk="0">
                  <a:moveTo>
                    <a:pt x="703" y="1"/>
                  </a:moveTo>
                  <a:cubicBezTo>
                    <a:pt x="335" y="1"/>
                    <a:pt x="43" y="157"/>
                    <a:pt x="23" y="368"/>
                  </a:cubicBezTo>
                  <a:cubicBezTo>
                    <a:pt x="0" y="601"/>
                    <a:pt x="324" y="820"/>
                    <a:pt x="746" y="857"/>
                  </a:cubicBezTo>
                  <a:cubicBezTo>
                    <a:pt x="786" y="861"/>
                    <a:pt x="826" y="863"/>
                    <a:pt x="865" y="863"/>
                  </a:cubicBezTo>
                  <a:cubicBezTo>
                    <a:pt x="1234" y="863"/>
                    <a:pt x="1531" y="707"/>
                    <a:pt x="1545" y="496"/>
                  </a:cubicBezTo>
                  <a:cubicBezTo>
                    <a:pt x="1567" y="262"/>
                    <a:pt x="1243" y="44"/>
                    <a:pt x="821" y="6"/>
                  </a:cubicBezTo>
                  <a:cubicBezTo>
                    <a:pt x="781" y="3"/>
                    <a:pt x="741" y="1"/>
                    <a:pt x="703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31"/>
            <p:cNvSpPr/>
            <p:nvPr/>
          </p:nvSpPr>
          <p:spPr>
            <a:xfrm>
              <a:off x="5278300" y="2253800"/>
              <a:ext cx="44100" cy="26175"/>
            </a:xfrm>
            <a:custGeom>
              <a:avLst/>
              <a:gdLst/>
              <a:ahLst/>
              <a:cxnLst/>
              <a:rect l="l" t="t" r="r" b="b"/>
              <a:pathLst>
                <a:path w="1764" h="1047" extrusionOk="0">
                  <a:moveTo>
                    <a:pt x="792" y="189"/>
                  </a:moveTo>
                  <a:cubicBezTo>
                    <a:pt x="831" y="189"/>
                    <a:pt x="871" y="191"/>
                    <a:pt x="912" y="195"/>
                  </a:cubicBezTo>
                  <a:cubicBezTo>
                    <a:pt x="1304" y="225"/>
                    <a:pt x="1560" y="421"/>
                    <a:pt x="1552" y="579"/>
                  </a:cubicBezTo>
                  <a:cubicBezTo>
                    <a:pt x="1539" y="721"/>
                    <a:pt x="1302" y="856"/>
                    <a:pt x="972" y="856"/>
                  </a:cubicBezTo>
                  <a:cubicBezTo>
                    <a:pt x="933" y="856"/>
                    <a:pt x="893" y="854"/>
                    <a:pt x="852" y="850"/>
                  </a:cubicBezTo>
                  <a:cubicBezTo>
                    <a:pt x="460" y="820"/>
                    <a:pt x="204" y="624"/>
                    <a:pt x="211" y="466"/>
                  </a:cubicBezTo>
                  <a:cubicBezTo>
                    <a:pt x="225" y="325"/>
                    <a:pt x="461" y="189"/>
                    <a:pt x="792" y="189"/>
                  </a:cubicBezTo>
                  <a:close/>
                  <a:moveTo>
                    <a:pt x="790" y="0"/>
                  </a:moveTo>
                  <a:cubicBezTo>
                    <a:pt x="373" y="0"/>
                    <a:pt x="50" y="186"/>
                    <a:pt x="23" y="451"/>
                  </a:cubicBezTo>
                  <a:cubicBezTo>
                    <a:pt x="1" y="745"/>
                    <a:pt x="362" y="1001"/>
                    <a:pt x="837" y="1039"/>
                  </a:cubicBezTo>
                  <a:cubicBezTo>
                    <a:pt x="882" y="1046"/>
                    <a:pt x="919" y="1046"/>
                    <a:pt x="965" y="1046"/>
                  </a:cubicBezTo>
                  <a:cubicBezTo>
                    <a:pt x="1386" y="1046"/>
                    <a:pt x="1718" y="858"/>
                    <a:pt x="1740" y="594"/>
                  </a:cubicBezTo>
                  <a:cubicBezTo>
                    <a:pt x="1763" y="308"/>
                    <a:pt x="1409" y="45"/>
                    <a:pt x="927" y="7"/>
                  </a:cubicBezTo>
                  <a:cubicBezTo>
                    <a:pt x="880" y="2"/>
                    <a:pt x="835" y="0"/>
                    <a:pt x="79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31"/>
            <p:cNvSpPr/>
            <p:nvPr/>
          </p:nvSpPr>
          <p:spPr>
            <a:xfrm>
              <a:off x="5174925" y="2247225"/>
              <a:ext cx="39200" cy="21400"/>
            </a:xfrm>
            <a:custGeom>
              <a:avLst/>
              <a:gdLst/>
              <a:ahLst/>
              <a:cxnLst/>
              <a:rect l="l" t="t" r="r" b="b"/>
              <a:pathLst>
                <a:path w="1568" h="856" extrusionOk="0">
                  <a:moveTo>
                    <a:pt x="698" y="1"/>
                  </a:moveTo>
                  <a:cubicBezTo>
                    <a:pt x="333" y="1"/>
                    <a:pt x="43" y="150"/>
                    <a:pt x="23" y="360"/>
                  </a:cubicBezTo>
                  <a:cubicBezTo>
                    <a:pt x="0" y="601"/>
                    <a:pt x="324" y="820"/>
                    <a:pt x="746" y="850"/>
                  </a:cubicBezTo>
                  <a:cubicBezTo>
                    <a:pt x="788" y="854"/>
                    <a:pt x="829" y="855"/>
                    <a:pt x="869" y="855"/>
                  </a:cubicBezTo>
                  <a:cubicBezTo>
                    <a:pt x="1236" y="855"/>
                    <a:pt x="1531" y="706"/>
                    <a:pt x="1544" y="496"/>
                  </a:cubicBezTo>
                  <a:cubicBezTo>
                    <a:pt x="1567" y="255"/>
                    <a:pt x="1243" y="36"/>
                    <a:pt x="821" y="6"/>
                  </a:cubicBezTo>
                  <a:cubicBezTo>
                    <a:pt x="780" y="2"/>
                    <a:pt x="738" y="1"/>
                    <a:pt x="698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31"/>
            <p:cNvSpPr/>
            <p:nvPr/>
          </p:nvSpPr>
          <p:spPr>
            <a:xfrm>
              <a:off x="5172850" y="2244800"/>
              <a:ext cx="43325" cy="26325"/>
            </a:xfrm>
            <a:custGeom>
              <a:avLst/>
              <a:gdLst/>
              <a:ahLst/>
              <a:cxnLst/>
              <a:rect l="l" t="t" r="r" b="b"/>
              <a:pathLst>
                <a:path w="1733" h="1053" extrusionOk="0">
                  <a:moveTo>
                    <a:pt x="795" y="190"/>
                  </a:moveTo>
                  <a:cubicBezTo>
                    <a:pt x="828" y="190"/>
                    <a:pt x="862" y="191"/>
                    <a:pt x="897" y="194"/>
                  </a:cubicBezTo>
                  <a:cubicBezTo>
                    <a:pt x="1085" y="209"/>
                    <a:pt x="1258" y="261"/>
                    <a:pt x="1379" y="352"/>
                  </a:cubicBezTo>
                  <a:cubicBezTo>
                    <a:pt x="1484" y="420"/>
                    <a:pt x="1545" y="502"/>
                    <a:pt x="1537" y="578"/>
                  </a:cubicBezTo>
                  <a:cubicBezTo>
                    <a:pt x="1530" y="661"/>
                    <a:pt x="1462" y="736"/>
                    <a:pt x="1341" y="789"/>
                  </a:cubicBezTo>
                  <a:cubicBezTo>
                    <a:pt x="1233" y="837"/>
                    <a:pt x="1095" y="861"/>
                    <a:pt x="948" y="861"/>
                  </a:cubicBezTo>
                  <a:cubicBezTo>
                    <a:pt x="912" y="861"/>
                    <a:pt x="874" y="859"/>
                    <a:pt x="837" y="856"/>
                  </a:cubicBezTo>
                  <a:cubicBezTo>
                    <a:pt x="648" y="841"/>
                    <a:pt x="483" y="789"/>
                    <a:pt x="354" y="698"/>
                  </a:cubicBezTo>
                  <a:cubicBezTo>
                    <a:pt x="249" y="630"/>
                    <a:pt x="196" y="548"/>
                    <a:pt x="196" y="465"/>
                  </a:cubicBezTo>
                  <a:cubicBezTo>
                    <a:pt x="210" y="327"/>
                    <a:pt x="450" y="190"/>
                    <a:pt x="795" y="190"/>
                  </a:cubicBezTo>
                  <a:close/>
                  <a:moveTo>
                    <a:pt x="794" y="1"/>
                  </a:moveTo>
                  <a:cubicBezTo>
                    <a:pt x="368" y="1"/>
                    <a:pt x="36" y="187"/>
                    <a:pt x="16" y="450"/>
                  </a:cubicBezTo>
                  <a:cubicBezTo>
                    <a:pt x="0" y="600"/>
                    <a:pt x="83" y="743"/>
                    <a:pt x="249" y="856"/>
                  </a:cubicBezTo>
                  <a:cubicBezTo>
                    <a:pt x="400" y="962"/>
                    <a:pt x="603" y="1022"/>
                    <a:pt x="821" y="1045"/>
                  </a:cubicBezTo>
                  <a:cubicBezTo>
                    <a:pt x="867" y="1045"/>
                    <a:pt x="904" y="1052"/>
                    <a:pt x="950" y="1052"/>
                  </a:cubicBezTo>
                  <a:cubicBezTo>
                    <a:pt x="1123" y="1052"/>
                    <a:pt x="1288" y="1015"/>
                    <a:pt x="1417" y="954"/>
                  </a:cubicBezTo>
                  <a:cubicBezTo>
                    <a:pt x="1605" y="871"/>
                    <a:pt x="1710" y="743"/>
                    <a:pt x="1725" y="600"/>
                  </a:cubicBezTo>
                  <a:cubicBezTo>
                    <a:pt x="1733" y="450"/>
                    <a:pt x="1650" y="307"/>
                    <a:pt x="1484" y="194"/>
                  </a:cubicBezTo>
                  <a:cubicBezTo>
                    <a:pt x="1334" y="88"/>
                    <a:pt x="1130" y="28"/>
                    <a:pt x="912" y="5"/>
                  </a:cubicBezTo>
                  <a:cubicBezTo>
                    <a:pt x="872" y="2"/>
                    <a:pt x="833" y="1"/>
                    <a:pt x="79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31"/>
            <p:cNvSpPr/>
            <p:nvPr/>
          </p:nvSpPr>
          <p:spPr>
            <a:xfrm>
              <a:off x="5218600" y="2251225"/>
              <a:ext cx="57475" cy="25100"/>
            </a:xfrm>
            <a:custGeom>
              <a:avLst/>
              <a:gdLst/>
              <a:ahLst/>
              <a:cxnLst/>
              <a:rect l="l" t="t" r="r" b="b"/>
              <a:pathLst>
                <a:path w="2299" h="1004" extrusionOk="0">
                  <a:moveTo>
                    <a:pt x="334" y="0"/>
                  </a:moveTo>
                  <a:cubicBezTo>
                    <a:pt x="250" y="0"/>
                    <a:pt x="166" y="34"/>
                    <a:pt x="106" y="102"/>
                  </a:cubicBezTo>
                  <a:cubicBezTo>
                    <a:pt x="1" y="215"/>
                    <a:pt x="1" y="389"/>
                    <a:pt x="91" y="509"/>
                  </a:cubicBezTo>
                  <a:cubicBezTo>
                    <a:pt x="114" y="532"/>
                    <a:pt x="129" y="562"/>
                    <a:pt x="151" y="584"/>
                  </a:cubicBezTo>
                  <a:cubicBezTo>
                    <a:pt x="182" y="607"/>
                    <a:pt x="212" y="637"/>
                    <a:pt x="242" y="660"/>
                  </a:cubicBezTo>
                  <a:cubicBezTo>
                    <a:pt x="302" y="705"/>
                    <a:pt x="362" y="750"/>
                    <a:pt x="430" y="788"/>
                  </a:cubicBezTo>
                  <a:cubicBezTo>
                    <a:pt x="521" y="840"/>
                    <a:pt x="611" y="886"/>
                    <a:pt x="701" y="916"/>
                  </a:cubicBezTo>
                  <a:cubicBezTo>
                    <a:pt x="769" y="938"/>
                    <a:pt x="844" y="961"/>
                    <a:pt x="920" y="976"/>
                  </a:cubicBezTo>
                  <a:cubicBezTo>
                    <a:pt x="1008" y="993"/>
                    <a:pt x="1105" y="1004"/>
                    <a:pt x="1209" y="1004"/>
                  </a:cubicBezTo>
                  <a:cubicBezTo>
                    <a:pt x="1336" y="1004"/>
                    <a:pt x="1475" y="987"/>
                    <a:pt x="1620" y="946"/>
                  </a:cubicBezTo>
                  <a:cubicBezTo>
                    <a:pt x="1733" y="916"/>
                    <a:pt x="1831" y="878"/>
                    <a:pt x="1906" y="840"/>
                  </a:cubicBezTo>
                  <a:cubicBezTo>
                    <a:pt x="2012" y="795"/>
                    <a:pt x="2080" y="750"/>
                    <a:pt x="2087" y="735"/>
                  </a:cubicBezTo>
                  <a:cubicBezTo>
                    <a:pt x="2095" y="735"/>
                    <a:pt x="2102" y="735"/>
                    <a:pt x="2110" y="727"/>
                  </a:cubicBezTo>
                  <a:cubicBezTo>
                    <a:pt x="2253" y="637"/>
                    <a:pt x="2298" y="441"/>
                    <a:pt x="2200" y="298"/>
                  </a:cubicBezTo>
                  <a:cubicBezTo>
                    <a:pt x="2142" y="205"/>
                    <a:pt x="2041" y="154"/>
                    <a:pt x="1939" y="154"/>
                  </a:cubicBezTo>
                  <a:cubicBezTo>
                    <a:pt x="1884" y="154"/>
                    <a:pt x="1829" y="169"/>
                    <a:pt x="1778" y="200"/>
                  </a:cubicBezTo>
                  <a:cubicBezTo>
                    <a:pt x="1658" y="276"/>
                    <a:pt x="1545" y="321"/>
                    <a:pt x="1439" y="351"/>
                  </a:cubicBezTo>
                  <a:cubicBezTo>
                    <a:pt x="1409" y="358"/>
                    <a:pt x="1379" y="366"/>
                    <a:pt x="1349" y="366"/>
                  </a:cubicBezTo>
                  <a:cubicBezTo>
                    <a:pt x="1304" y="373"/>
                    <a:pt x="1259" y="377"/>
                    <a:pt x="1214" y="377"/>
                  </a:cubicBezTo>
                  <a:cubicBezTo>
                    <a:pt x="977" y="377"/>
                    <a:pt x="752" y="276"/>
                    <a:pt x="543" y="80"/>
                  </a:cubicBezTo>
                  <a:cubicBezTo>
                    <a:pt x="483" y="27"/>
                    <a:pt x="408" y="0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31"/>
            <p:cNvSpPr/>
            <p:nvPr/>
          </p:nvSpPr>
          <p:spPr>
            <a:xfrm>
              <a:off x="5215975" y="2248875"/>
              <a:ext cx="61600" cy="29775"/>
            </a:xfrm>
            <a:custGeom>
              <a:avLst/>
              <a:gdLst/>
              <a:ahLst/>
              <a:cxnLst/>
              <a:rect l="l" t="t" r="r" b="b"/>
              <a:pathLst>
                <a:path w="2464" h="1191" extrusionOk="0">
                  <a:moveTo>
                    <a:pt x="438" y="191"/>
                  </a:moveTo>
                  <a:cubicBezTo>
                    <a:pt x="491" y="191"/>
                    <a:pt x="545" y="209"/>
                    <a:pt x="588" y="249"/>
                  </a:cubicBezTo>
                  <a:cubicBezTo>
                    <a:pt x="818" y="460"/>
                    <a:pt x="1065" y="568"/>
                    <a:pt x="1328" y="568"/>
                  </a:cubicBezTo>
                  <a:cubicBezTo>
                    <a:pt x="1374" y="568"/>
                    <a:pt x="1422" y="565"/>
                    <a:pt x="1469" y="558"/>
                  </a:cubicBezTo>
                  <a:cubicBezTo>
                    <a:pt x="1499" y="550"/>
                    <a:pt x="1529" y="543"/>
                    <a:pt x="1567" y="535"/>
                  </a:cubicBezTo>
                  <a:cubicBezTo>
                    <a:pt x="1688" y="505"/>
                    <a:pt x="1808" y="452"/>
                    <a:pt x="1929" y="377"/>
                  </a:cubicBezTo>
                  <a:cubicBezTo>
                    <a:pt x="1967" y="353"/>
                    <a:pt x="2008" y="341"/>
                    <a:pt x="2048" y="341"/>
                  </a:cubicBezTo>
                  <a:cubicBezTo>
                    <a:pt x="2119" y="341"/>
                    <a:pt x="2187" y="378"/>
                    <a:pt x="2230" y="445"/>
                  </a:cubicBezTo>
                  <a:cubicBezTo>
                    <a:pt x="2260" y="490"/>
                    <a:pt x="2268" y="550"/>
                    <a:pt x="2260" y="603"/>
                  </a:cubicBezTo>
                  <a:cubicBezTo>
                    <a:pt x="2245" y="663"/>
                    <a:pt x="2207" y="708"/>
                    <a:pt x="2155" y="746"/>
                  </a:cubicBezTo>
                  <a:lnTo>
                    <a:pt x="2140" y="754"/>
                  </a:lnTo>
                  <a:cubicBezTo>
                    <a:pt x="2132" y="761"/>
                    <a:pt x="2072" y="806"/>
                    <a:pt x="1974" y="852"/>
                  </a:cubicBezTo>
                  <a:cubicBezTo>
                    <a:pt x="1883" y="889"/>
                    <a:pt x="1793" y="927"/>
                    <a:pt x="1695" y="950"/>
                  </a:cubicBezTo>
                  <a:cubicBezTo>
                    <a:pt x="1565" y="985"/>
                    <a:pt x="1434" y="1003"/>
                    <a:pt x="1306" y="1003"/>
                  </a:cubicBezTo>
                  <a:cubicBezTo>
                    <a:pt x="1219" y="1003"/>
                    <a:pt x="1132" y="995"/>
                    <a:pt x="1047" y="980"/>
                  </a:cubicBezTo>
                  <a:cubicBezTo>
                    <a:pt x="972" y="965"/>
                    <a:pt x="904" y="950"/>
                    <a:pt x="844" y="919"/>
                  </a:cubicBezTo>
                  <a:cubicBezTo>
                    <a:pt x="754" y="889"/>
                    <a:pt x="663" y="852"/>
                    <a:pt x="580" y="799"/>
                  </a:cubicBezTo>
                  <a:cubicBezTo>
                    <a:pt x="520" y="769"/>
                    <a:pt x="460" y="724"/>
                    <a:pt x="407" y="678"/>
                  </a:cubicBezTo>
                  <a:cubicBezTo>
                    <a:pt x="377" y="656"/>
                    <a:pt x="347" y="633"/>
                    <a:pt x="324" y="611"/>
                  </a:cubicBezTo>
                  <a:cubicBezTo>
                    <a:pt x="309" y="596"/>
                    <a:pt x="302" y="588"/>
                    <a:pt x="294" y="573"/>
                  </a:cubicBezTo>
                  <a:cubicBezTo>
                    <a:pt x="287" y="565"/>
                    <a:pt x="279" y="550"/>
                    <a:pt x="272" y="543"/>
                  </a:cubicBezTo>
                  <a:cubicBezTo>
                    <a:pt x="204" y="460"/>
                    <a:pt x="211" y="339"/>
                    <a:pt x="279" y="257"/>
                  </a:cubicBezTo>
                  <a:cubicBezTo>
                    <a:pt x="322" y="213"/>
                    <a:pt x="380" y="191"/>
                    <a:pt x="438" y="191"/>
                  </a:cubicBezTo>
                  <a:close/>
                  <a:moveTo>
                    <a:pt x="443" y="1"/>
                  </a:moveTo>
                  <a:cubicBezTo>
                    <a:pt x="333" y="1"/>
                    <a:pt x="223" y="45"/>
                    <a:pt x="143" y="129"/>
                  </a:cubicBezTo>
                  <a:cubicBezTo>
                    <a:pt x="8" y="279"/>
                    <a:pt x="0" y="505"/>
                    <a:pt x="128" y="663"/>
                  </a:cubicBezTo>
                  <a:cubicBezTo>
                    <a:pt x="136" y="671"/>
                    <a:pt x="136" y="678"/>
                    <a:pt x="143" y="686"/>
                  </a:cubicBezTo>
                  <a:cubicBezTo>
                    <a:pt x="159" y="708"/>
                    <a:pt x="174" y="724"/>
                    <a:pt x="189" y="739"/>
                  </a:cubicBezTo>
                  <a:cubicBezTo>
                    <a:pt x="219" y="769"/>
                    <a:pt x="256" y="799"/>
                    <a:pt x="287" y="829"/>
                  </a:cubicBezTo>
                  <a:cubicBezTo>
                    <a:pt x="354" y="874"/>
                    <a:pt x="415" y="927"/>
                    <a:pt x="490" y="965"/>
                  </a:cubicBezTo>
                  <a:cubicBezTo>
                    <a:pt x="580" y="1017"/>
                    <a:pt x="678" y="1063"/>
                    <a:pt x="776" y="1100"/>
                  </a:cubicBezTo>
                  <a:cubicBezTo>
                    <a:pt x="852" y="1123"/>
                    <a:pt x="927" y="1145"/>
                    <a:pt x="1010" y="1160"/>
                  </a:cubicBezTo>
                  <a:cubicBezTo>
                    <a:pt x="1108" y="1183"/>
                    <a:pt x="1213" y="1191"/>
                    <a:pt x="1311" y="1191"/>
                  </a:cubicBezTo>
                  <a:cubicBezTo>
                    <a:pt x="1462" y="1191"/>
                    <a:pt x="1605" y="1175"/>
                    <a:pt x="1748" y="1130"/>
                  </a:cubicBezTo>
                  <a:cubicBezTo>
                    <a:pt x="1853" y="1108"/>
                    <a:pt x="1951" y="1070"/>
                    <a:pt x="2049" y="1025"/>
                  </a:cubicBezTo>
                  <a:cubicBezTo>
                    <a:pt x="2162" y="972"/>
                    <a:pt x="2230" y="919"/>
                    <a:pt x="2245" y="912"/>
                  </a:cubicBezTo>
                  <a:lnTo>
                    <a:pt x="2192" y="829"/>
                  </a:lnTo>
                  <a:lnTo>
                    <a:pt x="2260" y="904"/>
                  </a:lnTo>
                  <a:cubicBezTo>
                    <a:pt x="2350" y="844"/>
                    <a:pt x="2418" y="754"/>
                    <a:pt x="2441" y="648"/>
                  </a:cubicBezTo>
                  <a:cubicBezTo>
                    <a:pt x="2463" y="543"/>
                    <a:pt x="2448" y="437"/>
                    <a:pt x="2388" y="339"/>
                  </a:cubicBezTo>
                  <a:cubicBezTo>
                    <a:pt x="2311" y="219"/>
                    <a:pt x="2182" y="154"/>
                    <a:pt x="2050" y="154"/>
                  </a:cubicBezTo>
                  <a:cubicBezTo>
                    <a:pt x="1975" y="154"/>
                    <a:pt x="1899" y="175"/>
                    <a:pt x="1831" y="219"/>
                  </a:cubicBezTo>
                  <a:cubicBezTo>
                    <a:pt x="1725" y="279"/>
                    <a:pt x="1620" y="332"/>
                    <a:pt x="1522" y="354"/>
                  </a:cubicBezTo>
                  <a:cubicBezTo>
                    <a:pt x="1492" y="362"/>
                    <a:pt x="1469" y="370"/>
                    <a:pt x="1439" y="370"/>
                  </a:cubicBezTo>
                  <a:cubicBezTo>
                    <a:pt x="1401" y="375"/>
                    <a:pt x="1364" y="378"/>
                    <a:pt x="1327" y="378"/>
                  </a:cubicBezTo>
                  <a:cubicBezTo>
                    <a:pt x="1112" y="378"/>
                    <a:pt x="909" y="286"/>
                    <a:pt x="716" y="106"/>
                  </a:cubicBezTo>
                  <a:cubicBezTo>
                    <a:pt x="638" y="35"/>
                    <a:pt x="540" y="1"/>
                    <a:pt x="44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31"/>
            <p:cNvSpPr/>
            <p:nvPr/>
          </p:nvSpPr>
          <p:spPr>
            <a:xfrm>
              <a:off x="5259275" y="2258300"/>
              <a:ext cx="6800" cy="14125"/>
            </a:xfrm>
            <a:custGeom>
              <a:avLst/>
              <a:gdLst/>
              <a:ahLst/>
              <a:cxnLst/>
              <a:rect l="l" t="t" r="r" b="b"/>
              <a:pathLst>
                <a:path w="272" h="565" extrusionOk="0">
                  <a:moveTo>
                    <a:pt x="272" y="565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31"/>
            <p:cNvSpPr/>
            <p:nvPr/>
          </p:nvSpPr>
          <p:spPr>
            <a:xfrm>
              <a:off x="5256650" y="2255950"/>
              <a:ext cx="12250" cy="18750"/>
            </a:xfrm>
            <a:custGeom>
              <a:avLst/>
              <a:gdLst/>
              <a:ahLst/>
              <a:cxnLst/>
              <a:rect l="l" t="t" r="r" b="b"/>
              <a:pathLst>
                <a:path w="490" h="750" extrusionOk="0">
                  <a:moveTo>
                    <a:pt x="109" y="1"/>
                  </a:moveTo>
                  <a:cubicBezTo>
                    <a:pt x="93" y="1"/>
                    <a:pt x="77" y="4"/>
                    <a:pt x="61" y="11"/>
                  </a:cubicBezTo>
                  <a:cubicBezTo>
                    <a:pt x="15" y="34"/>
                    <a:pt x="0" y="87"/>
                    <a:pt x="23" y="132"/>
                  </a:cubicBezTo>
                  <a:lnTo>
                    <a:pt x="294" y="697"/>
                  </a:lnTo>
                  <a:cubicBezTo>
                    <a:pt x="309" y="734"/>
                    <a:pt x="347" y="749"/>
                    <a:pt x="377" y="749"/>
                  </a:cubicBezTo>
                  <a:cubicBezTo>
                    <a:pt x="392" y="749"/>
                    <a:pt x="407" y="749"/>
                    <a:pt x="422" y="742"/>
                  </a:cubicBezTo>
                  <a:cubicBezTo>
                    <a:pt x="467" y="719"/>
                    <a:pt x="490" y="659"/>
                    <a:pt x="467" y="614"/>
                  </a:cubicBezTo>
                  <a:lnTo>
                    <a:pt x="189" y="49"/>
                  </a:lnTo>
                  <a:cubicBezTo>
                    <a:pt x="173" y="18"/>
                    <a:pt x="143" y="1"/>
                    <a:pt x="10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31"/>
            <p:cNvSpPr/>
            <p:nvPr/>
          </p:nvSpPr>
          <p:spPr>
            <a:xfrm>
              <a:off x="5246300" y="2260350"/>
              <a:ext cx="200" cy="15675"/>
            </a:xfrm>
            <a:custGeom>
              <a:avLst/>
              <a:gdLst/>
              <a:ahLst/>
              <a:cxnLst/>
              <a:rect l="l" t="t" r="r" b="b"/>
              <a:pathLst>
                <a:path w="8" h="627" extrusionOk="0">
                  <a:moveTo>
                    <a:pt x="8" y="1"/>
                  </a:moveTo>
                  <a:lnTo>
                    <a:pt x="0" y="62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31"/>
            <p:cNvSpPr/>
            <p:nvPr/>
          </p:nvSpPr>
          <p:spPr>
            <a:xfrm>
              <a:off x="5243850" y="2257925"/>
              <a:ext cx="5100" cy="20350"/>
            </a:xfrm>
            <a:custGeom>
              <a:avLst/>
              <a:gdLst/>
              <a:ahLst/>
              <a:cxnLst/>
              <a:rect l="l" t="t" r="r" b="b"/>
              <a:pathLst>
                <a:path w="204" h="814" extrusionOk="0">
                  <a:moveTo>
                    <a:pt x="106" y="0"/>
                  </a:moveTo>
                  <a:cubicBezTo>
                    <a:pt x="53" y="8"/>
                    <a:pt x="15" y="45"/>
                    <a:pt x="15" y="98"/>
                  </a:cubicBezTo>
                  <a:lnTo>
                    <a:pt x="0" y="716"/>
                  </a:lnTo>
                  <a:cubicBezTo>
                    <a:pt x="0" y="768"/>
                    <a:pt x="45" y="813"/>
                    <a:pt x="98" y="813"/>
                  </a:cubicBezTo>
                  <a:cubicBezTo>
                    <a:pt x="151" y="813"/>
                    <a:pt x="188" y="776"/>
                    <a:pt x="188" y="723"/>
                  </a:cubicBezTo>
                  <a:lnTo>
                    <a:pt x="204" y="98"/>
                  </a:lnTo>
                  <a:cubicBezTo>
                    <a:pt x="204" y="45"/>
                    <a:pt x="158" y="8"/>
                    <a:pt x="10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31"/>
            <p:cNvSpPr/>
            <p:nvPr/>
          </p:nvSpPr>
          <p:spPr>
            <a:xfrm>
              <a:off x="5225575" y="2256225"/>
              <a:ext cx="10375" cy="12250"/>
            </a:xfrm>
            <a:custGeom>
              <a:avLst/>
              <a:gdLst/>
              <a:ahLst/>
              <a:cxnLst/>
              <a:rect l="l" t="t" r="r" b="b"/>
              <a:pathLst>
                <a:path w="415" h="490" extrusionOk="0">
                  <a:moveTo>
                    <a:pt x="415" y="0"/>
                  </a:moveTo>
                  <a:lnTo>
                    <a:pt x="1" y="49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31"/>
            <p:cNvSpPr/>
            <p:nvPr/>
          </p:nvSpPr>
          <p:spPr>
            <a:xfrm>
              <a:off x="5222950" y="2253900"/>
              <a:ext cx="15650" cy="16850"/>
            </a:xfrm>
            <a:custGeom>
              <a:avLst/>
              <a:gdLst/>
              <a:ahLst/>
              <a:cxnLst/>
              <a:rect l="l" t="t" r="r" b="b"/>
              <a:pathLst>
                <a:path w="626" h="674" extrusionOk="0">
                  <a:moveTo>
                    <a:pt x="520" y="1"/>
                  </a:moveTo>
                  <a:cubicBezTo>
                    <a:pt x="494" y="1"/>
                    <a:pt x="469" y="12"/>
                    <a:pt x="452" y="33"/>
                  </a:cubicBezTo>
                  <a:lnTo>
                    <a:pt x="30" y="523"/>
                  </a:lnTo>
                  <a:cubicBezTo>
                    <a:pt x="0" y="560"/>
                    <a:pt x="8" y="620"/>
                    <a:pt x="45" y="651"/>
                  </a:cubicBezTo>
                  <a:cubicBezTo>
                    <a:pt x="60" y="666"/>
                    <a:pt x="83" y="673"/>
                    <a:pt x="106" y="673"/>
                  </a:cubicBezTo>
                  <a:cubicBezTo>
                    <a:pt x="128" y="673"/>
                    <a:pt x="158" y="666"/>
                    <a:pt x="173" y="643"/>
                  </a:cubicBezTo>
                  <a:lnTo>
                    <a:pt x="595" y="161"/>
                  </a:lnTo>
                  <a:cubicBezTo>
                    <a:pt x="625" y="116"/>
                    <a:pt x="625" y="56"/>
                    <a:pt x="580" y="25"/>
                  </a:cubicBezTo>
                  <a:cubicBezTo>
                    <a:pt x="563" y="8"/>
                    <a:pt x="542" y="1"/>
                    <a:pt x="52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31"/>
            <p:cNvSpPr/>
            <p:nvPr/>
          </p:nvSpPr>
          <p:spPr>
            <a:xfrm>
              <a:off x="5260600" y="21639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5" y="1"/>
                  </a:moveTo>
                  <a:cubicBezTo>
                    <a:pt x="280" y="1"/>
                    <a:pt x="90" y="134"/>
                    <a:pt x="23" y="340"/>
                  </a:cubicBezTo>
                  <a:cubicBezTo>
                    <a:pt x="0" y="386"/>
                    <a:pt x="31" y="438"/>
                    <a:pt x="83" y="453"/>
                  </a:cubicBezTo>
                  <a:cubicBezTo>
                    <a:pt x="94" y="459"/>
                    <a:pt x="104" y="461"/>
                    <a:pt x="115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9" y="190"/>
                    <a:pt x="483" y="190"/>
                  </a:cubicBezTo>
                  <a:cubicBezTo>
                    <a:pt x="513" y="190"/>
                    <a:pt x="544" y="195"/>
                    <a:pt x="573" y="205"/>
                  </a:cubicBezTo>
                  <a:cubicBezTo>
                    <a:pt x="686" y="242"/>
                    <a:pt x="761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4" y="514"/>
                    <a:pt x="972" y="468"/>
                    <a:pt x="965" y="416"/>
                  </a:cubicBezTo>
                  <a:cubicBezTo>
                    <a:pt x="934" y="235"/>
                    <a:pt x="806" y="84"/>
                    <a:pt x="633" y="24"/>
                  </a:cubicBezTo>
                  <a:cubicBezTo>
                    <a:pt x="584" y="8"/>
                    <a:pt x="534" y="1"/>
                    <a:pt x="48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31"/>
            <p:cNvSpPr/>
            <p:nvPr/>
          </p:nvSpPr>
          <p:spPr>
            <a:xfrm>
              <a:off x="5223125" y="2160725"/>
              <a:ext cx="24325" cy="13050"/>
            </a:xfrm>
            <a:custGeom>
              <a:avLst/>
              <a:gdLst/>
              <a:ahLst/>
              <a:cxnLst/>
              <a:rect l="l" t="t" r="r" b="b"/>
              <a:pathLst>
                <a:path w="973" h="522" extrusionOk="0">
                  <a:moveTo>
                    <a:pt x="484" y="0"/>
                  </a:moveTo>
                  <a:cubicBezTo>
                    <a:pt x="277" y="0"/>
                    <a:pt x="83" y="134"/>
                    <a:pt x="16" y="340"/>
                  </a:cubicBezTo>
                  <a:cubicBezTo>
                    <a:pt x="1" y="386"/>
                    <a:pt x="31" y="438"/>
                    <a:pt x="76" y="453"/>
                  </a:cubicBezTo>
                  <a:cubicBezTo>
                    <a:pt x="88" y="459"/>
                    <a:pt x="100" y="461"/>
                    <a:pt x="112" y="461"/>
                  </a:cubicBezTo>
                  <a:cubicBezTo>
                    <a:pt x="151" y="461"/>
                    <a:pt x="185" y="434"/>
                    <a:pt x="196" y="393"/>
                  </a:cubicBezTo>
                  <a:cubicBezTo>
                    <a:pt x="239" y="272"/>
                    <a:pt x="354" y="190"/>
                    <a:pt x="480" y="190"/>
                  </a:cubicBezTo>
                  <a:cubicBezTo>
                    <a:pt x="511" y="190"/>
                    <a:pt x="542" y="194"/>
                    <a:pt x="573" y="205"/>
                  </a:cubicBezTo>
                  <a:cubicBezTo>
                    <a:pt x="678" y="242"/>
                    <a:pt x="754" y="333"/>
                    <a:pt x="776" y="446"/>
                  </a:cubicBezTo>
                  <a:cubicBezTo>
                    <a:pt x="784" y="491"/>
                    <a:pt x="822" y="521"/>
                    <a:pt x="867" y="521"/>
                  </a:cubicBezTo>
                  <a:lnTo>
                    <a:pt x="882" y="521"/>
                  </a:lnTo>
                  <a:cubicBezTo>
                    <a:pt x="935" y="514"/>
                    <a:pt x="972" y="468"/>
                    <a:pt x="957" y="416"/>
                  </a:cubicBezTo>
                  <a:cubicBezTo>
                    <a:pt x="935" y="235"/>
                    <a:pt x="807" y="84"/>
                    <a:pt x="633" y="24"/>
                  </a:cubicBezTo>
                  <a:cubicBezTo>
                    <a:pt x="584" y="8"/>
                    <a:pt x="534" y="0"/>
                    <a:pt x="48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Me And My Broken Heart - Rixton.m4a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981200" y="858074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9161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15" name="Google Shape;16915;p37"/>
          <p:cNvSpPr txBox="1">
            <a:spLocks noGrp="1"/>
          </p:cNvSpPr>
          <p:nvPr>
            <p:ph type="title"/>
          </p:nvPr>
        </p:nvSpPr>
        <p:spPr>
          <a:xfrm>
            <a:off x="987450" y="2266950"/>
            <a:ext cx="7169100" cy="123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chemeClr val="dk2"/>
                </a:solidFill>
              </a:rPr>
              <a:t>break</a:t>
            </a:r>
            <a:br>
              <a:rPr lang="en" dirty="0" smtClean="0">
                <a:solidFill>
                  <a:schemeClr val="dk2"/>
                </a:solidFill>
              </a:rPr>
            </a:br>
            <a:r>
              <a:rPr lang="en" dirty="0" smtClean="0"/>
              <a:t>time </a:t>
            </a:r>
            <a:r>
              <a:rPr lang="en" dirty="0" smtClean="0">
                <a:solidFill>
                  <a:schemeClr val="accent2"/>
                </a:solidFill>
              </a:rPr>
              <a:t>!</a:t>
            </a:r>
            <a:endParaRPr dirty="0">
              <a:solidFill>
                <a:schemeClr val="accent2"/>
              </a:solidFill>
            </a:endParaRPr>
          </a:p>
        </p:txBody>
      </p:sp>
      <p:sp>
        <p:nvSpPr>
          <p:cNvPr id="16916" name="Google Shape;16916;p37"/>
          <p:cNvSpPr/>
          <p:nvPr/>
        </p:nvSpPr>
        <p:spPr>
          <a:xfrm>
            <a:off x="1828800" y="2543799"/>
            <a:ext cx="43800" cy="4791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17" name="Google Shape;16917;p37"/>
          <p:cNvSpPr/>
          <p:nvPr/>
        </p:nvSpPr>
        <p:spPr>
          <a:xfrm>
            <a:off x="7315200" y="2543799"/>
            <a:ext cx="43800" cy="4791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918" name="Google Shape;16918;p37"/>
          <p:cNvGrpSpPr/>
          <p:nvPr/>
        </p:nvGrpSpPr>
        <p:grpSpPr>
          <a:xfrm rot="-3839186" flipH="1">
            <a:off x="6974605" y="3547141"/>
            <a:ext cx="951796" cy="1033173"/>
            <a:chOff x="2103475" y="1427125"/>
            <a:chExt cx="306200" cy="332375"/>
          </a:xfrm>
        </p:grpSpPr>
        <p:sp>
          <p:nvSpPr>
            <p:cNvPr id="16919" name="Google Shape;16919;p37"/>
            <p:cNvSpPr/>
            <p:nvPr/>
          </p:nvSpPr>
          <p:spPr>
            <a:xfrm>
              <a:off x="2129075" y="1597150"/>
              <a:ext cx="6800" cy="6425"/>
            </a:xfrm>
            <a:custGeom>
              <a:avLst/>
              <a:gdLst/>
              <a:ahLst/>
              <a:cxnLst/>
              <a:rect l="l" t="t" r="r" b="b"/>
              <a:pathLst>
                <a:path w="272" h="257" extrusionOk="0">
                  <a:moveTo>
                    <a:pt x="1" y="1"/>
                  </a:moveTo>
                  <a:cubicBezTo>
                    <a:pt x="16" y="53"/>
                    <a:pt x="38" y="114"/>
                    <a:pt x="61" y="159"/>
                  </a:cubicBezTo>
                  <a:lnTo>
                    <a:pt x="212" y="257"/>
                  </a:lnTo>
                  <a:lnTo>
                    <a:pt x="272" y="1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37"/>
            <p:cNvSpPr/>
            <p:nvPr/>
          </p:nvSpPr>
          <p:spPr>
            <a:xfrm>
              <a:off x="2127200" y="1584900"/>
              <a:ext cx="7750" cy="6450"/>
            </a:xfrm>
            <a:custGeom>
              <a:avLst/>
              <a:gdLst/>
              <a:ahLst/>
              <a:cxnLst/>
              <a:rect l="l" t="t" r="r" b="b"/>
              <a:pathLst>
                <a:path w="310" h="258" extrusionOk="0">
                  <a:moveTo>
                    <a:pt x="38" y="1"/>
                  </a:moveTo>
                  <a:lnTo>
                    <a:pt x="0" y="54"/>
                  </a:lnTo>
                  <a:cubicBezTo>
                    <a:pt x="0" y="69"/>
                    <a:pt x="0" y="91"/>
                    <a:pt x="0" y="106"/>
                  </a:cubicBezTo>
                  <a:lnTo>
                    <a:pt x="249" y="257"/>
                  </a:lnTo>
                  <a:lnTo>
                    <a:pt x="309" y="16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37"/>
            <p:cNvSpPr/>
            <p:nvPr/>
          </p:nvSpPr>
          <p:spPr>
            <a:xfrm>
              <a:off x="2149050" y="15370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37"/>
            <p:cNvSpPr/>
            <p:nvPr/>
          </p:nvSpPr>
          <p:spPr>
            <a:xfrm>
              <a:off x="2154125" y="1528600"/>
              <a:ext cx="2275" cy="2675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68" y="1"/>
                  </a:moveTo>
                  <a:cubicBezTo>
                    <a:pt x="46" y="31"/>
                    <a:pt x="23" y="61"/>
                    <a:pt x="0" y="91"/>
                  </a:cubicBezTo>
                  <a:lnTo>
                    <a:pt x="31" y="106"/>
                  </a:lnTo>
                  <a:lnTo>
                    <a:pt x="91" y="1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37"/>
            <p:cNvSpPr/>
            <p:nvPr/>
          </p:nvSpPr>
          <p:spPr>
            <a:xfrm>
              <a:off x="2142250" y="1591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37"/>
            <p:cNvSpPr/>
            <p:nvPr/>
          </p:nvSpPr>
          <p:spPr>
            <a:xfrm>
              <a:off x="2160150" y="1590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37"/>
            <p:cNvSpPr/>
            <p:nvPr/>
          </p:nvSpPr>
          <p:spPr>
            <a:xfrm>
              <a:off x="2153550" y="15998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37"/>
            <p:cNvSpPr/>
            <p:nvPr/>
          </p:nvSpPr>
          <p:spPr>
            <a:xfrm>
              <a:off x="2146025" y="157887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37"/>
            <p:cNvSpPr/>
            <p:nvPr/>
          </p:nvSpPr>
          <p:spPr>
            <a:xfrm>
              <a:off x="2153000" y="1561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37"/>
            <p:cNvSpPr/>
            <p:nvPr/>
          </p:nvSpPr>
          <p:spPr>
            <a:xfrm>
              <a:off x="2138300" y="1567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37"/>
            <p:cNvSpPr/>
            <p:nvPr/>
          </p:nvSpPr>
          <p:spPr>
            <a:xfrm>
              <a:off x="2131725" y="1576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37"/>
            <p:cNvSpPr/>
            <p:nvPr/>
          </p:nvSpPr>
          <p:spPr>
            <a:xfrm>
              <a:off x="2159200" y="1578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37"/>
            <p:cNvSpPr/>
            <p:nvPr/>
          </p:nvSpPr>
          <p:spPr>
            <a:xfrm>
              <a:off x="2137375" y="1554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37"/>
            <p:cNvSpPr/>
            <p:nvPr/>
          </p:nvSpPr>
          <p:spPr>
            <a:xfrm>
              <a:off x="2142450" y="1546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37"/>
            <p:cNvSpPr/>
            <p:nvPr/>
          </p:nvSpPr>
          <p:spPr>
            <a:xfrm>
              <a:off x="2164100" y="1614675"/>
              <a:ext cx="7000" cy="7550"/>
            </a:xfrm>
            <a:custGeom>
              <a:avLst/>
              <a:gdLst/>
              <a:ahLst/>
              <a:cxnLst/>
              <a:rect l="l" t="t" r="r" b="b"/>
              <a:pathLst>
                <a:path w="280" h="302" extrusionOk="0">
                  <a:moveTo>
                    <a:pt x="189" y="0"/>
                  </a:moveTo>
                  <a:lnTo>
                    <a:pt x="1" y="264"/>
                  </a:lnTo>
                  <a:lnTo>
                    <a:pt x="53" y="301"/>
                  </a:lnTo>
                  <a:cubicBezTo>
                    <a:pt x="76" y="294"/>
                    <a:pt x="106" y="286"/>
                    <a:pt x="129" y="286"/>
                  </a:cubicBez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37"/>
            <p:cNvSpPr/>
            <p:nvPr/>
          </p:nvSpPr>
          <p:spPr>
            <a:xfrm>
              <a:off x="2150350" y="1620325"/>
              <a:ext cx="3425" cy="1700"/>
            </a:xfrm>
            <a:custGeom>
              <a:avLst/>
              <a:gdLst/>
              <a:ahLst/>
              <a:cxnLst/>
              <a:rect l="l" t="t" r="r" b="b"/>
              <a:pathLst>
                <a:path w="137" h="68" extrusionOk="0">
                  <a:moveTo>
                    <a:pt x="23" y="0"/>
                  </a:moveTo>
                  <a:lnTo>
                    <a:pt x="1" y="30"/>
                  </a:lnTo>
                  <a:cubicBezTo>
                    <a:pt x="46" y="45"/>
                    <a:pt x="91" y="60"/>
                    <a:pt x="136" y="68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37"/>
            <p:cNvSpPr/>
            <p:nvPr/>
          </p:nvSpPr>
          <p:spPr>
            <a:xfrm>
              <a:off x="2137750" y="1609025"/>
              <a:ext cx="4350" cy="5100"/>
            </a:xfrm>
            <a:custGeom>
              <a:avLst/>
              <a:gdLst/>
              <a:ahLst/>
              <a:cxnLst/>
              <a:rect l="l" t="t" r="r" b="b"/>
              <a:pathLst>
                <a:path w="174" h="204" extrusionOk="0">
                  <a:moveTo>
                    <a:pt x="83" y="0"/>
                  </a:moveTo>
                  <a:lnTo>
                    <a:pt x="0" y="128"/>
                  </a:lnTo>
                  <a:cubicBezTo>
                    <a:pt x="23" y="151"/>
                    <a:pt x="45" y="181"/>
                    <a:pt x="75" y="203"/>
                  </a:cubicBezTo>
                  <a:lnTo>
                    <a:pt x="173" y="6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37"/>
            <p:cNvSpPr/>
            <p:nvPr/>
          </p:nvSpPr>
          <p:spPr>
            <a:xfrm>
              <a:off x="2148475" y="1608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37"/>
            <p:cNvSpPr/>
            <p:nvPr/>
          </p:nvSpPr>
          <p:spPr>
            <a:xfrm>
              <a:off x="2163925" y="1531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37"/>
            <p:cNvSpPr/>
            <p:nvPr/>
          </p:nvSpPr>
          <p:spPr>
            <a:xfrm>
              <a:off x="2181625" y="1530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37"/>
            <p:cNvSpPr/>
            <p:nvPr/>
          </p:nvSpPr>
          <p:spPr>
            <a:xfrm>
              <a:off x="2175025" y="1539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37"/>
            <p:cNvSpPr/>
            <p:nvPr/>
          </p:nvSpPr>
          <p:spPr>
            <a:xfrm>
              <a:off x="2167500" y="1518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37"/>
            <p:cNvSpPr/>
            <p:nvPr/>
          </p:nvSpPr>
          <p:spPr>
            <a:xfrm>
              <a:off x="2174650" y="1501675"/>
              <a:ext cx="6800" cy="7750"/>
            </a:xfrm>
            <a:custGeom>
              <a:avLst/>
              <a:gdLst/>
              <a:ahLst/>
              <a:cxnLst/>
              <a:rect l="l" t="t" r="r" b="b"/>
              <a:pathLst>
                <a:path w="272" h="310" extrusionOk="0">
                  <a:moveTo>
                    <a:pt x="211" y="1"/>
                  </a:moveTo>
                  <a:cubicBezTo>
                    <a:pt x="166" y="38"/>
                    <a:pt x="128" y="76"/>
                    <a:pt x="91" y="114"/>
                  </a:cubicBezTo>
                  <a:lnTo>
                    <a:pt x="0" y="249"/>
                  </a:lnTo>
                  <a:lnTo>
                    <a:pt x="91" y="310"/>
                  </a:lnTo>
                  <a:lnTo>
                    <a:pt x="272" y="4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37"/>
            <p:cNvSpPr/>
            <p:nvPr/>
          </p:nvSpPr>
          <p:spPr>
            <a:xfrm>
              <a:off x="2180675" y="1518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37"/>
            <p:cNvSpPr/>
            <p:nvPr/>
          </p:nvSpPr>
          <p:spPr>
            <a:xfrm>
              <a:off x="2175025" y="15845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37"/>
            <p:cNvSpPr/>
            <p:nvPr/>
          </p:nvSpPr>
          <p:spPr>
            <a:xfrm>
              <a:off x="2192725" y="1583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37"/>
            <p:cNvSpPr/>
            <p:nvPr/>
          </p:nvSpPr>
          <p:spPr>
            <a:xfrm>
              <a:off x="2178600" y="1572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37"/>
            <p:cNvSpPr/>
            <p:nvPr/>
          </p:nvSpPr>
          <p:spPr>
            <a:xfrm>
              <a:off x="2185750" y="1554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37"/>
            <p:cNvSpPr/>
            <p:nvPr/>
          </p:nvSpPr>
          <p:spPr>
            <a:xfrm>
              <a:off x="2170875" y="1560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37"/>
            <p:cNvSpPr/>
            <p:nvPr/>
          </p:nvSpPr>
          <p:spPr>
            <a:xfrm>
              <a:off x="2164300" y="1569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37"/>
            <p:cNvSpPr/>
            <p:nvPr/>
          </p:nvSpPr>
          <p:spPr>
            <a:xfrm>
              <a:off x="2191775" y="1571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37"/>
            <p:cNvSpPr/>
            <p:nvPr/>
          </p:nvSpPr>
          <p:spPr>
            <a:xfrm>
              <a:off x="2156750" y="1548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1" name="Google Shape;16951;p37"/>
            <p:cNvSpPr/>
            <p:nvPr/>
          </p:nvSpPr>
          <p:spPr>
            <a:xfrm>
              <a:off x="2169950" y="1548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37"/>
            <p:cNvSpPr/>
            <p:nvPr/>
          </p:nvSpPr>
          <p:spPr>
            <a:xfrm>
              <a:off x="2203825" y="1636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37"/>
            <p:cNvSpPr/>
            <p:nvPr/>
          </p:nvSpPr>
          <p:spPr>
            <a:xfrm>
              <a:off x="2189700" y="1625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37"/>
            <p:cNvSpPr/>
            <p:nvPr/>
          </p:nvSpPr>
          <p:spPr>
            <a:xfrm>
              <a:off x="2196875" y="1607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37"/>
            <p:cNvSpPr/>
            <p:nvPr/>
          </p:nvSpPr>
          <p:spPr>
            <a:xfrm>
              <a:off x="2182000" y="1613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37"/>
            <p:cNvSpPr/>
            <p:nvPr/>
          </p:nvSpPr>
          <p:spPr>
            <a:xfrm>
              <a:off x="2175400" y="1622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37"/>
            <p:cNvSpPr/>
            <p:nvPr/>
          </p:nvSpPr>
          <p:spPr>
            <a:xfrm>
              <a:off x="2202900" y="1624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37"/>
            <p:cNvSpPr/>
            <p:nvPr/>
          </p:nvSpPr>
          <p:spPr>
            <a:xfrm>
              <a:off x="2167875" y="1602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37"/>
            <p:cNvSpPr/>
            <p:nvPr/>
          </p:nvSpPr>
          <p:spPr>
            <a:xfrm>
              <a:off x="2181050" y="1601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0" name="Google Shape;16960;p37"/>
            <p:cNvSpPr/>
            <p:nvPr/>
          </p:nvSpPr>
          <p:spPr>
            <a:xfrm>
              <a:off x="2186125" y="1592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1" name="Google Shape;16961;p37"/>
            <p:cNvSpPr/>
            <p:nvPr/>
          </p:nvSpPr>
          <p:spPr>
            <a:xfrm>
              <a:off x="2214200" y="1648750"/>
              <a:ext cx="4350" cy="4350"/>
            </a:xfrm>
            <a:custGeom>
              <a:avLst/>
              <a:gdLst/>
              <a:ahLst/>
              <a:cxnLst/>
              <a:rect l="l" t="t" r="r" b="b"/>
              <a:pathLst>
                <a:path w="174" h="174" extrusionOk="0">
                  <a:moveTo>
                    <a:pt x="75" y="0"/>
                  </a:moveTo>
                  <a:lnTo>
                    <a:pt x="0" y="113"/>
                  </a:lnTo>
                  <a:lnTo>
                    <a:pt x="91" y="174"/>
                  </a:lnTo>
                  <a:lnTo>
                    <a:pt x="173" y="5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37"/>
            <p:cNvSpPr/>
            <p:nvPr/>
          </p:nvSpPr>
          <p:spPr>
            <a:xfrm>
              <a:off x="2196500" y="1524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37"/>
            <p:cNvSpPr/>
            <p:nvPr/>
          </p:nvSpPr>
          <p:spPr>
            <a:xfrm>
              <a:off x="2214200" y="1523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37"/>
            <p:cNvSpPr/>
            <p:nvPr/>
          </p:nvSpPr>
          <p:spPr>
            <a:xfrm>
              <a:off x="2200075" y="15120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37"/>
            <p:cNvSpPr/>
            <p:nvPr/>
          </p:nvSpPr>
          <p:spPr>
            <a:xfrm>
              <a:off x="2207225" y="1494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37"/>
            <p:cNvSpPr/>
            <p:nvPr/>
          </p:nvSpPr>
          <p:spPr>
            <a:xfrm>
              <a:off x="2192350" y="1500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37"/>
            <p:cNvSpPr/>
            <p:nvPr/>
          </p:nvSpPr>
          <p:spPr>
            <a:xfrm>
              <a:off x="2185750" y="1509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37"/>
            <p:cNvSpPr/>
            <p:nvPr/>
          </p:nvSpPr>
          <p:spPr>
            <a:xfrm>
              <a:off x="2213250" y="1511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37"/>
            <p:cNvSpPr/>
            <p:nvPr/>
          </p:nvSpPr>
          <p:spPr>
            <a:xfrm>
              <a:off x="2192350" y="1488875"/>
              <a:ext cx="7550" cy="5675"/>
            </a:xfrm>
            <a:custGeom>
              <a:avLst/>
              <a:gdLst/>
              <a:ahLst/>
              <a:cxnLst/>
              <a:rect l="l" t="t" r="r" b="b"/>
              <a:pathLst>
                <a:path w="302" h="227" extrusionOk="0">
                  <a:moveTo>
                    <a:pt x="91" y="1"/>
                  </a:moveTo>
                  <a:cubicBezTo>
                    <a:pt x="61" y="31"/>
                    <a:pt x="31" y="53"/>
                    <a:pt x="0" y="76"/>
                  </a:cubicBezTo>
                  <a:lnTo>
                    <a:pt x="234" y="227"/>
                  </a:lnTo>
                  <a:lnTo>
                    <a:pt x="302" y="136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0" name="Google Shape;16970;p37"/>
            <p:cNvSpPr/>
            <p:nvPr/>
          </p:nvSpPr>
          <p:spPr>
            <a:xfrm>
              <a:off x="2200625" y="1482650"/>
              <a:ext cx="4375" cy="3425"/>
            </a:xfrm>
            <a:custGeom>
              <a:avLst/>
              <a:gdLst/>
              <a:ahLst/>
              <a:cxnLst/>
              <a:rect l="l" t="t" r="r" b="b"/>
              <a:pathLst>
                <a:path w="175" h="137" extrusionOk="0">
                  <a:moveTo>
                    <a:pt x="91" y="1"/>
                  </a:moveTo>
                  <a:cubicBezTo>
                    <a:pt x="61" y="24"/>
                    <a:pt x="31" y="46"/>
                    <a:pt x="1" y="69"/>
                  </a:cubicBezTo>
                  <a:lnTo>
                    <a:pt x="106" y="137"/>
                  </a:lnTo>
                  <a:lnTo>
                    <a:pt x="174" y="46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1" name="Google Shape;16971;p37"/>
            <p:cNvSpPr/>
            <p:nvPr/>
          </p:nvSpPr>
          <p:spPr>
            <a:xfrm>
              <a:off x="2207600" y="1577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37"/>
            <p:cNvSpPr/>
            <p:nvPr/>
          </p:nvSpPr>
          <p:spPr>
            <a:xfrm>
              <a:off x="2225300" y="1576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37"/>
            <p:cNvSpPr/>
            <p:nvPr/>
          </p:nvSpPr>
          <p:spPr>
            <a:xfrm>
              <a:off x="2211175" y="1565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37"/>
            <p:cNvSpPr/>
            <p:nvPr/>
          </p:nvSpPr>
          <p:spPr>
            <a:xfrm>
              <a:off x="2218325" y="154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37"/>
            <p:cNvSpPr/>
            <p:nvPr/>
          </p:nvSpPr>
          <p:spPr>
            <a:xfrm>
              <a:off x="2203450" y="1553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6" name="Google Shape;16976;p37"/>
            <p:cNvSpPr/>
            <p:nvPr/>
          </p:nvSpPr>
          <p:spPr>
            <a:xfrm>
              <a:off x="2196875" y="1562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7" name="Google Shape;16977;p37"/>
            <p:cNvSpPr/>
            <p:nvPr/>
          </p:nvSpPr>
          <p:spPr>
            <a:xfrm>
              <a:off x="2224350" y="1564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8" name="Google Shape;16978;p37"/>
            <p:cNvSpPr/>
            <p:nvPr/>
          </p:nvSpPr>
          <p:spPr>
            <a:xfrm>
              <a:off x="2189325" y="154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37"/>
            <p:cNvSpPr/>
            <p:nvPr/>
          </p:nvSpPr>
          <p:spPr>
            <a:xfrm>
              <a:off x="2202525" y="1541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37"/>
            <p:cNvSpPr/>
            <p:nvPr/>
          </p:nvSpPr>
          <p:spPr>
            <a:xfrm>
              <a:off x="2207600" y="1532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37"/>
            <p:cNvSpPr/>
            <p:nvPr/>
          </p:nvSpPr>
          <p:spPr>
            <a:xfrm>
              <a:off x="2218700" y="16310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2" name="Google Shape;16982;p37"/>
            <p:cNvSpPr/>
            <p:nvPr/>
          </p:nvSpPr>
          <p:spPr>
            <a:xfrm>
              <a:off x="2236400" y="1629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37"/>
            <p:cNvSpPr/>
            <p:nvPr/>
          </p:nvSpPr>
          <p:spPr>
            <a:xfrm>
              <a:off x="2229825" y="1639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37"/>
            <p:cNvSpPr/>
            <p:nvPr/>
          </p:nvSpPr>
          <p:spPr>
            <a:xfrm>
              <a:off x="2222300" y="1618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37"/>
            <p:cNvSpPr/>
            <p:nvPr/>
          </p:nvSpPr>
          <p:spPr>
            <a:xfrm>
              <a:off x="2229450" y="1601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37"/>
            <p:cNvSpPr/>
            <p:nvPr/>
          </p:nvSpPr>
          <p:spPr>
            <a:xfrm>
              <a:off x="2214575" y="1606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7" name="Google Shape;16987;p37"/>
            <p:cNvSpPr/>
            <p:nvPr/>
          </p:nvSpPr>
          <p:spPr>
            <a:xfrm>
              <a:off x="2207975" y="1616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8" name="Google Shape;16988;p37"/>
            <p:cNvSpPr/>
            <p:nvPr/>
          </p:nvSpPr>
          <p:spPr>
            <a:xfrm>
              <a:off x="2235475" y="1617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9" name="Google Shape;16989;p37"/>
            <p:cNvSpPr/>
            <p:nvPr/>
          </p:nvSpPr>
          <p:spPr>
            <a:xfrm>
              <a:off x="2200450" y="1595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37"/>
            <p:cNvSpPr/>
            <p:nvPr/>
          </p:nvSpPr>
          <p:spPr>
            <a:xfrm>
              <a:off x="2213625" y="1594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37"/>
            <p:cNvSpPr/>
            <p:nvPr/>
          </p:nvSpPr>
          <p:spPr>
            <a:xfrm>
              <a:off x="2218700" y="1586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2" name="Google Shape;16992;p37"/>
            <p:cNvSpPr/>
            <p:nvPr/>
          </p:nvSpPr>
          <p:spPr>
            <a:xfrm>
              <a:off x="2240550" y="1654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37"/>
            <p:cNvSpPr/>
            <p:nvPr/>
          </p:nvSpPr>
          <p:spPr>
            <a:xfrm>
              <a:off x="2227175" y="1660050"/>
              <a:ext cx="7000" cy="4350"/>
            </a:xfrm>
            <a:custGeom>
              <a:avLst/>
              <a:gdLst/>
              <a:ahLst/>
              <a:cxnLst/>
              <a:rect l="l" t="t" r="r" b="b"/>
              <a:pathLst>
                <a:path w="280" h="174" extrusionOk="0">
                  <a:moveTo>
                    <a:pt x="1" y="0"/>
                  </a:moveTo>
                  <a:lnTo>
                    <a:pt x="41" y="24"/>
                  </a:lnTo>
                  <a:lnTo>
                    <a:pt x="41" y="24"/>
                  </a:lnTo>
                  <a:cubicBezTo>
                    <a:pt x="27" y="16"/>
                    <a:pt x="14" y="8"/>
                    <a:pt x="1" y="0"/>
                  </a:cubicBezTo>
                  <a:close/>
                  <a:moveTo>
                    <a:pt x="41" y="24"/>
                  </a:moveTo>
                  <a:lnTo>
                    <a:pt x="41" y="24"/>
                  </a:lnTo>
                  <a:cubicBezTo>
                    <a:pt x="118" y="71"/>
                    <a:pt x="196" y="122"/>
                    <a:pt x="280" y="174"/>
                  </a:cubicBezTo>
                  <a:lnTo>
                    <a:pt x="280" y="166"/>
                  </a:lnTo>
                  <a:lnTo>
                    <a:pt x="41" y="24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37"/>
            <p:cNvSpPr/>
            <p:nvPr/>
          </p:nvSpPr>
          <p:spPr>
            <a:xfrm>
              <a:off x="2247150" y="1670975"/>
              <a:ext cx="7925" cy="6050"/>
            </a:xfrm>
            <a:custGeom>
              <a:avLst/>
              <a:gdLst/>
              <a:ahLst/>
              <a:cxnLst/>
              <a:rect l="l" t="t" r="r" b="b"/>
              <a:pathLst>
                <a:path w="317" h="242" extrusionOk="0">
                  <a:moveTo>
                    <a:pt x="38" y="0"/>
                  </a:moveTo>
                  <a:lnTo>
                    <a:pt x="0" y="68"/>
                  </a:lnTo>
                  <a:cubicBezTo>
                    <a:pt x="83" y="121"/>
                    <a:pt x="181" y="181"/>
                    <a:pt x="271" y="241"/>
                  </a:cubicBezTo>
                  <a:lnTo>
                    <a:pt x="317" y="17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5" name="Google Shape;16995;p37"/>
            <p:cNvSpPr/>
            <p:nvPr/>
          </p:nvSpPr>
          <p:spPr>
            <a:xfrm>
              <a:off x="2224725" y="1647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6" name="Google Shape;16996;p37"/>
            <p:cNvSpPr/>
            <p:nvPr/>
          </p:nvSpPr>
          <p:spPr>
            <a:xfrm>
              <a:off x="2219100" y="1470225"/>
              <a:ext cx="2825" cy="2300"/>
            </a:xfrm>
            <a:custGeom>
              <a:avLst/>
              <a:gdLst/>
              <a:ahLst/>
              <a:cxnLst/>
              <a:rect l="l" t="t" r="r" b="b"/>
              <a:pathLst>
                <a:path w="113" h="92" extrusionOk="0">
                  <a:moveTo>
                    <a:pt x="113" y="1"/>
                  </a:moveTo>
                  <a:cubicBezTo>
                    <a:pt x="75" y="23"/>
                    <a:pt x="38" y="46"/>
                    <a:pt x="0" y="69"/>
                  </a:cubicBezTo>
                  <a:lnTo>
                    <a:pt x="45" y="9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7" name="Google Shape;16997;p37"/>
            <p:cNvSpPr/>
            <p:nvPr/>
          </p:nvSpPr>
          <p:spPr>
            <a:xfrm>
              <a:off x="2235850" y="14632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8" name="Google Shape;16998;p37"/>
            <p:cNvSpPr/>
            <p:nvPr/>
          </p:nvSpPr>
          <p:spPr>
            <a:xfrm>
              <a:off x="2229075" y="1472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9" name="Google Shape;16999;p37"/>
            <p:cNvSpPr/>
            <p:nvPr/>
          </p:nvSpPr>
          <p:spPr>
            <a:xfrm>
              <a:off x="2229075" y="1517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37"/>
            <p:cNvSpPr/>
            <p:nvPr/>
          </p:nvSpPr>
          <p:spPr>
            <a:xfrm>
              <a:off x="2246950" y="15165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37"/>
            <p:cNvSpPr/>
            <p:nvPr/>
          </p:nvSpPr>
          <p:spPr>
            <a:xfrm>
              <a:off x="2232650" y="1505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2" name="Google Shape;17002;p37"/>
            <p:cNvSpPr/>
            <p:nvPr/>
          </p:nvSpPr>
          <p:spPr>
            <a:xfrm>
              <a:off x="2239800" y="1487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3" name="Google Shape;17003;p37"/>
            <p:cNvSpPr/>
            <p:nvPr/>
          </p:nvSpPr>
          <p:spPr>
            <a:xfrm>
              <a:off x="2224925" y="1493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37"/>
            <p:cNvSpPr/>
            <p:nvPr/>
          </p:nvSpPr>
          <p:spPr>
            <a:xfrm>
              <a:off x="2218325" y="1502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37"/>
            <p:cNvSpPr/>
            <p:nvPr/>
          </p:nvSpPr>
          <p:spPr>
            <a:xfrm>
              <a:off x="2245825" y="1504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6" name="Google Shape;17006;p37"/>
            <p:cNvSpPr/>
            <p:nvPr/>
          </p:nvSpPr>
          <p:spPr>
            <a:xfrm>
              <a:off x="2210800" y="1482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7" name="Google Shape;17007;p37"/>
            <p:cNvSpPr/>
            <p:nvPr/>
          </p:nvSpPr>
          <p:spPr>
            <a:xfrm>
              <a:off x="2223975" y="1481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8" name="Google Shape;17008;p37"/>
            <p:cNvSpPr/>
            <p:nvPr/>
          </p:nvSpPr>
          <p:spPr>
            <a:xfrm>
              <a:off x="2240175" y="1570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9" name="Google Shape;17009;p37"/>
            <p:cNvSpPr/>
            <p:nvPr/>
          </p:nvSpPr>
          <p:spPr>
            <a:xfrm>
              <a:off x="2258075" y="1569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0" name="Google Shape;17010;p37"/>
            <p:cNvSpPr/>
            <p:nvPr/>
          </p:nvSpPr>
          <p:spPr>
            <a:xfrm>
              <a:off x="2243750" y="1558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1" name="Google Shape;17011;p37"/>
            <p:cNvSpPr/>
            <p:nvPr/>
          </p:nvSpPr>
          <p:spPr>
            <a:xfrm>
              <a:off x="2250900" y="1541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2" name="Google Shape;17012;p37"/>
            <p:cNvSpPr/>
            <p:nvPr/>
          </p:nvSpPr>
          <p:spPr>
            <a:xfrm>
              <a:off x="2236025" y="15466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3" name="Google Shape;17013;p37"/>
            <p:cNvSpPr/>
            <p:nvPr/>
          </p:nvSpPr>
          <p:spPr>
            <a:xfrm>
              <a:off x="2229450" y="1556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4" name="Google Shape;17014;p37"/>
            <p:cNvSpPr/>
            <p:nvPr/>
          </p:nvSpPr>
          <p:spPr>
            <a:xfrm>
              <a:off x="2256925" y="1557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5" name="Google Shape;17015;p37"/>
            <p:cNvSpPr/>
            <p:nvPr/>
          </p:nvSpPr>
          <p:spPr>
            <a:xfrm>
              <a:off x="2221900" y="15354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6" name="Google Shape;17016;p37"/>
            <p:cNvSpPr/>
            <p:nvPr/>
          </p:nvSpPr>
          <p:spPr>
            <a:xfrm>
              <a:off x="2235100" y="1534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7" name="Google Shape;17017;p37"/>
            <p:cNvSpPr/>
            <p:nvPr/>
          </p:nvSpPr>
          <p:spPr>
            <a:xfrm>
              <a:off x="2240175" y="1525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6" y="76"/>
                  </a:ln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8" name="Google Shape;17018;p37"/>
            <p:cNvSpPr/>
            <p:nvPr/>
          </p:nvSpPr>
          <p:spPr>
            <a:xfrm>
              <a:off x="2251300" y="1624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9" name="Google Shape;17019;p37"/>
            <p:cNvSpPr/>
            <p:nvPr/>
          </p:nvSpPr>
          <p:spPr>
            <a:xfrm>
              <a:off x="2269175" y="16231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0" name="Google Shape;17020;p37"/>
            <p:cNvSpPr/>
            <p:nvPr/>
          </p:nvSpPr>
          <p:spPr>
            <a:xfrm>
              <a:off x="2262400" y="1632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1" name="Google Shape;17021;p37"/>
            <p:cNvSpPr/>
            <p:nvPr/>
          </p:nvSpPr>
          <p:spPr>
            <a:xfrm>
              <a:off x="2254875" y="16118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2" name="Google Shape;17022;p37"/>
            <p:cNvSpPr/>
            <p:nvPr/>
          </p:nvSpPr>
          <p:spPr>
            <a:xfrm>
              <a:off x="2262025" y="1594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3" name="Google Shape;17023;p37"/>
            <p:cNvSpPr/>
            <p:nvPr/>
          </p:nvSpPr>
          <p:spPr>
            <a:xfrm>
              <a:off x="2247150" y="1599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4" name="Google Shape;17024;p37"/>
            <p:cNvSpPr/>
            <p:nvPr/>
          </p:nvSpPr>
          <p:spPr>
            <a:xfrm>
              <a:off x="2240550" y="1609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5" name="Google Shape;17025;p37"/>
            <p:cNvSpPr/>
            <p:nvPr/>
          </p:nvSpPr>
          <p:spPr>
            <a:xfrm>
              <a:off x="2268050" y="1610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6" name="Google Shape;17026;p37"/>
            <p:cNvSpPr/>
            <p:nvPr/>
          </p:nvSpPr>
          <p:spPr>
            <a:xfrm>
              <a:off x="2233025" y="1588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7" name="Google Shape;17027;p37"/>
            <p:cNvSpPr/>
            <p:nvPr/>
          </p:nvSpPr>
          <p:spPr>
            <a:xfrm>
              <a:off x="2246200" y="15877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8" name="Google Shape;17028;p37"/>
            <p:cNvSpPr/>
            <p:nvPr/>
          </p:nvSpPr>
          <p:spPr>
            <a:xfrm>
              <a:off x="2251300" y="15792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9" name="Google Shape;17029;p37"/>
            <p:cNvSpPr/>
            <p:nvPr/>
          </p:nvSpPr>
          <p:spPr>
            <a:xfrm>
              <a:off x="2263350" y="1677550"/>
              <a:ext cx="6050" cy="6800"/>
            </a:xfrm>
            <a:custGeom>
              <a:avLst/>
              <a:gdLst/>
              <a:ahLst/>
              <a:cxnLst/>
              <a:rect l="l" t="t" r="r" b="b"/>
              <a:pathLst>
                <a:path w="242" h="272" extrusionOk="0">
                  <a:moveTo>
                    <a:pt x="143" y="1"/>
                  </a:moveTo>
                  <a:lnTo>
                    <a:pt x="0" y="212"/>
                  </a:lnTo>
                  <a:cubicBezTo>
                    <a:pt x="30" y="234"/>
                    <a:pt x="60" y="249"/>
                    <a:pt x="90" y="272"/>
                  </a:cubicBezTo>
                  <a:lnTo>
                    <a:pt x="241" y="61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0" name="Google Shape;17030;p37"/>
            <p:cNvSpPr/>
            <p:nvPr/>
          </p:nvSpPr>
          <p:spPr>
            <a:xfrm>
              <a:off x="2280100" y="1676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1" name="Google Shape;17031;p37"/>
            <p:cNvSpPr/>
            <p:nvPr/>
          </p:nvSpPr>
          <p:spPr>
            <a:xfrm>
              <a:off x="2273500" y="1685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2" name="Google Shape;17032;p37"/>
            <p:cNvSpPr/>
            <p:nvPr/>
          </p:nvSpPr>
          <p:spPr>
            <a:xfrm>
              <a:off x="2265975" y="1665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3" name="Google Shape;17033;p37"/>
            <p:cNvSpPr/>
            <p:nvPr/>
          </p:nvSpPr>
          <p:spPr>
            <a:xfrm>
              <a:off x="2273125" y="1647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4" name="Google Shape;17034;p37"/>
            <p:cNvSpPr/>
            <p:nvPr/>
          </p:nvSpPr>
          <p:spPr>
            <a:xfrm>
              <a:off x="2258250" y="1653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5" name="Google Shape;17035;p37"/>
            <p:cNvSpPr/>
            <p:nvPr/>
          </p:nvSpPr>
          <p:spPr>
            <a:xfrm>
              <a:off x="2251675" y="1662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6" name="Google Shape;17036;p37"/>
            <p:cNvSpPr/>
            <p:nvPr/>
          </p:nvSpPr>
          <p:spPr>
            <a:xfrm>
              <a:off x="2279150" y="1664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7" name="Google Shape;17037;p37"/>
            <p:cNvSpPr/>
            <p:nvPr/>
          </p:nvSpPr>
          <p:spPr>
            <a:xfrm>
              <a:off x="2244125" y="1641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8" name="Google Shape;17038;p37"/>
            <p:cNvSpPr/>
            <p:nvPr/>
          </p:nvSpPr>
          <p:spPr>
            <a:xfrm>
              <a:off x="2257325" y="16410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9" name="Google Shape;17039;p37"/>
            <p:cNvSpPr/>
            <p:nvPr/>
          </p:nvSpPr>
          <p:spPr>
            <a:xfrm>
              <a:off x="2250525" y="1457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0" name="Google Shape;17040;p37"/>
            <p:cNvSpPr/>
            <p:nvPr/>
          </p:nvSpPr>
          <p:spPr>
            <a:xfrm>
              <a:off x="2268425" y="14565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37"/>
            <p:cNvSpPr/>
            <p:nvPr/>
          </p:nvSpPr>
          <p:spPr>
            <a:xfrm>
              <a:off x="2261650" y="1465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37"/>
            <p:cNvSpPr/>
            <p:nvPr/>
          </p:nvSpPr>
          <p:spPr>
            <a:xfrm>
              <a:off x="2256375" y="1453100"/>
              <a:ext cx="400" cy="200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5" y="0"/>
                  </a:moveTo>
                  <a:cubicBezTo>
                    <a:pt x="8" y="0"/>
                    <a:pt x="8" y="8"/>
                    <a:pt x="0" y="8"/>
                  </a:cubicBezTo>
                  <a:lnTo>
                    <a:pt x="8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3" name="Google Shape;17043;p37"/>
            <p:cNvSpPr/>
            <p:nvPr/>
          </p:nvSpPr>
          <p:spPr>
            <a:xfrm>
              <a:off x="2269925" y="1446875"/>
              <a:ext cx="5875" cy="4000"/>
            </a:xfrm>
            <a:custGeom>
              <a:avLst/>
              <a:gdLst/>
              <a:ahLst/>
              <a:cxnLst/>
              <a:rect l="l" t="t" r="r" b="b"/>
              <a:pathLst>
                <a:path w="235" h="160" extrusionOk="0">
                  <a:moveTo>
                    <a:pt x="129" y="1"/>
                  </a:moveTo>
                  <a:cubicBezTo>
                    <a:pt x="84" y="16"/>
                    <a:pt x="46" y="31"/>
                    <a:pt x="1" y="54"/>
                  </a:cubicBezTo>
                  <a:lnTo>
                    <a:pt x="174" y="159"/>
                  </a:lnTo>
                  <a:lnTo>
                    <a:pt x="234" y="69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4" name="Google Shape;17044;p37"/>
            <p:cNvSpPr/>
            <p:nvPr/>
          </p:nvSpPr>
          <p:spPr>
            <a:xfrm>
              <a:off x="2261650" y="1510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37"/>
            <p:cNvSpPr/>
            <p:nvPr/>
          </p:nvSpPr>
          <p:spPr>
            <a:xfrm>
              <a:off x="2279525" y="15097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6" name="Google Shape;17046;p37"/>
            <p:cNvSpPr/>
            <p:nvPr/>
          </p:nvSpPr>
          <p:spPr>
            <a:xfrm>
              <a:off x="2265400" y="14984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7" name="Google Shape;17047;p37"/>
            <p:cNvSpPr/>
            <p:nvPr/>
          </p:nvSpPr>
          <p:spPr>
            <a:xfrm>
              <a:off x="2272375" y="1480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37"/>
            <p:cNvSpPr/>
            <p:nvPr/>
          </p:nvSpPr>
          <p:spPr>
            <a:xfrm>
              <a:off x="2257700" y="14866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37"/>
            <p:cNvSpPr/>
            <p:nvPr/>
          </p:nvSpPr>
          <p:spPr>
            <a:xfrm>
              <a:off x="2250900" y="1496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0" name="Google Shape;17050;p37"/>
            <p:cNvSpPr/>
            <p:nvPr/>
          </p:nvSpPr>
          <p:spPr>
            <a:xfrm>
              <a:off x="2278400" y="1497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1" name="Google Shape;17051;p37"/>
            <p:cNvSpPr/>
            <p:nvPr/>
          </p:nvSpPr>
          <p:spPr>
            <a:xfrm>
              <a:off x="2243375" y="1475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2" name="Google Shape;17052;p37"/>
            <p:cNvSpPr/>
            <p:nvPr/>
          </p:nvSpPr>
          <p:spPr>
            <a:xfrm>
              <a:off x="2256550" y="1474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3" name="Google Shape;17053;p37"/>
            <p:cNvSpPr/>
            <p:nvPr/>
          </p:nvSpPr>
          <p:spPr>
            <a:xfrm>
              <a:off x="2272750" y="1564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37"/>
            <p:cNvSpPr/>
            <p:nvPr/>
          </p:nvSpPr>
          <p:spPr>
            <a:xfrm>
              <a:off x="2290650" y="15630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37"/>
            <p:cNvSpPr/>
            <p:nvPr/>
          </p:nvSpPr>
          <p:spPr>
            <a:xfrm>
              <a:off x="2276525" y="1551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37"/>
            <p:cNvSpPr/>
            <p:nvPr/>
          </p:nvSpPr>
          <p:spPr>
            <a:xfrm>
              <a:off x="2283500" y="1534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37"/>
            <p:cNvSpPr/>
            <p:nvPr/>
          </p:nvSpPr>
          <p:spPr>
            <a:xfrm>
              <a:off x="2268800" y="15399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8" name="Google Shape;17058;p37"/>
            <p:cNvSpPr/>
            <p:nvPr/>
          </p:nvSpPr>
          <p:spPr>
            <a:xfrm>
              <a:off x="2262025" y="1549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37"/>
            <p:cNvSpPr/>
            <p:nvPr/>
          </p:nvSpPr>
          <p:spPr>
            <a:xfrm>
              <a:off x="2289525" y="15508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37"/>
            <p:cNvSpPr/>
            <p:nvPr/>
          </p:nvSpPr>
          <p:spPr>
            <a:xfrm>
              <a:off x="2254500" y="1528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1" name="Google Shape;17061;p37"/>
            <p:cNvSpPr/>
            <p:nvPr/>
          </p:nvSpPr>
          <p:spPr>
            <a:xfrm>
              <a:off x="2267675" y="1527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2" name="Google Shape;17062;p37"/>
            <p:cNvSpPr/>
            <p:nvPr/>
          </p:nvSpPr>
          <p:spPr>
            <a:xfrm>
              <a:off x="2272750" y="1519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37"/>
            <p:cNvSpPr/>
            <p:nvPr/>
          </p:nvSpPr>
          <p:spPr>
            <a:xfrm>
              <a:off x="2283875" y="1617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37"/>
            <p:cNvSpPr/>
            <p:nvPr/>
          </p:nvSpPr>
          <p:spPr>
            <a:xfrm>
              <a:off x="2301750" y="16163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37"/>
            <p:cNvSpPr/>
            <p:nvPr/>
          </p:nvSpPr>
          <p:spPr>
            <a:xfrm>
              <a:off x="2294975" y="1625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37"/>
            <p:cNvSpPr/>
            <p:nvPr/>
          </p:nvSpPr>
          <p:spPr>
            <a:xfrm>
              <a:off x="2287625" y="1605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37"/>
            <p:cNvSpPr/>
            <p:nvPr/>
          </p:nvSpPr>
          <p:spPr>
            <a:xfrm>
              <a:off x="2294600" y="1587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37"/>
            <p:cNvSpPr/>
            <p:nvPr/>
          </p:nvSpPr>
          <p:spPr>
            <a:xfrm>
              <a:off x="2279900" y="15932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37"/>
            <p:cNvSpPr/>
            <p:nvPr/>
          </p:nvSpPr>
          <p:spPr>
            <a:xfrm>
              <a:off x="2273125" y="1602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37"/>
            <p:cNvSpPr/>
            <p:nvPr/>
          </p:nvSpPr>
          <p:spPr>
            <a:xfrm>
              <a:off x="2300625" y="1604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1" name="Google Shape;17071;p37"/>
            <p:cNvSpPr/>
            <p:nvPr/>
          </p:nvSpPr>
          <p:spPr>
            <a:xfrm>
              <a:off x="2265600" y="1581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2" name="Google Shape;17072;p37"/>
            <p:cNvSpPr/>
            <p:nvPr/>
          </p:nvSpPr>
          <p:spPr>
            <a:xfrm>
              <a:off x="2278775" y="1580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3" name="Google Shape;17073;p37"/>
            <p:cNvSpPr/>
            <p:nvPr/>
          </p:nvSpPr>
          <p:spPr>
            <a:xfrm>
              <a:off x="2283875" y="1572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37"/>
            <p:cNvSpPr/>
            <p:nvPr/>
          </p:nvSpPr>
          <p:spPr>
            <a:xfrm>
              <a:off x="2294975" y="1670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37"/>
            <p:cNvSpPr/>
            <p:nvPr/>
          </p:nvSpPr>
          <p:spPr>
            <a:xfrm>
              <a:off x="2312875" y="1669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37"/>
            <p:cNvSpPr/>
            <p:nvPr/>
          </p:nvSpPr>
          <p:spPr>
            <a:xfrm>
              <a:off x="2306075" y="1679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37"/>
            <p:cNvSpPr/>
            <p:nvPr/>
          </p:nvSpPr>
          <p:spPr>
            <a:xfrm>
              <a:off x="2298750" y="1658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8" name="Google Shape;17078;p37"/>
            <p:cNvSpPr/>
            <p:nvPr/>
          </p:nvSpPr>
          <p:spPr>
            <a:xfrm>
              <a:off x="2305700" y="16406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9" name="Google Shape;17079;p37"/>
            <p:cNvSpPr/>
            <p:nvPr/>
          </p:nvSpPr>
          <p:spPr>
            <a:xfrm>
              <a:off x="2291025" y="16463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37"/>
            <p:cNvSpPr/>
            <p:nvPr/>
          </p:nvSpPr>
          <p:spPr>
            <a:xfrm>
              <a:off x="2284250" y="1655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37"/>
            <p:cNvSpPr/>
            <p:nvPr/>
          </p:nvSpPr>
          <p:spPr>
            <a:xfrm>
              <a:off x="2311725" y="1657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37"/>
            <p:cNvSpPr/>
            <p:nvPr/>
          </p:nvSpPr>
          <p:spPr>
            <a:xfrm>
              <a:off x="2276700" y="16350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3" name="Google Shape;17083;p37"/>
            <p:cNvSpPr/>
            <p:nvPr/>
          </p:nvSpPr>
          <p:spPr>
            <a:xfrm>
              <a:off x="2289900" y="1634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4" name="Google Shape;17084;p37"/>
            <p:cNvSpPr/>
            <p:nvPr/>
          </p:nvSpPr>
          <p:spPr>
            <a:xfrm>
              <a:off x="2306075" y="1724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5" name="Google Shape;17085;p37"/>
            <p:cNvSpPr/>
            <p:nvPr/>
          </p:nvSpPr>
          <p:spPr>
            <a:xfrm>
              <a:off x="2323975" y="17229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6" name="Google Shape;17086;p37"/>
            <p:cNvSpPr/>
            <p:nvPr/>
          </p:nvSpPr>
          <p:spPr>
            <a:xfrm>
              <a:off x="2317200" y="1732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7" name="Google Shape;17087;p37"/>
            <p:cNvSpPr/>
            <p:nvPr/>
          </p:nvSpPr>
          <p:spPr>
            <a:xfrm>
              <a:off x="2309850" y="1711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8" name="Google Shape;17088;p37"/>
            <p:cNvSpPr/>
            <p:nvPr/>
          </p:nvSpPr>
          <p:spPr>
            <a:xfrm>
              <a:off x="2316825" y="16939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9" name="Google Shape;17089;p37"/>
            <p:cNvSpPr/>
            <p:nvPr/>
          </p:nvSpPr>
          <p:spPr>
            <a:xfrm>
              <a:off x="2302125" y="16996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0" name="Google Shape;17090;p37"/>
            <p:cNvSpPr/>
            <p:nvPr/>
          </p:nvSpPr>
          <p:spPr>
            <a:xfrm>
              <a:off x="2302500" y="1712575"/>
              <a:ext cx="1350" cy="2675"/>
            </a:xfrm>
            <a:custGeom>
              <a:avLst/>
              <a:gdLst/>
              <a:ahLst/>
              <a:cxnLst/>
              <a:rect l="l" t="t" r="r" b="b"/>
              <a:pathLst>
                <a:path w="54" h="107" extrusionOk="0">
                  <a:moveTo>
                    <a:pt x="1" y="1"/>
                  </a:moveTo>
                  <a:lnTo>
                    <a:pt x="1" y="106"/>
                  </a:lnTo>
                  <a:lnTo>
                    <a:pt x="54" y="3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1" name="Google Shape;17091;p37"/>
            <p:cNvSpPr/>
            <p:nvPr/>
          </p:nvSpPr>
          <p:spPr>
            <a:xfrm>
              <a:off x="2322850" y="1710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37"/>
            <p:cNvSpPr/>
            <p:nvPr/>
          </p:nvSpPr>
          <p:spPr>
            <a:xfrm>
              <a:off x="2287825" y="1688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37"/>
            <p:cNvSpPr/>
            <p:nvPr/>
          </p:nvSpPr>
          <p:spPr>
            <a:xfrm>
              <a:off x="2301000" y="1687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4" name="Google Shape;17094;p37"/>
            <p:cNvSpPr/>
            <p:nvPr/>
          </p:nvSpPr>
          <p:spPr>
            <a:xfrm>
              <a:off x="2313250" y="1752875"/>
              <a:ext cx="5675" cy="3800"/>
            </a:xfrm>
            <a:custGeom>
              <a:avLst/>
              <a:gdLst/>
              <a:ahLst/>
              <a:cxnLst/>
              <a:rect l="l" t="t" r="r" b="b"/>
              <a:pathLst>
                <a:path w="227" h="152" extrusionOk="0">
                  <a:moveTo>
                    <a:pt x="60" y="1"/>
                  </a:moveTo>
                  <a:lnTo>
                    <a:pt x="0" y="91"/>
                  </a:lnTo>
                  <a:lnTo>
                    <a:pt x="83" y="151"/>
                  </a:lnTo>
                  <a:cubicBezTo>
                    <a:pt x="136" y="144"/>
                    <a:pt x="181" y="129"/>
                    <a:pt x="226" y="106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37"/>
            <p:cNvSpPr/>
            <p:nvPr/>
          </p:nvSpPr>
          <p:spPr>
            <a:xfrm>
              <a:off x="2302700" y="1741575"/>
              <a:ext cx="3225" cy="5875"/>
            </a:xfrm>
            <a:custGeom>
              <a:avLst/>
              <a:gdLst/>
              <a:ahLst/>
              <a:cxnLst/>
              <a:rect l="l" t="t" r="r" b="b"/>
              <a:pathLst>
                <a:path w="129" h="235" extrusionOk="0">
                  <a:moveTo>
                    <a:pt x="38" y="1"/>
                  </a:moveTo>
                  <a:lnTo>
                    <a:pt x="0" y="61"/>
                  </a:lnTo>
                  <a:lnTo>
                    <a:pt x="0" y="151"/>
                  </a:lnTo>
                  <a:cubicBezTo>
                    <a:pt x="0" y="182"/>
                    <a:pt x="0" y="212"/>
                    <a:pt x="8" y="234"/>
                  </a:cubicBezTo>
                  <a:lnTo>
                    <a:pt x="128" y="6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37"/>
            <p:cNvSpPr/>
            <p:nvPr/>
          </p:nvSpPr>
          <p:spPr>
            <a:xfrm>
              <a:off x="2312100" y="1740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37"/>
            <p:cNvSpPr/>
            <p:nvPr/>
          </p:nvSpPr>
          <p:spPr>
            <a:xfrm>
              <a:off x="2283100" y="14508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37"/>
            <p:cNvSpPr/>
            <p:nvPr/>
          </p:nvSpPr>
          <p:spPr>
            <a:xfrm>
              <a:off x="2301000" y="1449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37"/>
            <p:cNvSpPr/>
            <p:nvPr/>
          </p:nvSpPr>
          <p:spPr>
            <a:xfrm>
              <a:off x="2294400" y="14591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0" name="Google Shape;17100;p37"/>
            <p:cNvSpPr/>
            <p:nvPr/>
          </p:nvSpPr>
          <p:spPr>
            <a:xfrm>
              <a:off x="2286875" y="1441225"/>
              <a:ext cx="6050" cy="5300"/>
            </a:xfrm>
            <a:custGeom>
              <a:avLst/>
              <a:gdLst/>
              <a:ahLst/>
              <a:cxnLst/>
              <a:rect l="l" t="t" r="r" b="b"/>
              <a:pathLst>
                <a:path w="242" h="212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89" y="8"/>
                    <a:pt x="129" y="24"/>
                    <a:pt x="76" y="39"/>
                  </a:cubicBezTo>
                  <a:lnTo>
                    <a:pt x="1" y="152"/>
                  </a:lnTo>
                  <a:lnTo>
                    <a:pt x="91" y="212"/>
                  </a:lnTo>
                  <a:lnTo>
                    <a:pt x="24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37"/>
            <p:cNvSpPr/>
            <p:nvPr/>
          </p:nvSpPr>
          <p:spPr>
            <a:xfrm>
              <a:off x="2300050" y="1438600"/>
              <a:ext cx="8325" cy="5475"/>
            </a:xfrm>
            <a:custGeom>
              <a:avLst/>
              <a:gdLst/>
              <a:ahLst/>
              <a:cxnLst/>
              <a:rect l="l" t="t" r="r" b="b"/>
              <a:pathLst>
                <a:path w="333" h="219" extrusionOk="0">
                  <a:moveTo>
                    <a:pt x="129" y="0"/>
                  </a:moveTo>
                  <a:cubicBezTo>
                    <a:pt x="91" y="8"/>
                    <a:pt x="54" y="23"/>
                    <a:pt x="8" y="31"/>
                  </a:cubicBezTo>
                  <a:lnTo>
                    <a:pt x="1" y="46"/>
                  </a:lnTo>
                  <a:lnTo>
                    <a:pt x="272" y="219"/>
                  </a:lnTo>
                  <a:lnTo>
                    <a:pt x="332" y="12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37"/>
            <p:cNvSpPr/>
            <p:nvPr/>
          </p:nvSpPr>
          <p:spPr>
            <a:xfrm>
              <a:off x="2294225" y="1504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37"/>
            <p:cNvSpPr/>
            <p:nvPr/>
          </p:nvSpPr>
          <p:spPr>
            <a:xfrm>
              <a:off x="2312100" y="1503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37"/>
            <p:cNvSpPr/>
            <p:nvPr/>
          </p:nvSpPr>
          <p:spPr>
            <a:xfrm>
              <a:off x="2298000" y="1491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37"/>
            <p:cNvSpPr/>
            <p:nvPr/>
          </p:nvSpPr>
          <p:spPr>
            <a:xfrm>
              <a:off x="2304950" y="14742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37"/>
            <p:cNvSpPr/>
            <p:nvPr/>
          </p:nvSpPr>
          <p:spPr>
            <a:xfrm>
              <a:off x="2290275" y="1479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37"/>
            <p:cNvSpPr/>
            <p:nvPr/>
          </p:nvSpPr>
          <p:spPr>
            <a:xfrm>
              <a:off x="2283500" y="14892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37"/>
            <p:cNvSpPr/>
            <p:nvPr/>
          </p:nvSpPr>
          <p:spPr>
            <a:xfrm>
              <a:off x="2311175" y="1490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9" name="Google Shape;17109;p37"/>
            <p:cNvSpPr/>
            <p:nvPr/>
          </p:nvSpPr>
          <p:spPr>
            <a:xfrm>
              <a:off x="2276150" y="14685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0" name="Google Shape;17110;p37"/>
            <p:cNvSpPr/>
            <p:nvPr/>
          </p:nvSpPr>
          <p:spPr>
            <a:xfrm>
              <a:off x="2289325" y="1467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1" name="Google Shape;17111;p37"/>
            <p:cNvSpPr/>
            <p:nvPr/>
          </p:nvSpPr>
          <p:spPr>
            <a:xfrm>
              <a:off x="2305325" y="1557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2" name="Google Shape;17112;p37"/>
            <p:cNvSpPr/>
            <p:nvPr/>
          </p:nvSpPr>
          <p:spPr>
            <a:xfrm>
              <a:off x="2323225" y="1556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37"/>
            <p:cNvSpPr/>
            <p:nvPr/>
          </p:nvSpPr>
          <p:spPr>
            <a:xfrm>
              <a:off x="2309100" y="154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37"/>
            <p:cNvSpPr/>
            <p:nvPr/>
          </p:nvSpPr>
          <p:spPr>
            <a:xfrm>
              <a:off x="2316075" y="15273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5" name="Google Shape;17115;p37"/>
            <p:cNvSpPr/>
            <p:nvPr/>
          </p:nvSpPr>
          <p:spPr>
            <a:xfrm>
              <a:off x="2301375" y="1532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6" name="Google Shape;17116;p37"/>
            <p:cNvSpPr/>
            <p:nvPr/>
          </p:nvSpPr>
          <p:spPr>
            <a:xfrm>
              <a:off x="2294600" y="1542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37"/>
            <p:cNvSpPr/>
            <p:nvPr/>
          </p:nvSpPr>
          <p:spPr>
            <a:xfrm>
              <a:off x="2322275" y="15440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37"/>
            <p:cNvSpPr/>
            <p:nvPr/>
          </p:nvSpPr>
          <p:spPr>
            <a:xfrm>
              <a:off x="2287250" y="15216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37"/>
            <p:cNvSpPr/>
            <p:nvPr/>
          </p:nvSpPr>
          <p:spPr>
            <a:xfrm>
              <a:off x="2300425" y="15209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37"/>
            <p:cNvSpPr/>
            <p:nvPr/>
          </p:nvSpPr>
          <p:spPr>
            <a:xfrm>
              <a:off x="2305525" y="15124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37"/>
            <p:cNvSpPr/>
            <p:nvPr/>
          </p:nvSpPr>
          <p:spPr>
            <a:xfrm>
              <a:off x="2316450" y="1610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37"/>
            <p:cNvSpPr/>
            <p:nvPr/>
          </p:nvSpPr>
          <p:spPr>
            <a:xfrm>
              <a:off x="2334325" y="1609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3" name="Google Shape;17123;p37"/>
            <p:cNvSpPr/>
            <p:nvPr/>
          </p:nvSpPr>
          <p:spPr>
            <a:xfrm>
              <a:off x="2327750" y="16190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37"/>
            <p:cNvSpPr/>
            <p:nvPr/>
          </p:nvSpPr>
          <p:spPr>
            <a:xfrm>
              <a:off x="2320200" y="1598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5" name="Google Shape;17125;p37"/>
            <p:cNvSpPr/>
            <p:nvPr/>
          </p:nvSpPr>
          <p:spPr>
            <a:xfrm>
              <a:off x="2327175" y="15805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6" name="Google Shape;17126;p37"/>
            <p:cNvSpPr/>
            <p:nvPr/>
          </p:nvSpPr>
          <p:spPr>
            <a:xfrm>
              <a:off x="2312475" y="1586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37"/>
            <p:cNvSpPr/>
            <p:nvPr/>
          </p:nvSpPr>
          <p:spPr>
            <a:xfrm>
              <a:off x="2305700" y="1595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8" name="Google Shape;17128;p37"/>
            <p:cNvSpPr/>
            <p:nvPr/>
          </p:nvSpPr>
          <p:spPr>
            <a:xfrm>
              <a:off x="2333400" y="15973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9" name="Google Shape;17129;p37"/>
            <p:cNvSpPr/>
            <p:nvPr/>
          </p:nvSpPr>
          <p:spPr>
            <a:xfrm>
              <a:off x="2298375" y="1574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0" name="Google Shape;17130;p37"/>
            <p:cNvSpPr/>
            <p:nvPr/>
          </p:nvSpPr>
          <p:spPr>
            <a:xfrm>
              <a:off x="2311550" y="15741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1" name="Google Shape;17131;p37"/>
            <p:cNvSpPr/>
            <p:nvPr/>
          </p:nvSpPr>
          <p:spPr>
            <a:xfrm>
              <a:off x="2316625" y="15657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2" name="Google Shape;17132;p37"/>
            <p:cNvSpPr/>
            <p:nvPr/>
          </p:nvSpPr>
          <p:spPr>
            <a:xfrm>
              <a:off x="2327550" y="1664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3" name="Google Shape;17133;p37"/>
            <p:cNvSpPr/>
            <p:nvPr/>
          </p:nvSpPr>
          <p:spPr>
            <a:xfrm>
              <a:off x="2345450" y="1662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4" name="Google Shape;17134;p37"/>
            <p:cNvSpPr/>
            <p:nvPr/>
          </p:nvSpPr>
          <p:spPr>
            <a:xfrm>
              <a:off x="2338850" y="1672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37"/>
            <p:cNvSpPr/>
            <p:nvPr/>
          </p:nvSpPr>
          <p:spPr>
            <a:xfrm>
              <a:off x="2331325" y="1651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37"/>
            <p:cNvSpPr/>
            <p:nvPr/>
          </p:nvSpPr>
          <p:spPr>
            <a:xfrm>
              <a:off x="2338275" y="1633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37"/>
            <p:cNvSpPr/>
            <p:nvPr/>
          </p:nvSpPr>
          <p:spPr>
            <a:xfrm>
              <a:off x="2323600" y="1639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37"/>
            <p:cNvSpPr/>
            <p:nvPr/>
          </p:nvSpPr>
          <p:spPr>
            <a:xfrm>
              <a:off x="2316825" y="1648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37"/>
            <p:cNvSpPr/>
            <p:nvPr/>
          </p:nvSpPr>
          <p:spPr>
            <a:xfrm>
              <a:off x="2344500" y="1650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37"/>
            <p:cNvSpPr/>
            <p:nvPr/>
          </p:nvSpPr>
          <p:spPr>
            <a:xfrm>
              <a:off x="2309475" y="1628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37"/>
            <p:cNvSpPr/>
            <p:nvPr/>
          </p:nvSpPr>
          <p:spPr>
            <a:xfrm>
              <a:off x="2322650" y="16274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37"/>
            <p:cNvSpPr/>
            <p:nvPr/>
          </p:nvSpPr>
          <p:spPr>
            <a:xfrm>
              <a:off x="2338650" y="17173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37"/>
            <p:cNvSpPr/>
            <p:nvPr/>
          </p:nvSpPr>
          <p:spPr>
            <a:xfrm>
              <a:off x="2356550" y="17161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37"/>
            <p:cNvSpPr/>
            <p:nvPr/>
          </p:nvSpPr>
          <p:spPr>
            <a:xfrm>
              <a:off x="2349950" y="17255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37"/>
            <p:cNvSpPr/>
            <p:nvPr/>
          </p:nvSpPr>
          <p:spPr>
            <a:xfrm>
              <a:off x="2342425" y="1704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37"/>
            <p:cNvSpPr/>
            <p:nvPr/>
          </p:nvSpPr>
          <p:spPr>
            <a:xfrm>
              <a:off x="2349400" y="1687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37"/>
            <p:cNvSpPr/>
            <p:nvPr/>
          </p:nvSpPr>
          <p:spPr>
            <a:xfrm>
              <a:off x="2334700" y="1692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37"/>
            <p:cNvSpPr/>
            <p:nvPr/>
          </p:nvSpPr>
          <p:spPr>
            <a:xfrm>
              <a:off x="2327925" y="1702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37"/>
            <p:cNvSpPr/>
            <p:nvPr/>
          </p:nvSpPr>
          <p:spPr>
            <a:xfrm>
              <a:off x="2355600" y="17039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37"/>
            <p:cNvSpPr/>
            <p:nvPr/>
          </p:nvSpPr>
          <p:spPr>
            <a:xfrm>
              <a:off x="2320575" y="16815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37"/>
            <p:cNvSpPr/>
            <p:nvPr/>
          </p:nvSpPr>
          <p:spPr>
            <a:xfrm>
              <a:off x="2333775" y="16805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37"/>
            <p:cNvSpPr/>
            <p:nvPr/>
          </p:nvSpPr>
          <p:spPr>
            <a:xfrm>
              <a:off x="2362000" y="1740450"/>
              <a:ext cx="5500" cy="6050"/>
            </a:xfrm>
            <a:custGeom>
              <a:avLst/>
              <a:gdLst/>
              <a:ahLst/>
              <a:cxnLst/>
              <a:rect l="l" t="t" r="r" b="b"/>
              <a:pathLst>
                <a:path w="220" h="242" extrusionOk="0">
                  <a:moveTo>
                    <a:pt x="129" y="1"/>
                  </a:moveTo>
                  <a:lnTo>
                    <a:pt x="1" y="189"/>
                  </a:lnTo>
                  <a:cubicBezTo>
                    <a:pt x="31" y="204"/>
                    <a:pt x="61" y="227"/>
                    <a:pt x="91" y="242"/>
                  </a:cubicBezTo>
                  <a:lnTo>
                    <a:pt x="219" y="61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37"/>
            <p:cNvSpPr/>
            <p:nvPr/>
          </p:nvSpPr>
          <p:spPr>
            <a:xfrm>
              <a:off x="2333575" y="1734800"/>
              <a:ext cx="4925" cy="3800"/>
            </a:xfrm>
            <a:custGeom>
              <a:avLst/>
              <a:gdLst/>
              <a:ahLst/>
              <a:cxnLst/>
              <a:rect l="l" t="t" r="r" b="b"/>
              <a:pathLst>
                <a:path w="197" h="152" extrusionOk="0">
                  <a:moveTo>
                    <a:pt x="106" y="1"/>
                  </a:moveTo>
                  <a:lnTo>
                    <a:pt x="1" y="151"/>
                  </a:lnTo>
                  <a:cubicBezTo>
                    <a:pt x="76" y="136"/>
                    <a:pt x="144" y="106"/>
                    <a:pt x="196" y="6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37"/>
            <p:cNvSpPr/>
            <p:nvPr/>
          </p:nvSpPr>
          <p:spPr>
            <a:xfrm>
              <a:off x="2345625" y="1733850"/>
              <a:ext cx="7550" cy="5300"/>
            </a:xfrm>
            <a:custGeom>
              <a:avLst/>
              <a:gdLst/>
              <a:ahLst/>
              <a:cxnLst/>
              <a:rect l="l" t="t" r="r" b="b"/>
              <a:pathLst>
                <a:path w="302" h="212" extrusionOk="0">
                  <a:moveTo>
                    <a:pt x="31" y="1"/>
                  </a:moveTo>
                  <a:lnTo>
                    <a:pt x="1" y="39"/>
                  </a:lnTo>
                  <a:cubicBezTo>
                    <a:pt x="99" y="99"/>
                    <a:pt x="189" y="159"/>
                    <a:pt x="279" y="212"/>
                  </a:cubicBezTo>
                  <a:lnTo>
                    <a:pt x="302" y="174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37"/>
            <p:cNvSpPr/>
            <p:nvPr/>
          </p:nvSpPr>
          <p:spPr>
            <a:xfrm>
              <a:off x="2315700" y="1444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37"/>
            <p:cNvSpPr/>
            <p:nvPr/>
          </p:nvSpPr>
          <p:spPr>
            <a:xfrm>
              <a:off x="2333575" y="1442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37"/>
            <p:cNvSpPr/>
            <p:nvPr/>
          </p:nvSpPr>
          <p:spPr>
            <a:xfrm>
              <a:off x="2326975" y="14523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8" name="Google Shape;17158;p37"/>
            <p:cNvSpPr/>
            <p:nvPr/>
          </p:nvSpPr>
          <p:spPr>
            <a:xfrm>
              <a:off x="2319450" y="1434825"/>
              <a:ext cx="5675" cy="4925"/>
            </a:xfrm>
            <a:custGeom>
              <a:avLst/>
              <a:gdLst/>
              <a:ahLst/>
              <a:cxnLst/>
              <a:rect l="l" t="t" r="r" b="b"/>
              <a:pathLst>
                <a:path w="227" h="197" extrusionOk="0">
                  <a:moveTo>
                    <a:pt x="227" y="1"/>
                  </a:moveTo>
                  <a:lnTo>
                    <a:pt x="227" y="1"/>
                  </a:lnTo>
                  <a:cubicBezTo>
                    <a:pt x="174" y="8"/>
                    <a:pt x="129" y="16"/>
                    <a:pt x="84" y="23"/>
                  </a:cubicBezTo>
                  <a:lnTo>
                    <a:pt x="1" y="136"/>
                  </a:lnTo>
                  <a:lnTo>
                    <a:pt x="91" y="197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9" name="Google Shape;17159;p37"/>
            <p:cNvSpPr/>
            <p:nvPr/>
          </p:nvSpPr>
          <p:spPr>
            <a:xfrm>
              <a:off x="2334325" y="1433700"/>
              <a:ext cx="6800" cy="3600"/>
            </a:xfrm>
            <a:custGeom>
              <a:avLst/>
              <a:gdLst/>
              <a:ahLst/>
              <a:cxnLst/>
              <a:rect l="l" t="t" r="r" b="b"/>
              <a:pathLst>
                <a:path w="272" h="144" extrusionOk="0">
                  <a:moveTo>
                    <a:pt x="182" y="1"/>
                  </a:moveTo>
                  <a:cubicBezTo>
                    <a:pt x="121" y="1"/>
                    <a:pt x="61" y="8"/>
                    <a:pt x="1" y="16"/>
                  </a:cubicBezTo>
                  <a:lnTo>
                    <a:pt x="204" y="144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0" name="Google Shape;17160;p37"/>
            <p:cNvSpPr/>
            <p:nvPr/>
          </p:nvSpPr>
          <p:spPr>
            <a:xfrm>
              <a:off x="2326800" y="1497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1" name="Google Shape;17161;p37"/>
            <p:cNvSpPr/>
            <p:nvPr/>
          </p:nvSpPr>
          <p:spPr>
            <a:xfrm>
              <a:off x="2344675" y="1496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2" name="Google Shape;17162;p37"/>
            <p:cNvSpPr/>
            <p:nvPr/>
          </p:nvSpPr>
          <p:spPr>
            <a:xfrm>
              <a:off x="2330575" y="1484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37"/>
            <p:cNvSpPr/>
            <p:nvPr/>
          </p:nvSpPr>
          <p:spPr>
            <a:xfrm>
              <a:off x="2337725" y="14672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37"/>
            <p:cNvSpPr/>
            <p:nvPr/>
          </p:nvSpPr>
          <p:spPr>
            <a:xfrm>
              <a:off x="2322850" y="1472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37"/>
            <p:cNvSpPr/>
            <p:nvPr/>
          </p:nvSpPr>
          <p:spPr>
            <a:xfrm>
              <a:off x="2316250" y="14824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37"/>
            <p:cNvSpPr/>
            <p:nvPr/>
          </p:nvSpPr>
          <p:spPr>
            <a:xfrm>
              <a:off x="2343750" y="1483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37"/>
            <p:cNvSpPr/>
            <p:nvPr/>
          </p:nvSpPr>
          <p:spPr>
            <a:xfrm>
              <a:off x="2308725" y="146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37"/>
            <p:cNvSpPr/>
            <p:nvPr/>
          </p:nvSpPr>
          <p:spPr>
            <a:xfrm>
              <a:off x="2321900" y="14608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37"/>
            <p:cNvSpPr/>
            <p:nvPr/>
          </p:nvSpPr>
          <p:spPr>
            <a:xfrm>
              <a:off x="2337900" y="15506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37"/>
            <p:cNvSpPr/>
            <p:nvPr/>
          </p:nvSpPr>
          <p:spPr>
            <a:xfrm>
              <a:off x="2355800" y="15495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37"/>
            <p:cNvSpPr/>
            <p:nvPr/>
          </p:nvSpPr>
          <p:spPr>
            <a:xfrm>
              <a:off x="2341675" y="1538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37"/>
            <p:cNvSpPr/>
            <p:nvPr/>
          </p:nvSpPr>
          <p:spPr>
            <a:xfrm>
              <a:off x="2348825" y="1520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37"/>
            <p:cNvSpPr/>
            <p:nvPr/>
          </p:nvSpPr>
          <p:spPr>
            <a:xfrm>
              <a:off x="2333950" y="1526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37"/>
            <p:cNvSpPr/>
            <p:nvPr/>
          </p:nvSpPr>
          <p:spPr>
            <a:xfrm>
              <a:off x="2327375" y="15357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37"/>
            <p:cNvSpPr/>
            <p:nvPr/>
          </p:nvSpPr>
          <p:spPr>
            <a:xfrm>
              <a:off x="2354850" y="1537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37"/>
            <p:cNvSpPr/>
            <p:nvPr/>
          </p:nvSpPr>
          <p:spPr>
            <a:xfrm>
              <a:off x="2319825" y="15148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37"/>
            <p:cNvSpPr/>
            <p:nvPr/>
          </p:nvSpPr>
          <p:spPr>
            <a:xfrm>
              <a:off x="2333025" y="15141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37"/>
            <p:cNvSpPr/>
            <p:nvPr/>
          </p:nvSpPr>
          <p:spPr>
            <a:xfrm>
              <a:off x="2338100" y="1505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37"/>
            <p:cNvSpPr/>
            <p:nvPr/>
          </p:nvSpPr>
          <p:spPr>
            <a:xfrm>
              <a:off x="2349025" y="1603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37"/>
            <p:cNvSpPr/>
            <p:nvPr/>
          </p:nvSpPr>
          <p:spPr>
            <a:xfrm>
              <a:off x="2366900" y="1602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37"/>
            <p:cNvSpPr/>
            <p:nvPr/>
          </p:nvSpPr>
          <p:spPr>
            <a:xfrm>
              <a:off x="2360325" y="16122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37"/>
            <p:cNvSpPr/>
            <p:nvPr/>
          </p:nvSpPr>
          <p:spPr>
            <a:xfrm>
              <a:off x="2352775" y="1591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37"/>
            <p:cNvSpPr/>
            <p:nvPr/>
          </p:nvSpPr>
          <p:spPr>
            <a:xfrm>
              <a:off x="2359950" y="1573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37"/>
            <p:cNvSpPr/>
            <p:nvPr/>
          </p:nvSpPr>
          <p:spPr>
            <a:xfrm>
              <a:off x="2345075" y="1579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37"/>
            <p:cNvSpPr/>
            <p:nvPr/>
          </p:nvSpPr>
          <p:spPr>
            <a:xfrm>
              <a:off x="2338475" y="15888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37"/>
            <p:cNvSpPr/>
            <p:nvPr/>
          </p:nvSpPr>
          <p:spPr>
            <a:xfrm>
              <a:off x="2365975" y="1590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37"/>
            <p:cNvSpPr/>
            <p:nvPr/>
          </p:nvSpPr>
          <p:spPr>
            <a:xfrm>
              <a:off x="2330950" y="1568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37"/>
            <p:cNvSpPr/>
            <p:nvPr/>
          </p:nvSpPr>
          <p:spPr>
            <a:xfrm>
              <a:off x="2344125" y="1567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37"/>
            <p:cNvSpPr/>
            <p:nvPr/>
          </p:nvSpPr>
          <p:spPr>
            <a:xfrm>
              <a:off x="2349200" y="15589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37"/>
            <p:cNvSpPr/>
            <p:nvPr/>
          </p:nvSpPr>
          <p:spPr>
            <a:xfrm>
              <a:off x="2360125" y="1657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37"/>
            <p:cNvSpPr/>
            <p:nvPr/>
          </p:nvSpPr>
          <p:spPr>
            <a:xfrm>
              <a:off x="2378025" y="1656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37"/>
            <p:cNvSpPr/>
            <p:nvPr/>
          </p:nvSpPr>
          <p:spPr>
            <a:xfrm>
              <a:off x="2371425" y="1665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37"/>
            <p:cNvSpPr/>
            <p:nvPr/>
          </p:nvSpPr>
          <p:spPr>
            <a:xfrm>
              <a:off x="2363900" y="1644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37"/>
            <p:cNvSpPr/>
            <p:nvPr/>
          </p:nvSpPr>
          <p:spPr>
            <a:xfrm>
              <a:off x="2371050" y="1627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37"/>
            <p:cNvSpPr/>
            <p:nvPr/>
          </p:nvSpPr>
          <p:spPr>
            <a:xfrm>
              <a:off x="2356175" y="1632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37"/>
            <p:cNvSpPr/>
            <p:nvPr/>
          </p:nvSpPr>
          <p:spPr>
            <a:xfrm>
              <a:off x="2349575" y="16421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37"/>
            <p:cNvSpPr/>
            <p:nvPr/>
          </p:nvSpPr>
          <p:spPr>
            <a:xfrm>
              <a:off x="2377075" y="1643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37"/>
            <p:cNvSpPr/>
            <p:nvPr/>
          </p:nvSpPr>
          <p:spPr>
            <a:xfrm>
              <a:off x="2342050" y="1621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37"/>
            <p:cNvSpPr/>
            <p:nvPr/>
          </p:nvSpPr>
          <p:spPr>
            <a:xfrm>
              <a:off x="2355225" y="16205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37"/>
            <p:cNvSpPr/>
            <p:nvPr/>
          </p:nvSpPr>
          <p:spPr>
            <a:xfrm>
              <a:off x="2371250" y="1710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37"/>
            <p:cNvSpPr/>
            <p:nvPr/>
          </p:nvSpPr>
          <p:spPr>
            <a:xfrm>
              <a:off x="2389125" y="1709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37"/>
            <p:cNvSpPr/>
            <p:nvPr/>
          </p:nvSpPr>
          <p:spPr>
            <a:xfrm>
              <a:off x="2382525" y="17188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37"/>
            <p:cNvSpPr/>
            <p:nvPr/>
          </p:nvSpPr>
          <p:spPr>
            <a:xfrm>
              <a:off x="2375000" y="1698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37"/>
            <p:cNvSpPr/>
            <p:nvPr/>
          </p:nvSpPr>
          <p:spPr>
            <a:xfrm>
              <a:off x="2382150" y="16803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37"/>
            <p:cNvSpPr/>
            <p:nvPr/>
          </p:nvSpPr>
          <p:spPr>
            <a:xfrm>
              <a:off x="2367275" y="1686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37"/>
            <p:cNvSpPr/>
            <p:nvPr/>
          </p:nvSpPr>
          <p:spPr>
            <a:xfrm>
              <a:off x="2360700" y="16954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37"/>
            <p:cNvSpPr/>
            <p:nvPr/>
          </p:nvSpPr>
          <p:spPr>
            <a:xfrm>
              <a:off x="2388175" y="1697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37"/>
            <p:cNvSpPr/>
            <p:nvPr/>
          </p:nvSpPr>
          <p:spPr>
            <a:xfrm>
              <a:off x="2353150" y="16747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37"/>
            <p:cNvSpPr/>
            <p:nvPr/>
          </p:nvSpPr>
          <p:spPr>
            <a:xfrm>
              <a:off x="2366350" y="16738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37"/>
            <p:cNvSpPr/>
            <p:nvPr/>
          </p:nvSpPr>
          <p:spPr>
            <a:xfrm>
              <a:off x="2386125" y="175117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37"/>
            <p:cNvSpPr/>
            <p:nvPr/>
          </p:nvSpPr>
          <p:spPr>
            <a:xfrm>
              <a:off x="2393275" y="1733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37"/>
            <p:cNvSpPr/>
            <p:nvPr/>
          </p:nvSpPr>
          <p:spPr>
            <a:xfrm>
              <a:off x="2378400" y="1739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37"/>
            <p:cNvSpPr/>
            <p:nvPr/>
          </p:nvSpPr>
          <p:spPr>
            <a:xfrm>
              <a:off x="2371800" y="1748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37"/>
            <p:cNvSpPr/>
            <p:nvPr/>
          </p:nvSpPr>
          <p:spPr>
            <a:xfrm>
              <a:off x="2399300" y="1750425"/>
              <a:ext cx="6050" cy="4750"/>
            </a:xfrm>
            <a:custGeom>
              <a:avLst/>
              <a:gdLst/>
              <a:ahLst/>
              <a:cxnLst/>
              <a:rect l="l" t="t" r="r" b="b"/>
              <a:pathLst>
                <a:path w="242" h="190" extrusionOk="0">
                  <a:moveTo>
                    <a:pt x="61" y="1"/>
                  </a:moveTo>
                  <a:lnTo>
                    <a:pt x="0" y="91"/>
                  </a:lnTo>
                  <a:lnTo>
                    <a:pt x="159" y="189"/>
                  </a:lnTo>
                  <a:cubicBezTo>
                    <a:pt x="189" y="166"/>
                    <a:pt x="211" y="136"/>
                    <a:pt x="241" y="10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37"/>
            <p:cNvSpPr/>
            <p:nvPr/>
          </p:nvSpPr>
          <p:spPr>
            <a:xfrm>
              <a:off x="2364275" y="1728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37"/>
            <p:cNvSpPr/>
            <p:nvPr/>
          </p:nvSpPr>
          <p:spPr>
            <a:xfrm>
              <a:off x="2377450" y="1727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37"/>
            <p:cNvSpPr/>
            <p:nvPr/>
          </p:nvSpPr>
          <p:spPr>
            <a:xfrm>
              <a:off x="2348450" y="1437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37"/>
            <p:cNvSpPr/>
            <p:nvPr/>
          </p:nvSpPr>
          <p:spPr>
            <a:xfrm>
              <a:off x="2366150" y="1436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53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121" y="30"/>
                  </a:lnTo>
                  <a:cubicBezTo>
                    <a:pt x="99" y="15"/>
                    <a:pt x="76" y="8"/>
                    <a:pt x="5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37"/>
            <p:cNvSpPr/>
            <p:nvPr/>
          </p:nvSpPr>
          <p:spPr>
            <a:xfrm>
              <a:off x="2359575" y="14455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37"/>
            <p:cNvSpPr/>
            <p:nvPr/>
          </p:nvSpPr>
          <p:spPr>
            <a:xfrm>
              <a:off x="2359575" y="1490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37"/>
            <p:cNvSpPr/>
            <p:nvPr/>
          </p:nvSpPr>
          <p:spPr>
            <a:xfrm>
              <a:off x="2377275" y="1489450"/>
              <a:ext cx="6800" cy="6425"/>
            </a:xfrm>
            <a:custGeom>
              <a:avLst/>
              <a:gdLst/>
              <a:ahLst/>
              <a:cxnLst/>
              <a:rect l="l" t="t" r="r" b="b"/>
              <a:pathLst>
                <a:path w="27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cubicBezTo>
                    <a:pt x="264" y="211"/>
                    <a:pt x="256" y="158"/>
                    <a:pt x="249" y="113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37"/>
            <p:cNvSpPr/>
            <p:nvPr/>
          </p:nvSpPr>
          <p:spPr>
            <a:xfrm>
              <a:off x="2363150" y="1478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37"/>
            <p:cNvSpPr/>
            <p:nvPr/>
          </p:nvSpPr>
          <p:spPr>
            <a:xfrm>
              <a:off x="2370300" y="1460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37"/>
            <p:cNvSpPr/>
            <p:nvPr/>
          </p:nvSpPr>
          <p:spPr>
            <a:xfrm>
              <a:off x="2355425" y="1466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37"/>
            <p:cNvSpPr/>
            <p:nvPr/>
          </p:nvSpPr>
          <p:spPr>
            <a:xfrm>
              <a:off x="2348825" y="1475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37"/>
            <p:cNvSpPr/>
            <p:nvPr/>
          </p:nvSpPr>
          <p:spPr>
            <a:xfrm>
              <a:off x="2376325" y="1477200"/>
              <a:ext cx="8300" cy="6250"/>
            </a:xfrm>
            <a:custGeom>
              <a:avLst/>
              <a:gdLst/>
              <a:ahLst/>
              <a:cxnLst/>
              <a:rect l="l" t="t" r="r" b="b"/>
              <a:pathLst>
                <a:path w="332" h="250" extrusionOk="0">
                  <a:moveTo>
                    <a:pt x="61" y="1"/>
                  </a:moveTo>
                  <a:lnTo>
                    <a:pt x="0" y="91"/>
                  </a:lnTo>
                  <a:lnTo>
                    <a:pt x="249" y="249"/>
                  </a:lnTo>
                  <a:cubicBezTo>
                    <a:pt x="279" y="219"/>
                    <a:pt x="302" y="196"/>
                    <a:pt x="332" y="16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37"/>
            <p:cNvSpPr/>
            <p:nvPr/>
          </p:nvSpPr>
          <p:spPr>
            <a:xfrm>
              <a:off x="2341300" y="145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37"/>
            <p:cNvSpPr/>
            <p:nvPr/>
          </p:nvSpPr>
          <p:spPr>
            <a:xfrm>
              <a:off x="2354475" y="1454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37"/>
            <p:cNvSpPr/>
            <p:nvPr/>
          </p:nvSpPr>
          <p:spPr>
            <a:xfrm>
              <a:off x="2370675" y="1543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37"/>
            <p:cNvSpPr/>
            <p:nvPr/>
          </p:nvSpPr>
          <p:spPr>
            <a:xfrm>
              <a:off x="2388375" y="1542725"/>
              <a:ext cx="2100" cy="3425"/>
            </a:xfrm>
            <a:custGeom>
              <a:avLst/>
              <a:gdLst/>
              <a:ahLst/>
              <a:cxnLst/>
              <a:rect l="l" t="t" r="r" b="b"/>
              <a:pathLst>
                <a:path w="84" h="137" extrusionOk="0">
                  <a:moveTo>
                    <a:pt x="61" y="1"/>
                  </a:moveTo>
                  <a:lnTo>
                    <a:pt x="0" y="91"/>
                  </a:lnTo>
                  <a:lnTo>
                    <a:pt x="83" y="136"/>
                  </a:lnTo>
                  <a:cubicBezTo>
                    <a:pt x="76" y="91"/>
                    <a:pt x="68" y="46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37"/>
            <p:cNvSpPr/>
            <p:nvPr/>
          </p:nvSpPr>
          <p:spPr>
            <a:xfrm>
              <a:off x="2374250" y="1531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37"/>
            <p:cNvSpPr/>
            <p:nvPr/>
          </p:nvSpPr>
          <p:spPr>
            <a:xfrm>
              <a:off x="2381400" y="1513725"/>
              <a:ext cx="5675" cy="8125"/>
            </a:xfrm>
            <a:custGeom>
              <a:avLst/>
              <a:gdLst/>
              <a:ahLst/>
              <a:cxnLst/>
              <a:rect l="l" t="t" r="r" b="b"/>
              <a:pathLst>
                <a:path w="227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27" y="136"/>
                  </a:lnTo>
                  <a:cubicBezTo>
                    <a:pt x="219" y="99"/>
                    <a:pt x="212" y="54"/>
                    <a:pt x="212" y="16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37"/>
            <p:cNvSpPr/>
            <p:nvPr/>
          </p:nvSpPr>
          <p:spPr>
            <a:xfrm>
              <a:off x="2366525" y="1519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37"/>
            <p:cNvSpPr/>
            <p:nvPr/>
          </p:nvSpPr>
          <p:spPr>
            <a:xfrm>
              <a:off x="2359950" y="1528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37"/>
            <p:cNvSpPr/>
            <p:nvPr/>
          </p:nvSpPr>
          <p:spPr>
            <a:xfrm>
              <a:off x="2387425" y="1531050"/>
              <a:ext cx="1550" cy="2675"/>
            </a:xfrm>
            <a:custGeom>
              <a:avLst/>
              <a:gdLst/>
              <a:ahLst/>
              <a:cxnLst/>
              <a:rect l="l" t="t" r="r" b="b"/>
              <a:pathLst>
                <a:path w="62" h="107" extrusionOk="0">
                  <a:moveTo>
                    <a:pt x="46" y="1"/>
                  </a:moveTo>
                  <a:lnTo>
                    <a:pt x="1" y="69"/>
                  </a:lnTo>
                  <a:lnTo>
                    <a:pt x="61" y="106"/>
                  </a:lnTo>
                  <a:cubicBezTo>
                    <a:pt x="54" y="69"/>
                    <a:pt x="54" y="31"/>
                    <a:pt x="4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37"/>
            <p:cNvSpPr/>
            <p:nvPr/>
          </p:nvSpPr>
          <p:spPr>
            <a:xfrm>
              <a:off x="2352400" y="1508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37"/>
            <p:cNvSpPr/>
            <p:nvPr/>
          </p:nvSpPr>
          <p:spPr>
            <a:xfrm>
              <a:off x="2365600" y="1507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37"/>
            <p:cNvSpPr/>
            <p:nvPr/>
          </p:nvSpPr>
          <p:spPr>
            <a:xfrm>
              <a:off x="2384975" y="1506950"/>
              <a:ext cx="975" cy="1525"/>
            </a:xfrm>
            <a:custGeom>
              <a:avLst/>
              <a:gdLst/>
              <a:ahLst/>
              <a:cxnLst/>
              <a:rect l="l" t="t" r="r" b="b"/>
              <a:pathLst>
                <a:path w="39" h="61" extrusionOk="0">
                  <a:moveTo>
                    <a:pt x="31" y="1"/>
                  </a:moveTo>
                  <a:lnTo>
                    <a:pt x="1" y="46"/>
                  </a:lnTo>
                  <a:lnTo>
                    <a:pt x="39" y="61"/>
                  </a:lnTo>
                  <a:cubicBezTo>
                    <a:pt x="31" y="46"/>
                    <a:pt x="31" y="23"/>
                    <a:pt x="3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37"/>
            <p:cNvSpPr/>
            <p:nvPr/>
          </p:nvSpPr>
          <p:spPr>
            <a:xfrm>
              <a:off x="2370675" y="1498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37"/>
            <p:cNvSpPr/>
            <p:nvPr/>
          </p:nvSpPr>
          <p:spPr>
            <a:xfrm>
              <a:off x="2381775" y="1597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37"/>
            <p:cNvSpPr/>
            <p:nvPr/>
          </p:nvSpPr>
          <p:spPr>
            <a:xfrm>
              <a:off x="2385350" y="1584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37"/>
            <p:cNvSpPr/>
            <p:nvPr/>
          </p:nvSpPr>
          <p:spPr>
            <a:xfrm>
              <a:off x="2392525" y="1572675"/>
              <a:ext cx="950" cy="1725"/>
            </a:xfrm>
            <a:custGeom>
              <a:avLst/>
              <a:gdLst/>
              <a:ahLst/>
              <a:cxnLst/>
              <a:rect l="l" t="t" r="r" b="b"/>
              <a:pathLst>
                <a:path w="38" h="69" extrusionOk="0">
                  <a:moveTo>
                    <a:pt x="30" y="0"/>
                  </a:moveTo>
                  <a:lnTo>
                    <a:pt x="0" y="46"/>
                  </a:lnTo>
                  <a:lnTo>
                    <a:pt x="38" y="68"/>
                  </a:lnTo>
                  <a:cubicBezTo>
                    <a:pt x="30" y="46"/>
                    <a:pt x="30" y="23"/>
                    <a:pt x="30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37"/>
            <p:cNvSpPr/>
            <p:nvPr/>
          </p:nvSpPr>
          <p:spPr>
            <a:xfrm>
              <a:off x="2377650" y="1572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37"/>
            <p:cNvSpPr/>
            <p:nvPr/>
          </p:nvSpPr>
          <p:spPr>
            <a:xfrm>
              <a:off x="2371050" y="1582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37"/>
            <p:cNvSpPr/>
            <p:nvPr/>
          </p:nvSpPr>
          <p:spPr>
            <a:xfrm>
              <a:off x="2363525" y="1561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37"/>
            <p:cNvSpPr/>
            <p:nvPr/>
          </p:nvSpPr>
          <p:spPr>
            <a:xfrm>
              <a:off x="2376700" y="1560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37"/>
            <p:cNvSpPr/>
            <p:nvPr/>
          </p:nvSpPr>
          <p:spPr>
            <a:xfrm>
              <a:off x="2381775" y="1552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37"/>
            <p:cNvSpPr/>
            <p:nvPr/>
          </p:nvSpPr>
          <p:spPr>
            <a:xfrm>
              <a:off x="2392900" y="1650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37"/>
            <p:cNvSpPr/>
            <p:nvPr/>
          </p:nvSpPr>
          <p:spPr>
            <a:xfrm>
              <a:off x="2396475" y="1639325"/>
              <a:ext cx="3975" cy="6800"/>
            </a:xfrm>
            <a:custGeom>
              <a:avLst/>
              <a:gdLst/>
              <a:ahLst/>
              <a:cxnLst/>
              <a:rect l="l" t="t" r="r" b="b"/>
              <a:pathLst>
                <a:path w="159" h="272" extrusionOk="0">
                  <a:moveTo>
                    <a:pt x="143" y="1"/>
                  </a:moveTo>
                  <a:lnTo>
                    <a:pt x="0" y="212"/>
                  </a:lnTo>
                  <a:lnTo>
                    <a:pt x="91" y="272"/>
                  </a:lnTo>
                  <a:lnTo>
                    <a:pt x="159" y="174"/>
                  </a:lnTo>
                  <a:cubicBezTo>
                    <a:pt x="159" y="114"/>
                    <a:pt x="151" y="61"/>
                    <a:pt x="143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37"/>
            <p:cNvSpPr/>
            <p:nvPr/>
          </p:nvSpPr>
          <p:spPr>
            <a:xfrm>
              <a:off x="2388750" y="1625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37"/>
            <p:cNvSpPr/>
            <p:nvPr/>
          </p:nvSpPr>
          <p:spPr>
            <a:xfrm>
              <a:off x="2382150" y="1635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37"/>
            <p:cNvSpPr/>
            <p:nvPr/>
          </p:nvSpPr>
          <p:spPr>
            <a:xfrm>
              <a:off x="2374625" y="16146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3" name="Google Shape;17253;p37"/>
            <p:cNvSpPr/>
            <p:nvPr/>
          </p:nvSpPr>
          <p:spPr>
            <a:xfrm>
              <a:off x="2387800" y="1613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4" name="Google Shape;17254;p37"/>
            <p:cNvSpPr/>
            <p:nvPr/>
          </p:nvSpPr>
          <p:spPr>
            <a:xfrm>
              <a:off x="2392900" y="1605425"/>
              <a:ext cx="4150" cy="4925"/>
            </a:xfrm>
            <a:custGeom>
              <a:avLst/>
              <a:gdLst/>
              <a:ahLst/>
              <a:cxnLst/>
              <a:rect l="l" t="t" r="r" b="b"/>
              <a:pathLst>
                <a:path w="166" h="197" extrusionOk="0">
                  <a:moveTo>
                    <a:pt x="61" y="1"/>
                  </a:moveTo>
                  <a:lnTo>
                    <a:pt x="0" y="91"/>
                  </a:lnTo>
                  <a:lnTo>
                    <a:pt x="166" y="197"/>
                  </a:lnTo>
                  <a:cubicBezTo>
                    <a:pt x="166" y="152"/>
                    <a:pt x="158" y="106"/>
                    <a:pt x="158" y="54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5" name="Google Shape;17255;p37"/>
            <p:cNvSpPr/>
            <p:nvPr/>
          </p:nvSpPr>
          <p:spPr>
            <a:xfrm>
              <a:off x="2404000" y="1706175"/>
              <a:ext cx="3225" cy="5675"/>
            </a:xfrm>
            <a:custGeom>
              <a:avLst/>
              <a:gdLst/>
              <a:ahLst/>
              <a:cxnLst/>
              <a:rect l="l" t="t" r="r" b="b"/>
              <a:pathLst>
                <a:path w="129" h="227" extrusionOk="0">
                  <a:moveTo>
                    <a:pt x="114" y="1"/>
                  </a:moveTo>
                  <a:lnTo>
                    <a:pt x="1" y="166"/>
                  </a:lnTo>
                  <a:lnTo>
                    <a:pt x="91" y="227"/>
                  </a:lnTo>
                  <a:lnTo>
                    <a:pt x="129" y="174"/>
                  </a:lnTo>
                  <a:cubicBezTo>
                    <a:pt x="121" y="114"/>
                    <a:pt x="114" y="61"/>
                    <a:pt x="114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6" name="Google Shape;17256;p37"/>
            <p:cNvSpPr/>
            <p:nvPr/>
          </p:nvSpPr>
          <p:spPr>
            <a:xfrm>
              <a:off x="2399850" y="1679250"/>
              <a:ext cx="4750" cy="5100"/>
            </a:xfrm>
            <a:custGeom>
              <a:avLst/>
              <a:gdLst/>
              <a:ahLst/>
              <a:cxnLst/>
              <a:rect l="l" t="t" r="r" b="b"/>
              <a:pathLst>
                <a:path w="190" h="204" extrusionOk="0">
                  <a:moveTo>
                    <a:pt x="61" y="1"/>
                  </a:moveTo>
                  <a:lnTo>
                    <a:pt x="1" y="91"/>
                  </a:lnTo>
                  <a:lnTo>
                    <a:pt x="189" y="204"/>
                  </a:lnTo>
                  <a:cubicBezTo>
                    <a:pt x="182" y="159"/>
                    <a:pt x="182" y="114"/>
                    <a:pt x="174" y="68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37"/>
            <p:cNvSpPr/>
            <p:nvPr/>
          </p:nvSpPr>
          <p:spPr>
            <a:xfrm>
              <a:off x="2393275" y="1688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37"/>
            <p:cNvSpPr/>
            <p:nvPr/>
          </p:nvSpPr>
          <p:spPr>
            <a:xfrm>
              <a:off x="2385750" y="1667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37"/>
            <p:cNvSpPr/>
            <p:nvPr/>
          </p:nvSpPr>
          <p:spPr>
            <a:xfrm>
              <a:off x="2398925" y="1667025"/>
              <a:ext cx="4350" cy="5100"/>
            </a:xfrm>
            <a:custGeom>
              <a:avLst/>
              <a:gdLst/>
              <a:ahLst/>
              <a:cxnLst/>
              <a:rect l="l" t="t" r="r" b="b"/>
              <a:pathLst>
                <a:path w="174" h="204" extrusionOk="0">
                  <a:moveTo>
                    <a:pt x="61" y="0"/>
                  </a:moveTo>
                  <a:lnTo>
                    <a:pt x="0" y="90"/>
                  </a:lnTo>
                  <a:lnTo>
                    <a:pt x="174" y="203"/>
                  </a:lnTo>
                  <a:cubicBezTo>
                    <a:pt x="174" y="158"/>
                    <a:pt x="166" y="113"/>
                    <a:pt x="166" y="6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37"/>
            <p:cNvSpPr/>
            <p:nvPr/>
          </p:nvSpPr>
          <p:spPr>
            <a:xfrm>
              <a:off x="2404375" y="1741950"/>
              <a:ext cx="5300" cy="5125"/>
            </a:xfrm>
            <a:custGeom>
              <a:avLst/>
              <a:gdLst/>
              <a:ahLst/>
              <a:cxnLst/>
              <a:rect l="l" t="t" r="r" b="b"/>
              <a:pathLst>
                <a:path w="212" h="205" extrusionOk="0">
                  <a:moveTo>
                    <a:pt x="61" y="1"/>
                  </a:moveTo>
                  <a:lnTo>
                    <a:pt x="1" y="91"/>
                  </a:lnTo>
                  <a:lnTo>
                    <a:pt x="181" y="204"/>
                  </a:lnTo>
                  <a:cubicBezTo>
                    <a:pt x="197" y="174"/>
                    <a:pt x="204" y="136"/>
                    <a:pt x="212" y="99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37"/>
            <p:cNvSpPr/>
            <p:nvPr/>
          </p:nvSpPr>
          <p:spPr>
            <a:xfrm>
              <a:off x="2396850" y="1721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37"/>
            <p:cNvSpPr/>
            <p:nvPr/>
          </p:nvSpPr>
          <p:spPr>
            <a:xfrm>
              <a:off x="2388000" y="1459325"/>
              <a:ext cx="4175" cy="4900"/>
            </a:xfrm>
            <a:custGeom>
              <a:avLst/>
              <a:gdLst/>
              <a:ahLst/>
              <a:cxnLst/>
              <a:rect l="l" t="t" r="r" b="b"/>
              <a:pathLst>
                <a:path w="167" h="196" extrusionOk="0">
                  <a:moveTo>
                    <a:pt x="68" y="0"/>
                  </a:moveTo>
                  <a:lnTo>
                    <a:pt x="0" y="90"/>
                  </a:lnTo>
                  <a:lnTo>
                    <a:pt x="166" y="196"/>
                  </a:lnTo>
                  <a:cubicBezTo>
                    <a:pt x="166" y="188"/>
                    <a:pt x="166" y="188"/>
                    <a:pt x="166" y="188"/>
                  </a:cubicBezTo>
                  <a:cubicBezTo>
                    <a:pt x="159" y="143"/>
                    <a:pt x="151" y="98"/>
                    <a:pt x="144" y="53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37"/>
            <p:cNvSpPr/>
            <p:nvPr/>
          </p:nvSpPr>
          <p:spPr>
            <a:xfrm>
              <a:off x="2381400" y="1468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37"/>
            <p:cNvSpPr/>
            <p:nvPr/>
          </p:nvSpPr>
          <p:spPr>
            <a:xfrm>
              <a:off x="2373875" y="14480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37"/>
            <p:cNvSpPr/>
            <p:nvPr/>
          </p:nvSpPr>
          <p:spPr>
            <a:xfrm>
              <a:off x="2105250" y="1429600"/>
              <a:ext cx="263575" cy="184625"/>
            </a:xfrm>
            <a:custGeom>
              <a:avLst/>
              <a:gdLst/>
              <a:ahLst/>
              <a:cxnLst/>
              <a:rect l="l" t="t" r="r" b="b"/>
              <a:pathLst>
                <a:path w="10543" h="7385" extrusionOk="0">
                  <a:moveTo>
                    <a:pt x="8770" y="0"/>
                  </a:moveTo>
                  <a:cubicBezTo>
                    <a:pt x="8685" y="0"/>
                    <a:pt x="8601" y="3"/>
                    <a:pt x="8516" y="6"/>
                  </a:cubicBezTo>
                  <a:cubicBezTo>
                    <a:pt x="8260" y="14"/>
                    <a:pt x="8011" y="37"/>
                    <a:pt x="7755" y="74"/>
                  </a:cubicBezTo>
                  <a:cubicBezTo>
                    <a:pt x="7718" y="82"/>
                    <a:pt x="7680" y="89"/>
                    <a:pt x="7642" y="97"/>
                  </a:cubicBezTo>
                  <a:cubicBezTo>
                    <a:pt x="6143" y="330"/>
                    <a:pt x="4592" y="925"/>
                    <a:pt x="3334" y="1769"/>
                  </a:cubicBezTo>
                  <a:cubicBezTo>
                    <a:pt x="2144" y="2567"/>
                    <a:pt x="1225" y="3592"/>
                    <a:pt x="494" y="4842"/>
                  </a:cubicBezTo>
                  <a:cubicBezTo>
                    <a:pt x="313" y="5151"/>
                    <a:pt x="155" y="5482"/>
                    <a:pt x="102" y="5836"/>
                  </a:cubicBezTo>
                  <a:cubicBezTo>
                    <a:pt x="0" y="6565"/>
                    <a:pt x="595" y="7385"/>
                    <a:pt x="1308" y="7385"/>
                  </a:cubicBezTo>
                  <a:cubicBezTo>
                    <a:pt x="1487" y="7385"/>
                    <a:pt x="1673" y="7333"/>
                    <a:pt x="1857" y="7215"/>
                  </a:cubicBezTo>
                  <a:cubicBezTo>
                    <a:pt x="1857" y="7215"/>
                    <a:pt x="9714" y="2153"/>
                    <a:pt x="9714" y="2153"/>
                  </a:cubicBezTo>
                  <a:cubicBezTo>
                    <a:pt x="10053" y="1935"/>
                    <a:pt x="10542" y="1596"/>
                    <a:pt x="10504" y="1136"/>
                  </a:cubicBezTo>
                  <a:cubicBezTo>
                    <a:pt x="10459" y="624"/>
                    <a:pt x="10007" y="240"/>
                    <a:pt x="9540" y="97"/>
                  </a:cubicBezTo>
                  <a:cubicBezTo>
                    <a:pt x="9295" y="23"/>
                    <a:pt x="9033" y="0"/>
                    <a:pt x="8770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37"/>
            <p:cNvSpPr/>
            <p:nvPr/>
          </p:nvSpPr>
          <p:spPr>
            <a:xfrm>
              <a:off x="2103475" y="1427125"/>
              <a:ext cx="267800" cy="189450"/>
            </a:xfrm>
            <a:custGeom>
              <a:avLst/>
              <a:gdLst/>
              <a:ahLst/>
              <a:cxnLst/>
              <a:rect l="l" t="t" r="r" b="b"/>
              <a:pathLst>
                <a:path w="10712" h="7578" extrusionOk="0">
                  <a:moveTo>
                    <a:pt x="8836" y="188"/>
                  </a:moveTo>
                  <a:cubicBezTo>
                    <a:pt x="9077" y="188"/>
                    <a:pt x="9340" y="211"/>
                    <a:pt x="9589" y="286"/>
                  </a:cubicBezTo>
                  <a:cubicBezTo>
                    <a:pt x="10003" y="414"/>
                    <a:pt x="10432" y="761"/>
                    <a:pt x="10478" y="1243"/>
                  </a:cubicBezTo>
                  <a:cubicBezTo>
                    <a:pt x="10515" y="1619"/>
                    <a:pt x="10139" y="1906"/>
                    <a:pt x="9739" y="2169"/>
                  </a:cubicBezTo>
                  <a:cubicBezTo>
                    <a:pt x="7894" y="3359"/>
                    <a:pt x="1876" y="7238"/>
                    <a:pt x="1876" y="7238"/>
                  </a:cubicBezTo>
                  <a:cubicBezTo>
                    <a:pt x="1714" y="7340"/>
                    <a:pt x="1544" y="7391"/>
                    <a:pt x="1375" y="7391"/>
                  </a:cubicBezTo>
                  <a:cubicBezTo>
                    <a:pt x="1205" y="7391"/>
                    <a:pt x="1036" y="7340"/>
                    <a:pt x="874" y="7238"/>
                  </a:cubicBezTo>
                  <a:cubicBezTo>
                    <a:pt x="452" y="6967"/>
                    <a:pt x="204" y="6425"/>
                    <a:pt x="271" y="5950"/>
                  </a:cubicBezTo>
                  <a:cubicBezTo>
                    <a:pt x="317" y="5589"/>
                    <a:pt x="490" y="5265"/>
                    <a:pt x="648" y="4986"/>
                  </a:cubicBezTo>
                  <a:cubicBezTo>
                    <a:pt x="1394" y="3706"/>
                    <a:pt x="2320" y="2712"/>
                    <a:pt x="3458" y="1943"/>
                  </a:cubicBezTo>
                  <a:cubicBezTo>
                    <a:pt x="4693" y="1115"/>
                    <a:pt x="6207" y="527"/>
                    <a:pt x="7728" y="286"/>
                  </a:cubicBezTo>
                  <a:cubicBezTo>
                    <a:pt x="7766" y="279"/>
                    <a:pt x="7804" y="271"/>
                    <a:pt x="7841" y="271"/>
                  </a:cubicBezTo>
                  <a:cubicBezTo>
                    <a:pt x="8090" y="234"/>
                    <a:pt x="8346" y="211"/>
                    <a:pt x="8594" y="196"/>
                  </a:cubicBezTo>
                  <a:cubicBezTo>
                    <a:pt x="8670" y="196"/>
                    <a:pt x="8753" y="188"/>
                    <a:pt x="8836" y="188"/>
                  </a:cubicBezTo>
                  <a:close/>
                  <a:moveTo>
                    <a:pt x="8841" y="1"/>
                  </a:moveTo>
                  <a:cubicBezTo>
                    <a:pt x="8751" y="1"/>
                    <a:pt x="8666" y="4"/>
                    <a:pt x="8587" y="8"/>
                  </a:cubicBezTo>
                  <a:cubicBezTo>
                    <a:pt x="8331" y="23"/>
                    <a:pt x="8067" y="45"/>
                    <a:pt x="7819" y="83"/>
                  </a:cubicBezTo>
                  <a:cubicBezTo>
                    <a:pt x="7773" y="90"/>
                    <a:pt x="7736" y="90"/>
                    <a:pt x="7698" y="98"/>
                  </a:cubicBezTo>
                  <a:cubicBezTo>
                    <a:pt x="6154" y="346"/>
                    <a:pt x="4610" y="949"/>
                    <a:pt x="3352" y="1785"/>
                  </a:cubicBezTo>
                  <a:cubicBezTo>
                    <a:pt x="2185" y="2568"/>
                    <a:pt x="1251" y="3585"/>
                    <a:pt x="490" y="4896"/>
                  </a:cubicBezTo>
                  <a:cubicBezTo>
                    <a:pt x="317" y="5182"/>
                    <a:pt x="136" y="5529"/>
                    <a:pt x="83" y="5920"/>
                  </a:cubicBezTo>
                  <a:cubicBezTo>
                    <a:pt x="0" y="6470"/>
                    <a:pt x="294" y="7088"/>
                    <a:pt x="776" y="7397"/>
                  </a:cubicBezTo>
                  <a:cubicBezTo>
                    <a:pt x="964" y="7517"/>
                    <a:pt x="1175" y="7577"/>
                    <a:pt x="1379" y="7577"/>
                  </a:cubicBezTo>
                  <a:cubicBezTo>
                    <a:pt x="1582" y="7577"/>
                    <a:pt x="1785" y="7517"/>
                    <a:pt x="1974" y="7397"/>
                  </a:cubicBezTo>
                  <a:cubicBezTo>
                    <a:pt x="1996" y="7382"/>
                    <a:pt x="9837" y="2327"/>
                    <a:pt x="9837" y="2327"/>
                  </a:cubicBezTo>
                  <a:cubicBezTo>
                    <a:pt x="10124" y="2147"/>
                    <a:pt x="10711" y="1763"/>
                    <a:pt x="10666" y="1228"/>
                  </a:cubicBezTo>
                  <a:cubicBezTo>
                    <a:pt x="10613" y="655"/>
                    <a:pt x="10116" y="249"/>
                    <a:pt x="9641" y="105"/>
                  </a:cubicBezTo>
                  <a:cubicBezTo>
                    <a:pt x="9371" y="23"/>
                    <a:pt x="9089" y="1"/>
                    <a:pt x="884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37"/>
            <p:cNvSpPr/>
            <p:nvPr/>
          </p:nvSpPr>
          <p:spPr>
            <a:xfrm>
              <a:off x="2143300" y="1473050"/>
              <a:ext cx="243600" cy="278050"/>
            </a:xfrm>
            <a:custGeom>
              <a:avLst/>
              <a:gdLst/>
              <a:ahLst/>
              <a:cxnLst/>
              <a:rect l="l" t="t" r="r" b="b"/>
              <a:pathLst>
                <a:path w="9744" h="11122" extrusionOk="0">
                  <a:moveTo>
                    <a:pt x="24" y="5536"/>
                  </a:moveTo>
                  <a:cubicBezTo>
                    <a:pt x="0" y="5536"/>
                    <a:pt x="20" y="5590"/>
                    <a:pt x="38" y="5590"/>
                  </a:cubicBezTo>
                  <a:cubicBezTo>
                    <a:pt x="45" y="5590"/>
                    <a:pt x="53" y="5580"/>
                    <a:pt x="57" y="5552"/>
                  </a:cubicBezTo>
                  <a:cubicBezTo>
                    <a:pt x="42" y="5541"/>
                    <a:pt x="31" y="5536"/>
                    <a:pt x="24" y="5536"/>
                  </a:cubicBezTo>
                  <a:close/>
                  <a:moveTo>
                    <a:pt x="7853" y="0"/>
                  </a:moveTo>
                  <a:cubicBezTo>
                    <a:pt x="6890" y="0"/>
                    <a:pt x="5091" y="212"/>
                    <a:pt x="3537" y="1078"/>
                  </a:cubicBezTo>
                  <a:cubicBezTo>
                    <a:pt x="531" y="2743"/>
                    <a:pt x="102" y="5221"/>
                    <a:pt x="57" y="5552"/>
                  </a:cubicBezTo>
                  <a:cubicBezTo>
                    <a:pt x="200" y="5642"/>
                    <a:pt x="441" y="5808"/>
                    <a:pt x="757" y="6012"/>
                  </a:cubicBezTo>
                  <a:lnTo>
                    <a:pt x="2158" y="6915"/>
                  </a:lnTo>
                  <a:cubicBezTo>
                    <a:pt x="3175" y="7556"/>
                    <a:pt x="4403" y="8339"/>
                    <a:pt x="5585" y="9077"/>
                  </a:cubicBezTo>
                  <a:lnTo>
                    <a:pt x="5593" y="10644"/>
                  </a:lnTo>
                  <a:cubicBezTo>
                    <a:pt x="5593" y="10840"/>
                    <a:pt x="5751" y="11005"/>
                    <a:pt x="5955" y="11005"/>
                  </a:cubicBezTo>
                  <a:cubicBezTo>
                    <a:pt x="6150" y="10998"/>
                    <a:pt x="6309" y="10840"/>
                    <a:pt x="6309" y="10644"/>
                  </a:cubicBezTo>
                  <a:lnTo>
                    <a:pt x="6309" y="10064"/>
                  </a:lnTo>
                  <a:cubicBezTo>
                    <a:pt x="6361" y="10192"/>
                    <a:pt x="6489" y="10290"/>
                    <a:pt x="6640" y="10290"/>
                  </a:cubicBezTo>
                  <a:cubicBezTo>
                    <a:pt x="6828" y="10290"/>
                    <a:pt x="6971" y="10147"/>
                    <a:pt x="6994" y="9966"/>
                  </a:cubicBezTo>
                  <a:cubicBezTo>
                    <a:pt x="7619" y="10365"/>
                    <a:pt x="8192" y="10727"/>
                    <a:pt x="8659" y="11013"/>
                  </a:cubicBezTo>
                  <a:cubicBezTo>
                    <a:pt x="8776" y="11088"/>
                    <a:pt x="8900" y="11122"/>
                    <a:pt x="9022" y="11122"/>
                  </a:cubicBezTo>
                  <a:cubicBezTo>
                    <a:pt x="9400" y="11122"/>
                    <a:pt x="9744" y="10793"/>
                    <a:pt x="9698" y="10365"/>
                  </a:cubicBezTo>
                  <a:cubicBezTo>
                    <a:pt x="9374" y="7360"/>
                    <a:pt x="8779" y="769"/>
                    <a:pt x="8546" y="84"/>
                  </a:cubicBezTo>
                  <a:cubicBezTo>
                    <a:pt x="8532" y="40"/>
                    <a:pt x="8271" y="0"/>
                    <a:pt x="7853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37"/>
            <p:cNvSpPr/>
            <p:nvPr/>
          </p:nvSpPr>
          <p:spPr>
            <a:xfrm>
              <a:off x="2140950" y="1470750"/>
              <a:ext cx="248025" cy="282725"/>
            </a:xfrm>
            <a:custGeom>
              <a:avLst/>
              <a:gdLst/>
              <a:ahLst/>
              <a:cxnLst/>
              <a:rect l="l" t="t" r="r" b="b"/>
              <a:pathLst>
                <a:path w="9921" h="11309" extrusionOk="0">
                  <a:moveTo>
                    <a:pt x="7939" y="189"/>
                  </a:moveTo>
                  <a:cubicBezTo>
                    <a:pt x="8268" y="189"/>
                    <a:pt x="8491" y="212"/>
                    <a:pt x="8564" y="236"/>
                  </a:cubicBezTo>
                  <a:cubicBezTo>
                    <a:pt x="8730" y="831"/>
                    <a:pt x="9099" y="4492"/>
                    <a:pt x="9393" y="7444"/>
                  </a:cubicBezTo>
                  <a:cubicBezTo>
                    <a:pt x="9506" y="8582"/>
                    <a:pt x="9611" y="9659"/>
                    <a:pt x="9702" y="10465"/>
                  </a:cubicBezTo>
                  <a:cubicBezTo>
                    <a:pt x="9724" y="10698"/>
                    <a:pt x="9619" y="10909"/>
                    <a:pt x="9423" y="11030"/>
                  </a:cubicBezTo>
                  <a:cubicBezTo>
                    <a:pt x="9325" y="11090"/>
                    <a:pt x="9218" y="11120"/>
                    <a:pt x="9111" y="11120"/>
                  </a:cubicBezTo>
                  <a:cubicBezTo>
                    <a:pt x="9005" y="11120"/>
                    <a:pt x="8899" y="11090"/>
                    <a:pt x="8805" y="11030"/>
                  </a:cubicBezTo>
                  <a:cubicBezTo>
                    <a:pt x="8338" y="10736"/>
                    <a:pt x="7766" y="10374"/>
                    <a:pt x="7141" y="9983"/>
                  </a:cubicBezTo>
                  <a:lnTo>
                    <a:pt x="7013" y="9900"/>
                  </a:lnTo>
                  <a:lnTo>
                    <a:pt x="6998" y="10050"/>
                  </a:lnTo>
                  <a:cubicBezTo>
                    <a:pt x="6983" y="10186"/>
                    <a:pt x="6870" y="10284"/>
                    <a:pt x="6734" y="10284"/>
                  </a:cubicBezTo>
                  <a:cubicBezTo>
                    <a:pt x="6621" y="10284"/>
                    <a:pt x="6531" y="10224"/>
                    <a:pt x="6485" y="10118"/>
                  </a:cubicBezTo>
                  <a:lnTo>
                    <a:pt x="6305" y="9666"/>
                  </a:lnTo>
                  <a:lnTo>
                    <a:pt x="6312" y="10736"/>
                  </a:lnTo>
                  <a:cubicBezTo>
                    <a:pt x="6312" y="10879"/>
                    <a:pt x="6192" y="10999"/>
                    <a:pt x="6049" y="10999"/>
                  </a:cubicBezTo>
                  <a:lnTo>
                    <a:pt x="6041" y="10999"/>
                  </a:lnTo>
                  <a:cubicBezTo>
                    <a:pt x="5898" y="10999"/>
                    <a:pt x="5777" y="10879"/>
                    <a:pt x="5777" y="10736"/>
                  </a:cubicBezTo>
                  <a:lnTo>
                    <a:pt x="5770" y="9116"/>
                  </a:lnTo>
                  <a:lnTo>
                    <a:pt x="5725" y="9094"/>
                  </a:lnTo>
                  <a:cubicBezTo>
                    <a:pt x="4384" y="8250"/>
                    <a:pt x="3201" y="7497"/>
                    <a:pt x="2305" y="6925"/>
                  </a:cubicBezTo>
                  <a:lnTo>
                    <a:pt x="904" y="6021"/>
                  </a:lnTo>
                  <a:cubicBezTo>
                    <a:pt x="610" y="5832"/>
                    <a:pt x="392" y="5689"/>
                    <a:pt x="256" y="5599"/>
                  </a:cubicBezTo>
                  <a:cubicBezTo>
                    <a:pt x="332" y="5132"/>
                    <a:pt x="844" y="2820"/>
                    <a:pt x="3676" y="1245"/>
                  </a:cubicBezTo>
                  <a:cubicBezTo>
                    <a:pt x="5254" y="373"/>
                    <a:pt x="7013" y="189"/>
                    <a:pt x="7939" y="189"/>
                  </a:cubicBezTo>
                  <a:close/>
                  <a:moveTo>
                    <a:pt x="7951" y="0"/>
                  </a:moveTo>
                  <a:cubicBezTo>
                    <a:pt x="6963" y="0"/>
                    <a:pt x="5145" y="218"/>
                    <a:pt x="3585" y="1087"/>
                  </a:cubicBezTo>
                  <a:cubicBezTo>
                    <a:pt x="731" y="2669"/>
                    <a:pt x="166" y="4996"/>
                    <a:pt x="75" y="5546"/>
                  </a:cubicBezTo>
                  <a:cubicBezTo>
                    <a:pt x="60" y="5546"/>
                    <a:pt x="60" y="5554"/>
                    <a:pt x="53" y="5554"/>
                  </a:cubicBezTo>
                  <a:cubicBezTo>
                    <a:pt x="15" y="5591"/>
                    <a:pt x="0" y="5644"/>
                    <a:pt x="23" y="5697"/>
                  </a:cubicBezTo>
                  <a:cubicBezTo>
                    <a:pt x="50" y="5744"/>
                    <a:pt x="89" y="5773"/>
                    <a:pt x="135" y="5773"/>
                  </a:cubicBezTo>
                  <a:cubicBezTo>
                    <a:pt x="140" y="5773"/>
                    <a:pt x="145" y="5773"/>
                    <a:pt x="151" y="5772"/>
                  </a:cubicBezTo>
                  <a:cubicBezTo>
                    <a:pt x="151" y="5772"/>
                    <a:pt x="158" y="5772"/>
                    <a:pt x="173" y="5765"/>
                  </a:cubicBezTo>
                  <a:cubicBezTo>
                    <a:pt x="309" y="5863"/>
                    <a:pt x="520" y="5998"/>
                    <a:pt x="799" y="6179"/>
                  </a:cubicBezTo>
                  <a:lnTo>
                    <a:pt x="2207" y="7083"/>
                  </a:lnTo>
                  <a:cubicBezTo>
                    <a:pt x="3096" y="7648"/>
                    <a:pt x="4263" y="8386"/>
                    <a:pt x="5582" y="9222"/>
                  </a:cubicBezTo>
                  <a:lnTo>
                    <a:pt x="5589" y="10736"/>
                  </a:lnTo>
                  <a:cubicBezTo>
                    <a:pt x="5589" y="10984"/>
                    <a:pt x="5792" y="11188"/>
                    <a:pt x="6041" y="11188"/>
                  </a:cubicBezTo>
                  <a:lnTo>
                    <a:pt x="6049" y="11188"/>
                  </a:lnTo>
                  <a:cubicBezTo>
                    <a:pt x="6297" y="11188"/>
                    <a:pt x="6500" y="10984"/>
                    <a:pt x="6500" y="10728"/>
                  </a:cubicBezTo>
                  <a:lnTo>
                    <a:pt x="6493" y="10404"/>
                  </a:lnTo>
                  <a:lnTo>
                    <a:pt x="6493" y="10404"/>
                  </a:lnTo>
                  <a:cubicBezTo>
                    <a:pt x="6568" y="10450"/>
                    <a:pt x="6644" y="10472"/>
                    <a:pt x="6734" y="10472"/>
                  </a:cubicBezTo>
                  <a:cubicBezTo>
                    <a:pt x="6915" y="10472"/>
                    <a:pt x="7073" y="10367"/>
                    <a:pt x="7141" y="10209"/>
                  </a:cubicBezTo>
                  <a:cubicBezTo>
                    <a:pt x="7728" y="10578"/>
                    <a:pt x="8263" y="10909"/>
                    <a:pt x="8700" y="11188"/>
                  </a:cubicBezTo>
                  <a:cubicBezTo>
                    <a:pt x="8828" y="11263"/>
                    <a:pt x="8971" y="11308"/>
                    <a:pt x="9114" y="11308"/>
                  </a:cubicBezTo>
                  <a:cubicBezTo>
                    <a:pt x="9257" y="11308"/>
                    <a:pt x="9400" y="11271"/>
                    <a:pt x="9528" y="11188"/>
                  </a:cubicBezTo>
                  <a:cubicBezTo>
                    <a:pt x="9777" y="11030"/>
                    <a:pt x="9920" y="10743"/>
                    <a:pt x="9890" y="10450"/>
                  </a:cubicBezTo>
                  <a:cubicBezTo>
                    <a:pt x="9800" y="9636"/>
                    <a:pt x="9694" y="8559"/>
                    <a:pt x="9581" y="7422"/>
                  </a:cubicBezTo>
                  <a:cubicBezTo>
                    <a:pt x="9265" y="4251"/>
                    <a:pt x="8903" y="658"/>
                    <a:pt x="8730" y="146"/>
                  </a:cubicBezTo>
                  <a:cubicBezTo>
                    <a:pt x="8715" y="93"/>
                    <a:pt x="8655" y="70"/>
                    <a:pt x="8640" y="63"/>
                  </a:cubicBezTo>
                  <a:cubicBezTo>
                    <a:pt x="8545" y="27"/>
                    <a:pt x="8300" y="0"/>
                    <a:pt x="795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37"/>
            <p:cNvSpPr/>
            <p:nvPr/>
          </p:nvSpPr>
          <p:spPr>
            <a:xfrm>
              <a:off x="2303250" y="1489450"/>
              <a:ext cx="53125" cy="52550"/>
            </a:xfrm>
            <a:custGeom>
              <a:avLst/>
              <a:gdLst/>
              <a:ahLst/>
              <a:cxnLst/>
              <a:rect l="l" t="t" r="r" b="b"/>
              <a:pathLst>
                <a:path w="2125" h="2102" extrusionOk="0">
                  <a:moveTo>
                    <a:pt x="1071" y="0"/>
                  </a:moveTo>
                  <a:cubicBezTo>
                    <a:pt x="498" y="0"/>
                    <a:pt x="23" y="457"/>
                    <a:pt x="16" y="1032"/>
                  </a:cubicBezTo>
                  <a:cubicBezTo>
                    <a:pt x="1" y="1612"/>
                    <a:pt x="460" y="2087"/>
                    <a:pt x="1040" y="2102"/>
                  </a:cubicBezTo>
                  <a:cubicBezTo>
                    <a:pt x="1045" y="2102"/>
                    <a:pt x="1050" y="2102"/>
                    <a:pt x="1054" y="2102"/>
                  </a:cubicBezTo>
                  <a:cubicBezTo>
                    <a:pt x="1628" y="2102"/>
                    <a:pt x="2102" y="1645"/>
                    <a:pt x="2110" y="1070"/>
                  </a:cubicBezTo>
                  <a:cubicBezTo>
                    <a:pt x="2125" y="490"/>
                    <a:pt x="1666" y="15"/>
                    <a:pt x="1086" y="0"/>
                  </a:cubicBezTo>
                  <a:cubicBezTo>
                    <a:pt x="1081" y="0"/>
                    <a:pt x="1076" y="0"/>
                    <a:pt x="1071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37"/>
            <p:cNvSpPr/>
            <p:nvPr/>
          </p:nvSpPr>
          <p:spPr>
            <a:xfrm>
              <a:off x="2301000" y="1487175"/>
              <a:ext cx="57650" cy="57100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68" y="189"/>
                  </a:moveTo>
                  <a:cubicBezTo>
                    <a:pt x="1424" y="189"/>
                    <a:pt x="1665" y="295"/>
                    <a:pt x="1838" y="483"/>
                  </a:cubicBezTo>
                  <a:cubicBezTo>
                    <a:pt x="2019" y="664"/>
                    <a:pt x="2110" y="905"/>
                    <a:pt x="2110" y="1161"/>
                  </a:cubicBezTo>
                  <a:cubicBezTo>
                    <a:pt x="2102" y="1417"/>
                    <a:pt x="1997" y="1658"/>
                    <a:pt x="1816" y="1831"/>
                  </a:cubicBezTo>
                  <a:cubicBezTo>
                    <a:pt x="1642" y="1998"/>
                    <a:pt x="1411" y="2095"/>
                    <a:pt x="1165" y="2095"/>
                  </a:cubicBezTo>
                  <a:cubicBezTo>
                    <a:pt x="1156" y="2095"/>
                    <a:pt x="1147" y="2095"/>
                    <a:pt x="1138" y="2095"/>
                  </a:cubicBezTo>
                  <a:cubicBezTo>
                    <a:pt x="882" y="2095"/>
                    <a:pt x="641" y="1989"/>
                    <a:pt x="468" y="1808"/>
                  </a:cubicBezTo>
                  <a:cubicBezTo>
                    <a:pt x="287" y="1620"/>
                    <a:pt x="189" y="1379"/>
                    <a:pt x="196" y="1123"/>
                  </a:cubicBezTo>
                  <a:cubicBezTo>
                    <a:pt x="204" y="603"/>
                    <a:pt x="633" y="189"/>
                    <a:pt x="1153" y="189"/>
                  </a:cubicBezTo>
                  <a:close/>
                  <a:moveTo>
                    <a:pt x="1153" y="1"/>
                  </a:moveTo>
                  <a:cubicBezTo>
                    <a:pt x="535" y="1"/>
                    <a:pt x="23" y="498"/>
                    <a:pt x="8" y="1123"/>
                  </a:cubicBezTo>
                  <a:cubicBezTo>
                    <a:pt x="1" y="1748"/>
                    <a:pt x="498" y="2275"/>
                    <a:pt x="1130" y="2283"/>
                  </a:cubicBezTo>
                  <a:lnTo>
                    <a:pt x="1153" y="2283"/>
                  </a:lnTo>
                  <a:cubicBezTo>
                    <a:pt x="1454" y="2283"/>
                    <a:pt x="1733" y="2170"/>
                    <a:pt x="1944" y="1967"/>
                  </a:cubicBezTo>
                  <a:cubicBezTo>
                    <a:pt x="2162" y="1756"/>
                    <a:pt x="2290" y="1470"/>
                    <a:pt x="2298" y="1168"/>
                  </a:cubicBezTo>
                  <a:cubicBezTo>
                    <a:pt x="2305" y="859"/>
                    <a:pt x="2192" y="573"/>
                    <a:pt x="1974" y="347"/>
                  </a:cubicBezTo>
                  <a:cubicBezTo>
                    <a:pt x="1763" y="129"/>
                    <a:pt x="1477" y="8"/>
                    <a:pt x="117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37"/>
            <p:cNvSpPr/>
            <p:nvPr/>
          </p:nvSpPr>
          <p:spPr>
            <a:xfrm>
              <a:off x="2310425" y="1495100"/>
              <a:ext cx="38800" cy="38250"/>
            </a:xfrm>
            <a:custGeom>
              <a:avLst/>
              <a:gdLst/>
              <a:ahLst/>
              <a:cxnLst/>
              <a:rect l="l" t="t" r="r" b="b"/>
              <a:pathLst>
                <a:path w="1552" h="1530" extrusionOk="0">
                  <a:moveTo>
                    <a:pt x="777" y="0"/>
                  </a:moveTo>
                  <a:cubicBezTo>
                    <a:pt x="362" y="0"/>
                    <a:pt x="23" y="336"/>
                    <a:pt x="15" y="753"/>
                  </a:cubicBezTo>
                  <a:cubicBezTo>
                    <a:pt x="0" y="1175"/>
                    <a:pt x="339" y="1522"/>
                    <a:pt x="761" y="1529"/>
                  </a:cubicBezTo>
                  <a:cubicBezTo>
                    <a:pt x="766" y="1529"/>
                    <a:pt x="770" y="1529"/>
                    <a:pt x="775" y="1529"/>
                  </a:cubicBezTo>
                  <a:cubicBezTo>
                    <a:pt x="1191" y="1529"/>
                    <a:pt x="1537" y="1201"/>
                    <a:pt x="1544" y="783"/>
                  </a:cubicBezTo>
                  <a:cubicBezTo>
                    <a:pt x="1552" y="362"/>
                    <a:pt x="1213" y="8"/>
                    <a:pt x="791" y="0"/>
                  </a:cubicBezTo>
                  <a:cubicBezTo>
                    <a:pt x="786" y="0"/>
                    <a:pt x="782" y="0"/>
                    <a:pt x="777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2" name="Google Shape;17272;p37"/>
            <p:cNvSpPr/>
            <p:nvPr/>
          </p:nvSpPr>
          <p:spPr>
            <a:xfrm>
              <a:off x="2308150" y="1492825"/>
              <a:ext cx="43350" cy="42975"/>
            </a:xfrm>
            <a:custGeom>
              <a:avLst/>
              <a:gdLst/>
              <a:ahLst/>
              <a:cxnLst/>
              <a:rect l="l" t="t" r="r" b="b"/>
              <a:pathLst>
                <a:path w="1734" h="1719" extrusionOk="0">
                  <a:moveTo>
                    <a:pt x="882" y="189"/>
                  </a:moveTo>
                  <a:cubicBezTo>
                    <a:pt x="1251" y="197"/>
                    <a:pt x="1545" y="498"/>
                    <a:pt x="1537" y="874"/>
                  </a:cubicBezTo>
                  <a:cubicBezTo>
                    <a:pt x="1537" y="1048"/>
                    <a:pt x="1462" y="1221"/>
                    <a:pt x="1334" y="1341"/>
                  </a:cubicBezTo>
                  <a:cubicBezTo>
                    <a:pt x="1212" y="1463"/>
                    <a:pt x="1050" y="1530"/>
                    <a:pt x="879" y="1530"/>
                  </a:cubicBezTo>
                  <a:cubicBezTo>
                    <a:pt x="870" y="1530"/>
                    <a:pt x="861" y="1530"/>
                    <a:pt x="852" y="1530"/>
                  </a:cubicBezTo>
                  <a:cubicBezTo>
                    <a:pt x="483" y="1522"/>
                    <a:pt x="189" y="1213"/>
                    <a:pt x="197" y="844"/>
                  </a:cubicBezTo>
                  <a:cubicBezTo>
                    <a:pt x="197" y="664"/>
                    <a:pt x="272" y="498"/>
                    <a:pt x="400" y="377"/>
                  </a:cubicBezTo>
                  <a:cubicBezTo>
                    <a:pt x="528" y="249"/>
                    <a:pt x="694" y="189"/>
                    <a:pt x="867" y="189"/>
                  </a:cubicBezTo>
                  <a:close/>
                  <a:moveTo>
                    <a:pt x="868" y="1"/>
                  </a:moveTo>
                  <a:cubicBezTo>
                    <a:pt x="407" y="1"/>
                    <a:pt x="16" y="374"/>
                    <a:pt x="8" y="844"/>
                  </a:cubicBezTo>
                  <a:cubicBezTo>
                    <a:pt x="1" y="1311"/>
                    <a:pt x="377" y="1711"/>
                    <a:pt x="852" y="1718"/>
                  </a:cubicBezTo>
                  <a:lnTo>
                    <a:pt x="867" y="1718"/>
                  </a:lnTo>
                  <a:cubicBezTo>
                    <a:pt x="1093" y="1718"/>
                    <a:pt x="1304" y="1635"/>
                    <a:pt x="1462" y="1477"/>
                  </a:cubicBezTo>
                  <a:cubicBezTo>
                    <a:pt x="1628" y="1319"/>
                    <a:pt x="1726" y="1100"/>
                    <a:pt x="1726" y="874"/>
                  </a:cubicBezTo>
                  <a:cubicBezTo>
                    <a:pt x="1733" y="400"/>
                    <a:pt x="1357" y="8"/>
                    <a:pt x="882" y="1"/>
                  </a:cubicBezTo>
                  <a:cubicBezTo>
                    <a:pt x="877" y="1"/>
                    <a:pt x="873" y="1"/>
                    <a:pt x="86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3" name="Google Shape;17273;p37"/>
            <p:cNvSpPr/>
            <p:nvPr/>
          </p:nvSpPr>
          <p:spPr>
            <a:xfrm>
              <a:off x="2328500" y="1503200"/>
              <a:ext cx="4925" cy="4900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8" y="0"/>
                  </a:moveTo>
                  <a:cubicBezTo>
                    <a:pt x="45" y="0"/>
                    <a:pt x="0" y="45"/>
                    <a:pt x="0" y="98"/>
                  </a:cubicBezTo>
                  <a:cubicBezTo>
                    <a:pt x="0" y="151"/>
                    <a:pt x="38" y="196"/>
                    <a:pt x="91" y="196"/>
                  </a:cubicBezTo>
                  <a:cubicBezTo>
                    <a:pt x="143" y="196"/>
                    <a:pt x="189" y="151"/>
                    <a:pt x="189" y="98"/>
                  </a:cubicBezTo>
                  <a:cubicBezTo>
                    <a:pt x="196" y="45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37"/>
            <p:cNvSpPr/>
            <p:nvPr/>
          </p:nvSpPr>
          <p:spPr>
            <a:xfrm>
              <a:off x="2335275" y="1518425"/>
              <a:ext cx="4925" cy="4750"/>
            </a:xfrm>
            <a:custGeom>
              <a:avLst/>
              <a:gdLst/>
              <a:ahLst/>
              <a:cxnLst/>
              <a:rect l="l" t="t" r="r" b="b"/>
              <a:pathLst>
                <a:path w="197" h="190" extrusionOk="0">
                  <a:moveTo>
                    <a:pt x="93" y="0"/>
                  </a:moveTo>
                  <a:cubicBezTo>
                    <a:pt x="40" y="0"/>
                    <a:pt x="7" y="43"/>
                    <a:pt x="0" y="92"/>
                  </a:cubicBezTo>
                  <a:cubicBezTo>
                    <a:pt x="0" y="144"/>
                    <a:pt x="46" y="189"/>
                    <a:pt x="98" y="189"/>
                  </a:cubicBezTo>
                  <a:cubicBezTo>
                    <a:pt x="151" y="189"/>
                    <a:pt x="196" y="152"/>
                    <a:pt x="196" y="99"/>
                  </a:cubicBezTo>
                  <a:cubicBezTo>
                    <a:pt x="196" y="46"/>
                    <a:pt x="159" y="1"/>
                    <a:pt x="106" y="1"/>
                  </a:cubicBezTo>
                  <a:cubicBezTo>
                    <a:pt x="101" y="1"/>
                    <a:pt x="97" y="0"/>
                    <a:pt x="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37"/>
            <p:cNvSpPr/>
            <p:nvPr/>
          </p:nvSpPr>
          <p:spPr>
            <a:xfrm>
              <a:off x="2318125" y="1512225"/>
              <a:ext cx="7750" cy="7550"/>
            </a:xfrm>
            <a:custGeom>
              <a:avLst/>
              <a:gdLst/>
              <a:ahLst/>
              <a:cxnLst/>
              <a:rect l="l" t="t" r="r" b="b"/>
              <a:pathLst>
                <a:path w="310" h="302" extrusionOk="0">
                  <a:moveTo>
                    <a:pt x="159" y="1"/>
                  </a:moveTo>
                  <a:cubicBezTo>
                    <a:pt x="76" y="1"/>
                    <a:pt x="1" y="61"/>
                    <a:pt x="1" y="151"/>
                  </a:cubicBezTo>
                  <a:cubicBezTo>
                    <a:pt x="1" y="234"/>
                    <a:pt x="69" y="302"/>
                    <a:pt x="152" y="302"/>
                  </a:cubicBezTo>
                  <a:cubicBezTo>
                    <a:pt x="234" y="302"/>
                    <a:pt x="302" y="242"/>
                    <a:pt x="310" y="151"/>
                  </a:cubicBezTo>
                  <a:cubicBezTo>
                    <a:pt x="310" y="68"/>
                    <a:pt x="242" y="1"/>
                    <a:pt x="1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37"/>
            <p:cNvSpPr/>
            <p:nvPr/>
          </p:nvSpPr>
          <p:spPr>
            <a:xfrm>
              <a:off x="2343550" y="1639150"/>
              <a:ext cx="39000" cy="69025"/>
            </a:xfrm>
            <a:custGeom>
              <a:avLst/>
              <a:gdLst/>
              <a:ahLst/>
              <a:cxnLst/>
              <a:rect l="l" t="t" r="r" b="b"/>
              <a:pathLst>
                <a:path w="1560" h="2761" extrusionOk="0">
                  <a:moveTo>
                    <a:pt x="1274" y="0"/>
                  </a:moveTo>
                  <a:cubicBezTo>
                    <a:pt x="588" y="68"/>
                    <a:pt x="38" y="633"/>
                    <a:pt x="16" y="1341"/>
                  </a:cubicBezTo>
                  <a:cubicBezTo>
                    <a:pt x="1" y="2102"/>
                    <a:pt x="596" y="2742"/>
                    <a:pt x="1364" y="2757"/>
                  </a:cubicBezTo>
                  <a:cubicBezTo>
                    <a:pt x="1384" y="2759"/>
                    <a:pt x="1404" y="2760"/>
                    <a:pt x="1424" y="2760"/>
                  </a:cubicBezTo>
                  <a:cubicBezTo>
                    <a:pt x="1471" y="2760"/>
                    <a:pt x="1517" y="2755"/>
                    <a:pt x="1560" y="2749"/>
                  </a:cubicBezTo>
                  <a:cubicBezTo>
                    <a:pt x="1477" y="1883"/>
                    <a:pt x="1379" y="934"/>
                    <a:pt x="1274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37"/>
            <p:cNvSpPr/>
            <p:nvPr/>
          </p:nvSpPr>
          <p:spPr>
            <a:xfrm>
              <a:off x="2341300" y="1636850"/>
              <a:ext cx="43700" cy="73675"/>
            </a:xfrm>
            <a:custGeom>
              <a:avLst/>
              <a:gdLst/>
              <a:ahLst/>
              <a:cxnLst/>
              <a:rect l="l" t="t" r="r" b="b"/>
              <a:pathLst>
                <a:path w="1748" h="2947" extrusionOk="0">
                  <a:moveTo>
                    <a:pt x="1281" y="198"/>
                  </a:moveTo>
                  <a:cubicBezTo>
                    <a:pt x="1371" y="1071"/>
                    <a:pt x="1469" y="1945"/>
                    <a:pt x="1552" y="2759"/>
                  </a:cubicBezTo>
                  <a:lnTo>
                    <a:pt x="1454" y="2759"/>
                  </a:lnTo>
                  <a:cubicBezTo>
                    <a:pt x="1108" y="2751"/>
                    <a:pt x="791" y="2608"/>
                    <a:pt x="558" y="2359"/>
                  </a:cubicBezTo>
                  <a:cubicBezTo>
                    <a:pt x="317" y="2103"/>
                    <a:pt x="196" y="1779"/>
                    <a:pt x="204" y="1433"/>
                  </a:cubicBezTo>
                  <a:cubicBezTo>
                    <a:pt x="219" y="815"/>
                    <a:pt x="678" y="296"/>
                    <a:pt x="1281" y="198"/>
                  </a:cubicBezTo>
                  <a:close/>
                  <a:moveTo>
                    <a:pt x="1370" y="1"/>
                  </a:moveTo>
                  <a:cubicBezTo>
                    <a:pt x="1365" y="1"/>
                    <a:pt x="1361" y="1"/>
                    <a:pt x="1356" y="2"/>
                  </a:cubicBezTo>
                  <a:cubicBezTo>
                    <a:pt x="611" y="70"/>
                    <a:pt x="38" y="680"/>
                    <a:pt x="15" y="1433"/>
                  </a:cubicBezTo>
                  <a:cubicBezTo>
                    <a:pt x="0" y="1825"/>
                    <a:pt x="144" y="2201"/>
                    <a:pt x="415" y="2487"/>
                  </a:cubicBezTo>
                  <a:cubicBezTo>
                    <a:pt x="686" y="2774"/>
                    <a:pt x="1055" y="2939"/>
                    <a:pt x="1447" y="2947"/>
                  </a:cubicBezTo>
                  <a:lnTo>
                    <a:pt x="1484" y="2947"/>
                  </a:lnTo>
                  <a:cubicBezTo>
                    <a:pt x="1537" y="2947"/>
                    <a:pt x="1597" y="2947"/>
                    <a:pt x="1665" y="2932"/>
                  </a:cubicBezTo>
                  <a:cubicBezTo>
                    <a:pt x="1718" y="2932"/>
                    <a:pt x="1748" y="2887"/>
                    <a:pt x="1748" y="2834"/>
                  </a:cubicBezTo>
                  <a:cubicBezTo>
                    <a:pt x="1658" y="1960"/>
                    <a:pt x="1560" y="1019"/>
                    <a:pt x="1462" y="85"/>
                  </a:cubicBezTo>
                  <a:cubicBezTo>
                    <a:pt x="1455" y="37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37"/>
            <p:cNvSpPr/>
            <p:nvPr/>
          </p:nvSpPr>
          <p:spPr>
            <a:xfrm>
              <a:off x="2352225" y="1648175"/>
              <a:ext cx="27500" cy="48325"/>
            </a:xfrm>
            <a:custGeom>
              <a:avLst/>
              <a:gdLst/>
              <a:ahLst/>
              <a:cxnLst/>
              <a:rect l="l" t="t" r="r" b="b"/>
              <a:pathLst>
                <a:path w="1100" h="1933" extrusionOk="0">
                  <a:moveTo>
                    <a:pt x="897" y="1"/>
                  </a:moveTo>
                  <a:cubicBezTo>
                    <a:pt x="415" y="46"/>
                    <a:pt x="30" y="445"/>
                    <a:pt x="15" y="935"/>
                  </a:cubicBezTo>
                  <a:cubicBezTo>
                    <a:pt x="0" y="1470"/>
                    <a:pt x="422" y="1914"/>
                    <a:pt x="957" y="1929"/>
                  </a:cubicBezTo>
                  <a:cubicBezTo>
                    <a:pt x="972" y="1931"/>
                    <a:pt x="987" y="1932"/>
                    <a:pt x="1001" y="1932"/>
                  </a:cubicBezTo>
                  <a:cubicBezTo>
                    <a:pt x="1036" y="1932"/>
                    <a:pt x="1068" y="1927"/>
                    <a:pt x="1100" y="1922"/>
                  </a:cubicBezTo>
                  <a:cubicBezTo>
                    <a:pt x="1040" y="1319"/>
                    <a:pt x="972" y="656"/>
                    <a:pt x="897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37"/>
            <p:cNvSpPr/>
            <p:nvPr/>
          </p:nvSpPr>
          <p:spPr>
            <a:xfrm>
              <a:off x="2350150" y="1645900"/>
              <a:ext cx="32025" cy="52950"/>
            </a:xfrm>
            <a:custGeom>
              <a:avLst/>
              <a:gdLst/>
              <a:ahLst/>
              <a:cxnLst/>
              <a:rect l="l" t="t" r="r" b="b"/>
              <a:pathLst>
                <a:path w="1281" h="2118" extrusionOk="0">
                  <a:moveTo>
                    <a:pt x="897" y="197"/>
                  </a:moveTo>
                  <a:cubicBezTo>
                    <a:pt x="965" y="785"/>
                    <a:pt x="1025" y="1380"/>
                    <a:pt x="1078" y="1930"/>
                  </a:cubicBezTo>
                  <a:lnTo>
                    <a:pt x="1047" y="1930"/>
                  </a:lnTo>
                  <a:cubicBezTo>
                    <a:pt x="814" y="1922"/>
                    <a:pt x="595" y="1824"/>
                    <a:pt x="437" y="1658"/>
                  </a:cubicBezTo>
                  <a:cubicBezTo>
                    <a:pt x="272" y="1485"/>
                    <a:pt x="189" y="1267"/>
                    <a:pt x="196" y="1033"/>
                  </a:cubicBezTo>
                  <a:cubicBezTo>
                    <a:pt x="204" y="619"/>
                    <a:pt x="505" y="280"/>
                    <a:pt x="897" y="197"/>
                  </a:cubicBezTo>
                  <a:close/>
                  <a:moveTo>
                    <a:pt x="985" y="0"/>
                  </a:moveTo>
                  <a:cubicBezTo>
                    <a:pt x="981" y="0"/>
                    <a:pt x="977" y="1"/>
                    <a:pt x="972" y="1"/>
                  </a:cubicBezTo>
                  <a:cubicBezTo>
                    <a:pt x="437" y="47"/>
                    <a:pt x="23" y="491"/>
                    <a:pt x="8" y="1026"/>
                  </a:cubicBezTo>
                  <a:cubicBezTo>
                    <a:pt x="0" y="1312"/>
                    <a:pt x="106" y="1583"/>
                    <a:pt x="294" y="1787"/>
                  </a:cubicBezTo>
                  <a:cubicBezTo>
                    <a:pt x="490" y="1990"/>
                    <a:pt x="754" y="2110"/>
                    <a:pt x="1040" y="2118"/>
                  </a:cubicBezTo>
                  <a:lnTo>
                    <a:pt x="1062" y="2118"/>
                  </a:lnTo>
                  <a:cubicBezTo>
                    <a:pt x="1100" y="2118"/>
                    <a:pt x="1145" y="2118"/>
                    <a:pt x="1191" y="2110"/>
                  </a:cubicBezTo>
                  <a:cubicBezTo>
                    <a:pt x="1243" y="2103"/>
                    <a:pt x="1281" y="2058"/>
                    <a:pt x="1273" y="2005"/>
                  </a:cubicBezTo>
                  <a:cubicBezTo>
                    <a:pt x="1213" y="1395"/>
                    <a:pt x="1145" y="732"/>
                    <a:pt x="1078" y="84"/>
                  </a:cubicBezTo>
                  <a:cubicBezTo>
                    <a:pt x="1071" y="36"/>
                    <a:pt x="1032" y="0"/>
                    <a:pt x="98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37"/>
            <p:cNvSpPr/>
            <p:nvPr/>
          </p:nvSpPr>
          <p:spPr>
            <a:xfrm>
              <a:off x="2364825" y="1661750"/>
              <a:ext cx="6450" cy="6425"/>
            </a:xfrm>
            <a:custGeom>
              <a:avLst/>
              <a:gdLst/>
              <a:ahLst/>
              <a:cxnLst/>
              <a:rect l="l" t="t" r="r" b="b"/>
              <a:pathLst>
                <a:path w="258" h="257" extrusionOk="0">
                  <a:moveTo>
                    <a:pt x="137" y="0"/>
                  </a:moveTo>
                  <a:cubicBezTo>
                    <a:pt x="61" y="0"/>
                    <a:pt x="8" y="53"/>
                    <a:pt x="1" y="121"/>
                  </a:cubicBezTo>
                  <a:cubicBezTo>
                    <a:pt x="1" y="196"/>
                    <a:pt x="54" y="249"/>
                    <a:pt x="129" y="256"/>
                  </a:cubicBezTo>
                  <a:cubicBezTo>
                    <a:pt x="197" y="256"/>
                    <a:pt x="257" y="203"/>
                    <a:pt x="257" y="128"/>
                  </a:cubicBezTo>
                  <a:cubicBezTo>
                    <a:pt x="257" y="60"/>
                    <a:pt x="204" y="8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37"/>
            <p:cNvSpPr/>
            <p:nvPr/>
          </p:nvSpPr>
          <p:spPr>
            <a:xfrm>
              <a:off x="2359950" y="1676250"/>
              <a:ext cx="3025" cy="2875"/>
            </a:xfrm>
            <a:custGeom>
              <a:avLst/>
              <a:gdLst/>
              <a:ahLst/>
              <a:cxnLst/>
              <a:rect l="l" t="t" r="r" b="b"/>
              <a:pathLst>
                <a:path w="121" h="115" extrusionOk="0">
                  <a:moveTo>
                    <a:pt x="60" y="0"/>
                  </a:moveTo>
                  <a:cubicBezTo>
                    <a:pt x="30" y="0"/>
                    <a:pt x="0" y="23"/>
                    <a:pt x="0" y="60"/>
                  </a:cubicBezTo>
                  <a:cubicBezTo>
                    <a:pt x="0" y="90"/>
                    <a:pt x="23" y="113"/>
                    <a:pt x="60" y="113"/>
                  </a:cubicBezTo>
                  <a:cubicBezTo>
                    <a:pt x="64" y="114"/>
                    <a:pt x="67" y="114"/>
                    <a:pt x="70" y="114"/>
                  </a:cubicBezTo>
                  <a:cubicBezTo>
                    <a:pt x="95" y="114"/>
                    <a:pt x="114" y="87"/>
                    <a:pt x="121" y="60"/>
                  </a:cubicBezTo>
                  <a:cubicBezTo>
                    <a:pt x="121" y="30"/>
                    <a:pt x="90" y="0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37"/>
            <p:cNvSpPr/>
            <p:nvPr/>
          </p:nvSpPr>
          <p:spPr>
            <a:xfrm>
              <a:off x="2372000" y="1677925"/>
              <a:ext cx="2275" cy="2300"/>
            </a:xfrm>
            <a:custGeom>
              <a:avLst/>
              <a:gdLst/>
              <a:ahLst/>
              <a:cxnLst/>
              <a:rect l="l" t="t" r="r" b="b"/>
              <a:pathLst>
                <a:path w="91" h="92" extrusionOk="0">
                  <a:moveTo>
                    <a:pt x="45" y="1"/>
                  </a:moveTo>
                  <a:cubicBezTo>
                    <a:pt x="23" y="1"/>
                    <a:pt x="0" y="16"/>
                    <a:pt x="0" y="46"/>
                  </a:cubicBezTo>
                  <a:cubicBezTo>
                    <a:pt x="0" y="69"/>
                    <a:pt x="23" y="91"/>
                    <a:pt x="45" y="91"/>
                  </a:cubicBezTo>
                  <a:cubicBezTo>
                    <a:pt x="68" y="91"/>
                    <a:pt x="91" y="69"/>
                    <a:pt x="91" y="46"/>
                  </a:cubicBezTo>
                  <a:cubicBezTo>
                    <a:pt x="91" y="23"/>
                    <a:pt x="75" y="1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37"/>
            <p:cNvSpPr/>
            <p:nvPr/>
          </p:nvSpPr>
          <p:spPr>
            <a:xfrm>
              <a:off x="2299500" y="1672250"/>
              <a:ext cx="16775" cy="13275"/>
            </a:xfrm>
            <a:custGeom>
              <a:avLst/>
              <a:gdLst/>
              <a:ahLst/>
              <a:cxnLst/>
              <a:rect l="l" t="t" r="r" b="b"/>
              <a:pathLst>
                <a:path w="671" h="531" extrusionOk="0">
                  <a:moveTo>
                    <a:pt x="273" y="0"/>
                  </a:moveTo>
                  <a:cubicBezTo>
                    <a:pt x="188" y="0"/>
                    <a:pt x="111" y="35"/>
                    <a:pt x="68" y="100"/>
                  </a:cubicBezTo>
                  <a:cubicBezTo>
                    <a:pt x="0" y="213"/>
                    <a:pt x="61" y="379"/>
                    <a:pt x="204" y="469"/>
                  </a:cubicBezTo>
                  <a:cubicBezTo>
                    <a:pt x="265" y="511"/>
                    <a:pt x="333" y="531"/>
                    <a:pt x="397" y="531"/>
                  </a:cubicBezTo>
                  <a:cubicBezTo>
                    <a:pt x="481" y="531"/>
                    <a:pt x="557" y="496"/>
                    <a:pt x="595" y="431"/>
                  </a:cubicBezTo>
                  <a:cubicBezTo>
                    <a:pt x="671" y="318"/>
                    <a:pt x="610" y="153"/>
                    <a:pt x="467" y="62"/>
                  </a:cubicBezTo>
                  <a:cubicBezTo>
                    <a:pt x="406" y="20"/>
                    <a:pt x="337" y="0"/>
                    <a:pt x="27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37"/>
            <p:cNvSpPr/>
            <p:nvPr/>
          </p:nvSpPr>
          <p:spPr>
            <a:xfrm>
              <a:off x="2297800" y="1669925"/>
              <a:ext cx="21125" cy="18025"/>
            </a:xfrm>
            <a:custGeom>
              <a:avLst/>
              <a:gdLst/>
              <a:ahLst/>
              <a:cxnLst/>
              <a:rect l="l" t="t" r="r" b="b"/>
              <a:pathLst>
                <a:path w="845" h="721" extrusionOk="0">
                  <a:moveTo>
                    <a:pt x="339" y="185"/>
                  </a:moveTo>
                  <a:cubicBezTo>
                    <a:pt x="385" y="185"/>
                    <a:pt x="437" y="200"/>
                    <a:pt x="483" y="230"/>
                  </a:cubicBezTo>
                  <a:cubicBezTo>
                    <a:pt x="580" y="291"/>
                    <a:pt x="626" y="404"/>
                    <a:pt x="588" y="472"/>
                  </a:cubicBezTo>
                  <a:cubicBezTo>
                    <a:pt x="564" y="511"/>
                    <a:pt x="519" y="530"/>
                    <a:pt x="468" y="530"/>
                  </a:cubicBezTo>
                  <a:cubicBezTo>
                    <a:pt x="422" y="530"/>
                    <a:pt x="371" y="515"/>
                    <a:pt x="324" y="487"/>
                  </a:cubicBezTo>
                  <a:cubicBezTo>
                    <a:pt x="272" y="456"/>
                    <a:pt x="226" y="404"/>
                    <a:pt x="211" y="359"/>
                  </a:cubicBezTo>
                  <a:cubicBezTo>
                    <a:pt x="204" y="328"/>
                    <a:pt x="196" y="283"/>
                    <a:pt x="219" y="246"/>
                  </a:cubicBezTo>
                  <a:cubicBezTo>
                    <a:pt x="242" y="200"/>
                    <a:pt x="294" y="193"/>
                    <a:pt x="317" y="185"/>
                  </a:cubicBezTo>
                  <a:close/>
                  <a:moveTo>
                    <a:pt x="350" y="1"/>
                  </a:moveTo>
                  <a:cubicBezTo>
                    <a:pt x="334" y="1"/>
                    <a:pt x="318" y="2"/>
                    <a:pt x="302" y="5"/>
                  </a:cubicBezTo>
                  <a:cubicBezTo>
                    <a:pt x="196" y="12"/>
                    <a:pt x="113" y="65"/>
                    <a:pt x="61" y="140"/>
                  </a:cubicBezTo>
                  <a:cubicBezTo>
                    <a:pt x="8" y="223"/>
                    <a:pt x="0" y="321"/>
                    <a:pt x="38" y="419"/>
                  </a:cubicBezTo>
                  <a:cubicBezTo>
                    <a:pt x="68" y="509"/>
                    <a:pt x="136" y="592"/>
                    <a:pt x="219" y="645"/>
                  </a:cubicBezTo>
                  <a:cubicBezTo>
                    <a:pt x="302" y="697"/>
                    <a:pt x="385" y="720"/>
                    <a:pt x="467" y="720"/>
                  </a:cubicBezTo>
                  <a:cubicBezTo>
                    <a:pt x="580" y="720"/>
                    <a:pt x="686" y="667"/>
                    <a:pt x="746" y="577"/>
                  </a:cubicBezTo>
                  <a:cubicBezTo>
                    <a:pt x="844" y="419"/>
                    <a:pt x="769" y="193"/>
                    <a:pt x="580" y="72"/>
                  </a:cubicBezTo>
                  <a:cubicBezTo>
                    <a:pt x="512" y="29"/>
                    <a:pt x="428" y="1"/>
                    <a:pt x="35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37"/>
            <p:cNvSpPr/>
            <p:nvPr/>
          </p:nvSpPr>
          <p:spPr>
            <a:xfrm>
              <a:off x="2346200" y="1613300"/>
              <a:ext cx="16975" cy="13025"/>
            </a:xfrm>
            <a:custGeom>
              <a:avLst/>
              <a:gdLst/>
              <a:ahLst/>
              <a:cxnLst/>
              <a:rect l="l" t="t" r="r" b="b"/>
              <a:pathLst>
                <a:path w="679" h="521" extrusionOk="0">
                  <a:moveTo>
                    <a:pt x="275" y="0"/>
                  </a:moveTo>
                  <a:cubicBezTo>
                    <a:pt x="184" y="0"/>
                    <a:pt x="105" y="38"/>
                    <a:pt x="68" y="108"/>
                  </a:cubicBezTo>
                  <a:cubicBezTo>
                    <a:pt x="0" y="228"/>
                    <a:pt x="68" y="394"/>
                    <a:pt x="219" y="477"/>
                  </a:cubicBezTo>
                  <a:cubicBezTo>
                    <a:pt x="277" y="506"/>
                    <a:pt x="339" y="520"/>
                    <a:pt x="397" y="520"/>
                  </a:cubicBezTo>
                  <a:cubicBezTo>
                    <a:pt x="491" y="520"/>
                    <a:pt x="573" y="483"/>
                    <a:pt x="610" y="409"/>
                  </a:cubicBezTo>
                  <a:cubicBezTo>
                    <a:pt x="678" y="289"/>
                    <a:pt x="603" y="123"/>
                    <a:pt x="452" y="48"/>
                  </a:cubicBezTo>
                  <a:cubicBezTo>
                    <a:pt x="394" y="16"/>
                    <a:pt x="332" y="0"/>
                    <a:pt x="27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37"/>
            <p:cNvSpPr/>
            <p:nvPr/>
          </p:nvSpPr>
          <p:spPr>
            <a:xfrm>
              <a:off x="2343550" y="1610900"/>
              <a:ext cx="21125" cy="17725"/>
            </a:xfrm>
            <a:custGeom>
              <a:avLst/>
              <a:gdLst/>
              <a:ahLst/>
              <a:cxnLst/>
              <a:rect l="l" t="t" r="r" b="b"/>
              <a:pathLst>
                <a:path w="845" h="709" extrusionOk="0">
                  <a:moveTo>
                    <a:pt x="385" y="189"/>
                  </a:moveTo>
                  <a:cubicBezTo>
                    <a:pt x="430" y="189"/>
                    <a:pt x="475" y="196"/>
                    <a:pt x="513" y="219"/>
                  </a:cubicBezTo>
                  <a:cubicBezTo>
                    <a:pt x="573" y="249"/>
                    <a:pt x="611" y="294"/>
                    <a:pt x="634" y="347"/>
                  </a:cubicBezTo>
                  <a:cubicBezTo>
                    <a:pt x="641" y="369"/>
                    <a:pt x="656" y="415"/>
                    <a:pt x="634" y="460"/>
                  </a:cubicBezTo>
                  <a:cubicBezTo>
                    <a:pt x="611" y="498"/>
                    <a:pt x="566" y="513"/>
                    <a:pt x="536" y="520"/>
                  </a:cubicBezTo>
                  <a:cubicBezTo>
                    <a:pt x="526" y="521"/>
                    <a:pt x="517" y="522"/>
                    <a:pt x="507" y="522"/>
                  </a:cubicBezTo>
                  <a:cubicBezTo>
                    <a:pt x="462" y="522"/>
                    <a:pt x="413" y="509"/>
                    <a:pt x="370" y="490"/>
                  </a:cubicBezTo>
                  <a:cubicBezTo>
                    <a:pt x="272" y="430"/>
                    <a:pt x="212" y="324"/>
                    <a:pt x="257" y="249"/>
                  </a:cubicBezTo>
                  <a:cubicBezTo>
                    <a:pt x="279" y="211"/>
                    <a:pt x="325" y="189"/>
                    <a:pt x="385" y="189"/>
                  </a:cubicBezTo>
                  <a:close/>
                  <a:moveTo>
                    <a:pt x="383" y="0"/>
                  </a:moveTo>
                  <a:cubicBezTo>
                    <a:pt x="257" y="0"/>
                    <a:pt x="144" y="58"/>
                    <a:pt x="91" y="159"/>
                  </a:cubicBezTo>
                  <a:cubicBezTo>
                    <a:pt x="1" y="324"/>
                    <a:pt x="84" y="543"/>
                    <a:pt x="279" y="656"/>
                  </a:cubicBezTo>
                  <a:cubicBezTo>
                    <a:pt x="355" y="693"/>
                    <a:pt x="430" y="708"/>
                    <a:pt x="505" y="708"/>
                  </a:cubicBezTo>
                  <a:lnTo>
                    <a:pt x="573" y="708"/>
                  </a:lnTo>
                  <a:cubicBezTo>
                    <a:pt x="671" y="686"/>
                    <a:pt x="754" y="633"/>
                    <a:pt x="799" y="550"/>
                  </a:cubicBezTo>
                  <a:cubicBezTo>
                    <a:pt x="844" y="467"/>
                    <a:pt x="844" y="362"/>
                    <a:pt x="807" y="272"/>
                  </a:cubicBezTo>
                  <a:cubicBezTo>
                    <a:pt x="769" y="181"/>
                    <a:pt x="694" y="106"/>
                    <a:pt x="603" y="61"/>
                  </a:cubicBezTo>
                  <a:cubicBezTo>
                    <a:pt x="532" y="19"/>
                    <a:pt x="455" y="0"/>
                    <a:pt x="38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37"/>
            <p:cNvSpPr/>
            <p:nvPr/>
          </p:nvSpPr>
          <p:spPr>
            <a:xfrm>
              <a:off x="2184825" y="1563025"/>
              <a:ext cx="16975" cy="13100"/>
            </a:xfrm>
            <a:custGeom>
              <a:avLst/>
              <a:gdLst/>
              <a:ahLst/>
              <a:cxnLst/>
              <a:rect l="l" t="t" r="r" b="b"/>
              <a:pathLst>
                <a:path w="679" h="524" extrusionOk="0">
                  <a:moveTo>
                    <a:pt x="280" y="0"/>
                  </a:moveTo>
                  <a:cubicBezTo>
                    <a:pt x="187" y="0"/>
                    <a:pt x="105" y="38"/>
                    <a:pt x="68" y="108"/>
                  </a:cubicBezTo>
                  <a:cubicBezTo>
                    <a:pt x="0" y="228"/>
                    <a:pt x="75" y="394"/>
                    <a:pt x="226" y="477"/>
                  </a:cubicBezTo>
                  <a:cubicBezTo>
                    <a:pt x="284" y="508"/>
                    <a:pt x="344" y="524"/>
                    <a:pt x="401" y="524"/>
                  </a:cubicBezTo>
                  <a:cubicBezTo>
                    <a:pt x="492" y="524"/>
                    <a:pt x="573" y="484"/>
                    <a:pt x="610" y="409"/>
                  </a:cubicBezTo>
                  <a:cubicBezTo>
                    <a:pt x="678" y="288"/>
                    <a:pt x="610" y="123"/>
                    <a:pt x="460" y="47"/>
                  </a:cubicBezTo>
                  <a:cubicBezTo>
                    <a:pt x="401" y="15"/>
                    <a:pt x="339" y="0"/>
                    <a:pt x="2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37"/>
            <p:cNvSpPr/>
            <p:nvPr/>
          </p:nvSpPr>
          <p:spPr>
            <a:xfrm>
              <a:off x="2182175" y="1560625"/>
              <a:ext cx="22250" cy="17725"/>
            </a:xfrm>
            <a:custGeom>
              <a:avLst/>
              <a:gdLst/>
              <a:ahLst/>
              <a:cxnLst/>
              <a:rect l="l" t="t" r="r" b="b"/>
              <a:pathLst>
                <a:path w="890" h="709" extrusionOk="0">
                  <a:moveTo>
                    <a:pt x="385" y="189"/>
                  </a:moveTo>
                  <a:cubicBezTo>
                    <a:pt x="430" y="189"/>
                    <a:pt x="475" y="196"/>
                    <a:pt x="520" y="226"/>
                  </a:cubicBezTo>
                  <a:cubicBezTo>
                    <a:pt x="618" y="279"/>
                    <a:pt x="679" y="384"/>
                    <a:pt x="633" y="460"/>
                  </a:cubicBezTo>
                  <a:cubicBezTo>
                    <a:pt x="611" y="505"/>
                    <a:pt x="566" y="513"/>
                    <a:pt x="543" y="520"/>
                  </a:cubicBezTo>
                  <a:cubicBezTo>
                    <a:pt x="531" y="522"/>
                    <a:pt x="518" y="523"/>
                    <a:pt x="505" y="523"/>
                  </a:cubicBezTo>
                  <a:cubicBezTo>
                    <a:pt x="462" y="523"/>
                    <a:pt x="418" y="513"/>
                    <a:pt x="377" y="490"/>
                  </a:cubicBezTo>
                  <a:cubicBezTo>
                    <a:pt x="272" y="430"/>
                    <a:pt x="219" y="324"/>
                    <a:pt x="257" y="249"/>
                  </a:cubicBezTo>
                  <a:cubicBezTo>
                    <a:pt x="279" y="211"/>
                    <a:pt x="325" y="189"/>
                    <a:pt x="385" y="189"/>
                  </a:cubicBezTo>
                  <a:close/>
                  <a:moveTo>
                    <a:pt x="390" y="0"/>
                  </a:moveTo>
                  <a:cubicBezTo>
                    <a:pt x="264" y="0"/>
                    <a:pt x="148" y="58"/>
                    <a:pt x="91" y="159"/>
                  </a:cubicBezTo>
                  <a:cubicBezTo>
                    <a:pt x="1" y="324"/>
                    <a:pt x="91" y="550"/>
                    <a:pt x="287" y="656"/>
                  </a:cubicBezTo>
                  <a:cubicBezTo>
                    <a:pt x="355" y="693"/>
                    <a:pt x="430" y="708"/>
                    <a:pt x="505" y="708"/>
                  </a:cubicBezTo>
                  <a:lnTo>
                    <a:pt x="573" y="708"/>
                  </a:lnTo>
                  <a:cubicBezTo>
                    <a:pt x="671" y="686"/>
                    <a:pt x="761" y="633"/>
                    <a:pt x="799" y="550"/>
                  </a:cubicBezTo>
                  <a:cubicBezTo>
                    <a:pt x="889" y="384"/>
                    <a:pt x="807" y="166"/>
                    <a:pt x="611" y="61"/>
                  </a:cubicBezTo>
                  <a:cubicBezTo>
                    <a:pt x="539" y="19"/>
                    <a:pt x="463" y="0"/>
                    <a:pt x="39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37"/>
            <p:cNvSpPr/>
            <p:nvPr/>
          </p:nvSpPr>
          <p:spPr>
            <a:xfrm>
              <a:off x="2150725" y="1591300"/>
              <a:ext cx="71400" cy="62000"/>
            </a:xfrm>
            <a:custGeom>
              <a:avLst/>
              <a:gdLst/>
              <a:ahLst/>
              <a:cxnLst/>
              <a:rect l="l" t="t" r="r" b="b"/>
              <a:pathLst>
                <a:path w="2856" h="2480" extrusionOk="0">
                  <a:moveTo>
                    <a:pt x="1359" y="1"/>
                  </a:moveTo>
                  <a:cubicBezTo>
                    <a:pt x="741" y="1"/>
                    <a:pt x="215" y="388"/>
                    <a:pt x="1" y="935"/>
                  </a:cubicBezTo>
                  <a:cubicBezTo>
                    <a:pt x="754" y="1417"/>
                    <a:pt x="1598" y="1952"/>
                    <a:pt x="2434" y="2479"/>
                  </a:cubicBezTo>
                  <a:cubicBezTo>
                    <a:pt x="2682" y="2223"/>
                    <a:pt x="2833" y="1877"/>
                    <a:pt x="2840" y="1500"/>
                  </a:cubicBezTo>
                  <a:cubicBezTo>
                    <a:pt x="2856" y="687"/>
                    <a:pt x="2208" y="16"/>
                    <a:pt x="1394" y="1"/>
                  </a:cubicBezTo>
                  <a:cubicBezTo>
                    <a:pt x="1382" y="1"/>
                    <a:pt x="1371" y="1"/>
                    <a:pt x="1359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37"/>
            <p:cNvSpPr/>
            <p:nvPr/>
          </p:nvSpPr>
          <p:spPr>
            <a:xfrm>
              <a:off x="2148100" y="1588875"/>
              <a:ext cx="76275" cy="66675"/>
            </a:xfrm>
            <a:custGeom>
              <a:avLst/>
              <a:gdLst/>
              <a:ahLst/>
              <a:cxnLst/>
              <a:rect l="l" t="t" r="r" b="b"/>
              <a:pathLst>
                <a:path w="3051" h="2667" extrusionOk="0">
                  <a:moveTo>
                    <a:pt x="1499" y="188"/>
                  </a:moveTo>
                  <a:cubicBezTo>
                    <a:pt x="2260" y="204"/>
                    <a:pt x="2863" y="836"/>
                    <a:pt x="2848" y="1597"/>
                  </a:cubicBezTo>
                  <a:cubicBezTo>
                    <a:pt x="2840" y="1913"/>
                    <a:pt x="2727" y="2215"/>
                    <a:pt x="2524" y="2456"/>
                  </a:cubicBezTo>
                  <a:cubicBezTo>
                    <a:pt x="1733" y="1959"/>
                    <a:pt x="942" y="1454"/>
                    <a:pt x="219" y="994"/>
                  </a:cubicBezTo>
                  <a:cubicBezTo>
                    <a:pt x="445" y="512"/>
                    <a:pt x="934" y="188"/>
                    <a:pt x="1477" y="188"/>
                  </a:cubicBezTo>
                  <a:close/>
                  <a:moveTo>
                    <a:pt x="1477" y="0"/>
                  </a:moveTo>
                  <a:cubicBezTo>
                    <a:pt x="836" y="0"/>
                    <a:pt x="249" y="399"/>
                    <a:pt x="15" y="1002"/>
                  </a:cubicBezTo>
                  <a:cubicBezTo>
                    <a:pt x="0" y="1040"/>
                    <a:pt x="15" y="1085"/>
                    <a:pt x="53" y="1115"/>
                  </a:cubicBezTo>
                  <a:cubicBezTo>
                    <a:pt x="814" y="1597"/>
                    <a:pt x="1657" y="2124"/>
                    <a:pt x="2494" y="2659"/>
                  </a:cubicBezTo>
                  <a:cubicBezTo>
                    <a:pt x="2509" y="2667"/>
                    <a:pt x="2524" y="2667"/>
                    <a:pt x="2539" y="2667"/>
                  </a:cubicBezTo>
                  <a:cubicBezTo>
                    <a:pt x="2569" y="2667"/>
                    <a:pt x="2591" y="2659"/>
                    <a:pt x="2614" y="2644"/>
                  </a:cubicBezTo>
                  <a:cubicBezTo>
                    <a:pt x="2878" y="2358"/>
                    <a:pt x="3028" y="1989"/>
                    <a:pt x="3036" y="1597"/>
                  </a:cubicBezTo>
                  <a:cubicBezTo>
                    <a:pt x="3051" y="738"/>
                    <a:pt x="2365" y="23"/>
                    <a:pt x="150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37"/>
            <p:cNvSpPr/>
            <p:nvPr/>
          </p:nvSpPr>
          <p:spPr>
            <a:xfrm>
              <a:off x="2158825" y="1600900"/>
              <a:ext cx="54825" cy="47500"/>
            </a:xfrm>
            <a:custGeom>
              <a:avLst/>
              <a:gdLst/>
              <a:ahLst/>
              <a:cxnLst/>
              <a:rect l="l" t="t" r="r" b="b"/>
              <a:pathLst>
                <a:path w="2193" h="1900" extrusionOk="0">
                  <a:moveTo>
                    <a:pt x="1043" y="1"/>
                  </a:moveTo>
                  <a:cubicBezTo>
                    <a:pt x="568" y="1"/>
                    <a:pt x="170" y="298"/>
                    <a:pt x="1" y="717"/>
                  </a:cubicBezTo>
                  <a:cubicBezTo>
                    <a:pt x="588" y="1086"/>
                    <a:pt x="1236" y="1500"/>
                    <a:pt x="1876" y="1899"/>
                  </a:cubicBezTo>
                  <a:cubicBezTo>
                    <a:pt x="2065" y="1703"/>
                    <a:pt x="2178" y="1440"/>
                    <a:pt x="2185" y="1154"/>
                  </a:cubicBezTo>
                  <a:cubicBezTo>
                    <a:pt x="2193" y="528"/>
                    <a:pt x="1703" y="9"/>
                    <a:pt x="1078" y="1"/>
                  </a:cubicBezTo>
                  <a:cubicBezTo>
                    <a:pt x="1066" y="1"/>
                    <a:pt x="1054" y="1"/>
                    <a:pt x="1043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37"/>
            <p:cNvSpPr/>
            <p:nvPr/>
          </p:nvSpPr>
          <p:spPr>
            <a:xfrm>
              <a:off x="2156200" y="1598475"/>
              <a:ext cx="59900" cy="52375"/>
            </a:xfrm>
            <a:custGeom>
              <a:avLst/>
              <a:gdLst/>
              <a:ahLst/>
              <a:cxnLst/>
              <a:rect l="l" t="t" r="r" b="b"/>
              <a:pathLst>
                <a:path w="2396" h="2095" extrusionOk="0">
                  <a:moveTo>
                    <a:pt x="1157" y="188"/>
                  </a:moveTo>
                  <a:cubicBezTo>
                    <a:pt x="1163" y="188"/>
                    <a:pt x="1169" y="188"/>
                    <a:pt x="1175" y="189"/>
                  </a:cubicBezTo>
                  <a:cubicBezTo>
                    <a:pt x="1748" y="204"/>
                    <a:pt x="2207" y="671"/>
                    <a:pt x="2192" y="1243"/>
                  </a:cubicBezTo>
                  <a:cubicBezTo>
                    <a:pt x="2192" y="1477"/>
                    <a:pt x="2109" y="1695"/>
                    <a:pt x="1959" y="1876"/>
                  </a:cubicBezTo>
                  <a:cubicBezTo>
                    <a:pt x="1364" y="1499"/>
                    <a:pt x="769" y="1123"/>
                    <a:pt x="226" y="776"/>
                  </a:cubicBezTo>
                  <a:cubicBezTo>
                    <a:pt x="397" y="420"/>
                    <a:pt x="764" y="188"/>
                    <a:pt x="1157" y="188"/>
                  </a:cubicBezTo>
                  <a:close/>
                  <a:moveTo>
                    <a:pt x="1160" y="0"/>
                  </a:moveTo>
                  <a:cubicBezTo>
                    <a:pt x="656" y="0"/>
                    <a:pt x="204" y="309"/>
                    <a:pt x="23" y="776"/>
                  </a:cubicBezTo>
                  <a:cubicBezTo>
                    <a:pt x="0" y="821"/>
                    <a:pt x="23" y="866"/>
                    <a:pt x="61" y="897"/>
                  </a:cubicBezTo>
                  <a:cubicBezTo>
                    <a:pt x="640" y="1266"/>
                    <a:pt x="1288" y="1672"/>
                    <a:pt x="1928" y="2079"/>
                  </a:cubicBezTo>
                  <a:cubicBezTo>
                    <a:pt x="1944" y="2087"/>
                    <a:pt x="1966" y="2094"/>
                    <a:pt x="1981" y="2094"/>
                  </a:cubicBezTo>
                  <a:cubicBezTo>
                    <a:pt x="2004" y="2094"/>
                    <a:pt x="2026" y="2087"/>
                    <a:pt x="2049" y="2064"/>
                  </a:cubicBezTo>
                  <a:cubicBezTo>
                    <a:pt x="2260" y="1838"/>
                    <a:pt x="2380" y="1552"/>
                    <a:pt x="2380" y="1251"/>
                  </a:cubicBezTo>
                  <a:cubicBezTo>
                    <a:pt x="2395" y="573"/>
                    <a:pt x="1861" y="15"/>
                    <a:pt x="118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37"/>
            <p:cNvSpPr/>
            <p:nvPr/>
          </p:nvSpPr>
          <p:spPr>
            <a:xfrm>
              <a:off x="2176150" y="1611450"/>
              <a:ext cx="5125" cy="4925"/>
            </a:xfrm>
            <a:custGeom>
              <a:avLst/>
              <a:gdLst/>
              <a:ahLst/>
              <a:cxnLst/>
              <a:rect l="l" t="t" r="r" b="b"/>
              <a:pathLst>
                <a:path w="205" h="197" extrusionOk="0">
                  <a:moveTo>
                    <a:pt x="93" y="0"/>
                  </a:moveTo>
                  <a:cubicBezTo>
                    <a:pt x="39" y="0"/>
                    <a:pt x="1" y="43"/>
                    <a:pt x="1" y="99"/>
                  </a:cubicBezTo>
                  <a:cubicBezTo>
                    <a:pt x="1" y="152"/>
                    <a:pt x="46" y="197"/>
                    <a:pt x="99" y="197"/>
                  </a:cubicBezTo>
                  <a:cubicBezTo>
                    <a:pt x="159" y="197"/>
                    <a:pt x="204" y="152"/>
                    <a:pt x="204" y="99"/>
                  </a:cubicBezTo>
                  <a:cubicBezTo>
                    <a:pt x="204" y="46"/>
                    <a:pt x="159" y="1"/>
                    <a:pt x="106" y="1"/>
                  </a:cubicBezTo>
                  <a:cubicBezTo>
                    <a:pt x="102" y="0"/>
                    <a:pt x="97" y="0"/>
                    <a:pt x="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37"/>
            <p:cNvSpPr/>
            <p:nvPr/>
          </p:nvSpPr>
          <p:spPr>
            <a:xfrm>
              <a:off x="2199700" y="1618250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226"/>
                    <a:pt x="60" y="301"/>
                    <a:pt x="143" y="301"/>
                  </a:cubicBezTo>
                  <a:cubicBezTo>
                    <a:pt x="226" y="301"/>
                    <a:pt x="294" y="234"/>
                    <a:pt x="294" y="151"/>
                  </a:cubicBezTo>
                  <a:cubicBezTo>
                    <a:pt x="301" y="68"/>
                    <a:pt x="234" y="0"/>
                    <a:pt x="1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37"/>
            <p:cNvSpPr/>
            <p:nvPr/>
          </p:nvSpPr>
          <p:spPr>
            <a:xfrm>
              <a:off x="2183675" y="1624450"/>
              <a:ext cx="6625" cy="6425"/>
            </a:xfrm>
            <a:custGeom>
              <a:avLst/>
              <a:gdLst/>
              <a:ahLst/>
              <a:cxnLst/>
              <a:rect l="l" t="t" r="r" b="b"/>
              <a:pathLst>
                <a:path w="265" h="257" extrusionOk="0">
                  <a:moveTo>
                    <a:pt x="137" y="1"/>
                  </a:moveTo>
                  <a:cubicBezTo>
                    <a:pt x="61" y="1"/>
                    <a:pt x="8" y="53"/>
                    <a:pt x="8" y="129"/>
                  </a:cubicBezTo>
                  <a:cubicBezTo>
                    <a:pt x="1" y="197"/>
                    <a:pt x="61" y="257"/>
                    <a:pt x="129" y="257"/>
                  </a:cubicBezTo>
                  <a:cubicBezTo>
                    <a:pt x="197" y="257"/>
                    <a:pt x="257" y="204"/>
                    <a:pt x="257" y="129"/>
                  </a:cubicBezTo>
                  <a:cubicBezTo>
                    <a:pt x="265" y="61"/>
                    <a:pt x="204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6" name="Google Shape;17296;p37"/>
            <p:cNvSpPr/>
            <p:nvPr/>
          </p:nvSpPr>
          <p:spPr>
            <a:xfrm>
              <a:off x="2267100" y="1534050"/>
              <a:ext cx="57275" cy="63700"/>
            </a:xfrm>
            <a:custGeom>
              <a:avLst/>
              <a:gdLst/>
              <a:ahLst/>
              <a:cxnLst/>
              <a:rect l="l" t="t" r="r" b="b"/>
              <a:pathLst>
                <a:path w="2291" h="2548" extrusionOk="0">
                  <a:moveTo>
                    <a:pt x="796" y="1"/>
                  </a:moveTo>
                  <a:cubicBezTo>
                    <a:pt x="674" y="1"/>
                    <a:pt x="550" y="33"/>
                    <a:pt x="438" y="99"/>
                  </a:cubicBezTo>
                  <a:cubicBezTo>
                    <a:pt x="114" y="295"/>
                    <a:pt x="1" y="724"/>
                    <a:pt x="204" y="1056"/>
                  </a:cubicBezTo>
                  <a:lnTo>
                    <a:pt x="897" y="2208"/>
                  </a:lnTo>
                  <a:cubicBezTo>
                    <a:pt x="1026" y="2427"/>
                    <a:pt x="1258" y="2547"/>
                    <a:pt x="1495" y="2547"/>
                  </a:cubicBezTo>
                  <a:cubicBezTo>
                    <a:pt x="1617" y="2547"/>
                    <a:pt x="1741" y="2516"/>
                    <a:pt x="1854" y="2449"/>
                  </a:cubicBezTo>
                  <a:cubicBezTo>
                    <a:pt x="2185" y="2246"/>
                    <a:pt x="2291" y="1817"/>
                    <a:pt x="2087" y="1493"/>
                  </a:cubicBezTo>
                  <a:lnTo>
                    <a:pt x="1394" y="340"/>
                  </a:lnTo>
                  <a:cubicBezTo>
                    <a:pt x="1265" y="121"/>
                    <a:pt x="1034" y="1"/>
                    <a:pt x="7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7" name="Google Shape;17297;p37"/>
            <p:cNvSpPr/>
            <p:nvPr/>
          </p:nvSpPr>
          <p:spPr>
            <a:xfrm>
              <a:off x="2266550" y="1531675"/>
              <a:ext cx="60450" cy="68325"/>
            </a:xfrm>
            <a:custGeom>
              <a:avLst/>
              <a:gdLst/>
              <a:ahLst/>
              <a:cxnLst/>
              <a:rect l="l" t="t" r="r" b="b"/>
              <a:pathLst>
                <a:path w="2418" h="2733" extrusionOk="0">
                  <a:moveTo>
                    <a:pt x="821" y="187"/>
                  </a:moveTo>
                  <a:cubicBezTo>
                    <a:pt x="866" y="187"/>
                    <a:pt x="919" y="194"/>
                    <a:pt x="964" y="209"/>
                  </a:cubicBezTo>
                  <a:cubicBezTo>
                    <a:pt x="1122" y="247"/>
                    <a:pt x="1258" y="345"/>
                    <a:pt x="1341" y="480"/>
                  </a:cubicBezTo>
                  <a:lnTo>
                    <a:pt x="2034" y="1633"/>
                  </a:lnTo>
                  <a:cubicBezTo>
                    <a:pt x="2200" y="1919"/>
                    <a:pt x="2109" y="2288"/>
                    <a:pt x="1823" y="2461"/>
                  </a:cubicBezTo>
                  <a:cubicBezTo>
                    <a:pt x="1729" y="2520"/>
                    <a:pt x="1623" y="2548"/>
                    <a:pt x="1518" y="2548"/>
                  </a:cubicBezTo>
                  <a:cubicBezTo>
                    <a:pt x="1313" y="2548"/>
                    <a:pt x="1112" y="2442"/>
                    <a:pt x="1002" y="2258"/>
                  </a:cubicBezTo>
                  <a:lnTo>
                    <a:pt x="301" y="1106"/>
                  </a:lnTo>
                  <a:cubicBezTo>
                    <a:pt x="219" y="962"/>
                    <a:pt x="196" y="804"/>
                    <a:pt x="234" y="646"/>
                  </a:cubicBezTo>
                  <a:cubicBezTo>
                    <a:pt x="279" y="488"/>
                    <a:pt x="369" y="360"/>
                    <a:pt x="512" y="277"/>
                  </a:cubicBezTo>
                  <a:cubicBezTo>
                    <a:pt x="603" y="217"/>
                    <a:pt x="716" y="187"/>
                    <a:pt x="821" y="187"/>
                  </a:cubicBezTo>
                  <a:close/>
                  <a:moveTo>
                    <a:pt x="825" y="1"/>
                  </a:moveTo>
                  <a:cubicBezTo>
                    <a:pt x="682" y="1"/>
                    <a:pt x="541" y="38"/>
                    <a:pt x="414" y="111"/>
                  </a:cubicBezTo>
                  <a:cubicBezTo>
                    <a:pt x="234" y="224"/>
                    <a:pt x="106" y="398"/>
                    <a:pt x="53" y="601"/>
                  </a:cubicBezTo>
                  <a:cubicBezTo>
                    <a:pt x="0" y="804"/>
                    <a:pt x="38" y="1023"/>
                    <a:pt x="143" y="1204"/>
                  </a:cubicBezTo>
                  <a:lnTo>
                    <a:pt x="836" y="2356"/>
                  </a:lnTo>
                  <a:cubicBezTo>
                    <a:pt x="987" y="2597"/>
                    <a:pt x="1250" y="2733"/>
                    <a:pt x="1514" y="2733"/>
                  </a:cubicBezTo>
                  <a:cubicBezTo>
                    <a:pt x="1657" y="2733"/>
                    <a:pt x="1793" y="2702"/>
                    <a:pt x="1921" y="2620"/>
                  </a:cubicBezTo>
                  <a:cubicBezTo>
                    <a:pt x="2297" y="2394"/>
                    <a:pt x="2418" y="1912"/>
                    <a:pt x="2192" y="1535"/>
                  </a:cubicBezTo>
                  <a:lnTo>
                    <a:pt x="1499" y="383"/>
                  </a:lnTo>
                  <a:cubicBezTo>
                    <a:pt x="1394" y="202"/>
                    <a:pt x="1220" y="74"/>
                    <a:pt x="1009" y="21"/>
                  </a:cubicBezTo>
                  <a:cubicBezTo>
                    <a:pt x="948" y="7"/>
                    <a:pt x="887" y="1"/>
                    <a:pt x="82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37"/>
            <p:cNvSpPr/>
            <p:nvPr/>
          </p:nvSpPr>
          <p:spPr>
            <a:xfrm>
              <a:off x="2281800" y="1551400"/>
              <a:ext cx="31650" cy="35650"/>
            </a:xfrm>
            <a:custGeom>
              <a:avLst/>
              <a:gdLst/>
              <a:ahLst/>
              <a:cxnLst/>
              <a:rect l="l" t="t" r="r" b="b"/>
              <a:pathLst>
                <a:path w="1266" h="1426" extrusionOk="0">
                  <a:moveTo>
                    <a:pt x="429" y="1"/>
                  </a:moveTo>
                  <a:cubicBezTo>
                    <a:pt x="365" y="1"/>
                    <a:pt x="300" y="18"/>
                    <a:pt x="241" y="53"/>
                  </a:cubicBezTo>
                  <a:cubicBezTo>
                    <a:pt x="60" y="166"/>
                    <a:pt x="0" y="392"/>
                    <a:pt x="113" y="573"/>
                  </a:cubicBezTo>
                  <a:lnTo>
                    <a:pt x="309" y="897"/>
                  </a:lnTo>
                  <a:lnTo>
                    <a:pt x="317" y="919"/>
                  </a:lnTo>
                  <a:lnTo>
                    <a:pt x="512" y="1243"/>
                  </a:lnTo>
                  <a:cubicBezTo>
                    <a:pt x="586" y="1362"/>
                    <a:pt x="709" y="1425"/>
                    <a:pt x="836" y="1425"/>
                  </a:cubicBezTo>
                  <a:cubicBezTo>
                    <a:pt x="902" y="1425"/>
                    <a:pt x="970" y="1407"/>
                    <a:pt x="1032" y="1371"/>
                  </a:cubicBezTo>
                  <a:cubicBezTo>
                    <a:pt x="1205" y="1266"/>
                    <a:pt x="1266" y="1032"/>
                    <a:pt x="1160" y="859"/>
                  </a:cubicBezTo>
                  <a:lnTo>
                    <a:pt x="1130" y="806"/>
                  </a:lnTo>
                  <a:lnTo>
                    <a:pt x="784" y="234"/>
                  </a:lnTo>
                  <a:lnTo>
                    <a:pt x="753" y="181"/>
                  </a:lnTo>
                  <a:cubicBezTo>
                    <a:pt x="683" y="66"/>
                    <a:pt x="557" y="1"/>
                    <a:pt x="4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37"/>
            <p:cNvSpPr/>
            <p:nvPr/>
          </p:nvSpPr>
          <p:spPr>
            <a:xfrm>
              <a:off x="2280475" y="1549150"/>
              <a:ext cx="34475" cy="40300"/>
            </a:xfrm>
            <a:custGeom>
              <a:avLst/>
              <a:gdLst/>
              <a:ahLst/>
              <a:cxnLst/>
              <a:rect l="l" t="t" r="r" b="b"/>
              <a:pathLst>
                <a:path w="1379" h="1612" extrusionOk="0">
                  <a:moveTo>
                    <a:pt x="483" y="188"/>
                  </a:moveTo>
                  <a:cubicBezTo>
                    <a:pt x="505" y="188"/>
                    <a:pt x="528" y="188"/>
                    <a:pt x="550" y="196"/>
                  </a:cubicBezTo>
                  <a:cubicBezTo>
                    <a:pt x="626" y="211"/>
                    <a:pt x="686" y="256"/>
                    <a:pt x="724" y="324"/>
                  </a:cubicBezTo>
                  <a:lnTo>
                    <a:pt x="1130" y="994"/>
                  </a:lnTo>
                  <a:cubicBezTo>
                    <a:pt x="1168" y="1062"/>
                    <a:pt x="1183" y="1137"/>
                    <a:pt x="1160" y="1205"/>
                  </a:cubicBezTo>
                  <a:cubicBezTo>
                    <a:pt x="1145" y="1280"/>
                    <a:pt x="1100" y="1341"/>
                    <a:pt x="1032" y="1378"/>
                  </a:cubicBezTo>
                  <a:cubicBezTo>
                    <a:pt x="990" y="1410"/>
                    <a:pt x="941" y="1423"/>
                    <a:pt x="890" y="1423"/>
                  </a:cubicBezTo>
                  <a:cubicBezTo>
                    <a:pt x="867" y="1423"/>
                    <a:pt x="844" y="1420"/>
                    <a:pt x="822" y="1416"/>
                  </a:cubicBezTo>
                  <a:cubicBezTo>
                    <a:pt x="746" y="1393"/>
                    <a:pt x="686" y="1348"/>
                    <a:pt x="648" y="1288"/>
                  </a:cubicBezTo>
                  <a:lnTo>
                    <a:pt x="242" y="610"/>
                  </a:lnTo>
                  <a:cubicBezTo>
                    <a:pt x="166" y="482"/>
                    <a:pt x="204" y="309"/>
                    <a:pt x="339" y="226"/>
                  </a:cubicBezTo>
                  <a:cubicBezTo>
                    <a:pt x="385" y="203"/>
                    <a:pt x="437" y="188"/>
                    <a:pt x="483" y="188"/>
                  </a:cubicBezTo>
                  <a:close/>
                  <a:moveTo>
                    <a:pt x="477" y="0"/>
                  </a:moveTo>
                  <a:cubicBezTo>
                    <a:pt x="394" y="0"/>
                    <a:pt x="313" y="22"/>
                    <a:pt x="242" y="68"/>
                  </a:cubicBezTo>
                  <a:cubicBezTo>
                    <a:pt x="136" y="128"/>
                    <a:pt x="61" y="233"/>
                    <a:pt x="31" y="354"/>
                  </a:cubicBezTo>
                  <a:cubicBezTo>
                    <a:pt x="1" y="474"/>
                    <a:pt x="16" y="602"/>
                    <a:pt x="83" y="708"/>
                  </a:cubicBezTo>
                  <a:lnTo>
                    <a:pt x="490" y="1386"/>
                  </a:lnTo>
                  <a:cubicBezTo>
                    <a:pt x="550" y="1491"/>
                    <a:pt x="656" y="1567"/>
                    <a:pt x="776" y="1597"/>
                  </a:cubicBezTo>
                  <a:cubicBezTo>
                    <a:pt x="814" y="1604"/>
                    <a:pt x="852" y="1612"/>
                    <a:pt x="889" y="1612"/>
                  </a:cubicBezTo>
                  <a:cubicBezTo>
                    <a:pt x="972" y="1612"/>
                    <a:pt x="1055" y="1589"/>
                    <a:pt x="1130" y="1544"/>
                  </a:cubicBezTo>
                  <a:cubicBezTo>
                    <a:pt x="1243" y="1476"/>
                    <a:pt x="1319" y="1378"/>
                    <a:pt x="1349" y="1250"/>
                  </a:cubicBezTo>
                  <a:cubicBezTo>
                    <a:pt x="1379" y="1130"/>
                    <a:pt x="1356" y="1009"/>
                    <a:pt x="1296" y="896"/>
                  </a:cubicBezTo>
                  <a:lnTo>
                    <a:pt x="889" y="226"/>
                  </a:lnTo>
                  <a:cubicBezTo>
                    <a:pt x="822" y="120"/>
                    <a:pt x="724" y="45"/>
                    <a:pt x="596" y="15"/>
                  </a:cubicBezTo>
                  <a:cubicBezTo>
                    <a:pt x="556" y="5"/>
                    <a:pt x="517" y="0"/>
                    <a:pt x="47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37"/>
            <p:cNvSpPr/>
            <p:nvPr/>
          </p:nvSpPr>
          <p:spPr>
            <a:xfrm>
              <a:off x="2225675" y="1559100"/>
              <a:ext cx="57075" cy="63650"/>
            </a:xfrm>
            <a:custGeom>
              <a:avLst/>
              <a:gdLst/>
              <a:ahLst/>
              <a:cxnLst/>
              <a:rect l="l" t="t" r="r" b="b"/>
              <a:pathLst>
                <a:path w="2283" h="2546" extrusionOk="0">
                  <a:moveTo>
                    <a:pt x="796" y="0"/>
                  </a:moveTo>
                  <a:cubicBezTo>
                    <a:pt x="674" y="0"/>
                    <a:pt x="551" y="32"/>
                    <a:pt x="438" y="99"/>
                  </a:cubicBezTo>
                  <a:cubicBezTo>
                    <a:pt x="106" y="295"/>
                    <a:pt x="1" y="724"/>
                    <a:pt x="196" y="1056"/>
                  </a:cubicBezTo>
                  <a:lnTo>
                    <a:pt x="889" y="2208"/>
                  </a:lnTo>
                  <a:cubicBezTo>
                    <a:pt x="1023" y="2425"/>
                    <a:pt x="1253" y="2545"/>
                    <a:pt x="1486" y="2545"/>
                  </a:cubicBezTo>
                  <a:cubicBezTo>
                    <a:pt x="1610" y="2545"/>
                    <a:pt x="1734" y="2512"/>
                    <a:pt x="1846" y="2441"/>
                  </a:cubicBezTo>
                  <a:cubicBezTo>
                    <a:pt x="2177" y="2246"/>
                    <a:pt x="2283" y="1816"/>
                    <a:pt x="2087" y="1485"/>
                  </a:cubicBezTo>
                  <a:lnTo>
                    <a:pt x="1394" y="332"/>
                  </a:lnTo>
                  <a:cubicBezTo>
                    <a:pt x="1260" y="119"/>
                    <a:pt x="1031" y="0"/>
                    <a:pt x="7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37"/>
            <p:cNvSpPr/>
            <p:nvPr/>
          </p:nvSpPr>
          <p:spPr>
            <a:xfrm>
              <a:off x="2225125" y="1556650"/>
              <a:ext cx="60450" cy="68400"/>
            </a:xfrm>
            <a:custGeom>
              <a:avLst/>
              <a:gdLst/>
              <a:ahLst/>
              <a:cxnLst/>
              <a:rect l="l" t="t" r="r" b="b"/>
              <a:pathLst>
                <a:path w="2418" h="2736" extrusionOk="0">
                  <a:moveTo>
                    <a:pt x="814" y="189"/>
                  </a:moveTo>
                  <a:cubicBezTo>
                    <a:pt x="1024" y="189"/>
                    <a:pt x="1220" y="295"/>
                    <a:pt x="1333" y="483"/>
                  </a:cubicBezTo>
                  <a:lnTo>
                    <a:pt x="2026" y="1636"/>
                  </a:lnTo>
                  <a:cubicBezTo>
                    <a:pt x="2109" y="1771"/>
                    <a:pt x="2139" y="1937"/>
                    <a:pt x="2094" y="2088"/>
                  </a:cubicBezTo>
                  <a:cubicBezTo>
                    <a:pt x="2056" y="2246"/>
                    <a:pt x="1958" y="2381"/>
                    <a:pt x="1823" y="2464"/>
                  </a:cubicBezTo>
                  <a:cubicBezTo>
                    <a:pt x="1726" y="2520"/>
                    <a:pt x="1621" y="2547"/>
                    <a:pt x="1516" y="2547"/>
                  </a:cubicBezTo>
                  <a:cubicBezTo>
                    <a:pt x="1310" y="2547"/>
                    <a:pt x="1109" y="2443"/>
                    <a:pt x="994" y="2253"/>
                  </a:cubicBezTo>
                  <a:lnTo>
                    <a:pt x="301" y="1101"/>
                  </a:lnTo>
                  <a:cubicBezTo>
                    <a:pt x="218" y="965"/>
                    <a:pt x="196" y="807"/>
                    <a:pt x="234" y="649"/>
                  </a:cubicBezTo>
                  <a:cubicBezTo>
                    <a:pt x="271" y="491"/>
                    <a:pt x="369" y="363"/>
                    <a:pt x="505" y="280"/>
                  </a:cubicBezTo>
                  <a:cubicBezTo>
                    <a:pt x="603" y="220"/>
                    <a:pt x="708" y="189"/>
                    <a:pt x="814" y="189"/>
                  </a:cubicBezTo>
                  <a:close/>
                  <a:moveTo>
                    <a:pt x="817" y="0"/>
                  </a:moveTo>
                  <a:cubicBezTo>
                    <a:pt x="677" y="0"/>
                    <a:pt x="535" y="37"/>
                    <a:pt x="407" y="114"/>
                  </a:cubicBezTo>
                  <a:cubicBezTo>
                    <a:pt x="226" y="227"/>
                    <a:pt x="98" y="400"/>
                    <a:pt x="53" y="604"/>
                  </a:cubicBezTo>
                  <a:cubicBezTo>
                    <a:pt x="0" y="807"/>
                    <a:pt x="30" y="1018"/>
                    <a:pt x="143" y="1199"/>
                  </a:cubicBezTo>
                  <a:lnTo>
                    <a:pt x="836" y="2351"/>
                  </a:lnTo>
                  <a:cubicBezTo>
                    <a:pt x="942" y="2532"/>
                    <a:pt x="1115" y="2660"/>
                    <a:pt x="1318" y="2713"/>
                  </a:cubicBezTo>
                  <a:cubicBezTo>
                    <a:pt x="1386" y="2728"/>
                    <a:pt x="1446" y="2735"/>
                    <a:pt x="1514" y="2735"/>
                  </a:cubicBezTo>
                  <a:cubicBezTo>
                    <a:pt x="1657" y="2735"/>
                    <a:pt x="1793" y="2698"/>
                    <a:pt x="1921" y="2622"/>
                  </a:cubicBezTo>
                  <a:cubicBezTo>
                    <a:pt x="2297" y="2396"/>
                    <a:pt x="2418" y="1914"/>
                    <a:pt x="2192" y="1538"/>
                  </a:cubicBezTo>
                  <a:lnTo>
                    <a:pt x="1499" y="385"/>
                  </a:lnTo>
                  <a:cubicBezTo>
                    <a:pt x="1350" y="137"/>
                    <a:pt x="1087" y="0"/>
                    <a:pt x="81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37"/>
            <p:cNvSpPr/>
            <p:nvPr/>
          </p:nvSpPr>
          <p:spPr>
            <a:xfrm>
              <a:off x="2240375" y="1576450"/>
              <a:ext cx="31650" cy="35625"/>
            </a:xfrm>
            <a:custGeom>
              <a:avLst/>
              <a:gdLst/>
              <a:ahLst/>
              <a:cxnLst/>
              <a:rect l="l" t="t" r="r" b="b"/>
              <a:pathLst>
                <a:path w="1266" h="1425" extrusionOk="0">
                  <a:moveTo>
                    <a:pt x="425" y="1"/>
                  </a:moveTo>
                  <a:cubicBezTo>
                    <a:pt x="360" y="1"/>
                    <a:pt x="294" y="17"/>
                    <a:pt x="234" y="53"/>
                  </a:cubicBezTo>
                  <a:cubicBezTo>
                    <a:pt x="60" y="158"/>
                    <a:pt x="0" y="392"/>
                    <a:pt x="106" y="572"/>
                  </a:cubicBezTo>
                  <a:lnTo>
                    <a:pt x="301" y="896"/>
                  </a:lnTo>
                  <a:lnTo>
                    <a:pt x="317" y="919"/>
                  </a:lnTo>
                  <a:lnTo>
                    <a:pt x="512" y="1243"/>
                  </a:lnTo>
                  <a:cubicBezTo>
                    <a:pt x="581" y="1361"/>
                    <a:pt x="706" y="1425"/>
                    <a:pt x="832" y="1425"/>
                  </a:cubicBezTo>
                  <a:cubicBezTo>
                    <a:pt x="898" y="1425"/>
                    <a:pt x="965" y="1407"/>
                    <a:pt x="1025" y="1371"/>
                  </a:cubicBezTo>
                  <a:cubicBezTo>
                    <a:pt x="1205" y="1265"/>
                    <a:pt x="1266" y="1032"/>
                    <a:pt x="1153" y="851"/>
                  </a:cubicBezTo>
                  <a:lnTo>
                    <a:pt x="1122" y="806"/>
                  </a:lnTo>
                  <a:lnTo>
                    <a:pt x="783" y="234"/>
                  </a:lnTo>
                  <a:lnTo>
                    <a:pt x="753" y="181"/>
                  </a:lnTo>
                  <a:cubicBezTo>
                    <a:pt x="678" y="66"/>
                    <a:pt x="554" y="1"/>
                    <a:pt x="42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37"/>
            <p:cNvSpPr/>
            <p:nvPr/>
          </p:nvSpPr>
          <p:spPr>
            <a:xfrm>
              <a:off x="2238850" y="1574075"/>
              <a:ext cx="34500" cy="40425"/>
            </a:xfrm>
            <a:custGeom>
              <a:avLst/>
              <a:gdLst/>
              <a:ahLst/>
              <a:cxnLst/>
              <a:rect l="l" t="t" r="r" b="b"/>
              <a:pathLst>
                <a:path w="1380" h="1617" extrusionOk="0">
                  <a:moveTo>
                    <a:pt x="490" y="193"/>
                  </a:moveTo>
                  <a:cubicBezTo>
                    <a:pt x="513" y="193"/>
                    <a:pt x="536" y="193"/>
                    <a:pt x="558" y="200"/>
                  </a:cubicBezTo>
                  <a:cubicBezTo>
                    <a:pt x="634" y="216"/>
                    <a:pt x="694" y="261"/>
                    <a:pt x="732" y="329"/>
                  </a:cubicBezTo>
                  <a:lnTo>
                    <a:pt x="1138" y="999"/>
                  </a:lnTo>
                  <a:cubicBezTo>
                    <a:pt x="1176" y="1059"/>
                    <a:pt x="1183" y="1142"/>
                    <a:pt x="1168" y="1210"/>
                  </a:cubicBezTo>
                  <a:cubicBezTo>
                    <a:pt x="1153" y="1285"/>
                    <a:pt x="1101" y="1345"/>
                    <a:pt x="1040" y="1383"/>
                  </a:cubicBezTo>
                  <a:cubicBezTo>
                    <a:pt x="994" y="1409"/>
                    <a:pt x="945" y="1424"/>
                    <a:pt x="896" y="1424"/>
                  </a:cubicBezTo>
                  <a:cubicBezTo>
                    <a:pt x="874" y="1424"/>
                    <a:pt x="851" y="1420"/>
                    <a:pt x="829" y="1413"/>
                  </a:cubicBezTo>
                  <a:cubicBezTo>
                    <a:pt x="754" y="1398"/>
                    <a:pt x="694" y="1353"/>
                    <a:pt x="656" y="1285"/>
                  </a:cubicBezTo>
                  <a:lnTo>
                    <a:pt x="249" y="615"/>
                  </a:lnTo>
                  <a:cubicBezTo>
                    <a:pt x="212" y="554"/>
                    <a:pt x="197" y="479"/>
                    <a:pt x="219" y="404"/>
                  </a:cubicBezTo>
                  <a:cubicBezTo>
                    <a:pt x="234" y="329"/>
                    <a:pt x="280" y="268"/>
                    <a:pt x="347" y="231"/>
                  </a:cubicBezTo>
                  <a:cubicBezTo>
                    <a:pt x="393" y="200"/>
                    <a:pt x="438" y="193"/>
                    <a:pt x="490" y="193"/>
                  </a:cubicBezTo>
                  <a:close/>
                  <a:moveTo>
                    <a:pt x="487" y="1"/>
                  </a:moveTo>
                  <a:cubicBezTo>
                    <a:pt x="406" y="1"/>
                    <a:pt x="323" y="22"/>
                    <a:pt x="249" y="65"/>
                  </a:cubicBezTo>
                  <a:cubicBezTo>
                    <a:pt x="136" y="133"/>
                    <a:pt x="61" y="238"/>
                    <a:pt x="31" y="359"/>
                  </a:cubicBezTo>
                  <a:cubicBezTo>
                    <a:pt x="1" y="479"/>
                    <a:pt x="23" y="607"/>
                    <a:pt x="84" y="713"/>
                  </a:cubicBezTo>
                  <a:lnTo>
                    <a:pt x="490" y="1383"/>
                  </a:lnTo>
                  <a:cubicBezTo>
                    <a:pt x="558" y="1496"/>
                    <a:pt x="656" y="1571"/>
                    <a:pt x="784" y="1601"/>
                  </a:cubicBezTo>
                  <a:cubicBezTo>
                    <a:pt x="822" y="1609"/>
                    <a:pt x="860" y="1617"/>
                    <a:pt x="897" y="1617"/>
                  </a:cubicBezTo>
                  <a:cubicBezTo>
                    <a:pt x="980" y="1617"/>
                    <a:pt x="1063" y="1594"/>
                    <a:pt x="1138" y="1549"/>
                  </a:cubicBezTo>
                  <a:cubicBezTo>
                    <a:pt x="1244" y="1481"/>
                    <a:pt x="1319" y="1376"/>
                    <a:pt x="1349" y="1255"/>
                  </a:cubicBezTo>
                  <a:cubicBezTo>
                    <a:pt x="1379" y="1134"/>
                    <a:pt x="1364" y="1006"/>
                    <a:pt x="1296" y="901"/>
                  </a:cubicBezTo>
                  <a:lnTo>
                    <a:pt x="890" y="231"/>
                  </a:lnTo>
                  <a:cubicBezTo>
                    <a:pt x="805" y="81"/>
                    <a:pt x="647" y="1"/>
                    <a:pt x="48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37"/>
            <p:cNvSpPr/>
            <p:nvPr/>
          </p:nvSpPr>
          <p:spPr>
            <a:xfrm>
              <a:off x="2238300" y="1588300"/>
              <a:ext cx="16775" cy="15475"/>
            </a:xfrm>
            <a:custGeom>
              <a:avLst/>
              <a:gdLst/>
              <a:ahLst/>
              <a:cxnLst/>
              <a:rect l="l" t="t" r="r" b="b"/>
              <a:pathLst>
                <a:path w="671" h="619" extrusionOk="0">
                  <a:moveTo>
                    <a:pt x="0" y="1"/>
                  </a:moveTo>
                  <a:lnTo>
                    <a:pt x="332" y="618"/>
                  </a:lnTo>
                  <a:lnTo>
                    <a:pt x="671" y="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5" name="Google Shape;17305;p37"/>
            <p:cNvSpPr/>
            <p:nvPr/>
          </p:nvSpPr>
          <p:spPr>
            <a:xfrm>
              <a:off x="2280275" y="1565325"/>
              <a:ext cx="16800" cy="15275"/>
            </a:xfrm>
            <a:custGeom>
              <a:avLst/>
              <a:gdLst/>
              <a:ahLst/>
              <a:cxnLst/>
              <a:rect l="l" t="t" r="r" b="b"/>
              <a:pathLst>
                <a:path w="672" h="611" extrusionOk="0">
                  <a:moveTo>
                    <a:pt x="1" y="1"/>
                  </a:moveTo>
                  <a:lnTo>
                    <a:pt x="332" y="611"/>
                  </a:lnTo>
                  <a:lnTo>
                    <a:pt x="671" y="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6" name="Google Shape;17306;p37"/>
            <p:cNvSpPr/>
            <p:nvPr/>
          </p:nvSpPr>
          <p:spPr>
            <a:xfrm>
              <a:off x="2289125" y="1608000"/>
              <a:ext cx="12650" cy="8625"/>
            </a:xfrm>
            <a:custGeom>
              <a:avLst/>
              <a:gdLst/>
              <a:ahLst/>
              <a:cxnLst/>
              <a:rect l="l" t="t" r="r" b="b"/>
              <a:pathLst>
                <a:path w="506" h="345" extrusionOk="0">
                  <a:moveTo>
                    <a:pt x="373" y="1"/>
                  </a:moveTo>
                  <a:cubicBezTo>
                    <a:pt x="318" y="1"/>
                    <a:pt x="249" y="22"/>
                    <a:pt x="182" y="64"/>
                  </a:cubicBezTo>
                  <a:cubicBezTo>
                    <a:pt x="69" y="131"/>
                    <a:pt x="1" y="237"/>
                    <a:pt x="39" y="305"/>
                  </a:cubicBezTo>
                  <a:cubicBezTo>
                    <a:pt x="55" y="332"/>
                    <a:pt x="88" y="345"/>
                    <a:pt x="131" y="345"/>
                  </a:cubicBezTo>
                  <a:cubicBezTo>
                    <a:pt x="183" y="345"/>
                    <a:pt x="250" y="324"/>
                    <a:pt x="317" y="282"/>
                  </a:cubicBezTo>
                  <a:cubicBezTo>
                    <a:pt x="438" y="214"/>
                    <a:pt x="506" y="101"/>
                    <a:pt x="468" y="41"/>
                  </a:cubicBezTo>
                  <a:cubicBezTo>
                    <a:pt x="451" y="14"/>
                    <a:pt x="417" y="1"/>
                    <a:pt x="373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37"/>
            <p:cNvSpPr/>
            <p:nvPr/>
          </p:nvSpPr>
          <p:spPr>
            <a:xfrm>
              <a:off x="2287075" y="1605650"/>
              <a:ext cx="17350" cy="13175"/>
            </a:xfrm>
            <a:custGeom>
              <a:avLst/>
              <a:gdLst/>
              <a:ahLst/>
              <a:cxnLst/>
              <a:rect l="l" t="t" r="r" b="b"/>
              <a:pathLst>
                <a:path w="694" h="527" extrusionOk="0">
                  <a:moveTo>
                    <a:pt x="460" y="188"/>
                  </a:moveTo>
                  <a:cubicBezTo>
                    <a:pt x="452" y="210"/>
                    <a:pt x="414" y="256"/>
                    <a:pt x="354" y="293"/>
                  </a:cubicBezTo>
                  <a:cubicBezTo>
                    <a:pt x="301" y="329"/>
                    <a:pt x="257" y="341"/>
                    <a:pt x="230" y="341"/>
                  </a:cubicBezTo>
                  <a:cubicBezTo>
                    <a:pt x="222" y="341"/>
                    <a:pt x="216" y="340"/>
                    <a:pt x="211" y="338"/>
                  </a:cubicBezTo>
                  <a:cubicBezTo>
                    <a:pt x="219" y="316"/>
                    <a:pt x="249" y="278"/>
                    <a:pt x="316" y="233"/>
                  </a:cubicBezTo>
                  <a:cubicBezTo>
                    <a:pt x="384" y="195"/>
                    <a:pt x="437" y="188"/>
                    <a:pt x="460" y="188"/>
                  </a:cubicBezTo>
                  <a:close/>
                  <a:moveTo>
                    <a:pt x="454" y="0"/>
                  </a:moveTo>
                  <a:cubicBezTo>
                    <a:pt x="383" y="0"/>
                    <a:pt x="301" y="25"/>
                    <a:pt x="219" y="75"/>
                  </a:cubicBezTo>
                  <a:cubicBezTo>
                    <a:pt x="151" y="120"/>
                    <a:pt x="91" y="173"/>
                    <a:pt x="53" y="233"/>
                  </a:cubicBezTo>
                  <a:cubicBezTo>
                    <a:pt x="8" y="308"/>
                    <a:pt x="0" y="384"/>
                    <a:pt x="38" y="444"/>
                  </a:cubicBezTo>
                  <a:cubicBezTo>
                    <a:pt x="60" y="482"/>
                    <a:pt x="98" y="512"/>
                    <a:pt x="151" y="519"/>
                  </a:cubicBezTo>
                  <a:cubicBezTo>
                    <a:pt x="173" y="527"/>
                    <a:pt x="188" y="527"/>
                    <a:pt x="211" y="527"/>
                  </a:cubicBezTo>
                  <a:cubicBezTo>
                    <a:pt x="286" y="527"/>
                    <a:pt x="369" y="504"/>
                    <a:pt x="452" y="459"/>
                  </a:cubicBezTo>
                  <a:cubicBezTo>
                    <a:pt x="618" y="354"/>
                    <a:pt x="693" y="195"/>
                    <a:pt x="633" y="90"/>
                  </a:cubicBezTo>
                  <a:cubicBezTo>
                    <a:pt x="597" y="30"/>
                    <a:pt x="532" y="0"/>
                    <a:pt x="45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37"/>
            <p:cNvSpPr/>
            <p:nvPr/>
          </p:nvSpPr>
          <p:spPr>
            <a:xfrm>
              <a:off x="2324925" y="1567525"/>
              <a:ext cx="43900" cy="30275"/>
            </a:xfrm>
            <a:custGeom>
              <a:avLst/>
              <a:gdLst/>
              <a:ahLst/>
              <a:cxnLst/>
              <a:rect l="l" t="t" r="r" b="b"/>
              <a:pathLst>
                <a:path w="1756" h="1211" extrusionOk="0">
                  <a:moveTo>
                    <a:pt x="1254" y="1"/>
                  </a:moveTo>
                  <a:cubicBezTo>
                    <a:pt x="1070" y="1"/>
                    <a:pt x="846" y="65"/>
                    <a:pt x="633" y="191"/>
                  </a:cubicBezTo>
                  <a:cubicBezTo>
                    <a:pt x="226" y="440"/>
                    <a:pt x="0" y="824"/>
                    <a:pt x="143" y="1050"/>
                  </a:cubicBezTo>
                  <a:cubicBezTo>
                    <a:pt x="208" y="1158"/>
                    <a:pt x="340" y="1210"/>
                    <a:pt x="507" y="1210"/>
                  </a:cubicBezTo>
                  <a:cubicBezTo>
                    <a:pt x="689" y="1210"/>
                    <a:pt x="913" y="1146"/>
                    <a:pt x="1130" y="1020"/>
                  </a:cubicBezTo>
                  <a:cubicBezTo>
                    <a:pt x="1537" y="771"/>
                    <a:pt x="1755" y="387"/>
                    <a:pt x="1620" y="161"/>
                  </a:cubicBezTo>
                  <a:cubicBezTo>
                    <a:pt x="1555" y="54"/>
                    <a:pt x="1421" y="1"/>
                    <a:pt x="1254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37"/>
            <p:cNvSpPr/>
            <p:nvPr/>
          </p:nvSpPr>
          <p:spPr>
            <a:xfrm>
              <a:off x="2322275" y="1565175"/>
              <a:ext cx="49375" cy="35025"/>
            </a:xfrm>
            <a:custGeom>
              <a:avLst/>
              <a:gdLst/>
              <a:ahLst/>
              <a:cxnLst/>
              <a:rect l="l" t="t" r="r" b="b"/>
              <a:pathLst>
                <a:path w="1975" h="1401" extrusionOk="0">
                  <a:moveTo>
                    <a:pt x="1358" y="190"/>
                  </a:moveTo>
                  <a:cubicBezTo>
                    <a:pt x="1497" y="190"/>
                    <a:pt x="1601" y="230"/>
                    <a:pt x="1643" y="300"/>
                  </a:cubicBezTo>
                  <a:cubicBezTo>
                    <a:pt x="1741" y="459"/>
                    <a:pt x="1575" y="798"/>
                    <a:pt x="1183" y="1031"/>
                  </a:cubicBezTo>
                  <a:cubicBezTo>
                    <a:pt x="978" y="1156"/>
                    <a:pt x="775" y="1210"/>
                    <a:pt x="615" y="1210"/>
                  </a:cubicBezTo>
                  <a:cubicBezTo>
                    <a:pt x="476" y="1210"/>
                    <a:pt x="370" y="1169"/>
                    <a:pt x="325" y="1099"/>
                  </a:cubicBezTo>
                  <a:cubicBezTo>
                    <a:pt x="234" y="941"/>
                    <a:pt x="400" y="602"/>
                    <a:pt x="784" y="368"/>
                  </a:cubicBezTo>
                  <a:cubicBezTo>
                    <a:pt x="993" y="243"/>
                    <a:pt x="1199" y="190"/>
                    <a:pt x="1358" y="190"/>
                  </a:cubicBezTo>
                  <a:close/>
                  <a:moveTo>
                    <a:pt x="1358" y="0"/>
                  </a:moveTo>
                  <a:cubicBezTo>
                    <a:pt x="1156" y="0"/>
                    <a:pt x="917" y="70"/>
                    <a:pt x="686" y="210"/>
                  </a:cubicBezTo>
                  <a:cubicBezTo>
                    <a:pt x="227" y="481"/>
                    <a:pt x="1" y="918"/>
                    <a:pt x="166" y="1189"/>
                  </a:cubicBezTo>
                  <a:cubicBezTo>
                    <a:pt x="249" y="1332"/>
                    <a:pt x="415" y="1400"/>
                    <a:pt x="611" y="1400"/>
                  </a:cubicBezTo>
                  <a:cubicBezTo>
                    <a:pt x="814" y="1400"/>
                    <a:pt x="1048" y="1332"/>
                    <a:pt x="1281" y="1189"/>
                  </a:cubicBezTo>
                  <a:cubicBezTo>
                    <a:pt x="1741" y="918"/>
                    <a:pt x="1974" y="481"/>
                    <a:pt x="1801" y="202"/>
                  </a:cubicBezTo>
                  <a:cubicBezTo>
                    <a:pt x="1719" y="68"/>
                    <a:pt x="1556" y="0"/>
                    <a:pt x="135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37"/>
            <p:cNvSpPr/>
            <p:nvPr/>
          </p:nvSpPr>
          <p:spPr>
            <a:xfrm>
              <a:off x="2344125" y="1570625"/>
              <a:ext cx="11500" cy="7925"/>
            </a:xfrm>
            <a:custGeom>
              <a:avLst/>
              <a:gdLst/>
              <a:ahLst/>
              <a:cxnLst/>
              <a:rect l="l" t="t" r="r" b="b"/>
              <a:pathLst>
                <a:path w="460" h="317" extrusionOk="0">
                  <a:moveTo>
                    <a:pt x="327" y="0"/>
                  </a:moveTo>
                  <a:cubicBezTo>
                    <a:pt x="279" y="0"/>
                    <a:pt x="220" y="17"/>
                    <a:pt x="166" y="52"/>
                  </a:cubicBezTo>
                  <a:cubicBezTo>
                    <a:pt x="61" y="113"/>
                    <a:pt x="0" y="218"/>
                    <a:pt x="38" y="278"/>
                  </a:cubicBezTo>
                  <a:cubicBezTo>
                    <a:pt x="56" y="303"/>
                    <a:pt x="90" y="316"/>
                    <a:pt x="132" y="316"/>
                  </a:cubicBezTo>
                  <a:cubicBezTo>
                    <a:pt x="180" y="316"/>
                    <a:pt x="238" y="299"/>
                    <a:pt x="294" y="263"/>
                  </a:cubicBezTo>
                  <a:cubicBezTo>
                    <a:pt x="400" y="203"/>
                    <a:pt x="460" y="105"/>
                    <a:pt x="422" y="45"/>
                  </a:cubicBezTo>
                  <a:cubicBezTo>
                    <a:pt x="408" y="15"/>
                    <a:pt x="372" y="0"/>
                    <a:pt x="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37"/>
            <p:cNvSpPr/>
            <p:nvPr/>
          </p:nvSpPr>
          <p:spPr>
            <a:xfrm>
              <a:off x="2222300" y="1629300"/>
              <a:ext cx="43900" cy="30275"/>
            </a:xfrm>
            <a:custGeom>
              <a:avLst/>
              <a:gdLst/>
              <a:ahLst/>
              <a:cxnLst/>
              <a:rect l="l" t="t" r="r" b="b"/>
              <a:pathLst>
                <a:path w="1756" h="1211" extrusionOk="0">
                  <a:moveTo>
                    <a:pt x="1254" y="0"/>
                  </a:moveTo>
                  <a:cubicBezTo>
                    <a:pt x="1070" y="0"/>
                    <a:pt x="846" y="65"/>
                    <a:pt x="633" y="191"/>
                  </a:cubicBezTo>
                  <a:cubicBezTo>
                    <a:pt x="226" y="439"/>
                    <a:pt x="0" y="824"/>
                    <a:pt x="143" y="1050"/>
                  </a:cubicBezTo>
                  <a:cubicBezTo>
                    <a:pt x="208" y="1157"/>
                    <a:pt x="340" y="1210"/>
                    <a:pt x="506" y="1210"/>
                  </a:cubicBezTo>
                  <a:cubicBezTo>
                    <a:pt x="689" y="1210"/>
                    <a:pt x="913" y="1146"/>
                    <a:pt x="1130" y="1019"/>
                  </a:cubicBezTo>
                  <a:cubicBezTo>
                    <a:pt x="1537" y="771"/>
                    <a:pt x="1755" y="387"/>
                    <a:pt x="1619" y="161"/>
                  </a:cubicBezTo>
                  <a:cubicBezTo>
                    <a:pt x="1555" y="53"/>
                    <a:pt x="1421" y="0"/>
                    <a:pt x="1254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37"/>
            <p:cNvSpPr/>
            <p:nvPr/>
          </p:nvSpPr>
          <p:spPr>
            <a:xfrm>
              <a:off x="2219650" y="1626950"/>
              <a:ext cx="49375" cy="35000"/>
            </a:xfrm>
            <a:custGeom>
              <a:avLst/>
              <a:gdLst/>
              <a:ahLst/>
              <a:cxnLst/>
              <a:rect l="l" t="t" r="r" b="b"/>
              <a:pathLst>
                <a:path w="1975" h="1400" extrusionOk="0">
                  <a:moveTo>
                    <a:pt x="1353" y="190"/>
                  </a:moveTo>
                  <a:cubicBezTo>
                    <a:pt x="1494" y="190"/>
                    <a:pt x="1600" y="233"/>
                    <a:pt x="1643" y="307"/>
                  </a:cubicBezTo>
                  <a:cubicBezTo>
                    <a:pt x="1741" y="458"/>
                    <a:pt x="1575" y="797"/>
                    <a:pt x="1183" y="1031"/>
                  </a:cubicBezTo>
                  <a:cubicBezTo>
                    <a:pt x="976" y="1156"/>
                    <a:pt x="771" y="1212"/>
                    <a:pt x="611" y="1212"/>
                  </a:cubicBezTo>
                  <a:cubicBezTo>
                    <a:pt x="474" y="1212"/>
                    <a:pt x="370" y="1171"/>
                    <a:pt x="324" y="1098"/>
                  </a:cubicBezTo>
                  <a:cubicBezTo>
                    <a:pt x="234" y="940"/>
                    <a:pt x="400" y="601"/>
                    <a:pt x="784" y="368"/>
                  </a:cubicBezTo>
                  <a:cubicBezTo>
                    <a:pt x="991" y="244"/>
                    <a:pt x="1194" y="190"/>
                    <a:pt x="1353" y="190"/>
                  </a:cubicBezTo>
                  <a:close/>
                  <a:moveTo>
                    <a:pt x="1354" y="1"/>
                  </a:moveTo>
                  <a:cubicBezTo>
                    <a:pt x="1153" y="1"/>
                    <a:pt x="916" y="70"/>
                    <a:pt x="686" y="210"/>
                  </a:cubicBezTo>
                  <a:cubicBezTo>
                    <a:pt x="227" y="488"/>
                    <a:pt x="1" y="918"/>
                    <a:pt x="166" y="1196"/>
                  </a:cubicBezTo>
                  <a:cubicBezTo>
                    <a:pt x="249" y="1332"/>
                    <a:pt x="415" y="1400"/>
                    <a:pt x="611" y="1400"/>
                  </a:cubicBezTo>
                  <a:cubicBezTo>
                    <a:pt x="814" y="1400"/>
                    <a:pt x="1055" y="1332"/>
                    <a:pt x="1281" y="1196"/>
                  </a:cubicBezTo>
                  <a:cubicBezTo>
                    <a:pt x="1741" y="918"/>
                    <a:pt x="1974" y="481"/>
                    <a:pt x="1801" y="210"/>
                  </a:cubicBezTo>
                  <a:cubicBezTo>
                    <a:pt x="1718" y="70"/>
                    <a:pt x="1554" y="1"/>
                    <a:pt x="13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37"/>
            <p:cNvSpPr/>
            <p:nvPr/>
          </p:nvSpPr>
          <p:spPr>
            <a:xfrm>
              <a:off x="2232275" y="1638100"/>
              <a:ext cx="11325" cy="7950"/>
            </a:xfrm>
            <a:custGeom>
              <a:avLst/>
              <a:gdLst/>
              <a:ahLst/>
              <a:cxnLst/>
              <a:rect l="l" t="t" r="r" b="b"/>
              <a:pathLst>
                <a:path w="453" h="318" extrusionOk="0">
                  <a:moveTo>
                    <a:pt x="327" y="1"/>
                  </a:moveTo>
                  <a:cubicBezTo>
                    <a:pt x="278" y="1"/>
                    <a:pt x="218" y="18"/>
                    <a:pt x="158" y="50"/>
                  </a:cubicBezTo>
                  <a:cubicBezTo>
                    <a:pt x="53" y="118"/>
                    <a:pt x="0" y="215"/>
                    <a:pt x="30" y="276"/>
                  </a:cubicBezTo>
                  <a:cubicBezTo>
                    <a:pt x="48" y="304"/>
                    <a:pt x="82" y="317"/>
                    <a:pt x="125" y="317"/>
                  </a:cubicBezTo>
                  <a:cubicBezTo>
                    <a:pt x="174" y="317"/>
                    <a:pt x="234" y="300"/>
                    <a:pt x="294" y="268"/>
                  </a:cubicBezTo>
                  <a:cubicBezTo>
                    <a:pt x="399" y="200"/>
                    <a:pt x="452" y="103"/>
                    <a:pt x="422" y="42"/>
                  </a:cubicBezTo>
                  <a:cubicBezTo>
                    <a:pt x="404" y="14"/>
                    <a:pt x="370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37"/>
            <p:cNvSpPr/>
            <p:nvPr/>
          </p:nvSpPr>
          <p:spPr>
            <a:xfrm>
              <a:off x="2274450" y="1603525"/>
              <a:ext cx="54825" cy="38850"/>
            </a:xfrm>
            <a:custGeom>
              <a:avLst/>
              <a:gdLst/>
              <a:ahLst/>
              <a:cxnLst/>
              <a:rect l="l" t="t" r="r" b="b"/>
              <a:pathLst>
                <a:path w="2193" h="1554" extrusionOk="0">
                  <a:moveTo>
                    <a:pt x="1820" y="1"/>
                  </a:moveTo>
                  <a:cubicBezTo>
                    <a:pt x="1688" y="1"/>
                    <a:pt x="1566" y="79"/>
                    <a:pt x="1514" y="205"/>
                  </a:cubicBezTo>
                  <a:cubicBezTo>
                    <a:pt x="1462" y="341"/>
                    <a:pt x="1394" y="454"/>
                    <a:pt x="1319" y="544"/>
                  </a:cubicBezTo>
                  <a:cubicBezTo>
                    <a:pt x="1296" y="567"/>
                    <a:pt x="1273" y="589"/>
                    <a:pt x="1251" y="619"/>
                  </a:cubicBezTo>
                  <a:cubicBezTo>
                    <a:pt x="1069" y="788"/>
                    <a:pt x="836" y="879"/>
                    <a:pt x="559" y="879"/>
                  </a:cubicBezTo>
                  <a:cubicBezTo>
                    <a:pt x="503" y="879"/>
                    <a:pt x="444" y="876"/>
                    <a:pt x="385" y="868"/>
                  </a:cubicBezTo>
                  <a:cubicBezTo>
                    <a:pt x="371" y="866"/>
                    <a:pt x="358" y="865"/>
                    <a:pt x="345" y="865"/>
                  </a:cubicBezTo>
                  <a:cubicBezTo>
                    <a:pt x="180" y="865"/>
                    <a:pt x="36" y="994"/>
                    <a:pt x="16" y="1162"/>
                  </a:cubicBezTo>
                  <a:cubicBezTo>
                    <a:pt x="0" y="1320"/>
                    <a:pt x="106" y="1470"/>
                    <a:pt x="257" y="1516"/>
                  </a:cubicBezTo>
                  <a:cubicBezTo>
                    <a:pt x="294" y="1523"/>
                    <a:pt x="324" y="1538"/>
                    <a:pt x="354" y="1538"/>
                  </a:cubicBezTo>
                  <a:cubicBezTo>
                    <a:pt x="400" y="1546"/>
                    <a:pt x="437" y="1553"/>
                    <a:pt x="483" y="1553"/>
                  </a:cubicBezTo>
                  <a:cubicBezTo>
                    <a:pt x="565" y="1553"/>
                    <a:pt x="641" y="1553"/>
                    <a:pt x="724" y="1546"/>
                  </a:cubicBezTo>
                  <a:cubicBezTo>
                    <a:pt x="829" y="1538"/>
                    <a:pt x="934" y="1516"/>
                    <a:pt x="1040" y="1486"/>
                  </a:cubicBezTo>
                  <a:cubicBezTo>
                    <a:pt x="1108" y="1463"/>
                    <a:pt x="1183" y="1440"/>
                    <a:pt x="1258" y="1403"/>
                  </a:cubicBezTo>
                  <a:cubicBezTo>
                    <a:pt x="1454" y="1312"/>
                    <a:pt x="1658" y="1169"/>
                    <a:pt x="1838" y="943"/>
                  </a:cubicBezTo>
                  <a:cubicBezTo>
                    <a:pt x="1921" y="845"/>
                    <a:pt x="1981" y="755"/>
                    <a:pt x="2027" y="672"/>
                  </a:cubicBezTo>
                  <a:cubicBezTo>
                    <a:pt x="2079" y="567"/>
                    <a:pt x="2110" y="491"/>
                    <a:pt x="2117" y="469"/>
                  </a:cubicBezTo>
                  <a:cubicBezTo>
                    <a:pt x="2117" y="469"/>
                    <a:pt x="2117" y="461"/>
                    <a:pt x="2125" y="454"/>
                  </a:cubicBezTo>
                  <a:cubicBezTo>
                    <a:pt x="2192" y="280"/>
                    <a:pt x="2110" y="92"/>
                    <a:pt x="1944" y="24"/>
                  </a:cubicBezTo>
                  <a:cubicBezTo>
                    <a:pt x="1903" y="8"/>
                    <a:pt x="1861" y="1"/>
                    <a:pt x="18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37"/>
            <p:cNvSpPr/>
            <p:nvPr/>
          </p:nvSpPr>
          <p:spPr>
            <a:xfrm>
              <a:off x="2272000" y="1601175"/>
              <a:ext cx="58775" cy="43650"/>
            </a:xfrm>
            <a:custGeom>
              <a:avLst/>
              <a:gdLst/>
              <a:ahLst/>
              <a:cxnLst/>
              <a:rect l="l" t="t" r="r" b="b"/>
              <a:pathLst>
                <a:path w="2351" h="1746" extrusionOk="0">
                  <a:moveTo>
                    <a:pt x="1914" y="186"/>
                  </a:moveTo>
                  <a:cubicBezTo>
                    <a:pt x="1944" y="186"/>
                    <a:pt x="1974" y="194"/>
                    <a:pt x="2004" y="209"/>
                  </a:cubicBezTo>
                  <a:cubicBezTo>
                    <a:pt x="2064" y="231"/>
                    <a:pt x="2110" y="276"/>
                    <a:pt x="2132" y="329"/>
                  </a:cubicBezTo>
                  <a:cubicBezTo>
                    <a:pt x="2155" y="389"/>
                    <a:pt x="2155" y="450"/>
                    <a:pt x="2132" y="517"/>
                  </a:cubicBezTo>
                  <a:lnTo>
                    <a:pt x="2125" y="540"/>
                  </a:lnTo>
                  <a:cubicBezTo>
                    <a:pt x="2117" y="548"/>
                    <a:pt x="2095" y="615"/>
                    <a:pt x="2042" y="721"/>
                  </a:cubicBezTo>
                  <a:cubicBezTo>
                    <a:pt x="1989" y="811"/>
                    <a:pt x="1929" y="902"/>
                    <a:pt x="1861" y="984"/>
                  </a:cubicBezTo>
                  <a:cubicBezTo>
                    <a:pt x="1718" y="1165"/>
                    <a:pt x="1530" y="1316"/>
                    <a:pt x="1319" y="1414"/>
                  </a:cubicBezTo>
                  <a:cubicBezTo>
                    <a:pt x="1251" y="1444"/>
                    <a:pt x="1183" y="1467"/>
                    <a:pt x="1108" y="1489"/>
                  </a:cubicBezTo>
                  <a:cubicBezTo>
                    <a:pt x="1010" y="1519"/>
                    <a:pt x="912" y="1534"/>
                    <a:pt x="814" y="1549"/>
                  </a:cubicBezTo>
                  <a:cubicBezTo>
                    <a:pt x="773" y="1553"/>
                    <a:pt x="733" y="1555"/>
                    <a:pt x="694" y="1555"/>
                  </a:cubicBezTo>
                  <a:cubicBezTo>
                    <a:pt x="656" y="1555"/>
                    <a:pt x="618" y="1553"/>
                    <a:pt x="581" y="1549"/>
                  </a:cubicBezTo>
                  <a:cubicBezTo>
                    <a:pt x="543" y="1549"/>
                    <a:pt x="505" y="1549"/>
                    <a:pt x="468" y="1542"/>
                  </a:cubicBezTo>
                  <a:cubicBezTo>
                    <a:pt x="452" y="1542"/>
                    <a:pt x="437" y="1534"/>
                    <a:pt x="422" y="1527"/>
                  </a:cubicBezTo>
                  <a:cubicBezTo>
                    <a:pt x="407" y="1527"/>
                    <a:pt x="392" y="1519"/>
                    <a:pt x="385" y="1519"/>
                  </a:cubicBezTo>
                  <a:cubicBezTo>
                    <a:pt x="272" y="1489"/>
                    <a:pt x="196" y="1376"/>
                    <a:pt x="211" y="1263"/>
                  </a:cubicBezTo>
                  <a:cubicBezTo>
                    <a:pt x="219" y="1203"/>
                    <a:pt x="249" y="1143"/>
                    <a:pt x="294" y="1105"/>
                  </a:cubicBezTo>
                  <a:cubicBezTo>
                    <a:pt x="340" y="1075"/>
                    <a:pt x="392" y="1052"/>
                    <a:pt x="445" y="1052"/>
                  </a:cubicBezTo>
                  <a:cubicBezTo>
                    <a:pt x="452" y="1052"/>
                    <a:pt x="460" y="1052"/>
                    <a:pt x="468" y="1060"/>
                  </a:cubicBezTo>
                  <a:cubicBezTo>
                    <a:pt x="524" y="1065"/>
                    <a:pt x="579" y="1068"/>
                    <a:pt x="632" y="1068"/>
                  </a:cubicBezTo>
                  <a:cubicBezTo>
                    <a:pt x="945" y="1068"/>
                    <a:pt x="1210" y="974"/>
                    <a:pt x="1409" y="781"/>
                  </a:cubicBezTo>
                  <a:cubicBezTo>
                    <a:pt x="1439" y="751"/>
                    <a:pt x="1462" y="728"/>
                    <a:pt x="1484" y="698"/>
                  </a:cubicBezTo>
                  <a:cubicBezTo>
                    <a:pt x="1567" y="600"/>
                    <a:pt x="1643" y="472"/>
                    <a:pt x="1695" y="337"/>
                  </a:cubicBezTo>
                  <a:cubicBezTo>
                    <a:pt x="1718" y="276"/>
                    <a:pt x="1763" y="231"/>
                    <a:pt x="1823" y="209"/>
                  </a:cubicBezTo>
                  <a:cubicBezTo>
                    <a:pt x="1853" y="194"/>
                    <a:pt x="1884" y="186"/>
                    <a:pt x="1914" y="186"/>
                  </a:cubicBezTo>
                  <a:close/>
                  <a:moveTo>
                    <a:pt x="1917" y="1"/>
                  </a:moveTo>
                  <a:cubicBezTo>
                    <a:pt x="1860" y="1"/>
                    <a:pt x="1803" y="12"/>
                    <a:pt x="1748" y="35"/>
                  </a:cubicBezTo>
                  <a:cubicBezTo>
                    <a:pt x="1643" y="81"/>
                    <a:pt x="1567" y="163"/>
                    <a:pt x="1522" y="269"/>
                  </a:cubicBezTo>
                  <a:cubicBezTo>
                    <a:pt x="1477" y="389"/>
                    <a:pt x="1409" y="495"/>
                    <a:pt x="1341" y="578"/>
                  </a:cubicBezTo>
                  <a:cubicBezTo>
                    <a:pt x="1326" y="600"/>
                    <a:pt x="1304" y="623"/>
                    <a:pt x="1281" y="638"/>
                  </a:cubicBezTo>
                  <a:cubicBezTo>
                    <a:pt x="1118" y="801"/>
                    <a:pt x="907" y="881"/>
                    <a:pt x="649" y="881"/>
                  </a:cubicBezTo>
                  <a:cubicBezTo>
                    <a:pt x="598" y="881"/>
                    <a:pt x="545" y="878"/>
                    <a:pt x="490" y="871"/>
                  </a:cubicBezTo>
                  <a:cubicBezTo>
                    <a:pt x="471" y="869"/>
                    <a:pt x="452" y="868"/>
                    <a:pt x="434" y="868"/>
                  </a:cubicBezTo>
                  <a:cubicBezTo>
                    <a:pt x="342" y="868"/>
                    <a:pt x="256" y="898"/>
                    <a:pt x="181" y="954"/>
                  </a:cubicBezTo>
                  <a:cubicBezTo>
                    <a:pt x="91" y="1030"/>
                    <a:pt x="38" y="1128"/>
                    <a:pt x="23" y="1241"/>
                  </a:cubicBezTo>
                  <a:cubicBezTo>
                    <a:pt x="1" y="1451"/>
                    <a:pt x="129" y="1647"/>
                    <a:pt x="332" y="1700"/>
                  </a:cubicBezTo>
                  <a:cubicBezTo>
                    <a:pt x="347" y="1700"/>
                    <a:pt x="355" y="1708"/>
                    <a:pt x="362" y="1708"/>
                  </a:cubicBezTo>
                  <a:cubicBezTo>
                    <a:pt x="385" y="1715"/>
                    <a:pt x="415" y="1723"/>
                    <a:pt x="437" y="1730"/>
                  </a:cubicBezTo>
                  <a:cubicBezTo>
                    <a:pt x="483" y="1738"/>
                    <a:pt x="528" y="1738"/>
                    <a:pt x="573" y="1738"/>
                  </a:cubicBezTo>
                  <a:cubicBezTo>
                    <a:pt x="603" y="1745"/>
                    <a:pt x="626" y="1745"/>
                    <a:pt x="656" y="1745"/>
                  </a:cubicBezTo>
                  <a:cubicBezTo>
                    <a:pt x="709" y="1745"/>
                    <a:pt x="769" y="1738"/>
                    <a:pt x="829" y="1730"/>
                  </a:cubicBezTo>
                  <a:cubicBezTo>
                    <a:pt x="942" y="1723"/>
                    <a:pt x="1055" y="1700"/>
                    <a:pt x="1161" y="1670"/>
                  </a:cubicBezTo>
                  <a:cubicBezTo>
                    <a:pt x="1243" y="1647"/>
                    <a:pt x="1319" y="1617"/>
                    <a:pt x="1394" y="1580"/>
                  </a:cubicBezTo>
                  <a:cubicBezTo>
                    <a:pt x="1635" y="1474"/>
                    <a:pt x="1846" y="1308"/>
                    <a:pt x="2012" y="1097"/>
                  </a:cubicBezTo>
                  <a:cubicBezTo>
                    <a:pt x="2087" y="1007"/>
                    <a:pt x="2147" y="917"/>
                    <a:pt x="2200" y="811"/>
                  </a:cubicBezTo>
                  <a:cubicBezTo>
                    <a:pt x="2268" y="698"/>
                    <a:pt x="2298" y="615"/>
                    <a:pt x="2305" y="593"/>
                  </a:cubicBezTo>
                  <a:lnTo>
                    <a:pt x="2215" y="563"/>
                  </a:lnTo>
                  <a:lnTo>
                    <a:pt x="2305" y="578"/>
                  </a:lnTo>
                  <a:cubicBezTo>
                    <a:pt x="2351" y="480"/>
                    <a:pt x="2351" y="359"/>
                    <a:pt x="2305" y="254"/>
                  </a:cubicBezTo>
                  <a:cubicBezTo>
                    <a:pt x="2260" y="156"/>
                    <a:pt x="2177" y="73"/>
                    <a:pt x="2072" y="28"/>
                  </a:cubicBezTo>
                  <a:cubicBezTo>
                    <a:pt x="2022" y="10"/>
                    <a:pt x="1970" y="1"/>
                    <a:pt x="191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37"/>
            <p:cNvSpPr/>
            <p:nvPr/>
          </p:nvSpPr>
          <p:spPr>
            <a:xfrm>
              <a:off x="2310425" y="1612775"/>
              <a:ext cx="14525" cy="7750"/>
            </a:xfrm>
            <a:custGeom>
              <a:avLst/>
              <a:gdLst/>
              <a:ahLst/>
              <a:cxnLst/>
              <a:rect l="l" t="t" r="r" b="b"/>
              <a:pathLst>
                <a:path w="581" h="310" extrusionOk="0">
                  <a:moveTo>
                    <a:pt x="580" y="310"/>
                  </a:moveTo>
                  <a:lnTo>
                    <a:pt x="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37"/>
            <p:cNvSpPr/>
            <p:nvPr/>
          </p:nvSpPr>
          <p:spPr>
            <a:xfrm>
              <a:off x="2307600" y="1610375"/>
              <a:ext cx="20175" cy="12600"/>
            </a:xfrm>
            <a:custGeom>
              <a:avLst/>
              <a:gdLst/>
              <a:ahLst/>
              <a:cxnLst/>
              <a:rect l="l" t="t" r="r" b="b"/>
              <a:pathLst>
                <a:path w="807" h="504" extrusionOk="0">
                  <a:moveTo>
                    <a:pt x="107" y="0"/>
                  </a:moveTo>
                  <a:cubicBezTo>
                    <a:pt x="75" y="0"/>
                    <a:pt x="43" y="21"/>
                    <a:pt x="23" y="52"/>
                  </a:cubicBezTo>
                  <a:cubicBezTo>
                    <a:pt x="0" y="97"/>
                    <a:pt x="23" y="149"/>
                    <a:pt x="68" y="180"/>
                  </a:cubicBezTo>
                  <a:lnTo>
                    <a:pt x="648" y="488"/>
                  </a:lnTo>
                  <a:cubicBezTo>
                    <a:pt x="663" y="496"/>
                    <a:pt x="678" y="503"/>
                    <a:pt x="693" y="503"/>
                  </a:cubicBezTo>
                  <a:cubicBezTo>
                    <a:pt x="731" y="503"/>
                    <a:pt x="761" y="481"/>
                    <a:pt x="776" y="451"/>
                  </a:cubicBezTo>
                  <a:cubicBezTo>
                    <a:pt x="806" y="406"/>
                    <a:pt x="784" y="345"/>
                    <a:pt x="738" y="323"/>
                  </a:cubicBezTo>
                  <a:lnTo>
                    <a:pt x="151" y="14"/>
                  </a:lnTo>
                  <a:cubicBezTo>
                    <a:pt x="137" y="4"/>
                    <a:pt x="122" y="0"/>
                    <a:pt x="10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37"/>
            <p:cNvSpPr/>
            <p:nvPr/>
          </p:nvSpPr>
          <p:spPr>
            <a:xfrm>
              <a:off x="2300625" y="1622375"/>
              <a:ext cx="9625" cy="13600"/>
            </a:xfrm>
            <a:custGeom>
              <a:avLst/>
              <a:gdLst/>
              <a:ahLst/>
              <a:cxnLst/>
              <a:rect l="l" t="t" r="r" b="b"/>
              <a:pathLst>
                <a:path w="385" h="544" extrusionOk="0">
                  <a:moveTo>
                    <a:pt x="0" y="1"/>
                  </a:moveTo>
                  <a:lnTo>
                    <a:pt x="385" y="5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37"/>
            <p:cNvSpPr/>
            <p:nvPr/>
          </p:nvSpPr>
          <p:spPr>
            <a:xfrm>
              <a:off x="2298000" y="1620050"/>
              <a:ext cx="14900" cy="18175"/>
            </a:xfrm>
            <a:custGeom>
              <a:avLst/>
              <a:gdLst/>
              <a:ahLst/>
              <a:cxnLst/>
              <a:rect l="l" t="t" r="r" b="b"/>
              <a:pathLst>
                <a:path w="596" h="727" extrusionOk="0">
                  <a:moveTo>
                    <a:pt x="111" y="0"/>
                  </a:moveTo>
                  <a:cubicBezTo>
                    <a:pt x="91" y="0"/>
                    <a:pt x="71" y="7"/>
                    <a:pt x="53" y="19"/>
                  </a:cubicBezTo>
                  <a:cubicBezTo>
                    <a:pt x="8" y="49"/>
                    <a:pt x="0" y="109"/>
                    <a:pt x="30" y="147"/>
                  </a:cubicBezTo>
                  <a:lnTo>
                    <a:pt x="407" y="689"/>
                  </a:lnTo>
                  <a:cubicBezTo>
                    <a:pt x="429" y="712"/>
                    <a:pt x="459" y="727"/>
                    <a:pt x="490" y="727"/>
                  </a:cubicBezTo>
                  <a:cubicBezTo>
                    <a:pt x="505" y="727"/>
                    <a:pt x="527" y="727"/>
                    <a:pt x="542" y="712"/>
                  </a:cubicBezTo>
                  <a:cubicBezTo>
                    <a:pt x="580" y="681"/>
                    <a:pt x="595" y="621"/>
                    <a:pt x="565" y="583"/>
                  </a:cubicBezTo>
                  <a:lnTo>
                    <a:pt x="188" y="41"/>
                  </a:lnTo>
                  <a:cubicBezTo>
                    <a:pt x="170" y="14"/>
                    <a:pt x="141" y="0"/>
                    <a:pt x="11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0" name="Google Shape;17320;p37"/>
            <p:cNvSpPr/>
            <p:nvPr/>
          </p:nvSpPr>
          <p:spPr>
            <a:xfrm>
              <a:off x="2287625" y="1625400"/>
              <a:ext cx="1525" cy="16975"/>
            </a:xfrm>
            <a:custGeom>
              <a:avLst/>
              <a:gdLst/>
              <a:ahLst/>
              <a:cxnLst/>
              <a:rect l="l" t="t" r="r" b="b"/>
              <a:pathLst>
                <a:path w="61" h="679" extrusionOk="0">
                  <a:moveTo>
                    <a:pt x="61" y="0"/>
                  </a:moveTo>
                  <a:lnTo>
                    <a:pt x="1" y="67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37"/>
            <p:cNvSpPr/>
            <p:nvPr/>
          </p:nvSpPr>
          <p:spPr>
            <a:xfrm>
              <a:off x="2285175" y="1623125"/>
              <a:ext cx="6425" cy="21700"/>
            </a:xfrm>
            <a:custGeom>
              <a:avLst/>
              <a:gdLst/>
              <a:ahLst/>
              <a:cxnLst/>
              <a:rect l="l" t="t" r="r" b="b"/>
              <a:pathLst>
                <a:path w="257" h="868" extrusionOk="0">
                  <a:moveTo>
                    <a:pt x="155" y="0"/>
                  </a:moveTo>
                  <a:cubicBezTo>
                    <a:pt x="107" y="0"/>
                    <a:pt x="68" y="42"/>
                    <a:pt x="61" y="84"/>
                  </a:cubicBezTo>
                  <a:lnTo>
                    <a:pt x="8" y="762"/>
                  </a:lnTo>
                  <a:cubicBezTo>
                    <a:pt x="1" y="814"/>
                    <a:pt x="38" y="860"/>
                    <a:pt x="91" y="867"/>
                  </a:cubicBezTo>
                  <a:lnTo>
                    <a:pt x="99" y="867"/>
                  </a:lnTo>
                  <a:cubicBezTo>
                    <a:pt x="151" y="867"/>
                    <a:pt x="189" y="830"/>
                    <a:pt x="197" y="777"/>
                  </a:cubicBezTo>
                  <a:lnTo>
                    <a:pt x="249" y="99"/>
                  </a:lnTo>
                  <a:cubicBezTo>
                    <a:pt x="257" y="54"/>
                    <a:pt x="219" y="9"/>
                    <a:pt x="167" y="1"/>
                  </a:cubicBezTo>
                  <a:cubicBezTo>
                    <a:pt x="163" y="0"/>
                    <a:pt x="159" y="0"/>
                    <a:pt x="15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37"/>
            <p:cNvSpPr/>
            <p:nvPr/>
          </p:nvSpPr>
          <p:spPr>
            <a:xfrm>
              <a:off x="2211550" y="1535150"/>
              <a:ext cx="26775" cy="20025"/>
            </a:xfrm>
            <a:custGeom>
              <a:avLst/>
              <a:gdLst/>
              <a:ahLst/>
              <a:cxnLst/>
              <a:rect l="l" t="t" r="r" b="b"/>
              <a:pathLst>
                <a:path w="1071" h="801" extrusionOk="0">
                  <a:moveTo>
                    <a:pt x="628" y="1"/>
                  </a:moveTo>
                  <a:cubicBezTo>
                    <a:pt x="572" y="1"/>
                    <a:pt x="515" y="9"/>
                    <a:pt x="460" y="25"/>
                  </a:cubicBezTo>
                  <a:cubicBezTo>
                    <a:pt x="166" y="123"/>
                    <a:pt x="1" y="439"/>
                    <a:pt x="99" y="733"/>
                  </a:cubicBezTo>
                  <a:cubicBezTo>
                    <a:pt x="114" y="778"/>
                    <a:pt x="151" y="801"/>
                    <a:pt x="189" y="801"/>
                  </a:cubicBezTo>
                  <a:cubicBezTo>
                    <a:pt x="197" y="801"/>
                    <a:pt x="212" y="801"/>
                    <a:pt x="219" y="793"/>
                  </a:cubicBezTo>
                  <a:cubicBezTo>
                    <a:pt x="264" y="778"/>
                    <a:pt x="294" y="726"/>
                    <a:pt x="279" y="680"/>
                  </a:cubicBezTo>
                  <a:cubicBezTo>
                    <a:pt x="212" y="485"/>
                    <a:pt x="325" y="266"/>
                    <a:pt x="520" y="206"/>
                  </a:cubicBezTo>
                  <a:cubicBezTo>
                    <a:pt x="559" y="193"/>
                    <a:pt x="598" y="187"/>
                    <a:pt x="637" y="187"/>
                  </a:cubicBezTo>
                  <a:cubicBezTo>
                    <a:pt x="734" y="187"/>
                    <a:pt x="829" y="226"/>
                    <a:pt x="905" y="296"/>
                  </a:cubicBezTo>
                  <a:cubicBezTo>
                    <a:pt x="920" y="316"/>
                    <a:pt x="945" y="326"/>
                    <a:pt x="970" y="326"/>
                  </a:cubicBezTo>
                  <a:cubicBezTo>
                    <a:pt x="992" y="326"/>
                    <a:pt x="1015" y="318"/>
                    <a:pt x="1033" y="304"/>
                  </a:cubicBezTo>
                  <a:cubicBezTo>
                    <a:pt x="1070" y="266"/>
                    <a:pt x="1070" y="206"/>
                    <a:pt x="1033" y="168"/>
                  </a:cubicBezTo>
                  <a:cubicBezTo>
                    <a:pt x="923" y="58"/>
                    <a:pt x="777" y="1"/>
                    <a:pt x="62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3" name="Google Shape;17323;p37"/>
            <p:cNvSpPr/>
            <p:nvPr/>
          </p:nvSpPr>
          <p:spPr>
            <a:xfrm>
              <a:off x="2255425" y="1507200"/>
              <a:ext cx="25450" cy="20125"/>
            </a:xfrm>
            <a:custGeom>
              <a:avLst/>
              <a:gdLst/>
              <a:ahLst/>
              <a:cxnLst/>
              <a:rect l="l" t="t" r="r" b="b"/>
              <a:pathLst>
                <a:path w="1018" h="805" extrusionOk="0">
                  <a:moveTo>
                    <a:pt x="577" y="1"/>
                  </a:moveTo>
                  <a:cubicBezTo>
                    <a:pt x="521" y="1"/>
                    <a:pt x="464" y="10"/>
                    <a:pt x="407" y="28"/>
                  </a:cubicBezTo>
                  <a:cubicBezTo>
                    <a:pt x="264" y="74"/>
                    <a:pt x="151" y="171"/>
                    <a:pt x="84" y="307"/>
                  </a:cubicBezTo>
                  <a:cubicBezTo>
                    <a:pt x="16" y="443"/>
                    <a:pt x="1" y="593"/>
                    <a:pt x="46" y="736"/>
                  </a:cubicBezTo>
                  <a:cubicBezTo>
                    <a:pt x="61" y="774"/>
                    <a:pt x="99" y="804"/>
                    <a:pt x="136" y="804"/>
                  </a:cubicBezTo>
                  <a:cubicBezTo>
                    <a:pt x="144" y="804"/>
                    <a:pt x="159" y="804"/>
                    <a:pt x="166" y="797"/>
                  </a:cubicBezTo>
                  <a:cubicBezTo>
                    <a:pt x="212" y="782"/>
                    <a:pt x="242" y="729"/>
                    <a:pt x="227" y="676"/>
                  </a:cubicBezTo>
                  <a:cubicBezTo>
                    <a:pt x="197" y="586"/>
                    <a:pt x="204" y="480"/>
                    <a:pt x="249" y="390"/>
                  </a:cubicBezTo>
                  <a:cubicBezTo>
                    <a:pt x="294" y="307"/>
                    <a:pt x="370" y="239"/>
                    <a:pt x="468" y="209"/>
                  </a:cubicBezTo>
                  <a:cubicBezTo>
                    <a:pt x="506" y="196"/>
                    <a:pt x="545" y="190"/>
                    <a:pt x="584" y="190"/>
                  </a:cubicBezTo>
                  <a:cubicBezTo>
                    <a:pt x="681" y="190"/>
                    <a:pt x="776" y="229"/>
                    <a:pt x="852" y="299"/>
                  </a:cubicBezTo>
                  <a:cubicBezTo>
                    <a:pt x="867" y="318"/>
                    <a:pt x="890" y="328"/>
                    <a:pt x="913" y="328"/>
                  </a:cubicBezTo>
                  <a:cubicBezTo>
                    <a:pt x="937" y="328"/>
                    <a:pt x="961" y="318"/>
                    <a:pt x="980" y="299"/>
                  </a:cubicBezTo>
                  <a:cubicBezTo>
                    <a:pt x="1018" y="262"/>
                    <a:pt x="1018" y="209"/>
                    <a:pt x="980" y="171"/>
                  </a:cubicBezTo>
                  <a:cubicBezTo>
                    <a:pt x="871" y="62"/>
                    <a:pt x="726" y="1"/>
                    <a:pt x="57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24" name="Google Shape;17324;p37"/>
          <p:cNvGrpSpPr/>
          <p:nvPr/>
        </p:nvGrpSpPr>
        <p:grpSpPr>
          <a:xfrm rot="1750450">
            <a:off x="7255736" y="2985491"/>
            <a:ext cx="1154515" cy="1047545"/>
            <a:chOff x="1225975" y="1863375"/>
            <a:chExt cx="233125" cy="211525"/>
          </a:xfrm>
        </p:grpSpPr>
        <p:sp>
          <p:nvSpPr>
            <p:cNvPr id="17325" name="Google Shape;17325;p37"/>
            <p:cNvSpPr/>
            <p:nvPr/>
          </p:nvSpPr>
          <p:spPr>
            <a:xfrm>
              <a:off x="1273800" y="1963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6" name="Google Shape;17326;p37"/>
            <p:cNvSpPr/>
            <p:nvPr/>
          </p:nvSpPr>
          <p:spPr>
            <a:xfrm>
              <a:off x="1266250" y="1955500"/>
              <a:ext cx="1925" cy="4175"/>
            </a:xfrm>
            <a:custGeom>
              <a:avLst/>
              <a:gdLst/>
              <a:ahLst/>
              <a:cxnLst/>
              <a:rect l="l" t="t" r="r" b="b"/>
              <a:pathLst>
                <a:path w="77" h="167" extrusionOk="0">
                  <a:moveTo>
                    <a:pt x="8" y="0"/>
                  </a:moveTo>
                  <a:lnTo>
                    <a:pt x="1" y="8"/>
                  </a:lnTo>
                  <a:cubicBezTo>
                    <a:pt x="1" y="61"/>
                    <a:pt x="1" y="113"/>
                    <a:pt x="1" y="166"/>
                  </a:cubicBezTo>
                  <a:lnTo>
                    <a:pt x="76" y="3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7" name="Google Shape;17327;p37"/>
            <p:cNvSpPr/>
            <p:nvPr/>
          </p:nvSpPr>
          <p:spPr>
            <a:xfrm>
              <a:off x="1267575" y="194270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8" name="Google Shape;17328;p37"/>
            <p:cNvSpPr/>
            <p:nvPr/>
          </p:nvSpPr>
          <p:spPr>
            <a:xfrm>
              <a:off x="1272475" y="1954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9" name="Google Shape;17329;p37"/>
            <p:cNvSpPr/>
            <p:nvPr/>
          </p:nvSpPr>
          <p:spPr>
            <a:xfrm>
              <a:off x="1270225" y="1933850"/>
              <a:ext cx="4150" cy="5850"/>
            </a:xfrm>
            <a:custGeom>
              <a:avLst/>
              <a:gdLst/>
              <a:ahLst/>
              <a:cxnLst/>
              <a:rect l="l" t="t" r="r" b="b"/>
              <a:pathLst>
                <a:path w="166" h="234" extrusionOk="0">
                  <a:moveTo>
                    <a:pt x="106" y="0"/>
                  </a:moveTo>
                  <a:cubicBezTo>
                    <a:pt x="68" y="68"/>
                    <a:pt x="30" y="136"/>
                    <a:pt x="0" y="203"/>
                  </a:cubicBezTo>
                  <a:lnTo>
                    <a:pt x="45" y="234"/>
                  </a:lnTo>
                  <a:lnTo>
                    <a:pt x="166" y="3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0" name="Google Shape;17330;p37"/>
            <p:cNvSpPr/>
            <p:nvPr/>
          </p:nvSpPr>
          <p:spPr>
            <a:xfrm>
              <a:off x="1278125" y="19797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1" name="Google Shape;17331;p37"/>
            <p:cNvSpPr/>
            <p:nvPr/>
          </p:nvSpPr>
          <p:spPr>
            <a:xfrm>
              <a:off x="1282825" y="19914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2" name="Google Shape;17332;p37"/>
            <p:cNvSpPr/>
            <p:nvPr/>
          </p:nvSpPr>
          <p:spPr>
            <a:xfrm>
              <a:off x="1270225" y="1977525"/>
              <a:ext cx="2275" cy="285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1"/>
                  </a:moveTo>
                  <a:lnTo>
                    <a:pt x="0" y="1"/>
                  </a:lnTo>
                  <a:cubicBezTo>
                    <a:pt x="15" y="38"/>
                    <a:pt x="30" y="76"/>
                    <a:pt x="53" y="114"/>
                  </a:cubicBezTo>
                  <a:lnTo>
                    <a:pt x="91" y="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3" name="Google Shape;17333;p37"/>
            <p:cNvSpPr/>
            <p:nvPr/>
          </p:nvSpPr>
          <p:spPr>
            <a:xfrm>
              <a:off x="1280000" y="19707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4" name="Google Shape;17334;p37"/>
            <p:cNvSpPr/>
            <p:nvPr/>
          </p:nvSpPr>
          <p:spPr>
            <a:xfrm>
              <a:off x="1269650" y="1970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5" name="Google Shape;17335;p37"/>
            <p:cNvSpPr/>
            <p:nvPr/>
          </p:nvSpPr>
          <p:spPr>
            <a:xfrm>
              <a:off x="1295250" y="2037025"/>
              <a:ext cx="5300" cy="4350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8" y="1"/>
                  </a:moveTo>
                  <a:lnTo>
                    <a:pt x="1" y="16"/>
                  </a:lnTo>
                  <a:cubicBezTo>
                    <a:pt x="8" y="38"/>
                    <a:pt x="16" y="69"/>
                    <a:pt x="24" y="91"/>
                  </a:cubicBezTo>
                  <a:lnTo>
                    <a:pt x="174" y="174"/>
                  </a:lnTo>
                  <a:lnTo>
                    <a:pt x="212" y="10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6" name="Google Shape;17336;p37"/>
            <p:cNvSpPr/>
            <p:nvPr/>
          </p:nvSpPr>
          <p:spPr>
            <a:xfrm>
              <a:off x="1293950" y="2028375"/>
              <a:ext cx="5300" cy="4550"/>
            </a:xfrm>
            <a:custGeom>
              <a:avLst/>
              <a:gdLst/>
              <a:ahLst/>
              <a:cxnLst/>
              <a:rect l="l" t="t" r="r" b="b"/>
              <a:pathLst>
                <a:path w="212" h="182" extrusionOk="0">
                  <a:moveTo>
                    <a:pt x="15" y="0"/>
                  </a:moveTo>
                  <a:lnTo>
                    <a:pt x="0" y="23"/>
                  </a:lnTo>
                  <a:cubicBezTo>
                    <a:pt x="8" y="45"/>
                    <a:pt x="8" y="68"/>
                    <a:pt x="8" y="91"/>
                  </a:cubicBezTo>
                  <a:lnTo>
                    <a:pt x="173" y="181"/>
                  </a:lnTo>
                  <a:lnTo>
                    <a:pt x="211" y="1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7" name="Google Shape;17337;p37"/>
            <p:cNvSpPr/>
            <p:nvPr/>
          </p:nvSpPr>
          <p:spPr>
            <a:xfrm>
              <a:off x="1303350" y="2054725"/>
              <a:ext cx="25" cy="225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1"/>
                  </a:moveTo>
                  <a:cubicBezTo>
                    <a:pt x="1" y="1"/>
                    <a:pt x="1" y="1"/>
                    <a:pt x="1" y="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8" name="Google Shape;17338;p37"/>
            <p:cNvSpPr/>
            <p:nvPr/>
          </p:nvSpPr>
          <p:spPr>
            <a:xfrm>
              <a:off x="1286025" y="1919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9" name="Google Shape;17339;p37"/>
            <p:cNvSpPr/>
            <p:nvPr/>
          </p:nvSpPr>
          <p:spPr>
            <a:xfrm>
              <a:off x="1281900" y="19265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0" name="Google Shape;17340;p37"/>
            <p:cNvSpPr/>
            <p:nvPr/>
          </p:nvSpPr>
          <p:spPr>
            <a:xfrm>
              <a:off x="1284150" y="1958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1" name="Google Shape;17341;p37"/>
            <p:cNvSpPr/>
            <p:nvPr/>
          </p:nvSpPr>
          <p:spPr>
            <a:xfrm>
              <a:off x="1296400" y="19566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2" name="Google Shape;17342;p37"/>
            <p:cNvSpPr/>
            <p:nvPr/>
          </p:nvSpPr>
          <p:spPr>
            <a:xfrm>
              <a:off x="1292250" y="1963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3" name="Google Shape;17343;p37"/>
            <p:cNvSpPr/>
            <p:nvPr/>
          </p:nvSpPr>
          <p:spPr>
            <a:xfrm>
              <a:off x="1286225" y="1949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4" name="Google Shape;17344;p37"/>
            <p:cNvSpPr/>
            <p:nvPr/>
          </p:nvSpPr>
          <p:spPr>
            <a:xfrm>
              <a:off x="1290375" y="19364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5" name="Google Shape;17345;p37"/>
            <p:cNvSpPr/>
            <p:nvPr/>
          </p:nvSpPr>
          <p:spPr>
            <a:xfrm>
              <a:off x="1280000" y="19411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6" name="Google Shape;17346;p37"/>
            <p:cNvSpPr/>
            <p:nvPr/>
          </p:nvSpPr>
          <p:spPr>
            <a:xfrm>
              <a:off x="1275675" y="1948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7" name="Google Shape;17347;p37"/>
            <p:cNvSpPr/>
            <p:nvPr/>
          </p:nvSpPr>
          <p:spPr>
            <a:xfrm>
              <a:off x="1295250" y="1947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8" name="Google Shape;17348;p37"/>
            <p:cNvSpPr/>
            <p:nvPr/>
          </p:nvSpPr>
          <p:spPr>
            <a:xfrm>
              <a:off x="1278700" y="19327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9" name="Google Shape;17349;p37"/>
            <p:cNvSpPr/>
            <p:nvPr/>
          </p:nvSpPr>
          <p:spPr>
            <a:xfrm>
              <a:off x="1294500" y="1995225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0" name="Google Shape;17350;p37"/>
            <p:cNvSpPr/>
            <p:nvPr/>
          </p:nvSpPr>
          <p:spPr>
            <a:xfrm>
              <a:off x="1306925" y="1993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1" name="Google Shape;17351;p37"/>
            <p:cNvSpPr/>
            <p:nvPr/>
          </p:nvSpPr>
          <p:spPr>
            <a:xfrm>
              <a:off x="1302600" y="2000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2" name="Google Shape;17352;p37"/>
            <p:cNvSpPr/>
            <p:nvPr/>
          </p:nvSpPr>
          <p:spPr>
            <a:xfrm>
              <a:off x="1296575" y="19862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3" name="Google Shape;17353;p37"/>
            <p:cNvSpPr/>
            <p:nvPr/>
          </p:nvSpPr>
          <p:spPr>
            <a:xfrm>
              <a:off x="1300725" y="19733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4" name="Google Shape;17354;p37"/>
            <p:cNvSpPr/>
            <p:nvPr/>
          </p:nvSpPr>
          <p:spPr>
            <a:xfrm>
              <a:off x="1290375" y="1978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5" name="Google Shape;17355;p37"/>
            <p:cNvSpPr/>
            <p:nvPr/>
          </p:nvSpPr>
          <p:spPr>
            <a:xfrm>
              <a:off x="1286025" y="1985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6" name="Google Shape;17356;p37"/>
            <p:cNvSpPr/>
            <p:nvPr/>
          </p:nvSpPr>
          <p:spPr>
            <a:xfrm>
              <a:off x="1305625" y="19850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7" name="Google Shape;17357;p37"/>
            <p:cNvSpPr/>
            <p:nvPr/>
          </p:nvSpPr>
          <p:spPr>
            <a:xfrm>
              <a:off x="1289050" y="1969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8" name="Google Shape;17358;p37"/>
            <p:cNvSpPr/>
            <p:nvPr/>
          </p:nvSpPr>
          <p:spPr>
            <a:xfrm>
              <a:off x="1304875" y="2032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9" name="Google Shape;17359;p37"/>
            <p:cNvSpPr/>
            <p:nvPr/>
          </p:nvSpPr>
          <p:spPr>
            <a:xfrm>
              <a:off x="1317300" y="2030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0" name="Google Shape;17360;p37"/>
            <p:cNvSpPr/>
            <p:nvPr/>
          </p:nvSpPr>
          <p:spPr>
            <a:xfrm>
              <a:off x="1306925" y="20232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1" name="Google Shape;17361;p37"/>
            <p:cNvSpPr/>
            <p:nvPr/>
          </p:nvSpPr>
          <p:spPr>
            <a:xfrm>
              <a:off x="1311075" y="20104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2" name="Google Shape;17362;p37"/>
            <p:cNvSpPr/>
            <p:nvPr/>
          </p:nvSpPr>
          <p:spPr>
            <a:xfrm>
              <a:off x="1300725" y="2015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3" name="Google Shape;17363;p37"/>
            <p:cNvSpPr/>
            <p:nvPr/>
          </p:nvSpPr>
          <p:spPr>
            <a:xfrm>
              <a:off x="1296400" y="2022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4" name="Google Shape;17364;p37"/>
            <p:cNvSpPr/>
            <p:nvPr/>
          </p:nvSpPr>
          <p:spPr>
            <a:xfrm>
              <a:off x="1315975" y="2022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5" name="Google Shape;17365;p37"/>
            <p:cNvSpPr/>
            <p:nvPr/>
          </p:nvSpPr>
          <p:spPr>
            <a:xfrm>
              <a:off x="1299400" y="2006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6" name="Google Shape;17366;p37"/>
            <p:cNvSpPr/>
            <p:nvPr/>
          </p:nvSpPr>
          <p:spPr>
            <a:xfrm>
              <a:off x="1313150" y="20014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7" name="Google Shape;17367;p37"/>
            <p:cNvSpPr/>
            <p:nvPr/>
          </p:nvSpPr>
          <p:spPr>
            <a:xfrm>
              <a:off x="1327650" y="2067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8" name="Google Shape;17368;p37"/>
            <p:cNvSpPr/>
            <p:nvPr/>
          </p:nvSpPr>
          <p:spPr>
            <a:xfrm>
              <a:off x="1317300" y="2060200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9" name="Google Shape;17369;p37"/>
            <p:cNvSpPr/>
            <p:nvPr/>
          </p:nvSpPr>
          <p:spPr>
            <a:xfrm>
              <a:off x="1321425" y="20475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0" name="Google Shape;17370;p37"/>
            <p:cNvSpPr/>
            <p:nvPr/>
          </p:nvSpPr>
          <p:spPr>
            <a:xfrm>
              <a:off x="1311075" y="2052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1" name="Google Shape;17371;p37"/>
            <p:cNvSpPr/>
            <p:nvPr/>
          </p:nvSpPr>
          <p:spPr>
            <a:xfrm>
              <a:off x="1307500" y="2059250"/>
              <a:ext cx="5300" cy="4350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16" y="1"/>
                  </a:moveTo>
                  <a:lnTo>
                    <a:pt x="1" y="23"/>
                  </a:lnTo>
                  <a:cubicBezTo>
                    <a:pt x="46" y="68"/>
                    <a:pt x="91" y="121"/>
                    <a:pt x="144" y="159"/>
                  </a:cubicBezTo>
                  <a:lnTo>
                    <a:pt x="174" y="174"/>
                  </a:lnTo>
                  <a:lnTo>
                    <a:pt x="211" y="114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2" name="Google Shape;17372;p37"/>
            <p:cNvSpPr/>
            <p:nvPr/>
          </p:nvSpPr>
          <p:spPr>
            <a:xfrm>
              <a:off x="1326325" y="2059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3" name="Google Shape;17373;p37"/>
            <p:cNvSpPr/>
            <p:nvPr/>
          </p:nvSpPr>
          <p:spPr>
            <a:xfrm>
              <a:off x="1300725" y="20449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4" name="Google Shape;17374;p37"/>
            <p:cNvSpPr/>
            <p:nvPr/>
          </p:nvSpPr>
          <p:spPr>
            <a:xfrm>
              <a:off x="1309750" y="2043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5" name="Google Shape;17375;p37"/>
            <p:cNvSpPr/>
            <p:nvPr/>
          </p:nvSpPr>
          <p:spPr>
            <a:xfrm>
              <a:off x="1323500" y="20385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6" name="Google Shape;17376;p37"/>
            <p:cNvSpPr/>
            <p:nvPr/>
          </p:nvSpPr>
          <p:spPr>
            <a:xfrm>
              <a:off x="1312950" y="203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7" name="Google Shape;17377;p37"/>
            <p:cNvSpPr/>
            <p:nvPr/>
          </p:nvSpPr>
          <p:spPr>
            <a:xfrm>
              <a:off x="1296575" y="191482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26"/>
                  </a:lnTo>
                  <a:lnTo>
                    <a:pt x="181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8" name="Google Shape;17378;p37"/>
            <p:cNvSpPr/>
            <p:nvPr/>
          </p:nvSpPr>
          <p:spPr>
            <a:xfrm>
              <a:off x="1308825" y="19131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9" name="Google Shape;17379;p37"/>
            <p:cNvSpPr/>
            <p:nvPr/>
          </p:nvSpPr>
          <p:spPr>
            <a:xfrm>
              <a:off x="1304475" y="1920275"/>
              <a:ext cx="6075" cy="4375"/>
            </a:xfrm>
            <a:custGeom>
              <a:avLst/>
              <a:gdLst/>
              <a:ahLst/>
              <a:cxnLst/>
              <a:rect l="l" t="t" r="r" b="b"/>
              <a:pathLst>
                <a:path w="243" h="175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0" name="Google Shape;17380;p37"/>
            <p:cNvSpPr/>
            <p:nvPr/>
          </p:nvSpPr>
          <p:spPr>
            <a:xfrm>
              <a:off x="1306925" y="19517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1" name="Google Shape;17381;p37"/>
            <p:cNvSpPr/>
            <p:nvPr/>
          </p:nvSpPr>
          <p:spPr>
            <a:xfrm>
              <a:off x="1319175" y="1950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2" name="Google Shape;17382;p37"/>
            <p:cNvSpPr/>
            <p:nvPr/>
          </p:nvSpPr>
          <p:spPr>
            <a:xfrm>
              <a:off x="1314850" y="1957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3" name="Google Shape;17383;p37"/>
            <p:cNvSpPr/>
            <p:nvPr/>
          </p:nvSpPr>
          <p:spPr>
            <a:xfrm>
              <a:off x="1308825" y="19428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4" name="Google Shape;17384;p37"/>
            <p:cNvSpPr/>
            <p:nvPr/>
          </p:nvSpPr>
          <p:spPr>
            <a:xfrm>
              <a:off x="1312950" y="19300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5" name="Google Shape;17385;p37"/>
            <p:cNvSpPr/>
            <p:nvPr/>
          </p:nvSpPr>
          <p:spPr>
            <a:xfrm>
              <a:off x="1302600" y="193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6" name="Google Shape;17386;p37"/>
            <p:cNvSpPr/>
            <p:nvPr/>
          </p:nvSpPr>
          <p:spPr>
            <a:xfrm>
              <a:off x="1298450" y="1941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3"/>
                  </a:lnTo>
                  <a:lnTo>
                    <a:pt x="242" y="10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7" name="Google Shape;17387;p37"/>
            <p:cNvSpPr/>
            <p:nvPr/>
          </p:nvSpPr>
          <p:spPr>
            <a:xfrm>
              <a:off x="1317850" y="1941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8" name="Google Shape;17388;p37"/>
            <p:cNvSpPr/>
            <p:nvPr/>
          </p:nvSpPr>
          <p:spPr>
            <a:xfrm>
              <a:off x="1292250" y="19274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9" name="Google Shape;17389;p37"/>
            <p:cNvSpPr/>
            <p:nvPr/>
          </p:nvSpPr>
          <p:spPr>
            <a:xfrm>
              <a:off x="1301275" y="19263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0" name="Google Shape;17390;p37"/>
            <p:cNvSpPr/>
            <p:nvPr/>
          </p:nvSpPr>
          <p:spPr>
            <a:xfrm>
              <a:off x="1317300" y="19888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1" name="Google Shape;17391;p37"/>
            <p:cNvSpPr/>
            <p:nvPr/>
          </p:nvSpPr>
          <p:spPr>
            <a:xfrm>
              <a:off x="1329525" y="1987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2" name="Google Shape;17392;p37"/>
            <p:cNvSpPr/>
            <p:nvPr/>
          </p:nvSpPr>
          <p:spPr>
            <a:xfrm>
              <a:off x="1319175" y="19797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3" name="Google Shape;17393;p37"/>
            <p:cNvSpPr/>
            <p:nvPr/>
          </p:nvSpPr>
          <p:spPr>
            <a:xfrm>
              <a:off x="1323325" y="19671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4" name="Google Shape;17394;p37"/>
            <p:cNvSpPr/>
            <p:nvPr/>
          </p:nvSpPr>
          <p:spPr>
            <a:xfrm>
              <a:off x="1312950" y="1971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5" name="Google Shape;17395;p37"/>
            <p:cNvSpPr/>
            <p:nvPr/>
          </p:nvSpPr>
          <p:spPr>
            <a:xfrm>
              <a:off x="1308825" y="1978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6" name="Google Shape;17396;p37"/>
            <p:cNvSpPr/>
            <p:nvPr/>
          </p:nvSpPr>
          <p:spPr>
            <a:xfrm>
              <a:off x="1328225" y="19786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7" name="Google Shape;17397;p37"/>
            <p:cNvSpPr/>
            <p:nvPr/>
          </p:nvSpPr>
          <p:spPr>
            <a:xfrm>
              <a:off x="1302600" y="19645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8" name="Google Shape;17398;p37"/>
            <p:cNvSpPr/>
            <p:nvPr/>
          </p:nvSpPr>
          <p:spPr>
            <a:xfrm>
              <a:off x="1311650" y="1963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9" name="Google Shape;17399;p37"/>
            <p:cNvSpPr/>
            <p:nvPr/>
          </p:nvSpPr>
          <p:spPr>
            <a:xfrm>
              <a:off x="1327650" y="202592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0" name="Google Shape;17400;p37"/>
            <p:cNvSpPr/>
            <p:nvPr/>
          </p:nvSpPr>
          <p:spPr>
            <a:xfrm>
              <a:off x="1339900" y="20242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1" name="Google Shape;17401;p37"/>
            <p:cNvSpPr/>
            <p:nvPr/>
          </p:nvSpPr>
          <p:spPr>
            <a:xfrm>
              <a:off x="1329525" y="20168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2" name="Google Shape;17402;p37"/>
            <p:cNvSpPr/>
            <p:nvPr/>
          </p:nvSpPr>
          <p:spPr>
            <a:xfrm>
              <a:off x="1333675" y="20040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3" name="Google Shape;17403;p37"/>
            <p:cNvSpPr/>
            <p:nvPr/>
          </p:nvSpPr>
          <p:spPr>
            <a:xfrm>
              <a:off x="1323325" y="2008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4" name="Google Shape;17404;p37"/>
            <p:cNvSpPr/>
            <p:nvPr/>
          </p:nvSpPr>
          <p:spPr>
            <a:xfrm>
              <a:off x="1319175" y="201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5" name="Google Shape;17405;p37"/>
            <p:cNvSpPr/>
            <p:nvPr/>
          </p:nvSpPr>
          <p:spPr>
            <a:xfrm>
              <a:off x="1338575" y="2015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6" name="Google Shape;17406;p37"/>
            <p:cNvSpPr/>
            <p:nvPr/>
          </p:nvSpPr>
          <p:spPr>
            <a:xfrm>
              <a:off x="1322000" y="2000500"/>
              <a:ext cx="6250" cy="4350"/>
            </a:xfrm>
            <a:custGeom>
              <a:avLst/>
              <a:gdLst/>
              <a:ahLst/>
              <a:cxnLst/>
              <a:rect l="l" t="t" r="r" b="b"/>
              <a:pathLst>
                <a:path w="250" h="174" extrusionOk="0">
                  <a:moveTo>
                    <a:pt x="46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7" name="Google Shape;17407;p37"/>
            <p:cNvSpPr/>
            <p:nvPr/>
          </p:nvSpPr>
          <p:spPr>
            <a:xfrm>
              <a:off x="1335750" y="19952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8" name="Google Shape;17408;p37"/>
            <p:cNvSpPr/>
            <p:nvPr/>
          </p:nvSpPr>
          <p:spPr>
            <a:xfrm>
              <a:off x="1325200" y="1994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9" name="Google Shape;17409;p37"/>
            <p:cNvSpPr/>
            <p:nvPr/>
          </p:nvSpPr>
          <p:spPr>
            <a:xfrm>
              <a:off x="1338000" y="20628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0" name="Google Shape;17410;p37"/>
            <p:cNvSpPr/>
            <p:nvPr/>
          </p:nvSpPr>
          <p:spPr>
            <a:xfrm>
              <a:off x="1350250" y="2061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1" name="Google Shape;17411;p37"/>
            <p:cNvSpPr/>
            <p:nvPr/>
          </p:nvSpPr>
          <p:spPr>
            <a:xfrm>
              <a:off x="1345925" y="206830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2" name="Google Shape;17412;p37"/>
            <p:cNvSpPr/>
            <p:nvPr/>
          </p:nvSpPr>
          <p:spPr>
            <a:xfrm>
              <a:off x="1339900" y="20539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3" name="Google Shape;17413;p37"/>
            <p:cNvSpPr/>
            <p:nvPr/>
          </p:nvSpPr>
          <p:spPr>
            <a:xfrm>
              <a:off x="1344025" y="20411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4" name="Google Shape;17414;p37"/>
            <p:cNvSpPr/>
            <p:nvPr/>
          </p:nvSpPr>
          <p:spPr>
            <a:xfrm>
              <a:off x="1333675" y="2046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5" name="Google Shape;17415;p37"/>
            <p:cNvSpPr/>
            <p:nvPr/>
          </p:nvSpPr>
          <p:spPr>
            <a:xfrm>
              <a:off x="1329525" y="2053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6" name="Google Shape;17416;p37"/>
            <p:cNvSpPr/>
            <p:nvPr/>
          </p:nvSpPr>
          <p:spPr>
            <a:xfrm>
              <a:off x="1348925" y="2052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7" name="Google Shape;17417;p37"/>
            <p:cNvSpPr/>
            <p:nvPr/>
          </p:nvSpPr>
          <p:spPr>
            <a:xfrm>
              <a:off x="1332550" y="20374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8" name="Google Shape;17418;p37"/>
            <p:cNvSpPr/>
            <p:nvPr/>
          </p:nvSpPr>
          <p:spPr>
            <a:xfrm>
              <a:off x="1335550" y="20312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9" name="Google Shape;17419;p37"/>
            <p:cNvSpPr/>
            <p:nvPr/>
          </p:nvSpPr>
          <p:spPr>
            <a:xfrm>
              <a:off x="1343650" y="2074500"/>
              <a:ext cx="775" cy="400"/>
            </a:xfrm>
            <a:custGeom>
              <a:avLst/>
              <a:gdLst/>
              <a:ahLst/>
              <a:cxnLst/>
              <a:rect l="l" t="t" r="r" b="b"/>
              <a:pathLst>
                <a:path w="31" h="16" extrusionOk="0">
                  <a:moveTo>
                    <a:pt x="8" y="1"/>
                  </a:moveTo>
                  <a:lnTo>
                    <a:pt x="1" y="16"/>
                  </a:lnTo>
                  <a:lnTo>
                    <a:pt x="31" y="1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0" name="Google Shape;17420;p37"/>
            <p:cNvSpPr/>
            <p:nvPr/>
          </p:nvSpPr>
          <p:spPr>
            <a:xfrm>
              <a:off x="1319175" y="1909925"/>
              <a:ext cx="3975" cy="4350"/>
            </a:xfrm>
            <a:custGeom>
              <a:avLst/>
              <a:gdLst/>
              <a:ahLst/>
              <a:cxnLst/>
              <a:rect l="l" t="t" r="r" b="b"/>
              <a:pathLst>
                <a:path w="159" h="174" extrusionOk="0">
                  <a:moveTo>
                    <a:pt x="76" y="1"/>
                  </a:moveTo>
                  <a:lnTo>
                    <a:pt x="1" y="136"/>
                  </a:lnTo>
                  <a:lnTo>
                    <a:pt x="68" y="174"/>
                  </a:lnTo>
                  <a:lnTo>
                    <a:pt x="159" y="16"/>
                  </a:lnTo>
                  <a:cubicBezTo>
                    <a:pt x="136" y="8"/>
                    <a:pt x="106" y="8"/>
                    <a:pt x="7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1" name="Google Shape;17421;p37"/>
            <p:cNvSpPr/>
            <p:nvPr/>
          </p:nvSpPr>
          <p:spPr>
            <a:xfrm>
              <a:off x="1327275" y="1913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2" name="Google Shape;17422;p37"/>
            <p:cNvSpPr/>
            <p:nvPr/>
          </p:nvSpPr>
          <p:spPr>
            <a:xfrm>
              <a:off x="1329525" y="19453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3" name="Google Shape;17423;p37"/>
            <p:cNvSpPr/>
            <p:nvPr/>
          </p:nvSpPr>
          <p:spPr>
            <a:xfrm>
              <a:off x="1341775" y="19438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4" name="Google Shape;17424;p37"/>
            <p:cNvSpPr/>
            <p:nvPr/>
          </p:nvSpPr>
          <p:spPr>
            <a:xfrm>
              <a:off x="1331600" y="19364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5" name="Google Shape;17425;p37"/>
            <p:cNvSpPr/>
            <p:nvPr/>
          </p:nvSpPr>
          <p:spPr>
            <a:xfrm>
              <a:off x="1335750" y="19236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6" name="Google Shape;17426;p37"/>
            <p:cNvSpPr/>
            <p:nvPr/>
          </p:nvSpPr>
          <p:spPr>
            <a:xfrm>
              <a:off x="1325400" y="192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7" name="Google Shape;17427;p37"/>
            <p:cNvSpPr/>
            <p:nvPr/>
          </p:nvSpPr>
          <p:spPr>
            <a:xfrm>
              <a:off x="1321050" y="19355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8" name="Google Shape;17428;p37"/>
            <p:cNvSpPr/>
            <p:nvPr/>
          </p:nvSpPr>
          <p:spPr>
            <a:xfrm>
              <a:off x="1340450" y="1935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9" name="Google Shape;17429;p37"/>
            <p:cNvSpPr/>
            <p:nvPr/>
          </p:nvSpPr>
          <p:spPr>
            <a:xfrm>
              <a:off x="1315025" y="19210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2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0" name="Google Shape;17430;p37"/>
            <p:cNvSpPr/>
            <p:nvPr/>
          </p:nvSpPr>
          <p:spPr>
            <a:xfrm>
              <a:off x="1324075" y="19199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1" name="Google Shape;17431;p37"/>
            <p:cNvSpPr/>
            <p:nvPr/>
          </p:nvSpPr>
          <p:spPr>
            <a:xfrm>
              <a:off x="1339900" y="19824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2" name="Google Shape;17432;p37"/>
            <p:cNvSpPr/>
            <p:nvPr/>
          </p:nvSpPr>
          <p:spPr>
            <a:xfrm>
              <a:off x="1352125" y="1980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3" name="Google Shape;17433;p37"/>
            <p:cNvSpPr/>
            <p:nvPr/>
          </p:nvSpPr>
          <p:spPr>
            <a:xfrm>
              <a:off x="1347975" y="19878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4" name="Google Shape;17434;p37"/>
            <p:cNvSpPr/>
            <p:nvPr/>
          </p:nvSpPr>
          <p:spPr>
            <a:xfrm>
              <a:off x="1341950" y="19735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5" name="Google Shape;17435;p37"/>
            <p:cNvSpPr/>
            <p:nvPr/>
          </p:nvSpPr>
          <p:spPr>
            <a:xfrm>
              <a:off x="1346100" y="19607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6" name="Google Shape;17436;p37"/>
            <p:cNvSpPr/>
            <p:nvPr/>
          </p:nvSpPr>
          <p:spPr>
            <a:xfrm>
              <a:off x="1335750" y="1965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7" name="Google Shape;17437;p37"/>
            <p:cNvSpPr/>
            <p:nvPr/>
          </p:nvSpPr>
          <p:spPr>
            <a:xfrm>
              <a:off x="1331425" y="1972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8" name="Google Shape;17438;p37"/>
            <p:cNvSpPr/>
            <p:nvPr/>
          </p:nvSpPr>
          <p:spPr>
            <a:xfrm>
              <a:off x="1351000" y="19724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9" name="Google Shape;17439;p37"/>
            <p:cNvSpPr/>
            <p:nvPr/>
          </p:nvSpPr>
          <p:spPr>
            <a:xfrm>
              <a:off x="1325400" y="19581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0" name="Google Shape;17440;p37"/>
            <p:cNvSpPr/>
            <p:nvPr/>
          </p:nvSpPr>
          <p:spPr>
            <a:xfrm>
              <a:off x="1334425" y="1957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1" name="Google Shape;17441;p37"/>
            <p:cNvSpPr/>
            <p:nvPr/>
          </p:nvSpPr>
          <p:spPr>
            <a:xfrm>
              <a:off x="1337625" y="195080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2" name="Google Shape;17442;p37"/>
            <p:cNvSpPr/>
            <p:nvPr/>
          </p:nvSpPr>
          <p:spPr>
            <a:xfrm>
              <a:off x="1350250" y="20195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3" name="Google Shape;17443;p37"/>
            <p:cNvSpPr/>
            <p:nvPr/>
          </p:nvSpPr>
          <p:spPr>
            <a:xfrm>
              <a:off x="1362475" y="2018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5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4" name="Google Shape;17444;p37"/>
            <p:cNvSpPr/>
            <p:nvPr/>
          </p:nvSpPr>
          <p:spPr>
            <a:xfrm>
              <a:off x="1358350" y="202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5" name="Google Shape;17445;p37"/>
            <p:cNvSpPr/>
            <p:nvPr/>
          </p:nvSpPr>
          <p:spPr>
            <a:xfrm>
              <a:off x="1352325" y="20104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6" name="Google Shape;17446;p37"/>
            <p:cNvSpPr/>
            <p:nvPr/>
          </p:nvSpPr>
          <p:spPr>
            <a:xfrm>
              <a:off x="1356450" y="19978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7" name="Google Shape;17447;p37"/>
            <p:cNvSpPr/>
            <p:nvPr/>
          </p:nvSpPr>
          <p:spPr>
            <a:xfrm>
              <a:off x="1346100" y="2002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8" name="Google Shape;17448;p37"/>
            <p:cNvSpPr/>
            <p:nvPr/>
          </p:nvSpPr>
          <p:spPr>
            <a:xfrm>
              <a:off x="1341775" y="200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9" name="Google Shape;17449;p37"/>
            <p:cNvSpPr/>
            <p:nvPr/>
          </p:nvSpPr>
          <p:spPr>
            <a:xfrm>
              <a:off x="1361350" y="2009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0" name="Google Shape;17450;p37"/>
            <p:cNvSpPr/>
            <p:nvPr/>
          </p:nvSpPr>
          <p:spPr>
            <a:xfrm>
              <a:off x="1344775" y="19941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1" name="Google Shape;17451;p37"/>
            <p:cNvSpPr/>
            <p:nvPr/>
          </p:nvSpPr>
          <p:spPr>
            <a:xfrm>
              <a:off x="1360600" y="20564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2" name="Google Shape;17452;p37"/>
            <p:cNvSpPr/>
            <p:nvPr/>
          </p:nvSpPr>
          <p:spPr>
            <a:xfrm>
              <a:off x="1372850" y="20549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3" name="Google Shape;17453;p37"/>
            <p:cNvSpPr/>
            <p:nvPr/>
          </p:nvSpPr>
          <p:spPr>
            <a:xfrm>
              <a:off x="1368700" y="2061900"/>
              <a:ext cx="4725" cy="3400"/>
            </a:xfrm>
            <a:custGeom>
              <a:avLst/>
              <a:gdLst/>
              <a:ahLst/>
              <a:cxnLst/>
              <a:rect l="l" t="t" r="r" b="b"/>
              <a:pathLst>
                <a:path w="189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21" y="136"/>
                  </a:lnTo>
                  <a:cubicBezTo>
                    <a:pt x="144" y="121"/>
                    <a:pt x="166" y="105"/>
                    <a:pt x="189" y="83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4" name="Google Shape;17454;p37"/>
            <p:cNvSpPr/>
            <p:nvPr/>
          </p:nvSpPr>
          <p:spPr>
            <a:xfrm>
              <a:off x="1362675" y="20475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5" name="Google Shape;17455;p37"/>
            <p:cNvSpPr/>
            <p:nvPr/>
          </p:nvSpPr>
          <p:spPr>
            <a:xfrm>
              <a:off x="1366825" y="203477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6" name="Google Shape;17456;p37"/>
            <p:cNvSpPr/>
            <p:nvPr/>
          </p:nvSpPr>
          <p:spPr>
            <a:xfrm>
              <a:off x="1356450" y="2039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7" name="Google Shape;17457;p37"/>
            <p:cNvSpPr/>
            <p:nvPr/>
          </p:nvSpPr>
          <p:spPr>
            <a:xfrm>
              <a:off x="1352125" y="2046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8" name="Google Shape;17458;p37"/>
            <p:cNvSpPr/>
            <p:nvPr/>
          </p:nvSpPr>
          <p:spPr>
            <a:xfrm>
              <a:off x="1371700" y="2046450"/>
              <a:ext cx="6075" cy="4350"/>
            </a:xfrm>
            <a:custGeom>
              <a:avLst/>
              <a:gdLst/>
              <a:ahLst/>
              <a:cxnLst/>
              <a:rect l="l" t="t" r="r" b="b"/>
              <a:pathLst>
                <a:path w="243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9" name="Google Shape;17459;p37"/>
            <p:cNvSpPr/>
            <p:nvPr/>
          </p:nvSpPr>
          <p:spPr>
            <a:xfrm>
              <a:off x="1346100" y="20321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0" name="Google Shape;17460;p37"/>
            <p:cNvSpPr/>
            <p:nvPr/>
          </p:nvSpPr>
          <p:spPr>
            <a:xfrm>
              <a:off x="1355150" y="20310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1" name="Google Shape;17461;p37"/>
            <p:cNvSpPr/>
            <p:nvPr/>
          </p:nvSpPr>
          <p:spPr>
            <a:xfrm>
              <a:off x="1368700" y="20259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2" name="Google Shape;17462;p37"/>
            <p:cNvSpPr/>
            <p:nvPr/>
          </p:nvSpPr>
          <p:spPr>
            <a:xfrm>
              <a:off x="1357400" y="206922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6" y="1"/>
                  </a:moveTo>
                  <a:lnTo>
                    <a:pt x="1" y="136"/>
                  </a:lnTo>
                  <a:cubicBezTo>
                    <a:pt x="38" y="121"/>
                    <a:pt x="76" y="106"/>
                    <a:pt x="114" y="91"/>
                  </a:cubicBezTo>
                  <a:lnTo>
                    <a:pt x="151" y="38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3" name="Google Shape;17463;p37"/>
            <p:cNvSpPr/>
            <p:nvPr/>
          </p:nvSpPr>
          <p:spPr>
            <a:xfrm>
              <a:off x="1366075" y="2068100"/>
              <a:ext cx="950" cy="775"/>
            </a:xfrm>
            <a:custGeom>
              <a:avLst/>
              <a:gdLst/>
              <a:ahLst/>
              <a:cxnLst/>
              <a:rect l="l" t="t" r="r" b="b"/>
              <a:pathLst>
                <a:path w="38" h="31" extrusionOk="0">
                  <a:moveTo>
                    <a:pt x="15" y="1"/>
                  </a:moveTo>
                  <a:lnTo>
                    <a:pt x="0" y="31"/>
                  </a:lnTo>
                  <a:cubicBezTo>
                    <a:pt x="8" y="23"/>
                    <a:pt x="23" y="16"/>
                    <a:pt x="38" y="8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4" name="Google Shape;17464;p37"/>
            <p:cNvSpPr/>
            <p:nvPr/>
          </p:nvSpPr>
          <p:spPr>
            <a:xfrm>
              <a:off x="1341775" y="19020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5" name="Google Shape;17465;p37"/>
            <p:cNvSpPr/>
            <p:nvPr/>
          </p:nvSpPr>
          <p:spPr>
            <a:xfrm>
              <a:off x="1354200" y="19005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6" name="Google Shape;17466;p37"/>
            <p:cNvSpPr/>
            <p:nvPr/>
          </p:nvSpPr>
          <p:spPr>
            <a:xfrm>
              <a:off x="1349875" y="1907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7" name="Google Shape;17467;p37"/>
            <p:cNvSpPr/>
            <p:nvPr/>
          </p:nvSpPr>
          <p:spPr>
            <a:xfrm>
              <a:off x="1352875" y="1892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8" name="Google Shape;17468;p37"/>
            <p:cNvSpPr/>
            <p:nvPr/>
          </p:nvSpPr>
          <p:spPr>
            <a:xfrm>
              <a:off x="1352125" y="1939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9" name="Google Shape;17469;p37"/>
            <p:cNvSpPr/>
            <p:nvPr/>
          </p:nvSpPr>
          <p:spPr>
            <a:xfrm>
              <a:off x="1364550" y="193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0" name="Google Shape;17470;p37"/>
            <p:cNvSpPr/>
            <p:nvPr/>
          </p:nvSpPr>
          <p:spPr>
            <a:xfrm>
              <a:off x="1360225" y="1944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1" name="Google Shape;17471;p37"/>
            <p:cNvSpPr/>
            <p:nvPr/>
          </p:nvSpPr>
          <p:spPr>
            <a:xfrm>
              <a:off x="1354200" y="19300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2" name="Google Shape;17472;p37"/>
            <p:cNvSpPr/>
            <p:nvPr/>
          </p:nvSpPr>
          <p:spPr>
            <a:xfrm>
              <a:off x="1358350" y="19174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3" name="Google Shape;17473;p37"/>
            <p:cNvSpPr/>
            <p:nvPr/>
          </p:nvSpPr>
          <p:spPr>
            <a:xfrm>
              <a:off x="1347975" y="19221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4" name="Google Shape;17474;p37"/>
            <p:cNvSpPr/>
            <p:nvPr/>
          </p:nvSpPr>
          <p:spPr>
            <a:xfrm>
              <a:off x="1343650" y="1929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5" name="Google Shape;17475;p37"/>
            <p:cNvSpPr/>
            <p:nvPr/>
          </p:nvSpPr>
          <p:spPr>
            <a:xfrm>
              <a:off x="1363250" y="1928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6" name="Google Shape;17476;p37"/>
            <p:cNvSpPr/>
            <p:nvPr/>
          </p:nvSpPr>
          <p:spPr>
            <a:xfrm>
              <a:off x="1337625" y="19148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7" name="Google Shape;17477;p37"/>
            <p:cNvSpPr/>
            <p:nvPr/>
          </p:nvSpPr>
          <p:spPr>
            <a:xfrm>
              <a:off x="1346675" y="1913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8" name="Google Shape;17478;p37"/>
            <p:cNvSpPr/>
            <p:nvPr/>
          </p:nvSpPr>
          <p:spPr>
            <a:xfrm>
              <a:off x="1362475" y="19760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9" name="Google Shape;17479;p37"/>
            <p:cNvSpPr/>
            <p:nvPr/>
          </p:nvSpPr>
          <p:spPr>
            <a:xfrm>
              <a:off x="1374925" y="1974525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0" name="Google Shape;17480;p37"/>
            <p:cNvSpPr/>
            <p:nvPr/>
          </p:nvSpPr>
          <p:spPr>
            <a:xfrm>
              <a:off x="1370575" y="19814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1" name="Google Shape;17481;p37"/>
            <p:cNvSpPr/>
            <p:nvPr/>
          </p:nvSpPr>
          <p:spPr>
            <a:xfrm>
              <a:off x="1364550" y="19671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2" name="Google Shape;17482;p37"/>
            <p:cNvSpPr/>
            <p:nvPr/>
          </p:nvSpPr>
          <p:spPr>
            <a:xfrm>
              <a:off x="1368700" y="19543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3" name="Google Shape;17483;p37"/>
            <p:cNvSpPr/>
            <p:nvPr/>
          </p:nvSpPr>
          <p:spPr>
            <a:xfrm>
              <a:off x="1358350" y="19592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4" name="Google Shape;17484;p37"/>
            <p:cNvSpPr/>
            <p:nvPr/>
          </p:nvSpPr>
          <p:spPr>
            <a:xfrm>
              <a:off x="1354000" y="1966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5" name="Google Shape;17485;p37"/>
            <p:cNvSpPr/>
            <p:nvPr/>
          </p:nvSpPr>
          <p:spPr>
            <a:xfrm>
              <a:off x="1373600" y="1966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6" name="Google Shape;17486;p37"/>
            <p:cNvSpPr/>
            <p:nvPr/>
          </p:nvSpPr>
          <p:spPr>
            <a:xfrm>
              <a:off x="1347975" y="19517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7" name="Google Shape;17487;p37"/>
            <p:cNvSpPr/>
            <p:nvPr/>
          </p:nvSpPr>
          <p:spPr>
            <a:xfrm>
              <a:off x="1357025" y="19506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8" name="Google Shape;17488;p37"/>
            <p:cNvSpPr/>
            <p:nvPr/>
          </p:nvSpPr>
          <p:spPr>
            <a:xfrm>
              <a:off x="1372850" y="2013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9" name="Google Shape;17489;p37"/>
            <p:cNvSpPr/>
            <p:nvPr/>
          </p:nvSpPr>
          <p:spPr>
            <a:xfrm>
              <a:off x="1385275" y="20116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37"/>
            <p:cNvSpPr/>
            <p:nvPr/>
          </p:nvSpPr>
          <p:spPr>
            <a:xfrm>
              <a:off x="1380950" y="201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37"/>
            <p:cNvSpPr/>
            <p:nvPr/>
          </p:nvSpPr>
          <p:spPr>
            <a:xfrm>
              <a:off x="1374925" y="20042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2" name="Google Shape;17492;p37"/>
            <p:cNvSpPr/>
            <p:nvPr/>
          </p:nvSpPr>
          <p:spPr>
            <a:xfrm>
              <a:off x="1379050" y="199145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3" name="Google Shape;17493;p37"/>
            <p:cNvSpPr/>
            <p:nvPr/>
          </p:nvSpPr>
          <p:spPr>
            <a:xfrm>
              <a:off x="1368700" y="19963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4" name="Google Shape;17494;p37"/>
            <p:cNvSpPr/>
            <p:nvPr/>
          </p:nvSpPr>
          <p:spPr>
            <a:xfrm>
              <a:off x="1364375" y="20033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5" name="Google Shape;17495;p37"/>
            <p:cNvSpPr/>
            <p:nvPr/>
          </p:nvSpPr>
          <p:spPr>
            <a:xfrm>
              <a:off x="1383950" y="2003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37"/>
            <p:cNvSpPr/>
            <p:nvPr/>
          </p:nvSpPr>
          <p:spPr>
            <a:xfrm>
              <a:off x="1358350" y="19888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37"/>
            <p:cNvSpPr/>
            <p:nvPr/>
          </p:nvSpPr>
          <p:spPr>
            <a:xfrm>
              <a:off x="1367375" y="1987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37"/>
            <p:cNvSpPr/>
            <p:nvPr/>
          </p:nvSpPr>
          <p:spPr>
            <a:xfrm>
              <a:off x="1385275" y="20411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1" y="234"/>
                  </a:lnTo>
                  <a:cubicBezTo>
                    <a:pt x="76" y="204"/>
                    <a:pt x="91" y="174"/>
                    <a:pt x="98" y="151"/>
                  </a:cubicBezTo>
                  <a:lnTo>
                    <a:pt x="143" y="46"/>
                  </a:lnTo>
                  <a:lnTo>
                    <a:pt x="174" y="61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37"/>
            <p:cNvSpPr/>
            <p:nvPr/>
          </p:nvSpPr>
          <p:spPr>
            <a:xfrm>
              <a:off x="1389425" y="20285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37"/>
            <p:cNvSpPr/>
            <p:nvPr/>
          </p:nvSpPr>
          <p:spPr>
            <a:xfrm>
              <a:off x="1379050" y="2033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37"/>
            <p:cNvSpPr/>
            <p:nvPr/>
          </p:nvSpPr>
          <p:spPr>
            <a:xfrm>
              <a:off x="1374925" y="20402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37"/>
            <p:cNvSpPr/>
            <p:nvPr/>
          </p:nvSpPr>
          <p:spPr>
            <a:xfrm>
              <a:off x="1394300" y="2040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37"/>
            <p:cNvSpPr/>
            <p:nvPr/>
          </p:nvSpPr>
          <p:spPr>
            <a:xfrm>
              <a:off x="1377750" y="2024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37"/>
            <p:cNvSpPr/>
            <p:nvPr/>
          </p:nvSpPr>
          <p:spPr>
            <a:xfrm>
              <a:off x="1364550" y="18956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37"/>
            <p:cNvSpPr/>
            <p:nvPr/>
          </p:nvSpPr>
          <p:spPr>
            <a:xfrm>
              <a:off x="1376800" y="18941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37"/>
            <p:cNvSpPr/>
            <p:nvPr/>
          </p:nvSpPr>
          <p:spPr>
            <a:xfrm>
              <a:off x="1372475" y="19010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37"/>
            <p:cNvSpPr/>
            <p:nvPr/>
          </p:nvSpPr>
          <p:spPr>
            <a:xfrm>
              <a:off x="1366450" y="1886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37"/>
            <p:cNvSpPr/>
            <p:nvPr/>
          </p:nvSpPr>
          <p:spPr>
            <a:xfrm>
              <a:off x="1358150" y="1887525"/>
              <a:ext cx="3975" cy="2650"/>
            </a:xfrm>
            <a:custGeom>
              <a:avLst/>
              <a:gdLst/>
              <a:ahLst/>
              <a:cxnLst/>
              <a:rect l="l" t="t" r="r" b="b"/>
              <a:pathLst>
                <a:path w="159" h="106" extrusionOk="0">
                  <a:moveTo>
                    <a:pt x="76" y="0"/>
                  </a:moveTo>
                  <a:cubicBezTo>
                    <a:pt x="53" y="8"/>
                    <a:pt x="23" y="30"/>
                    <a:pt x="1" y="45"/>
                  </a:cubicBezTo>
                  <a:lnTo>
                    <a:pt x="121" y="106"/>
                  </a:lnTo>
                  <a:lnTo>
                    <a:pt x="159" y="3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37"/>
            <p:cNvSpPr/>
            <p:nvPr/>
          </p:nvSpPr>
          <p:spPr>
            <a:xfrm>
              <a:off x="1375475" y="1885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37"/>
            <p:cNvSpPr/>
            <p:nvPr/>
          </p:nvSpPr>
          <p:spPr>
            <a:xfrm>
              <a:off x="1374925" y="1932700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37"/>
            <p:cNvSpPr/>
            <p:nvPr/>
          </p:nvSpPr>
          <p:spPr>
            <a:xfrm>
              <a:off x="1387150" y="1931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37"/>
            <p:cNvSpPr/>
            <p:nvPr/>
          </p:nvSpPr>
          <p:spPr>
            <a:xfrm>
              <a:off x="1382825" y="193817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6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3" name="Google Shape;17513;p37"/>
            <p:cNvSpPr/>
            <p:nvPr/>
          </p:nvSpPr>
          <p:spPr>
            <a:xfrm>
              <a:off x="1376800" y="192385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4" name="Google Shape;17514;p37"/>
            <p:cNvSpPr/>
            <p:nvPr/>
          </p:nvSpPr>
          <p:spPr>
            <a:xfrm>
              <a:off x="1380950" y="1911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37"/>
            <p:cNvSpPr/>
            <p:nvPr/>
          </p:nvSpPr>
          <p:spPr>
            <a:xfrm>
              <a:off x="1370575" y="191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37"/>
            <p:cNvSpPr/>
            <p:nvPr/>
          </p:nvSpPr>
          <p:spPr>
            <a:xfrm>
              <a:off x="1366450" y="1922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37"/>
            <p:cNvSpPr/>
            <p:nvPr/>
          </p:nvSpPr>
          <p:spPr>
            <a:xfrm>
              <a:off x="1385825" y="1922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37"/>
            <p:cNvSpPr/>
            <p:nvPr/>
          </p:nvSpPr>
          <p:spPr>
            <a:xfrm>
              <a:off x="1360425" y="190842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37"/>
            <p:cNvSpPr/>
            <p:nvPr/>
          </p:nvSpPr>
          <p:spPr>
            <a:xfrm>
              <a:off x="1369450" y="1907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37"/>
            <p:cNvSpPr/>
            <p:nvPr/>
          </p:nvSpPr>
          <p:spPr>
            <a:xfrm>
              <a:off x="1385275" y="19698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37"/>
            <p:cNvSpPr/>
            <p:nvPr/>
          </p:nvSpPr>
          <p:spPr>
            <a:xfrm>
              <a:off x="1397500" y="1968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37"/>
            <p:cNvSpPr/>
            <p:nvPr/>
          </p:nvSpPr>
          <p:spPr>
            <a:xfrm>
              <a:off x="1393375" y="1975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37"/>
            <p:cNvSpPr/>
            <p:nvPr/>
          </p:nvSpPr>
          <p:spPr>
            <a:xfrm>
              <a:off x="1387150" y="1960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37"/>
            <p:cNvSpPr/>
            <p:nvPr/>
          </p:nvSpPr>
          <p:spPr>
            <a:xfrm>
              <a:off x="1391300" y="19481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37"/>
            <p:cNvSpPr/>
            <p:nvPr/>
          </p:nvSpPr>
          <p:spPr>
            <a:xfrm>
              <a:off x="1380950" y="19528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6" name="Google Shape;17526;p37"/>
            <p:cNvSpPr/>
            <p:nvPr/>
          </p:nvSpPr>
          <p:spPr>
            <a:xfrm>
              <a:off x="1376800" y="1959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37"/>
            <p:cNvSpPr/>
            <p:nvPr/>
          </p:nvSpPr>
          <p:spPr>
            <a:xfrm>
              <a:off x="1396200" y="1959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37"/>
            <p:cNvSpPr/>
            <p:nvPr/>
          </p:nvSpPr>
          <p:spPr>
            <a:xfrm>
              <a:off x="1370775" y="1945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37"/>
            <p:cNvSpPr/>
            <p:nvPr/>
          </p:nvSpPr>
          <p:spPr>
            <a:xfrm>
              <a:off x="1379800" y="19443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37"/>
            <p:cNvSpPr/>
            <p:nvPr/>
          </p:nvSpPr>
          <p:spPr>
            <a:xfrm>
              <a:off x="1395625" y="20067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1" name="Google Shape;17531;p37"/>
            <p:cNvSpPr/>
            <p:nvPr/>
          </p:nvSpPr>
          <p:spPr>
            <a:xfrm>
              <a:off x="1407875" y="20052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2" name="Google Shape;17532;p37"/>
            <p:cNvSpPr/>
            <p:nvPr/>
          </p:nvSpPr>
          <p:spPr>
            <a:xfrm>
              <a:off x="1397500" y="19978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37"/>
            <p:cNvSpPr/>
            <p:nvPr/>
          </p:nvSpPr>
          <p:spPr>
            <a:xfrm>
              <a:off x="1401650" y="1985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37"/>
            <p:cNvSpPr/>
            <p:nvPr/>
          </p:nvSpPr>
          <p:spPr>
            <a:xfrm>
              <a:off x="1391300" y="1989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5" name="Google Shape;17535;p37"/>
            <p:cNvSpPr/>
            <p:nvPr/>
          </p:nvSpPr>
          <p:spPr>
            <a:xfrm>
              <a:off x="1387150" y="1996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6" name="Google Shape;17536;p37"/>
            <p:cNvSpPr/>
            <p:nvPr/>
          </p:nvSpPr>
          <p:spPr>
            <a:xfrm>
              <a:off x="1406550" y="19967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7" name="Google Shape;17537;p37"/>
            <p:cNvSpPr/>
            <p:nvPr/>
          </p:nvSpPr>
          <p:spPr>
            <a:xfrm>
              <a:off x="1381125" y="19824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8" name="Google Shape;17538;p37"/>
            <p:cNvSpPr/>
            <p:nvPr/>
          </p:nvSpPr>
          <p:spPr>
            <a:xfrm>
              <a:off x="1390175" y="198130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9" name="Google Shape;17539;p37"/>
            <p:cNvSpPr/>
            <p:nvPr/>
          </p:nvSpPr>
          <p:spPr>
            <a:xfrm>
              <a:off x="1403725" y="19762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0" name="Google Shape;17540;p37"/>
            <p:cNvSpPr/>
            <p:nvPr/>
          </p:nvSpPr>
          <p:spPr>
            <a:xfrm>
              <a:off x="1406925" y="2043800"/>
              <a:ext cx="3600" cy="3425"/>
            </a:xfrm>
            <a:custGeom>
              <a:avLst/>
              <a:gdLst/>
              <a:ahLst/>
              <a:cxnLst/>
              <a:rect l="l" t="t" r="r" b="b"/>
              <a:pathLst>
                <a:path w="144" h="137" extrusionOk="0">
                  <a:moveTo>
                    <a:pt x="76" y="1"/>
                  </a:moveTo>
                  <a:lnTo>
                    <a:pt x="1" y="129"/>
                  </a:lnTo>
                  <a:cubicBezTo>
                    <a:pt x="31" y="129"/>
                    <a:pt x="61" y="129"/>
                    <a:pt x="91" y="137"/>
                  </a:cubicBezTo>
                  <a:lnTo>
                    <a:pt x="144" y="39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1" name="Google Shape;17541;p37"/>
            <p:cNvSpPr/>
            <p:nvPr/>
          </p:nvSpPr>
          <p:spPr>
            <a:xfrm>
              <a:off x="1418225" y="20423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38" y="1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74" y="129"/>
                    <a:pt x="204" y="121"/>
                    <a:pt x="241" y="114"/>
                  </a:cubicBez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37"/>
            <p:cNvSpPr/>
            <p:nvPr/>
          </p:nvSpPr>
          <p:spPr>
            <a:xfrm>
              <a:off x="1407875" y="203495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37"/>
            <p:cNvSpPr/>
            <p:nvPr/>
          </p:nvSpPr>
          <p:spPr>
            <a:xfrm>
              <a:off x="1412200" y="20221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4" name="Google Shape;17544;p37"/>
            <p:cNvSpPr/>
            <p:nvPr/>
          </p:nvSpPr>
          <p:spPr>
            <a:xfrm>
              <a:off x="1401650" y="2027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5" name="Google Shape;17545;p37"/>
            <p:cNvSpPr/>
            <p:nvPr/>
          </p:nvSpPr>
          <p:spPr>
            <a:xfrm>
              <a:off x="1397500" y="2034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6" name="Google Shape;17546;p37"/>
            <p:cNvSpPr/>
            <p:nvPr/>
          </p:nvSpPr>
          <p:spPr>
            <a:xfrm>
              <a:off x="1416900" y="2033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7" name="Google Shape;17547;p37"/>
            <p:cNvSpPr/>
            <p:nvPr/>
          </p:nvSpPr>
          <p:spPr>
            <a:xfrm>
              <a:off x="1391475" y="2019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8" name="Google Shape;17548;p37"/>
            <p:cNvSpPr/>
            <p:nvPr/>
          </p:nvSpPr>
          <p:spPr>
            <a:xfrm>
              <a:off x="1400525" y="2018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9" name="Google Shape;17549;p37"/>
            <p:cNvSpPr/>
            <p:nvPr/>
          </p:nvSpPr>
          <p:spPr>
            <a:xfrm>
              <a:off x="1403725" y="20121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2" y="11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0" name="Google Shape;17550;p37"/>
            <p:cNvSpPr/>
            <p:nvPr/>
          </p:nvSpPr>
          <p:spPr>
            <a:xfrm>
              <a:off x="1387150" y="1889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1" name="Google Shape;17551;p37"/>
            <p:cNvSpPr/>
            <p:nvPr/>
          </p:nvSpPr>
          <p:spPr>
            <a:xfrm>
              <a:off x="1399400" y="1887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2" name="Google Shape;17552;p37"/>
            <p:cNvSpPr/>
            <p:nvPr/>
          </p:nvSpPr>
          <p:spPr>
            <a:xfrm>
              <a:off x="1389225" y="18826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61" y="0"/>
                  </a:moveTo>
                  <a:lnTo>
                    <a:pt x="0" y="106"/>
                  </a:lnTo>
                  <a:lnTo>
                    <a:pt x="68" y="143"/>
                  </a:lnTo>
                  <a:lnTo>
                    <a:pt x="144" y="15"/>
                  </a:lnTo>
                  <a:cubicBezTo>
                    <a:pt x="113" y="8"/>
                    <a:pt x="91" y="0"/>
                    <a:pt x="6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3" name="Google Shape;17553;p37"/>
            <p:cNvSpPr/>
            <p:nvPr/>
          </p:nvSpPr>
          <p:spPr>
            <a:xfrm>
              <a:off x="1380375" y="1881875"/>
              <a:ext cx="4350" cy="1900"/>
            </a:xfrm>
            <a:custGeom>
              <a:avLst/>
              <a:gdLst/>
              <a:ahLst/>
              <a:cxnLst/>
              <a:rect l="l" t="t" r="r" b="b"/>
              <a:pathLst>
                <a:path w="174" h="76" extrusionOk="0">
                  <a:moveTo>
                    <a:pt x="159" y="0"/>
                  </a:moveTo>
                  <a:cubicBezTo>
                    <a:pt x="106" y="0"/>
                    <a:pt x="53" y="0"/>
                    <a:pt x="0" y="8"/>
                  </a:cubicBezTo>
                  <a:lnTo>
                    <a:pt x="136" y="76"/>
                  </a:lnTo>
                  <a:lnTo>
                    <a:pt x="174" y="15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4" name="Google Shape;17554;p37"/>
            <p:cNvSpPr/>
            <p:nvPr/>
          </p:nvSpPr>
          <p:spPr>
            <a:xfrm>
              <a:off x="1397500" y="19263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5" name="Google Shape;17555;p37"/>
            <p:cNvSpPr/>
            <p:nvPr/>
          </p:nvSpPr>
          <p:spPr>
            <a:xfrm>
              <a:off x="1409750" y="1924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6" name="Google Shape;17556;p37"/>
            <p:cNvSpPr/>
            <p:nvPr/>
          </p:nvSpPr>
          <p:spPr>
            <a:xfrm>
              <a:off x="1399575" y="1917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7" name="Google Shape;17557;p37"/>
            <p:cNvSpPr/>
            <p:nvPr/>
          </p:nvSpPr>
          <p:spPr>
            <a:xfrm>
              <a:off x="1403725" y="19046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8" name="Google Shape;17558;p37"/>
            <p:cNvSpPr/>
            <p:nvPr/>
          </p:nvSpPr>
          <p:spPr>
            <a:xfrm>
              <a:off x="1393375" y="190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9" name="Google Shape;17559;p37"/>
            <p:cNvSpPr/>
            <p:nvPr/>
          </p:nvSpPr>
          <p:spPr>
            <a:xfrm>
              <a:off x="1389025" y="1916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0" name="Google Shape;17560;p37"/>
            <p:cNvSpPr/>
            <p:nvPr/>
          </p:nvSpPr>
          <p:spPr>
            <a:xfrm>
              <a:off x="1408625" y="1916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1" name="Google Shape;17561;p37"/>
            <p:cNvSpPr/>
            <p:nvPr/>
          </p:nvSpPr>
          <p:spPr>
            <a:xfrm>
              <a:off x="1411825" y="19101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2" name="Google Shape;17562;p37"/>
            <p:cNvSpPr/>
            <p:nvPr/>
          </p:nvSpPr>
          <p:spPr>
            <a:xfrm>
              <a:off x="1383000" y="19020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3" name="Google Shape;17563;p37"/>
            <p:cNvSpPr/>
            <p:nvPr/>
          </p:nvSpPr>
          <p:spPr>
            <a:xfrm>
              <a:off x="1392050" y="19008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4" name="Google Shape;17564;p37"/>
            <p:cNvSpPr/>
            <p:nvPr/>
          </p:nvSpPr>
          <p:spPr>
            <a:xfrm>
              <a:off x="1395250" y="18948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5" name="Google Shape;17565;p37"/>
            <p:cNvSpPr/>
            <p:nvPr/>
          </p:nvSpPr>
          <p:spPr>
            <a:xfrm>
              <a:off x="1407875" y="1963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6" name="Google Shape;17566;p37"/>
            <p:cNvSpPr/>
            <p:nvPr/>
          </p:nvSpPr>
          <p:spPr>
            <a:xfrm>
              <a:off x="1420100" y="1961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7" name="Google Shape;17567;p37"/>
            <p:cNvSpPr/>
            <p:nvPr/>
          </p:nvSpPr>
          <p:spPr>
            <a:xfrm>
              <a:off x="1415975" y="1968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8" name="Google Shape;17568;p37"/>
            <p:cNvSpPr/>
            <p:nvPr/>
          </p:nvSpPr>
          <p:spPr>
            <a:xfrm>
              <a:off x="1409950" y="1954550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1" y="3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9" name="Google Shape;17569;p37"/>
            <p:cNvSpPr/>
            <p:nvPr/>
          </p:nvSpPr>
          <p:spPr>
            <a:xfrm>
              <a:off x="1414075" y="19417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0" name="Google Shape;17570;p37"/>
            <p:cNvSpPr/>
            <p:nvPr/>
          </p:nvSpPr>
          <p:spPr>
            <a:xfrm>
              <a:off x="1403725" y="1946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1" name="Google Shape;17571;p37"/>
            <p:cNvSpPr/>
            <p:nvPr/>
          </p:nvSpPr>
          <p:spPr>
            <a:xfrm>
              <a:off x="1399400" y="1953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204" y="173"/>
                  </a:lnTo>
                  <a:lnTo>
                    <a:pt x="241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2" name="Google Shape;17572;p37"/>
            <p:cNvSpPr/>
            <p:nvPr/>
          </p:nvSpPr>
          <p:spPr>
            <a:xfrm>
              <a:off x="1418975" y="1953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3" name="Google Shape;17573;p37"/>
            <p:cNvSpPr/>
            <p:nvPr/>
          </p:nvSpPr>
          <p:spPr>
            <a:xfrm>
              <a:off x="1393375" y="1939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4" name="Google Shape;17574;p37"/>
            <p:cNvSpPr/>
            <p:nvPr/>
          </p:nvSpPr>
          <p:spPr>
            <a:xfrm>
              <a:off x="1402400" y="19379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5" name="Google Shape;17575;p37"/>
            <p:cNvSpPr/>
            <p:nvPr/>
          </p:nvSpPr>
          <p:spPr>
            <a:xfrm>
              <a:off x="1405600" y="1931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6" name="Google Shape;17576;p37"/>
            <p:cNvSpPr/>
            <p:nvPr/>
          </p:nvSpPr>
          <p:spPr>
            <a:xfrm>
              <a:off x="1418225" y="20005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7" name="Google Shape;17577;p37"/>
            <p:cNvSpPr/>
            <p:nvPr/>
          </p:nvSpPr>
          <p:spPr>
            <a:xfrm>
              <a:off x="1430475" y="199900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8" name="Google Shape;17578;p37"/>
            <p:cNvSpPr/>
            <p:nvPr/>
          </p:nvSpPr>
          <p:spPr>
            <a:xfrm>
              <a:off x="1420300" y="1991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9" name="Google Shape;17579;p37"/>
            <p:cNvSpPr/>
            <p:nvPr/>
          </p:nvSpPr>
          <p:spPr>
            <a:xfrm>
              <a:off x="1424450" y="1978850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0" name="Google Shape;17580;p37"/>
            <p:cNvSpPr/>
            <p:nvPr/>
          </p:nvSpPr>
          <p:spPr>
            <a:xfrm>
              <a:off x="1414075" y="1983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1" name="Google Shape;17581;p37"/>
            <p:cNvSpPr/>
            <p:nvPr/>
          </p:nvSpPr>
          <p:spPr>
            <a:xfrm>
              <a:off x="1409750" y="1990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2" name="Google Shape;17582;p37"/>
            <p:cNvSpPr/>
            <p:nvPr/>
          </p:nvSpPr>
          <p:spPr>
            <a:xfrm>
              <a:off x="1429325" y="19903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3" name="Google Shape;17583;p37"/>
            <p:cNvSpPr/>
            <p:nvPr/>
          </p:nvSpPr>
          <p:spPr>
            <a:xfrm>
              <a:off x="1412775" y="1975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4" name="Google Shape;17584;p37"/>
            <p:cNvSpPr/>
            <p:nvPr/>
          </p:nvSpPr>
          <p:spPr>
            <a:xfrm>
              <a:off x="1426325" y="19698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5" name="Google Shape;17585;p37"/>
            <p:cNvSpPr/>
            <p:nvPr/>
          </p:nvSpPr>
          <p:spPr>
            <a:xfrm>
              <a:off x="1428575" y="203740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204"/>
                  </a:lnTo>
                  <a:lnTo>
                    <a:pt x="53" y="227"/>
                  </a:lnTo>
                  <a:cubicBezTo>
                    <a:pt x="61" y="219"/>
                    <a:pt x="76" y="212"/>
                    <a:pt x="91" y="204"/>
                  </a:cubicBez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6" name="Google Shape;17586;p37"/>
            <p:cNvSpPr/>
            <p:nvPr/>
          </p:nvSpPr>
          <p:spPr>
            <a:xfrm>
              <a:off x="1430650" y="20285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7" name="Google Shape;17587;p37"/>
            <p:cNvSpPr/>
            <p:nvPr/>
          </p:nvSpPr>
          <p:spPr>
            <a:xfrm>
              <a:off x="1434800" y="20157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8" name="Google Shape;17588;p37"/>
            <p:cNvSpPr/>
            <p:nvPr/>
          </p:nvSpPr>
          <p:spPr>
            <a:xfrm>
              <a:off x="1424450" y="2020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9" name="Google Shape;17589;p37"/>
            <p:cNvSpPr/>
            <p:nvPr/>
          </p:nvSpPr>
          <p:spPr>
            <a:xfrm>
              <a:off x="1420100" y="2027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0" name="Google Shape;17590;p37"/>
            <p:cNvSpPr/>
            <p:nvPr/>
          </p:nvSpPr>
          <p:spPr>
            <a:xfrm>
              <a:off x="1439700" y="2027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1" name="Google Shape;17591;p37"/>
            <p:cNvSpPr/>
            <p:nvPr/>
          </p:nvSpPr>
          <p:spPr>
            <a:xfrm>
              <a:off x="1414075" y="20131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2" name="Google Shape;17592;p37"/>
            <p:cNvSpPr/>
            <p:nvPr/>
          </p:nvSpPr>
          <p:spPr>
            <a:xfrm>
              <a:off x="1423125" y="20119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3" name="Google Shape;17593;p37"/>
            <p:cNvSpPr/>
            <p:nvPr/>
          </p:nvSpPr>
          <p:spPr>
            <a:xfrm>
              <a:off x="1426325" y="20059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4" name="Google Shape;17594;p37"/>
            <p:cNvSpPr/>
            <p:nvPr/>
          </p:nvSpPr>
          <p:spPr>
            <a:xfrm>
              <a:off x="1420100" y="192010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5" name="Google Shape;17595;p37"/>
            <p:cNvSpPr/>
            <p:nvPr/>
          </p:nvSpPr>
          <p:spPr>
            <a:xfrm>
              <a:off x="1428200" y="1925550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38" y="1"/>
                  </a:moveTo>
                  <a:lnTo>
                    <a:pt x="1" y="61"/>
                  </a:lnTo>
                  <a:lnTo>
                    <a:pt x="129" y="129"/>
                  </a:lnTo>
                  <a:cubicBezTo>
                    <a:pt x="129" y="99"/>
                    <a:pt x="121" y="68"/>
                    <a:pt x="121" y="38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6" name="Google Shape;17596;p37"/>
            <p:cNvSpPr/>
            <p:nvPr/>
          </p:nvSpPr>
          <p:spPr>
            <a:xfrm>
              <a:off x="1422175" y="1911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7" name="Google Shape;17597;p37"/>
            <p:cNvSpPr/>
            <p:nvPr/>
          </p:nvSpPr>
          <p:spPr>
            <a:xfrm>
              <a:off x="1415975" y="1903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8" name="Google Shape;17598;p37"/>
            <p:cNvSpPr/>
            <p:nvPr/>
          </p:nvSpPr>
          <p:spPr>
            <a:xfrm>
              <a:off x="1405600" y="18958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9" name="Google Shape;17599;p37"/>
            <p:cNvSpPr/>
            <p:nvPr/>
          </p:nvSpPr>
          <p:spPr>
            <a:xfrm>
              <a:off x="1414650" y="1894675"/>
              <a:ext cx="4925" cy="4175"/>
            </a:xfrm>
            <a:custGeom>
              <a:avLst/>
              <a:gdLst/>
              <a:ahLst/>
              <a:cxnLst/>
              <a:rect l="l" t="t" r="r" b="b"/>
              <a:pathLst>
                <a:path w="197" h="167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66"/>
                  </a:lnTo>
                  <a:cubicBezTo>
                    <a:pt x="151" y="113"/>
                    <a:pt x="98" y="53"/>
                    <a:pt x="3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0" name="Google Shape;17600;p37"/>
            <p:cNvSpPr/>
            <p:nvPr/>
          </p:nvSpPr>
          <p:spPr>
            <a:xfrm>
              <a:off x="1430650" y="19570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1" name="Google Shape;17601;p37"/>
            <p:cNvSpPr/>
            <p:nvPr/>
          </p:nvSpPr>
          <p:spPr>
            <a:xfrm>
              <a:off x="1438550" y="1962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2" name="Google Shape;17602;p37"/>
            <p:cNvSpPr/>
            <p:nvPr/>
          </p:nvSpPr>
          <p:spPr>
            <a:xfrm>
              <a:off x="1426325" y="19402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43" y="113"/>
                    <a:pt x="151" y="83"/>
                    <a:pt x="151" y="6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3" name="Google Shape;17603;p37"/>
            <p:cNvSpPr/>
            <p:nvPr/>
          </p:nvSpPr>
          <p:spPr>
            <a:xfrm>
              <a:off x="1422175" y="194720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38" y="1"/>
                  </a:moveTo>
                  <a:lnTo>
                    <a:pt x="1" y="69"/>
                  </a:lnTo>
                  <a:lnTo>
                    <a:pt x="189" y="167"/>
                  </a:lnTo>
                  <a:lnTo>
                    <a:pt x="219" y="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4" name="Google Shape;17604;p37"/>
            <p:cNvSpPr/>
            <p:nvPr/>
          </p:nvSpPr>
          <p:spPr>
            <a:xfrm>
              <a:off x="1415975" y="19327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5" name="Google Shape;17605;p37"/>
            <p:cNvSpPr/>
            <p:nvPr/>
          </p:nvSpPr>
          <p:spPr>
            <a:xfrm>
              <a:off x="1425000" y="1931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6" name="Google Shape;17606;p37"/>
            <p:cNvSpPr/>
            <p:nvPr/>
          </p:nvSpPr>
          <p:spPr>
            <a:xfrm>
              <a:off x="1441000" y="1994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7" name="Google Shape;17607;p37"/>
            <p:cNvSpPr/>
            <p:nvPr/>
          </p:nvSpPr>
          <p:spPr>
            <a:xfrm>
              <a:off x="1453250" y="1992600"/>
              <a:ext cx="5850" cy="4350"/>
            </a:xfrm>
            <a:custGeom>
              <a:avLst/>
              <a:gdLst/>
              <a:ahLst/>
              <a:cxnLst/>
              <a:rect l="l" t="t" r="r" b="b"/>
              <a:pathLst>
                <a:path w="234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34" y="106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8" name="Google Shape;17608;p37"/>
            <p:cNvSpPr/>
            <p:nvPr/>
          </p:nvSpPr>
          <p:spPr>
            <a:xfrm>
              <a:off x="1448925" y="19995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9" name="Google Shape;17609;p37"/>
            <p:cNvSpPr/>
            <p:nvPr/>
          </p:nvSpPr>
          <p:spPr>
            <a:xfrm>
              <a:off x="1442900" y="1985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0" name="Google Shape;17610;p37"/>
            <p:cNvSpPr/>
            <p:nvPr/>
          </p:nvSpPr>
          <p:spPr>
            <a:xfrm>
              <a:off x="1447025" y="19724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1" name="Google Shape;17611;p37"/>
            <p:cNvSpPr/>
            <p:nvPr/>
          </p:nvSpPr>
          <p:spPr>
            <a:xfrm>
              <a:off x="1436675" y="1977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2" name="Google Shape;17612;p37"/>
            <p:cNvSpPr/>
            <p:nvPr/>
          </p:nvSpPr>
          <p:spPr>
            <a:xfrm>
              <a:off x="1432525" y="1984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3" name="Google Shape;17613;p37"/>
            <p:cNvSpPr/>
            <p:nvPr/>
          </p:nvSpPr>
          <p:spPr>
            <a:xfrm>
              <a:off x="1451925" y="1984125"/>
              <a:ext cx="5875" cy="4350"/>
            </a:xfrm>
            <a:custGeom>
              <a:avLst/>
              <a:gdLst/>
              <a:ahLst/>
              <a:cxnLst/>
              <a:rect l="l" t="t" r="r" b="b"/>
              <a:pathLst>
                <a:path w="235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27" y="98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4" name="Google Shape;17614;p37"/>
            <p:cNvSpPr/>
            <p:nvPr/>
          </p:nvSpPr>
          <p:spPr>
            <a:xfrm>
              <a:off x="1455125" y="1979400"/>
              <a:ext cx="400" cy="225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8" y="1"/>
                  </a:moveTo>
                  <a:lnTo>
                    <a:pt x="1" y="8"/>
                  </a:lnTo>
                  <a:lnTo>
                    <a:pt x="16" y="8"/>
                  </a:lnTo>
                  <a:cubicBezTo>
                    <a:pt x="8" y="8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5" name="Google Shape;17615;p37"/>
            <p:cNvSpPr/>
            <p:nvPr/>
          </p:nvSpPr>
          <p:spPr>
            <a:xfrm>
              <a:off x="1435350" y="1968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6" name="Google Shape;17616;p37"/>
            <p:cNvSpPr/>
            <p:nvPr/>
          </p:nvSpPr>
          <p:spPr>
            <a:xfrm>
              <a:off x="1447025" y="2014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7" name="Google Shape;17617;p37"/>
            <p:cNvSpPr/>
            <p:nvPr/>
          </p:nvSpPr>
          <p:spPr>
            <a:xfrm>
              <a:off x="1442900" y="2021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8" name="Google Shape;17618;p37"/>
            <p:cNvSpPr/>
            <p:nvPr/>
          </p:nvSpPr>
          <p:spPr>
            <a:xfrm>
              <a:off x="1436675" y="20069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9" name="Google Shape;17619;p37"/>
            <p:cNvSpPr/>
            <p:nvPr/>
          </p:nvSpPr>
          <p:spPr>
            <a:xfrm>
              <a:off x="1445725" y="2005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0" name="Google Shape;17620;p37"/>
            <p:cNvSpPr/>
            <p:nvPr/>
          </p:nvSpPr>
          <p:spPr>
            <a:xfrm>
              <a:off x="1238200" y="1870775"/>
              <a:ext cx="206225" cy="193025"/>
            </a:xfrm>
            <a:custGeom>
              <a:avLst/>
              <a:gdLst/>
              <a:ahLst/>
              <a:cxnLst/>
              <a:rect l="l" t="t" r="r" b="b"/>
              <a:pathLst>
                <a:path w="8249" h="7721" extrusionOk="0">
                  <a:moveTo>
                    <a:pt x="4931" y="1"/>
                  </a:moveTo>
                  <a:cubicBezTo>
                    <a:pt x="4164" y="1"/>
                    <a:pt x="3431" y="453"/>
                    <a:pt x="3119" y="1197"/>
                  </a:cubicBezTo>
                  <a:lnTo>
                    <a:pt x="3074" y="1303"/>
                  </a:lnTo>
                  <a:lnTo>
                    <a:pt x="2976" y="1258"/>
                  </a:lnTo>
                  <a:cubicBezTo>
                    <a:pt x="2732" y="1156"/>
                    <a:pt x="2478" y="1108"/>
                    <a:pt x="2228" y="1108"/>
                  </a:cubicBezTo>
                  <a:cubicBezTo>
                    <a:pt x="1460" y="1108"/>
                    <a:pt x="727" y="1562"/>
                    <a:pt x="415" y="2312"/>
                  </a:cubicBezTo>
                  <a:cubicBezTo>
                    <a:pt x="1" y="3299"/>
                    <a:pt x="475" y="4451"/>
                    <a:pt x="1462" y="4866"/>
                  </a:cubicBezTo>
                  <a:lnTo>
                    <a:pt x="1567" y="4911"/>
                  </a:lnTo>
                  <a:lnTo>
                    <a:pt x="1522" y="5009"/>
                  </a:lnTo>
                  <a:cubicBezTo>
                    <a:pt x="1108" y="6003"/>
                    <a:pt x="1582" y="7155"/>
                    <a:pt x="2569" y="7570"/>
                  </a:cubicBezTo>
                  <a:cubicBezTo>
                    <a:pt x="2815" y="7672"/>
                    <a:pt x="3071" y="7721"/>
                    <a:pt x="3322" y="7721"/>
                  </a:cubicBezTo>
                  <a:cubicBezTo>
                    <a:pt x="4088" y="7721"/>
                    <a:pt x="4818" y="7271"/>
                    <a:pt x="5130" y="6523"/>
                  </a:cubicBezTo>
                  <a:lnTo>
                    <a:pt x="5175" y="6417"/>
                  </a:lnTo>
                  <a:lnTo>
                    <a:pt x="5273" y="6462"/>
                  </a:lnTo>
                  <a:cubicBezTo>
                    <a:pt x="5518" y="6564"/>
                    <a:pt x="5772" y="6612"/>
                    <a:pt x="6022" y="6612"/>
                  </a:cubicBezTo>
                  <a:cubicBezTo>
                    <a:pt x="6790" y="6612"/>
                    <a:pt x="7522" y="6160"/>
                    <a:pt x="7834" y="5415"/>
                  </a:cubicBezTo>
                  <a:cubicBezTo>
                    <a:pt x="8248" y="4421"/>
                    <a:pt x="7774" y="3269"/>
                    <a:pt x="6787" y="2855"/>
                  </a:cubicBezTo>
                  <a:lnTo>
                    <a:pt x="6682" y="2809"/>
                  </a:lnTo>
                  <a:lnTo>
                    <a:pt x="6727" y="2711"/>
                  </a:lnTo>
                  <a:cubicBezTo>
                    <a:pt x="7141" y="1717"/>
                    <a:pt x="6667" y="565"/>
                    <a:pt x="5680" y="150"/>
                  </a:cubicBezTo>
                  <a:cubicBezTo>
                    <a:pt x="5435" y="49"/>
                    <a:pt x="5181" y="1"/>
                    <a:pt x="493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1" name="Google Shape;17621;p37"/>
            <p:cNvSpPr/>
            <p:nvPr/>
          </p:nvSpPr>
          <p:spPr>
            <a:xfrm>
              <a:off x="1235575" y="1868450"/>
              <a:ext cx="206025" cy="197800"/>
            </a:xfrm>
            <a:custGeom>
              <a:avLst/>
              <a:gdLst/>
              <a:ahLst/>
              <a:cxnLst/>
              <a:rect l="l" t="t" r="r" b="b"/>
              <a:pathLst>
                <a:path w="8241" h="7912" extrusionOk="0">
                  <a:moveTo>
                    <a:pt x="5029" y="188"/>
                  </a:moveTo>
                  <a:cubicBezTo>
                    <a:pt x="5269" y="188"/>
                    <a:pt x="5512" y="235"/>
                    <a:pt x="5747" y="334"/>
                  </a:cubicBezTo>
                  <a:cubicBezTo>
                    <a:pt x="6199" y="522"/>
                    <a:pt x="6561" y="884"/>
                    <a:pt x="6749" y="1343"/>
                  </a:cubicBezTo>
                  <a:cubicBezTo>
                    <a:pt x="6937" y="1803"/>
                    <a:pt x="6937" y="2307"/>
                    <a:pt x="6742" y="2767"/>
                  </a:cubicBezTo>
                  <a:lnTo>
                    <a:pt x="6704" y="2872"/>
                  </a:lnTo>
                  <a:cubicBezTo>
                    <a:pt x="6681" y="2917"/>
                    <a:pt x="6704" y="2970"/>
                    <a:pt x="6749" y="2993"/>
                  </a:cubicBezTo>
                  <a:lnTo>
                    <a:pt x="6855" y="3038"/>
                  </a:lnTo>
                  <a:cubicBezTo>
                    <a:pt x="7314" y="3226"/>
                    <a:pt x="7668" y="3588"/>
                    <a:pt x="7856" y="4047"/>
                  </a:cubicBezTo>
                  <a:cubicBezTo>
                    <a:pt x="8045" y="4507"/>
                    <a:pt x="8045" y="5011"/>
                    <a:pt x="7849" y="5471"/>
                  </a:cubicBezTo>
                  <a:cubicBezTo>
                    <a:pt x="7555" y="6183"/>
                    <a:pt x="6866" y="6612"/>
                    <a:pt x="6139" y="6612"/>
                  </a:cubicBezTo>
                  <a:cubicBezTo>
                    <a:pt x="5898" y="6612"/>
                    <a:pt x="5652" y="6565"/>
                    <a:pt x="5416" y="6465"/>
                  </a:cubicBezTo>
                  <a:lnTo>
                    <a:pt x="5318" y="6427"/>
                  </a:lnTo>
                  <a:cubicBezTo>
                    <a:pt x="5304" y="6421"/>
                    <a:pt x="5290" y="6419"/>
                    <a:pt x="5276" y="6419"/>
                  </a:cubicBezTo>
                  <a:cubicBezTo>
                    <a:pt x="5239" y="6419"/>
                    <a:pt x="5206" y="6440"/>
                    <a:pt x="5190" y="6473"/>
                  </a:cubicBezTo>
                  <a:lnTo>
                    <a:pt x="5152" y="6578"/>
                  </a:lnTo>
                  <a:cubicBezTo>
                    <a:pt x="4956" y="7038"/>
                    <a:pt x="4595" y="7392"/>
                    <a:pt x="4135" y="7580"/>
                  </a:cubicBezTo>
                  <a:cubicBezTo>
                    <a:pt x="3906" y="7674"/>
                    <a:pt x="3665" y="7721"/>
                    <a:pt x="3424" y="7721"/>
                  </a:cubicBezTo>
                  <a:cubicBezTo>
                    <a:pt x="3183" y="7721"/>
                    <a:pt x="2942" y="7674"/>
                    <a:pt x="2712" y="7580"/>
                  </a:cubicBezTo>
                  <a:cubicBezTo>
                    <a:pt x="1770" y="7181"/>
                    <a:pt x="1318" y="6088"/>
                    <a:pt x="1718" y="5139"/>
                  </a:cubicBezTo>
                  <a:lnTo>
                    <a:pt x="1755" y="5041"/>
                  </a:lnTo>
                  <a:cubicBezTo>
                    <a:pt x="1770" y="5019"/>
                    <a:pt x="1770" y="4989"/>
                    <a:pt x="1755" y="4966"/>
                  </a:cubicBezTo>
                  <a:cubicBezTo>
                    <a:pt x="1748" y="4944"/>
                    <a:pt x="1733" y="4929"/>
                    <a:pt x="1710" y="4913"/>
                  </a:cubicBezTo>
                  <a:lnTo>
                    <a:pt x="1605" y="4876"/>
                  </a:lnTo>
                  <a:cubicBezTo>
                    <a:pt x="655" y="4477"/>
                    <a:pt x="211" y="3384"/>
                    <a:pt x="610" y="2435"/>
                  </a:cubicBezTo>
                  <a:cubicBezTo>
                    <a:pt x="904" y="1727"/>
                    <a:pt x="1597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1" y="1486"/>
                  </a:lnTo>
                  <a:cubicBezTo>
                    <a:pt x="3152" y="1489"/>
                    <a:pt x="3163" y="1491"/>
                    <a:pt x="3174" y="1491"/>
                  </a:cubicBezTo>
                  <a:cubicBezTo>
                    <a:pt x="3215" y="1491"/>
                    <a:pt x="3251" y="1469"/>
                    <a:pt x="3269" y="1434"/>
                  </a:cubicBezTo>
                  <a:lnTo>
                    <a:pt x="3314" y="1328"/>
                  </a:lnTo>
                  <a:cubicBezTo>
                    <a:pt x="3609" y="620"/>
                    <a:pt x="4300" y="188"/>
                    <a:pt x="5029" y="188"/>
                  </a:cubicBezTo>
                  <a:close/>
                  <a:moveTo>
                    <a:pt x="5029" y="1"/>
                  </a:moveTo>
                  <a:cubicBezTo>
                    <a:pt x="4226" y="1"/>
                    <a:pt x="3464" y="473"/>
                    <a:pt x="3141" y="1260"/>
                  </a:cubicBezTo>
                  <a:lnTo>
                    <a:pt x="3134" y="1275"/>
                  </a:lnTo>
                  <a:lnTo>
                    <a:pt x="3119" y="1268"/>
                  </a:lnTo>
                  <a:cubicBezTo>
                    <a:pt x="2859" y="1160"/>
                    <a:pt x="2589" y="1108"/>
                    <a:pt x="2325" y="1108"/>
                  </a:cubicBezTo>
                  <a:cubicBezTo>
                    <a:pt x="1521" y="1108"/>
                    <a:pt x="760" y="1580"/>
                    <a:pt x="437" y="2368"/>
                  </a:cubicBezTo>
                  <a:cubicBezTo>
                    <a:pt x="0" y="3407"/>
                    <a:pt x="490" y="4612"/>
                    <a:pt x="1529" y="5049"/>
                  </a:cubicBezTo>
                  <a:lnTo>
                    <a:pt x="1552" y="5057"/>
                  </a:lnTo>
                  <a:lnTo>
                    <a:pt x="1544" y="5072"/>
                  </a:lnTo>
                  <a:cubicBezTo>
                    <a:pt x="1333" y="5569"/>
                    <a:pt x="1333" y="6126"/>
                    <a:pt x="1537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893" y="7859"/>
                    <a:pt x="3164" y="7911"/>
                    <a:pt x="3427" y="7911"/>
                  </a:cubicBezTo>
                  <a:cubicBezTo>
                    <a:pt x="3691" y="7911"/>
                    <a:pt x="3955" y="7859"/>
                    <a:pt x="4211" y="7753"/>
                  </a:cubicBezTo>
                  <a:cubicBezTo>
                    <a:pt x="4715" y="7542"/>
                    <a:pt x="5115" y="7151"/>
                    <a:pt x="5325" y="6653"/>
                  </a:cubicBezTo>
                  <a:lnTo>
                    <a:pt x="5325" y="6638"/>
                  </a:lnTo>
                  <a:lnTo>
                    <a:pt x="5348" y="6638"/>
                  </a:lnTo>
                  <a:cubicBezTo>
                    <a:pt x="5606" y="6747"/>
                    <a:pt x="5874" y="6798"/>
                    <a:pt x="6139" y="6798"/>
                  </a:cubicBezTo>
                  <a:cubicBezTo>
                    <a:pt x="6939" y="6798"/>
                    <a:pt x="7701" y="6327"/>
                    <a:pt x="8030" y="5546"/>
                  </a:cubicBezTo>
                  <a:cubicBezTo>
                    <a:pt x="8233" y="5041"/>
                    <a:pt x="8240" y="4484"/>
                    <a:pt x="8030" y="3972"/>
                  </a:cubicBezTo>
                  <a:cubicBezTo>
                    <a:pt x="7819" y="3467"/>
                    <a:pt x="7427" y="3076"/>
                    <a:pt x="6930" y="2865"/>
                  </a:cubicBezTo>
                  <a:lnTo>
                    <a:pt x="6915" y="2857"/>
                  </a:lnTo>
                  <a:lnTo>
                    <a:pt x="6915" y="2842"/>
                  </a:lnTo>
                  <a:cubicBezTo>
                    <a:pt x="7126" y="2337"/>
                    <a:pt x="7133" y="1780"/>
                    <a:pt x="6922" y="1275"/>
                  </a:cubicBezTo>
                  <a:cubicBezTo>
                    <a:pt x="6711" y="763"/>
                    <a:pt x="6320" y="372"/>
                    <a:pt x="5823" y="161"/>
                  </a:cubicBezTo>
                  <a:cubicBezTo>
                    <a:pt x="5563" y="52"/>
                    <a:pt x="5294" y="1"/>
                    <a:pt x="50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2" name="Google Shape;17622;p37"/>
            <p:cNvSpPr/>
            <p:nvPr/>
          </p:nvSpPr>
          <p:spPr>
            <a:xfrm>
              <a:off x="1228600" y="1865700"/>
              <a:ext cx="206225" cy="193000"/>
            </a:xfrm>
            <a:custGeom>
              <a:avLst/>
              <a:gdLst/>
              <a:ahLst/>
              <a:cxnLst/>
              <a:rect l="l" t="t" r="r" b="b"/>
              <a:pathLst>
                <a:path w="8249" h="7720" extrusionOk="0">
                  <a:moveTo>
                    <a:pt x="4931" y="0"/>
                  </a:moveTo>
                  <a:cubicBezTo>
                    <a:pt x="4163" y="0"/>
                    <a:pt x="3431" y="453"/>
                    <a:pt x="3119" y="1197"/>
                  </a:cubicBezTo>
                  <a:lnTo>
                    <a:pt x="3081" y="1303"/>
                  </a:lnTo>
                  <a:lnTo>
                    <a:pt x="2976" y="1257"/>
                  </a:lnTo>
                  <a:cubicBezTo>
                    <a:pt x="2731" y="1155"/>
                    <a:pt x="2478" y="1107"/>
                    <a:pt x="2228" y="1107"/>
                  </a:cubicBezTo>
                  <a:cubicBezTo>
                    <a:pt x="1462" y="1107"/>
                    <a:pt x="733" y="1560"/>
                    <a:pt x="415" y="2304"/>
                  </a:cubicBezTo>
                  <a:cubicBezTo>
                    <a:pt x="1" y="3299"/>
                    <a:pt x="475" y="4451"/>
                    <a:pt x="1469" y="4865"/>
                  </a:cubicBezTo>
                  <a:lnTo>
                    <a:pt x="1567" y="4910"/>
                  </a:lnTo>
                  <a:lnTo>
                    <a:pt x="1530" y="5008"/>
                  </a:lnTo>
                  <a:cubicBezTo>
                    <a:pt x="1108" y="6003"/>
                    <a:pt x="1582" y="7155"/>
                    <a:pt x="2577" y="7569"/>
                  </a:cubicBezTo>
                  <a:cubicBezTo>
                    <a:pt x="2819" y="7671"/>
                    <a:pt x="3072" y="7719"/>
                    <a:pt x="3321" y="7719"/>
                  </a:cubicBezTo>
                  <a:cubicBezTo>
                    <a:pt x="4085" y="7719"/>
                    <a:pt x="4818" y="7266"/>
                    <a:pt x="5130" y="6522"/>
                  </a:cubicBezTo>
                  <a:lnTo>
                    <a:pt x="5175" y="6417"/>
                  </a:lnTo>
                  <a:lnTo>
                    <a:pt x="5281" y="6462"/>
                  </a:lnTo>
                  <a:cubicBezTo>
                    <a:pt x="5523" y="6564"/>
                    <a:pt x="5776" y="6612"/>
                    <a:pt x="6025" y="6612"/>
                  </a:cubicBezTo>
                  <a:cubicBezTo>
                    <a:pt x="6789" y="6612"/>
                    <a:pt x="7522" y="6159"/>
                    <a:pt x="7834" y="5415"/>
                  </a:cubicBezTo>
                  <a:cubicBezTo>
                    <a:pt x="8248" y="4421"/>
                    <a:pt x="7781" y="3268"/>
                    <a:pt x="6787" y="2854"/>
                  </a:cubicBezTo>
                  <a:lnTo>
                    <a:pt x="6689" y="2809"/>
                  </a:lnTo>
                  <a:lnTo>
                    <a:pt x="6727" y="2711"/>
                  </a:lnTo>
                  <a:cubicBezTo>
                    <a:pt x="7141" y="1717"/>
                    <a:pt x="6674" y="564"/>
                    <a:pt x="5680" y="150"/>
                  </a:cubicBezTo>
                  <a:cubicBezTo>
                    <a:pt x="5435" y="48"/>
                    <a:pt x="5181" y="0"/>
                    <a:pt x="4931" y="0"/>
                  </a:cubicBezTo>
                  <a:close/>
                </a:path>
              </a:pathLst>
            </a:custGeom>
            <a:solidFill>
              <a:srgbClr val="00B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3" name="Google Shape;17623;p37"/>
            <p:cNvSpPr/>
            <p:nvPr/>
          </p:nvSpPr>
          <p:spPr>
            <a:xfrm>
              <a:off x="1225975" y="1863375"/>
              <a:ext cx="206025" cy="197775"/>
            </a:xfrm>
            <a:custGeom>
              <a:avLst/>
              <a:gdLst/>
              <a:ahLst/>
              <a:cxnLst/>
              <a:rect l="l" t="t" r="r" b="b"/>
              <a:pathLst>
                <a:path w="8241" h="7911" extrusionOk="0">
                  <a:moveTo>
                    <a:pt x="5029" y="187"/>
                  </a:moveTo>
                  <a:cubicBezTo>
                    <a:pt x="5269" y="187"/>
                    <a:pt x="5513" y="234"/>
                    <a:pt x="5747" y="334"/>
                  </a:cubicBezTo>
                  <a:cubicBezTo>
                    <a:pt x="6696" y="725"/>
                    <a:pt x="7141" y="1817"/>
                    <a:pt x="6749" y="2766"/>
                  </a:cubicBezTo>
                  <a:lnTo>
                    <a:pt x="6704" y="2872"/>
                  </a:lnTo>
                  <a:cubicBezTo>
                    <a:pt x="6696" y="2894"/>
                    <a:pt x="6696" y="2917"/>
                    <a:pt x="6704" y="2940"/>
                  </a:cubicBezTo>
                  <a:cubicBezTo>
                    <a:pt x="6711" y="2962"/>
                    <a:pt x="6734" y="2985"/>
                    <a:pt x="6756" y="2992"/>
                  </a:cubicBezTo>
                  <a:lnTo>
                    <a:pt x="6854" y="3038"/>
                  </a:lnTo>
                  <a:cubicBezTo>
                    <a:pt x="7314" y="3226"/>
                    <a:pt x="7668" y="3587"/>
                    <a:pt x="7856" y="4047"/>
                  </a:cubicBezTo>
                  <a:cubicBezTo>
                    <a:pt x="8044" y="4506"/>
                    <a:pt x="8044" y="5011"/>
                    <a:pt x="7856" y="5470"/>
                  </a:cubicBezTo>
                  <a:cubicBezTo>
                    <a:pt x="7556" y="6183"/>
                    <a:pt x="6866" y="6611"/>
                    <a:pt x="6139" y="6611"/>
                  </a:cubicBezTo>
                  <a:cubicBezTo>
                    <a:pt x="5897" y="6611"/>
                    <a:pt x="5652" y="6564"/>
                    <a:pt x="5416" y="6465"/>
                  </a:cubicBezTo>
                  <a:lnTo>
                    <a:pt x="5318" y="6427"/>
                  </a:lnTo>
                  <a:cubicBezTo>
                    <a:pt x="5306" y="6421"/>
                    <a:pt x="5293" y="6418"/>
                    <a:pt x="5279" y="6418"/>
                  </a:cubicBezTo>
                  <a:cubicBezTo>
                    <a:pt x="5244" y="6418"/>
                    <a:pt x="5208" y="6439"/>
                    <a:pt x="5197" y="6472"/>
                  </a:cubicBezTo>
                  <a:lnTo>
                    <a:pt x="5152" y="6578"/>
                  </a:lnTo>
                  <a:cubicBezTo>
                    <a:pt x="4956" y="7037"/>
                    <a:pt x="4602" y="7391"/>
                    <a:pt x="4143" y="7579"/>
                  </a:cubicBezTo>
                  <a:cubicBezTo>
                    <a:pt x="3912" y="7673"/>
                    <a:pt x="3671" y="7720"/>
                    <a:pt x="3432" y="7720"/>
                  </a:cubicBezTo>
                  <a:cubicBezTo>
                    <a:pt x="3189" y="7720"/>
                    <a:pt x="2947" y="7671"/>
                    <a:pt x="2719" y="7572"/>
                  </a:cubicBezTo>
                  <a:cubicBezTo>
                    <a:pt x="1770" y="7180"/>
                    <a:pt x="1318" y="6088"/>
                    <a:pt x="1717" y="5139"/>
                  </a:cubicBezTo>
                  <a:lnTo>
                    <a:pt x="1763" y="5041"/>
                  </a:lnTo>
                  <a:cubicBezTo>
                    <a:pt x="1770" y="5019"/>
                    <a:pt x="1770" y="4988"/>
                    <a:pt x="1763" y="4966"/>
                  </a:cubicBezTo>
                  <a:cubicBezTo>
                    <a:pt x="1755" y="4943"/>
                    <a:pt x="1732" y="4921"/>
                    <a:pt x="1710" y="4913"/>
                  </a:cubicBezTo>
                  <a:lnTo>
                    <a:pt x="1604" y="4875"/>
                  </a:lnTo>
                  <a:cubicBezTo>
                    <a:pt x="663" y="4476"/>
                    <a:pt x="211" y="3384"/>
                    <a:pt x="610" y="2435"/>
                  </a:cubicBezTo>
                  <a:cubicBezTo>
                    <a:pt x="911" y="1727"/>
                    <a:pt x="1604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9" y="1478"/>
                  </a:lnTo>
                  <a:cubicBezTo>
                    <a:pt x="3160" y="1486"/>
                    <a:pt x="3171" y="1490"/>
                    <a:pt x="3182" y="1490"/>
                  </a:cubicBezTo>
                  <a:cubicBezTo>
                    <a:pt x="3194" y="1490"/>
                    <a:pt x="3205" y="1486"/>
                    <a:pt x="3216" y="1478"/>
                  </a:cubicBezTo>
                  <a:cubicBezTo>
                    <a:pt x="3239" y="1471"/>
                    <a:pt x="3262" y="1456"/>
                    <a:pt x="3269" y="1433"/>
                  </a:cubicBezTo>
                  <a:lnTo>
                    <a:pt x="3314" y="1328"/>
                  </a:lnTo>
                  <a:cubicBezTo>
                    <a:pt x="3614" y="615"/>
                    <a:pt x="4305" y="187"/>
                    <a:pt x="5029" y="187"/>
                  </a:cubicBezTo>
                  <a:close/>
                  <a:moveTo>
                    <a:pt x="5029" y="0"/>
                  </a:moveTo>
                  <a:cubicBezTo>
                    <a:pt x="4228" y="0"/>
                    <a:pt x="3469" y="471"/>
                    <a:pt x="3141" y="1252"/>
                  </a:cubicBezTo>
                  <a:lnTo>
                    <a:pt x="3133" y="1275"/>
                  </a:lnTo>
                  <a:lnTo>
                    <a:pt x="3118" y="1267"/>
                  </a:lnTo>
                  <a:cubicBezTo>
                    <a:pt x="2859" y="1159"/>
                    <a:pt x="2590" y="1108"/>
                    <a:pt x="2325" y="1108"/>
                  </a:cubicBezTo>
                  <a:cubicBezTo>
                    <a:pt x="1524" y="1108"/>
                    <a:pt x="765" y="1580"/>
                    <a:pt x="437" y="2367"/>
                  </a:cubicBezTo>
                  <a:cubicBezTo>
                    <a:pt x="0" y="3407"/>
                    <a:pt x="490" y="4612"/>
                    <a:pt x="1537" y="5049"/>
                  </a:cubicBezTo>
                  <a:lnTo>
                    <a:pt x="1552" y="5049"/>
                  </a:lnTo>
                  <a:lnTo>
                    <a:pt x="1544" y="5064"/>
                  </a:lnTo>
                  <a:cubicBezTo>
                    <a:pt x="1333" y="5568"/>
                    <a:pt x="1333" y="6126"/>
                    <a:pt x="1544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900" y="7858"/>
                    <a:pt x="3164" y="7911"/>
                    <a:pt x="3427" y="7911"/>
                  </a:cubicBezTo>
                  <a:cubicBezTo>
                    <a:pt x="3691" y="7911"/>
                    <a:pt x="3954" y="7858"/>
                    <a:pt x="4211" y="7753"/>
                  </a:cubicBezTo>
                  <a:cubicBezTo>
                    <a:pt x="4715" y="7542"/>
                    <a:pt x="5114" y="7150"/>
                    <a:pt x="5325" y="6653"/>
                  </a:cubicBezTo>
                  <a:lnTo>
                    <a:pt x="5333" y="6638"/>
                  </a:lnTo>
                  <a:lnTo>
                    <a:pt x="5348" y="6638"/>
                  </a:lnTo>
                  <a:cubicBezTo>
                    <a:pt x="5606" y="6746"/>
                    <a:pt x="5874" y="6798"/>
                    <a:pt x="6138" y="6798"/>
                  </a:cubicBezTo>
                  <a:cubicBezTo>
                    <a:pt x="6938" y="6798"/>
                    <a:pt x="7701" y="6326"/>
                    <a:pt x="8029" y="5538"/>
                  </a:cubicBezTo>
                  <a:cubicBezTo>
                    <a:pt x="8240" y="5041"/>
                    <a:pt x="8240" y="4484"/>
                    <a:pt x="8029" y="3972"/>
                  </a:cubicBezTo>
                  <a:cubicBezTo>
                    <a:pt x="7826" y="3467"/>
                    <a:pt x="7434" y="3068"/>
                    <a:pt x="6930" y="2857"/>
                  </a:cubicBezTo>
                  <a:lnTo>
                    <a:pt x="6915" y="2857"/>
                  </a:lnTo>
                  <a:lnTo>
                    <a:pt x="6922" y="2842"/>
                  </a:lnTo>
                  <a:cubicBezTo>
                    <a:pt x="7359" y="1795"/>
                    <a:pt x="6862" y="590"/>
                    <a:pt x="5822" y="160"/>
                  </a:cubicBezTo>
                  <a:cubicBezTo>
                    <a:pt x="5562" y="52"/>
                    <a:pt x="5293" y="0"/>
                    <a:pt x="50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4" name="Google Shape;17624;p37"/>
            <p:cNvSpPr/>
            <p:nvPr/>
          </p:nvSpPr>
          <p:spPr>
            <a:xfrm>
              <a:off x="1327275" y="1930775"/>
              <a:ext cx="32775" cy="41175"/>
            </a:xfrm>
            <a:custGeom>
              <a:avLst/>
              <a:gdLst/>
              <a:ahLst/>
              <a:cxnLst/>
              <a:rect l="l" t="t" r="r" b="b"/>
              <a:pathLst>
                <a:path w="1311" h="1647" extrusionOk="0">
                  <a:moveTo>
                    <a:pt x="498" y="0"/>
                  </a:moveTo>
                  <a:cubicBezTo>
                    <a:pt x="443" y="0"/>
                    <a:pt x="387" y="11"/>
                    <a:pt x="332" y="33"/>
                  </a:cubicBezTo>
                  <a:cubicBezTo>
                    <a:pt x="113" y="123"/>
                    <a:pt x="0" y="379"/>
                    <a:pt x="98" y="598"/>
                  </a:cubicBezTo>
                  <a:lnTo>
                    <a:pt x="415" y="1381"/>
                  </a:lnTo>
                  <a:cubicBezTo>
                    <a:pt x="483" y="1546"/>
                    <a:pt x="646" y="1647"/>
                    <a:pt x="816" y="1647"/>
                  </a:cubicBezTo>
                  <a:cubicBezTo>
                    <a:pt x="871" y="1647"/>
                    <a:pt x="926" y="1636"/>
                    <a:pt x="980" y="1614"/>
                  </a:cubicBezTo>
                  <a:cubicBezTo>
                    <a:pt x="1206" y="1524"/>
                    <a:pt x="1311" y="1268"/>
                    <a:pt x="1221" y="1050"/>
                  </a:cubicBezTo>
                  <a:lnTo>
                    <a:pt x="897" y="266"/>
                  </a:lnTo>
                  <a:cubicBezTo>
                    <a:pt x="828" y="101"/>
                    <a:pt x="669" y="0"/>
                    <a:pt x="4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5" name="Google Shape;17625;p37"/>
            <p:cNvSpPr/>
            <p:nvPr/>
          </p:nvSpPr>
          <p:spPr>
            <a:xfrm>
              <a:off x="1326150" y="1928400"/>
              <a:ext cx="35050" cy="45950"/>
            </a:xfrm>
            <a:custGeom>
              <a:avLst/>
              <a:gdLst/>
              <a:ahLst/>
              <a:cxnLst/>
              <a:rect l="l" t="t" r="r" b="b"/>
              <a:pathLst>
                <a:path w="1402" h="1838" extrusionOk="0">
                  <a:moveTo>
                    <a:pt x="543" y="188"/>
                  </a:moveTo>
                  <a:cubicBezTo>
                    <a:pt x="678" y="188"/>
                    <a:pt x="806" y="271"/>
                    <a:pt x="859" y="399"/>
                  </a:cubicBezTo>
                  <a:lnTo>
                    <a:pt x="1175" y="1175"/>
                  </a:lnTo>
                  <a:cubicBezTo>
                    <a:pt x="1213" y="1265"/>
                    <a:pt x="1213" y="1355"/>
                    <a:pt x="1175" y="1438"/>
                  </a:cubicBezTo>
                  <a:cubicBezTo>
                    <a:pt x="1138" y="1521"/>
                    <a:pt x="1077" y="1589"/>
                    <a:pt x="987" y="1619"/>
                  </a:cubicBezTo>
                  <a:cubicBezTo>
                    <a:pt x="945" y="1638"/>
                    <a:pt x="902" y="1647"/>
                    <a:pt x="859" y="1647"/>
                  </a:cubicBezTo>
                  <a:cubicBezTo>
                    <a:pt x="816" y="1647"/>
                    <a:pt x="772" y="1638"/>
                    <a:pt x="731" y="1619"/>
                  </a:cubicBezTo>
                  <a:cubicBezTo>
                    <a:pt x="648" y="1589"/>
                    <a:pt x="580" y="1521"/>
                    <a:pt x="543" y="1438"/>
                  </a:cubicBezTo>
                  <a:lnTo>
                    <a:pt x="226" y="663"/>
                  </a:lnTo>
                  <a:cubicBezTo>
                    <a:pt x="196" y="572"/>
                    <a:pt x="196" y="482"/>
                    <a:pt x="226" y="399"/>
                  </a:cubicBezTo>
                  <a:cubicBezTo>
                    <a:pt x="264" y="316"/>
                    <a:pt x="332" y="248"/>
                    <a:pt x="414" y="218"/>
                  </a:cubicBezTo>
                  <a:cubicBezTo>
                    <a:pt x="452" y="196"/>
                    <a:pt x="497" y="188"/>
                    <a:pt x="543" y="188"/>
                  </a:cubicBezTo>
                  <a:close/>
                  <a:moveTo>
                    <a:pt x="535" y="1"/>
                  </a:moveTo>
                  <a:cubicBezTo>
                    <a:pt x="470" y="1"/>
                    <a:pt x="403" y="12"/>
                    <a:pt x="339" y="37"/>
                  </a:cubicBezTo>
                  <a:cubicBezTo>
                    <a:pt x="211" y="98"/>
                    <a:pt x="106" y="196"/>
                    <a:pt x="53" y="324"/>
                  </a:cubicBezTo>
                  <a:cubicBezTo>
                    <a:pt x="0" y="459"/>
                    <a:pt x="0" y="602"/>
                    <a:pt x="53" y="730"/>
                  </a:cubicBezTo>
                  <a:lnTo>
                    <a:pt x="369" y="1506"/>
                  </a:lnTo>
                  <a:cubicBezTo>
                    <a:pt x="422" y="1642"/>
                    <a:pt x="527" y="1740"/>
                    <a:pt x="655" y="1792"/>
                  </a:cubicBezTo>
                  <a:cubicBezTo>
                    <a:pt x="723" y="1822"/>
                    <a:pt x="791" y="1838"/>
                    <a:pt x="859" y="1838"/>
                  </a:cubicBezTo>
                  <a:cubicBezTo>
                    <a:pt x="927" y="1838"/>
                    <a:pt x="994" y="1822"/>
                    <a:pt x="1062" y="1800"/>
                  </a:cubicBezTo>
                  <a:cubicBezTo>
                    <a:pt x="1190" y="1740"/>
                    <a:pt x="1296" y="1642"/>
                    <a:pt x="1348" y="1514"/>
                  </a:cubicBezTo>
                  <a:cubicBezTo>
                    <a:pt x="1401" y="1378"/>
                    <a:pt x="1401" y="1235"/>
                    <a:pt x="1348" y="1107"/>
                  </a:cubicBezTo>
                  <a:lnTo>
                    <a:pt x="1032" y="331"/>
                  </a:lnTo>
                  <a:cubicBezTo>
                    <a:pt x="946" y="124"/>
                    <a:pt x="746" y="1"/>
                    <a:pt x="53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6" name="Google Shape;17626;p37"/>
            <p:cNvSpPr/>
            <p:nvPr/>
          </p:nvSpPr>
          <p:spPr>
            <a:xfrm>
              <a:off x="1327650" y="1933075"/>
              <a:ext cx="16400" cy="22175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19" y="1"/>
                  </a:moveTo>
                  <a:cubicBezTo>
                    <a:pt x="68" y="114"/>
                    <a:pt x="0" y="325"/>
                    <a:pt x="83" y="506"/>
                  </a:cubicBezTo>
                  <a:lnTo>
                    <a:pt x="174" y="739"/>
                  </a:lnTo>
                  <a:cubicBezTo>
                    <a:pt x="213" y="830"/>
                    <a:pt x="300" y="886"/>
                    <a:pt x="392" y="886"/>
                  </a:cubicBezTo>
                  <a:cubicBezTo>
                    <a:pt x="422" y="886"/>
                    <a:pt x="453" y="880"/>
                    <a:pt x="483" y="867"/>
                  </a:cubicBezTo>
                  <a:cubicBezTo>
                    <a:pt x="603" y="822"/>
                    <a:pt x="656" y="686"/>
                    <a:pt x="611" y="566"/>
                  </a:cubicBezTo>
                  <a:lnTo>
                    <a:pt x="437" y="144"/>
                  </a:lnTo>
                  <a:cubicBezTo>
                    <a:pt x="400" y="54"/>
                    <a:pt x="309" y="1"/>
                    <a:pt x="21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7" name="Google Shape;17627;p37"/>
            <p:cNvSpPr/>
            <p:nvPr/>
          </p:nvSpPr>
          <p:spPr>
            <a:xfrm>
              <a:off x="1325200" y="1930650"/>
              <a:ext cx="20750" cy="26950"/>
            </a:xfrm>
            <a:custGeom>
              <a:avLst/>
              <a:gdLst/>
              <a:ahLst/>
              <a:cxnLst/>
              <a:rect l="l" t="t" r="r" b="b"/>
              <a:pathLst>
                <a:path w="830" h="1078" extrusionOk="0">
                  <a:moveTo>
                    <a:pt x="347" y="196"/>
                  </a:moveTo>
                  <a:cubicBezTo>
                    <a:pt x="392" y="203"/>
                    <a:pt x="430" y="234"/>
                    <a:pt x="445" y="279"/>
                  </a:cubicBezTo>
                  <a:lnTo>
                    <a:pt x="618" y="693"/>
                  </a:lnTo>
                  <a:cubicBezTo>
                    <a:pt x="633" y="731"/>
                    <a:pt x="633" y="768"/>
                    <a:pt x="618" y="806"/>
                  </a:cubicBezTo>
                  <a:cubicBezTo>
                    <a:pt x="603" y="836"/>
                    <a:pt x="581" y="866"/>
                    <a:pt x="543" y="881"/>
                  </a:cubicBezTo>
                  <a:cubicBezTo>
                    <a:pt x="524" y="889"/>
                    <a:pt x="505" y="893"/>
                    <a:pt x="487" y="893"/>
                  </a:cubicBezTo>
                  <a:cubicBezTo>
                    <a:pt x="469" y="893"/>
                    <a:pt x="452" y="889"/>
                    <a:pt x="437" y="881"/>
                  </a:cubicBezTo>
                  <a:cubicBezTo>
                    <a:pt x="400" y="866"/>
                    <a:pt x="377" y="836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2" y="286"/>
                    <a:pt x="347" y="196"/>
                  </a:cubicBezTo>
                  <a:close/>
                  <a:moveTo>
                    <a:pt x="309" y="0"/>
                  </a:moveTo>
                  <a:cubicBezTo>
                    <a:pt x="294" y="0"/>
                    <a:pt x="272" y="8"/>
                    <a:pt x="257" y="23"/>
                  </a:cubicBezTo>
                  <a:cubicBezTo>
                    <a:pt x="68" y="166"/>
                    <a:pt x="1" y="422"/>
                    <a:pt x="91" y="640"/>
                  </a:cubicBezTo>
                  <a:lnTo>
                    <a:pt x="189" y="874"/>
                  </a:lnTo>
                  <a:cubicBezTo>
                    <a:pt x="219" y="957"/>
                    <a:pt x="279" y="1017"/>
                    <a:pt x="362" y="1055"/>
                  </a:cubicBezTo>
                  <a:cubicBezTo>
                    <a:pt x="407" y="1070"/>
                    <a:pt x="445" y="1077"/>
                    <a:pt x="490" y="1077"/>
                  </a:cubicBezTo>
                  <a:cubicBezTo>
                    <a:pt x="535" y="1077"/>
                    <a:pt x="573" y="1070"/>
                    <a:pt x="618" y="1055"/>
                  </a:cubicBezTo>
                  <a:cubicBezTo>
                    <a:pt x="693" y="1017"/>
                    <a:pt x="761" y="957"/>
                    <a:pt x="791" y="874"/>
                  </a:cubicBezTo>
                  <a:cubicBezTo>
                    <a:pt x="829" y="798"/>
                    <a:pt x="829" y="708"/>
                    <a:pt x="791" y="625"/>
                  </a:cubicBezTo>
                  <a:lnTo>
                    <a:pt x="626" y="203"/>
                  </a:lnTo>
                  <a:cubicBezTo>
                    <a:pt x="573" y="83"/>
                    <a:pt x="445" y="0"/>
                    <a:pt x="30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8" name="Google Shape;17628;p37"/>
            <p:cNvSpPr/>
            <p:nvPr/>
          </p:nvSpPr>
          <p:spPr>
            <a:xfrm>
              <a:off x="1299400" y="1942250"/>
              <a:ext cx="32600" cy="41200"/>
            </a:xfrm>
            <a:custGeom>
              <a:avLst/>
              <a:gdLst/>
              <a:ahLst/>
              <a:cxnLst/>
              <a:rect l="l" t="t" r="r" b="b"/>
              <a:pathLst>
                <a:path w="1304" h="1648" extrusionOk="0">
                  <a:moveTo>
                    <a:pt x="492" y="1"/>
                  </a:moveTo>
                  <a:cubicBezTo>
                    <a:pt x="436" y="1"/>
                    <a:pt x="379" y="11"/>
                    <a:pt x="325" y="33"/>
                  </a:cubicBezTo>
                  <a:cubicBezTo>
                    <a:pt x="106" y="124"/>
                    <a:pt x="1" y="380"/>
                    <a:pt x="91" y="598"/>
                  </a:cubicBezTo>
                  <a:lnTo>
                    <a:pt x="407" y="1374"/>
                  </a:lnTo>
                  <a:cubicBezTo>
                    <a:pt x="476" y="1545"/>
                    <a:pt x="640" y="1647"/>
                    <a:pt x="810" y="1647"/>
                  </a:cubicBezTo>
                  <a:cubicBezTo>
                    <a:pt x="864" y="1647"/>
                    <a:pt x="919" y="1637"/>
                    <a:pt x="972" y="1615"/>
                  </a:cubicBezTo>
                  <a:cubicBezTo>
                    <a:pt x="1198" y="1525"/>
                    <a:pt x="1304" y="1268"/>
                    <a:pt x="1213" y="1050"/>
                  </a:cubicBezTo>
                  <a:lnTo>
                    <a:pt x="897" y="267"/>
                  </a:lnTo>
                  <a:cubicBezTo>
                    <a:pt x="829" y="101"/>
                    <a:pt x="665" y="1"/>
                    <a:pt x="4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9" name="Google Shape;17629;p37"/>
            <p:cNvSpPr/>
            <p:nvPr/>
          </p:nvSpPr>
          <p:spPr>
            <a:xfrm>
              <a:off x="1296775" y="1939850"/>
              <a:ext cx="37875" cy="45975"/>
            </a:xfrm>
            <a:custGeom>
              <a:avLst/>
              <a:gdLst/>
              <a:ahLst/>
              <a:cxnLst/>
              <a:rect l="l" t="t" r="r" b="b"/>
              <a:pathLst>
                <a:path w="1515" h="1839" extrusionOk="0">
                  <a:moveTo>
                    <a:pt x="595" y="189"/>
                  </a:moveTo>
                  <a:cubicBezTo>
                    <a:pt x="640" y="189"/>
                    <a:pt x="686" y="197"/>
                    <a:pt x="731" y="220"/>
                  </a:cubicBezTo>
                  <a:cubicBezTo>
                    <a:pt x="814" y="250"/>
                    <a:pt x="881" y="318"/>
                    <a:pt x="912" y="400"/>
                  </a:cubicBezTo>
                  <a:lnTo>
                    <a:pt x="1228" y="1176"/>
                  </a:lnTo>
                  <a:cubicBezTo>
                    <a:pt x="1303" y="1349"/>
                    <a:pt x="1220" y="1553"/>
                    <a:pt x="1047" y="1621"/>
                  </a:cubicBezTo>
                  <a:cubicBezTo>
                    <a:pt x="1006" y="1639"/>
                    <a:pt x="961" y="1649"/>
                    <a:pt x="915" y="1649"/>
                  </a:cubicBezTo>
                  <a:cubicBezTo>
                    <a:pt x="870" y="1649"/>
                    <a:pt x="825" y="1639"/>
                    <a:pt x="784" y="1621"/>
                  </a:cubicBezTo>
                  <a:cubicBezTo>
                    <a:pt x="701" y="1590"/>
                    <a:pt x="633" y="1523"/>
                    <a:pt x="603" y="1440"/>
                  </a:cubicBezTo>
                  <a:lnTo>
                    <a:pt x="279" y="664"/>
                  </a:lnTo>
                  <a:cubicBezTo>
                    <a:pt x="211" y="483"/>
                    <a:pt x="294" y="287"/>
                    <a:pt x="467" y="212"/>
                  </a:cubicBezTo>
                  <a:cubicBezTo>
                    <a:pt x="512" y="197"/>
                    <a:pt x="550" y="189"/>
                    <a:pt x="595" y="189"/>
                  </a:cubicBezTo>
                  <a:close/>
                  <a:moveTo>
                    <a:pt x="592" y="0"/>
                  </a:moveTo>
                  <a:cubicBezTo>
                    <a:pt x="527" y="0"/>
                    <a:pt x="461" y="13"/>
                    <a:pt x="399" y="39"/>
                  </a:cubicBezTo>
                  <a:cubicBezTo>
                    <a:pt x="128" y="152"/>
                    <a:pt x="0" y="461"/>
                    <a:pt x="106" y="732"/>
                  </a:cubicBezTo>
                  <a:lnTo>
                    <a:pt x="430" y="1508"/>
                  </a:lnTo>
                  <a:cubicBezTo>
                    <a:pt x="482" y="1643"/>
                    <a:pt x="580" y="1741"/>
                    <a:pt x="708" y="1794"/>
                  </a:cubicBezTo>
                  <a:cubicBezTo>
                    <a:pt x="776" y="1824"/>
                    <a:pt x="844" y="1839"/>
                    <a:pt x="919" y="1839"/>
                  </a:cubicBezTo>
                  <a:cubicBezTo>
                    <a:pt x="987" y="1839"/>
                    <a:pt x="1055" y="1824"/>
                    <a:pt x="1115" y="1801"/>
                  </a:cubicBezTo>
                  <a:cubicBezTo>
                    <a:pt x="1386" y="1688"/>
                    <a:pt x="1514" y="1380"/>
                    <a:pt x="1409" y="1108"/>
                  </a:cubicBezTo>
                  <a:lnTo>
                    <a:pt x="1085" y="333"/>
                  </a:lnTo>
                  <a:cubicBezTo>
                    <a:pt x="1032" y="197"/>
                    <a:pt x="934" y="99"/>
                    <a:pt x="799" y="46"/>
                  </a:cubicBezTo>
                  <a:cubicBezTo>
                    <a:pt x="732" y="15"/>
                    <a:pt x="662" y="0"/>
                    <a:pt x="59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0" name="Google Shape;17630;p37"/>
            <p:cNvSpPr/>
            <p:nvPr/>
          </p:nvSpPr>
          <p:spPr>
            <a:xfrm>
              <a:off x="1299775" y="1944550"/>
              <a:ext cx="16400" cy="22175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27" y="1"/>
                  </a:moveTo>
                  <a:cubicBezTo>
                    <a:pt x="222" y="1"/>
                    <a:pt x="217" y="1"/>
                    <a:pt x="212" y="1"/>
                  </a:cubicBezTo>
                  <a:cubicBezTo>
                    <a:pt x="61" y="114"/>
                    <a:pt x="1" y="325"/>
                    <a:pt x="76" y="506"/>
                  </a:cubicBezTo>
                  <a:lnTo>
                    <a:pt x="174" y="740"/>
                  </a:lnTo>
                  <a:cubicBezTo>
                    <a:pt x="208" y="830"/>
                    <a:pt x="293" y="887"/>
                    <a:pt x="385" y="887"/>
                  </a:cubicBezTo>
                  <a:cubicBezTo>
                    <a:pt x="415" y="887"/>
                    <a:pt x="445" y="881"/>
                    <a:pt x="475" y="868"/>
                  </a:cubicBezTo>
                  <a:cubicBezTo>
                    <a:pt x="596" y="822"/>
                    <a:pt x="656" y="687"/>
                    <a:pt x="603" y="566"/>
                  </a:cubicBezTo>
                  <a:lnTo>
                    <a:pt x="430" y="145"/>
                  </a:lnTo>
                  <a:cubicBezTo>
                    <a:pt x="394" y="59"/>
                    <a:pt x="312" y="1"/>
                    <a:pt x="2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1" name="Google Shape;17631;p37"/>
            <p:cNvSpPr/>
            <p:nvPr/>
          </p:nvSpPr>
          <p:spPr>
            <a:xfrm>
              <a:off x="1297150" y="1942125"/>
              <a:ext cx="21675" cy="26950"/>
            </a:xfrm>
            <a:custGeom>
              <a:avLst/>
              <a:gdLst/>
              <a:ahLst/>
              <a:cxnLst/>
              <a:rect l="l" t="t" r="r" b="b"/>
              <a:pathLst>
                <a:path w="867" h="1078" extrusionOk="0">
                  <a:moveTo>
                    <a:pt x="347" y="196"/>
                  </a:moveTo>
                  <a:cubicBezTo>
                    <a:pt x="392" y="204"/>
                    <a:pt x="430" y="234"/>
                    <a:pt x="452" y="279"/>
                  </a:cubicBezTo>
                  <a:lnTo>
                    <a:pt x="625" y="694"/>
                  </a:lnTo>
                  <a:cubicBezTo>
                    <a:pt x="648" y="769"/>
                    <a:pt x="618" y="852"/>
                    <a:pt x="543" y="882"/>
                  </a:cubicBezTo>
                  <a:cubicBezTo>
                    <a:pt x="526" y="889"/>
                    <a:pt x="509" y="892"/>
                    <a:pt x="493" y="892"/>
                  </a:cubicBezTo>
                  <a:cubicBezTo>
                    <a:pt x="438" y="892"/>
                    <a:pt x="385" y="858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9" y="287"/>
                    <a:pt x="347" y="196"/>
                  </a:cubicBezTo>
                  <a:close/>
                  <a:moveTo>
                    <a:pt x="317" y="1"/>
                  </a:moveTo>
                  <a:cubicBezTo>
                    <a:pt x="294" y="1"/>
                    <a:pt x="271" y="8"/>
                    <a:pt x="256" y="23"/>
                  </a:cubicBezTo>
                  <a:cubicBezTo>
                    <a:pt x="68" y="166"/>
                    <a:pt x="0" y="422"/>
                    <a:pt x="91" y="641"/>
                  </a:cubicBezTo>
                  <a:lnTo>
                    <a:pt x="189" y="874"/>
                  </a:lnTo>
                  <a:cubicBezTo>
                    <a:pt x="241" y="1002"/>
                    <a:pt x="362" y="1078"/>
                    <a:pt x="490" y="1078"/>
                  </a:cubicBezTo>
                  <a:cubicBezTo>
                    <a:pt x="535" y="1078"/>
                    <a:pt x="573" y="1070"/>
                    <a:pt x="618" y="1055"/>
                  </a:cubicBezTo>
                  <a:cubicBezTo>
                    <a:pt x="784" y="987"/>
                    <a:pt x="866" y="791"/>
                    <a:pt x="799" y="626"/>
                  </a:cubicBezTo>
                  <a:lnTo>
                    <a:pt x="625" y="204"/>
                  </a:lnTo>
                  <a:cubicBezTo>
                    <a:pt x="573" y="76"/>
                    <a:pt x="452" y="1"/>
                    <a:pt x="31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2" name="Google Shape;17632;p37"/>
            <p:cNvSpPr/>
            <p:nvPr/>
          </p:nvSpPr>
          <p:spPr>
            <a:xfrm>
              <a:off x="1308825" y="1946825"/>
              <a:ext cx="13575" cy="13775"/>
            </a:xfrm>
            <a:custGeom>
              <a:avLst/>
              <a:gdLst/>
              <a:ahLst/>
              <a:cxnLst/>
              <a:rect l="l" t="t" r="r" b="b"/>
              <a:pathLst>
                <a:path w="543" h="551" extrusionOk="0">
                  <a:moveTo>
                    <a:pt x="347" y="1"/>
                  </a:moveTo>
                  <a:lnTo>
                    <a:pt x="0" y="400"/>
                  </a:lnTo>
                  <a:lnTo>
                    <a:pt x="543" y="551"/>
                  </a:lnTo>
                  <a:lnTo>
                    <a:pt x="543" y="551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3" name="Google Shape;17633;p37"/>
            <p:cNvSpPr/>
            <p:nvPr/>
          </p:nvSpPr>
          <p:spPr>
            <a:xfrm>
              <a:off x="1335750" y="1934225"/>
              <a:ext cx="13400" cy="13775"/>
            </a:xfrm>
            <a:custGeom>
              <a:avLst/>
              <a:gdLst/>
              <a:ahLst/>
              <a:cxnLst/>
              <a:rect l="l" t="t" r="r" b="b"/>
              <a:pathLst>
                <a:path w="536" h="551" extrusionOk="0">
                  <a:moveTo>
                    <a:pt x="347" y="0"/>
                  </a:moveTo>
                  <a:lnTo>
                    <a:pt x="0" y="39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4" name="Google Shape;17634;p37"/>
            <p:cNvSpPr/>
            <p:nvPr/>
          </p:nvSpPr>
          <p:spPr>
            <a:xfrm>
              <a:off x="1335000" y="1977625"/>
              <a:ext cx="8125" cy="4725"/>
            </a:xfrm>
            <a:custGeom>
              <a:avLst/>
              <a:gdLst/>
              <a:ahLst/>
              <a:cxnLst/>
              <a:rect l="l" t="t" r="r" b="b"/>
              <a:pathLst>
                <a:path w="325" h="189" extrusionOk="0">
                  <a:moveTo>
                    <a:pt x="227" y="1"/>
                  </a:moveTo>
                  <a:cubicBezTo>
                    <a:pt x="197" y="1"/>
                    <a:pt x="163" y="7"/>
                    <a:pt x="128" y="19"/>
                  </a:cubicBezTo>
                  <a:cubicBezTo>
                    <a:pt x="53" y="49"/>
                    <a:pt x="0" y="110"/>
                    <a:pt x="15" y="155"/>
                  </a:cubicBezTo>
                  <a:cubicBezTo>
                    <a:pt x="28" y="177"/>
                    <a:pt x="59" y="188"/>
                    <a:pt x="100" y="188"/>
                  </a:cubicBezTo>
                  <a:cubicBezTo>
                    <a:pt x="128" y="188"/>
                    <a:pt x="161" y="182"/>
                    <a:pt x="196" y="170"/>
                  </a:cubicBezTo>
                  <a:cubicBezTo>
                    <a:pt x="271" y="140"/>
                    <a:pt x="324" y="79"/>
                    <a:pt x="309" y="34"/>
                  </a:cubicBezTo>
                  <a:cubicBezTo>
                    <a:pt x="300" y="12"/>
                    <a:pt x="268" y="1"/>
                    <a:pt x="22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5" name="Google Shape;17635;p37"/>
            <p:cNvSpPr/>
            <p:nvPr/>
          </p:nvSpPr>
          <p:spPr>
            <a:xfrm>
              <a:off x="1332350" y="1975225"/>
              <a:ext cx="12825" cy="9475"/>
            </a:xfrm>
            <a:custGeom>
              <a:avLst/>
              <a:gdLst/>
              <a:ahLst/>
              <a:cxnLst/>
              <a:rect l="l" t="t" r="r" b="b"/>
              <a:pathLst>
                <a:path w="513" h="379" extrusionOk="0">
                  <a:moveTo>
                    <a:pt x="329" y="0"/>
                  </a:moveTo>
                  <a:cubicBezTo>
                    <a:pt x="290" y="0"/>
                    <a:pt x="247" y="13"/>
                    <a:pt x="204" y="25"/>
                  </a:cubicBezTo>
                  <a:cubicBezTo>
                    <a:pt x="69" y="85"/>
                    <a:pt x="1" y="191"/>
                    <a:pt x="38" y="288"/>
                  </a:cubicBezTo>
                  <a:cubicBezTo>
                    <a:pt x="61" y="341"/>
                    <a:pt x="114" y="371"/>
                    <a:pt x="182" y="379"/>
                  </a:cubicBezTo>
                  <a:lnTo>
                    <a:pt x="204" y="379"/>
                  </a:lnTo>
                  <a:cubicBezTo>
                    <a:pt x="242" y="379"/>
                    <a:pt x="287" y="371"/>
                    <a:pt x="332" y="349"/>
                  </a:cubicBezTo>
                  <a:cubicBezTo>
                    <a:pt x="415" y="319"/>
                    <a:pt x="475" y="266"/>
                    <a:pt x="498" y="206"/>
                  </a:cubicBezTo>
                  <a:cubicBezTo>
                    <a:pt x="513" y="168"/>
                    <a:pt x="513" y="130"/>
                    <a:pt x="498" y="93"/>
                  </a:cubicBezTo>
                  <a:cubicBezTo>
                    <a:pt x="475" y="40"/>
                    <a:pt x="430" y="10"/>
                    <a:pt x="355" y="2"/>
                  </a:cubicBezTo>
                  <a:cubicBezTo>
                    <a:pt x="346" y="1"/>
                    <a:pt x="338" y="0"/>
                    <a:pt x="3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6" name="Google Shape;17636;p37"/>
            <p:cNvSpPr/>
            <p:nvPr/>
          </p:nvSpPr>
          <p:spPr>
            <a:xfrm>
              <a:off x="1362300" y="1965350"/>
              <a:ext cx="29775" cy="18300"/>
            </a:xfrm>
            <a:custGeom>
              <a:avLst/>
              <a:gdLst/>
              <a:ahLst/>
              <a:cxnLst/>
              <a:rect l="l" t="t" r="r" b="b"/>
              <a:pathLst>
                <a:path w="1191" h="732" extrusionOk="0">
                  <a:moveTo>
                    <a:pt x="817" y="0"/>
                  </a:moveTo>
                  <a:cubicBezTo>
                    <a:pt x="714" y="0"/>
                    <a:pt x="595" y="24"/>
                    <a:pt x="475" y="73"/>
                  </a:cubicBezTo>
                  <a:cubicBezTo>
                    <a:pt x="181" y="194"/>
                    <a:pt x="0" y="420"/>
                    <a:pt x="68" y="578"/>
                  </a:cubicBezTo>
                  <a:cubicBezTo>
                    <a:pt x="109" y="678"/>
                    <a:pt x="230" y="731"/>
                    <a:pt x="384" y="731"/>
                  </a:cubicBezTo>
                  <a:cubicBezTo>
                    <a:pt x="485" y="731"/>
                    <a:pt x="600" y="709"/>
                    <a:pt x="716" y="661"/>
                  </a:cubicBezTo>
                  <a:cubicBezTo>
                    <a:pt x="1010" y="540"/>
                    <a:pt x="1190" y="314"/>
                    <a:pt x="1123" y="149"/>
                  </a:cubicBezTo>
                  <a:cubicBezTo>
                    <a:pt x="1083" y="51"/>
                    <a:pt x="966" y="0"/>
                    <a:pt x="817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7" name="Google Shape;17637;p37"/>
            <p:cNvSpPr/>
            <p:nvPr/>
          </p:nvSpPr>
          <p:spPr>
            <a:xfrm>
              <a:off x="1360600" y="1962925"/>
              <a:ext cx="33175" cy="23100"/>
            </a:xfrm>
            <a:custGeom>
              <a:avLst/>
              <a:gdLst/>
              <a:ahLst/>
              <a:cxnLst/>
              <a:rect l="l" t="t" r="r" b="b"/>
              <a:pathLst>
                <a:path w="1327" h="924" extrusionOk="0">
                  <a:moveTo>
                    <a:pt x="942" y="193"/>
                  </a:moveTo>
                  <a:cubicBezTo>
                    <a:pt x="1025" y="208"/>
                    <a:pt x="1085" y="238"/>
                    <a:pt x="1100" y="283"/>
                  </a:cubicBezTo>
                  <a:cubicBezTo>
                    <a:pt x="1123" y="328"/>
                    <a:pt x="1100" y="389"/>
                    <a:pt x="1048" y="457"/>
                  </a:cubicBezTo>
                  <a:cubicBezTo>
                    <a:pt x="980" y="539"/>
                    <a:pt x="874" y="615"/>
                    <a:pt x="746" y="667"/>
                  </a:cubicBezTo>
                  <a:cubicBezTo>
                    <a:pt x="650" y="709"/>
                    <a:pt x="545" y="732"/>
                    <a:pt x="453" y="732"/>
                  </a:cubicBezTo>
                  <a:cubicBezTo>
                    <a:pt x="429" y="732"/>
                    <a:pt x="406" y="731"/>
                    <a:pt x="385" y="728"/>
                  </a:cubicBezTo>
                  <a:cubicBezTo>
                    <a:pt x="302" y="720"/>
                    <a:pt x="242" y="690"/>
                    <a:pt x="219" y="645"/>
                  </a:cubicBezTo>
                  <a:cubicBezTo>
                    <a:pt x="204" y="600"/>
                    <a:pt x="227" y="532"/>
                    <a:pt x="279" y="464"/>
                  </a:cubicBezTo>
                  <a:cubicBezTo>
                    <a:pt x="347" y="381"/>
                    <a:pt x="453" y="306"/>
                    <a:pt x="581" y="253"/>
                  </a:cubicBezTo>
                  <a:cubicBezTo>
                    <a:pt x="678" y="216"/>
                    <a:pt x="784" y="193"/>
                    <a:pt x="882" y="193"/>
                  </a:cubicBezTo>
                  <a:close/>
                  <a:moveTo>
                    <a:pt x="890" y="1"/>
                  </a:moveTo>
                  <a:cubicBezTo>
                    <a:pt x="767" y="1"/>
                    <a:pt x="636" y="30"/>
                    <a:pt x="505" y="80"/>
                  </a:cubicBezTo>
                  <a:cubicBezTo>
                    <a:pt x="355" y="148"/>
                    <a:pt x="219" y="238"/>
                    <a:pt x="129" y="351"/>
                  </a:cubicBezTo>
                  <a:cubicBezTo>
                    <a:pt x="31" y="472"/>
                    <a:pt x="1" y="600"/>
                    <a:pt x="46" y="713"/>
                  </a:cubicBezTo>
                  <a:cubicBezTo>
                    <a:pt x="91" y="826"/>
                    <a:pt x="204" y="893"/>
                    <a:pt x="362" y="916"/>
                  </a:cubicBezTo>
                  <a:cubicBezTo>
                    <a:pt x="392" y="916"/>
                    <a:pt x="422" y="924"/>
                    <a:pt x="445" y="924"/>
                  </a:cubicBezTo>
                  <a:cubicBezTo>
                    <a:pt x="566" y="924"/>
                    <a:pt x="694" y="893"/>
                    <a:pt x="822" y="841"/>
                  </a:cubicBezTo>
                  <a:cubicBezTo>
                    <a:pt x="972" y="780"/>
                    <a:pt x="1108" y="683"/>
                    <a:pt x="1198" y="577"/>
                  </a:cubicBezTo>
                  <a:cubicBezTo>
                    <a:pt x="1296" y="449"/>
                    <a:pt x="1326" y="321"/>
                    <a:pt x="1281" y="208"/>
                  </a:cubicBezTo>
                  <a:cubicBezTo>
                    <a:pt x="1228" y="95"/>
                    <a:pt x="1123" y="27"/>
                    <a:pt x="965" y="5"/>
                  </a:cubicBezTo>
                  <a:cubicBezTo>
                    <a:pt x="940" y="2"/>
                    <a:pt x="915" y="1"/>
                    <a:pt x="89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8" name="Google Shape;17638;p37"/>
            <p:cNvSpPr/>
            <p:nvPr/>
          </p:nvSpPr>
          <p:spPr>
            <a:xfrm>
              <a:off x="1366450" y="1972100"/>
              <a:ext cx="8500" cy="5225"/>
            </a:xfrm>
            <a:custGeom>
              <a:avLst/>
              <a:gdLst/>
              <a:ahLst/>
              <a:cxnLst/>
              <a:rect l="l" t="t" r="r" b="b"/>
              <a:pathLst>
                <a:path w="340" h="209" extrusionOk="0">
                  <a:moveTo>
                    <a:pt x="229" y="0"/>
                  </a:moveTo>
                  <a:cubicBezTo>
                    <a:pt x="200" y="0"/>
                    <a:pt x="168" y="7"/>
                    <a:pt x="136" y="22"/>
                  </a:cubicBezTo>
                  <a:cubicBezTo>
                    <a:pt x="53" y="52"/>
                    <a:pt x="0" y="120"/>
                    <a:pt x="15" y="165"/>
                  </a:cubicBezTo>
                  <a:cubicBezTo>
                    <a:pt x="29" y="192"/>
                    <a:pt x="65" y="209"/>
                    <a:pt x="110" y="209"/>
                  </a:cubicBezTo>
                  <a:cubicBezTo>
                    <a:pt x="139" y="209"/>
                    <a:pt x="171" y="202"/>
                    <a:pt x="203" y="187"/>
                  </a:cubicBezTo>
                  <a:cubicBezTo>
                    <a:pt x="286" y="150"/>
                    <a:pt x="339" y="90"/>
                    <a:pt x="316" y="44"/>
                  </a:cubicBezTo>
                  <a:cubicBezTo>
                    <a:pt x="307" y="17"/>
                    <a:pt x="273" y="0"/>
                    <a:pt x="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9" name="Google Shape;17639;p37"/>
            <p:cNvSpPr/>
            <p:nvPr/>
          </p:nvSpPr>
          <p:spPr>
            <a:xfrm>
              <a:off x="1293200" y="1993650"/>
              <a:ext cx="29775" cy="18250"/>
            </a:xfrm>
            <a:custGeom>
              <a:avLst/>
              <a:gdLst/>
              <a:ahLst/>
              <a:cxnLst/>
              <a:rect l="l" t="t" r="r" b="b"/>
              <a:pathLst>
                <a:path w="1191" h="730" extrusionOk="0">
                  <a:moveTo>
                    <a:pt x="810" y="0"/>
                  </a:moveTo>
                  <a:cubicBezTo>
                    <a:pt x="708" y="0"/>
                    <a:pt x="592" y="23"/>
                    <a:pt x="475" y="71"/>
                  </a:cubicBezTo>
                  <a:cubicBezTo>
                    <a:pt x="181" y="192"/>
                    <a:pt x="0" y="418"/>
                    <a:pt x="68" y="583"/>
                  </a:cubicBezTo>
                  <a:cubicBezTo>
                    <a:pt x="109" y="678"/>
                    <a:pt x="228" y="730"/>
                    <a:pt x="380" y="730"/>
                  </a:cubicBezTo>
                  <a:cubicBezTo>
                    <a:pt x="482" y="730"/>
                    <a:pt x="598" y="707"/>
                    <a:pt x="716" y="659"/>
                  </a:cubicBezTo>
                  <a:cubicBezTo>
                    <a:pt x="1009" y="538"/>
                    <a:pt x="1190" y="312"/>
                    <a:pt x="1122" y="146"/>
                  </a:cubicBezTo>
                  <a:cubicBezTo>
                    <a:pt x="1082" y="52"/>
                    <a:pt x="962" y="0"/>
                    <a:pt x="810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0" name="Google Shape;17640;p37"/>
            <p:cNvSpPr/>
            <p:nvPr/>
          </p:nvSpPr>
          <p:spPr>
            <a:xfrm>
              <a:off x="1291500" y="1991350"/>
              <a:ext cx="33150" cy="22925"/>
            </a:xfrm>
            <a:custGeom>
              <a:avLst/>
              <a:gdLst/>
              <a:ahLst/>
              <a:cxnLst/>
              <a:rect l="l" t="t" r="r" b="b"/>
              <a:pathLst>
                <a:path w="1326" h="917" extrusionOk="0">
                  <a:moveTo>
                    <a:pt x="874" y="186"/>
                  </a:moveTo>
                  <a:cubicBezTo>
                    <a:pt x="897" y="186"/>
                    <a:pt x="919" y="186"/>
                    <a:pt x="942" y="193"/>
                  </a:cubicBezTo>
                  <a:cubicBezTo>
                    <a:pt x="1025" y="201"/>
                    <a:pt x="1085" y="231"/>
                    <a:pt x="1100" y="276"/>
                  </a:cubicBezTo>
                  <a:cubicBezTo>
                    <a:pt x="1123" y="321"/>
                    <a:pt x="1100" y="389"/>
                    <a:pt x="1047" y="457"/>
                  </a:cubicBezTo>
                  <a:cubicBezTo>
                    <a:pt x="979" y="540"/>
                    <a:pt x="874" y="615"/>
                    <a:pt x="746" y="668"/>
                  </a:cubicBezTo>
                  <a:cubicBezTo>
                    <a:pt x="641" y="707"/>
                    <a:pt x="524" y="729"/>
                    <a:pt x="426" y="729"/>
                  </a:cubicBezTo>
                  <a:cubicBezTo>
                    <a:pt x="412" y="729"/>
                    <a:pt x="398" y="729"/>
                    <a:pt x="384" y="728"/>
                  </a:cubicBezTo>
                  <a:cubicBezTo>
                    <a:pt x="302" y="713"/>
                    <a:pt x="241" y="683"/>
                    <a:pt x="219" y="638"/>
                  </a:cubicBezTo>
                  <a:cubicBezTo>
                    <a:pt x="204" y="592"/>
                    <a:pt x="226" y="532"/>
                    <a:pt x="279" y="464"/>
                  </a:cubicBezTo>
                  <a:cubicBezTo>
                    <a:pt x="347" y="382"/>
                    <a:pt x="452" y="299"/>
                    <a:pt x="580" y="254"/>
                  </a:cubicBezTo>
                  <a:cubicBezTo>
                    <a:pt x="678" y="208"/>
                    <a:pt x="784" y="186"/>
                    <a:pt x="874" y="186"/>
                  </a:cubicBezTo>
                  <a:close/>
                  <a:moveTo>
                    <a:pt x="879" y="1"/>
                  </a:moveTo>
                  <a:cubicBezTo>
                    <a:pt x="759" y="1"/>
                    <a:pt x="632" y="26"/>
                    <a:pt x="505" y="80"/>
                  </a:cubicBezTo>
                  <a:cubicBezTo>
                    <a:pt x="347" y="141"/>
                    <a:pt x="219" y="238"/>
                    <a:pt x="128" y="344"/>
                  </a:cubicBezTo>
                  <a:cubicBezTo>
                    <a:pt x="30" y="472"/>
                    <a:pt x="0" y="600"/>
                    <a:pt x="45" y="713"/>
                  </a:cubicBezTo>
                  <a:cubicBezTo>
                    <a:pt x="91" y="818"/>
                    <a:pt x="204" y="894"/>
                    <a:pt x="362" y="909"/>
                  </a:cubicBezTo>
                  <a:cubicBezTo>
                    <a:pt x="392" y="916"/>
                    <a:pt x="415" y="916"/>
                    <a:pt x="445" y="916"/>
                  </a:cubicBezTo>
                  <a:cubicBezTo>
                    <a:pt x="565" y="916"/>
                    <a:pt x="693" y="894"/>
                    <a:pt x="821" y="841"/>
                  </a:cubicBezTo>
                  <a:cubicBezTo>
                    <a:pt x="972" y="773"/>
                    <a:pt x="1108" y="683"/>
                    <a:pt x="1190" y="570"/>
                  </a:cubicBezTo>
                  <a:cubicBezTo>
                    <a:pt x="1296" y="449"/>
                    <a:pt x="1326" y="321"/>
                    <a:pt x="1273" y="208"/>
                  </a:cubicBezTo>
                  <a:cubicBezTo>
                    <a:pt x="1228" y="95"/>
                    <a:pt x="1115" y="20"/>
                    <a:pt x="964" y="5"/>
                  </a:cubicBezTo>
                  <a:cubicBezTo>
                    <a:pt x="936" y="2"/>
                    <a:pt x="908" y="1"/>
                    <a:pt x="8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1" name="Google Shape;17641;p37"/>
            <p:cNvSpPr/>
            <p:nvPr/>
          </p:nvSpPr>
          <p:spPr>
            <a:xfrm>
              <a:off x="1297700" y="2000625"/>
              <a:ext cx="8500" cy="5200"/>
            </a:xfrm>
            <a:custGeom>
              <a:avLst/>
              <a:gdLst/>
              <a:ahLst/>
              <a:cxnLst/>
              <a:rect l="l" t="t" r="r" b="b"/>
              <a:pathLst>
                <a:path w="340" h="208" extrusionOk="0">
                  <a:moveTo>
                    <a:pt x="231" y="0"/>
                  </a:moveTo>
                  <a:cubicBezTo>
                    <a:pt x="203" y="0"/>
                    <a:pt x="170" y="6"/>
                    <a:pt x="136" y="18"/>
                  </a:cubicBezTo>
                  <a:cubicBezTo>
                    <a:pt x="54" y="56"/>
                    <a:pt x="1" y="116"/>
                    <a:pt x="16" y="161"/>
                  </a:cubicBezTo>
                  <a:cubicBezTo>
                    <a:pt x="29" y="192"/>
                    <a:pt x="63" y="207"/>
                    <a:pt x="105" y="207"/>
                  </a:cubicBezTo>
                  <a:cubicBezTo>
                    <a:pt x="135" y="207"/>
                    <a:pt x="170" y="200"/>
                    <a:pt x="204" y="184"/>
                  </a:cubicBezTo>
                  <a:cubicBezTo>
                    <a:pt x="287" y="154"/>
                    <a:pt x="340" y="86"/>
                    <a:pt x="317" y="41"/>
                  </a:cubicBezTo>
                  <a:cubicBezTo>
                    <a:pt x="308" y="14"/>
                    <a:pt x="275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2" name="Google Shape;17642;p37"/>
            <p:cNvSpPr/>
            <p:nvPr/>
          </p:nvSpPr>
          <p:spPr>
            <a:xfrm>
              <a:off x="1329150" y="1981075"/>
              <a:ext cx="25450" cy="17375"/>
            </a:xfrm>
            <a:custGeom>
              <a:avLst/>
              <a:gdLst/>
              <a:ahLst/>
              <a:cxnLst/>
              <a:rect l="l" t="t" r="r" b="b"/>
              <a:pathLst>
                <a:path w="1018" h="695" extrusionOk="0">
                  <a:moveTo>
                    <a:pt x="905" y="1"/>
                  </a:moveTo>
                  <a:cubicBezTo>
                    <a:pt x="900" y="1"/>
                    <a:pt x="895" y="1"/>
                    <a:pt x="890" y="2"/>
                  </a:cubicBezTo>
                  <a:cubicBezTo>
                    <a:pt x="837" y="9"/>
                    <a:pt x="799" y="54"/>
                    <a:pt x="807" y="107"/>
                  </a:cubicBezTo>
                  <a:cubicBezTo>
                    <a:pt x="822" y="198"/>
                    <a:pt x="799" y="288"/>
                    <a:pt x="746" y="363"/>
                  </a:cubicBezTo>
                  <a:cubicBezTo>
                    <a:pt x="694" y="439"/>
                    <a:pt x="611" y="491"/>
                    <a:pt x="520" y="506"/>
                  </a:cubicBezTo>
                  <a:cubicBezTo>
                    <a:pt x="502" y="510"/>
                    <a:pt x="484" y="511"/>
                    <a:pt x="466" y="511"/>
                  </a:cubicBezTo>
                  <a:cubicBezTo>
                    <a:pt x="357" y="511"/>
                    <a:pt x="254" y="454"/>
                    <a:pt x="189" y="363"/>
                  </a:cubicBezTo>
                  <a:cubicBezTo>
                    <a:pt x="171" y="341"/>
                    <a:pt x="144" y="330"/>
                    <a:pt x="115" y="330"/>
                  </a:cubicBezTo>
                  <a:cubicBezTo>
                    <a:pt x="94" y="330"/>
                    <a:pt x="72" y="336"/>
                    <a:pt x="53" y="348"/>
                  </a:cubicBezTo>
                  <a:cubicBezTo>
                    <a:pt x="16" y="378"/>
                    <a:pt x="1" y="431"/>
                    <a:pt x="31" y="476"/>
                  </a:cubicBezTo>
                  <a:cubicBezTo>
                    <a:pt x="136" y="619"/>
                    <a:pt x="294" y="695"/>
                    <a:pt x="468" y="695"/>
                  </a:cubicBezTo>
                  <a:cubicBezTo>
                    <a:pt x="498" y="695"/>
                    <a:pt x="520" y="695"/>
                    <a:pt x="551" y="687"/>
                  </a:cubicBezTo>
                  <a:cubicBezTo>
                    <a:pt x="694" y="672"/>
                    <a:pt x="814" y="589"/>
                    <a:pt x="897" y="476"/>
                  </a:cubicBezTo>
                  <a:cubicBezTo>
                    <a:pt x="980" y="363"/>
                    <a:pt x="1018" y="220"/>
                    <a:pt x="995" y="77"/>
                  </a:cubicBezTo>
                  <a:cubicBezTo>
                    <a:pt x="988" y="30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3" name="Google Shape;17643;p37"/>
            <p:cNvSpPr/>
            <p:nvPr/>
          </p:nvSpPr>
          <p:spPr>
            <a:xfrm>
              <a:off x="1346850" y="1975750"/>
              <a:ext cx="14350" cy="10275"/>
            </a:xfrm>
            <a:custGeom>
              <a:avLst/>
              <a:gdLst/>
              <a:ahLst/>
              <a:cxnLst/>
              <a:rect l="l" t="t" r="r" b="b"/>
              <a:pathLst>
                <a:path w="574" h="411" extrusionOk="0">
                  <a:moveTo>
                    <a:pt x="105" y="0"/>
                  </a:moveTo>
                  <a:cubicBezTo>
                    <a:pt x="63" y="0"/>
                    <a:pt x="29" y="34"/>
                    <a:pt x="16" y="79"/>
                  </a:cubicBezTo>
                  <a:cubicBezTo>
                    <a:pt x="1" y="185"/>
                    <a:pt x="46" y="298"/>
                    <a:pt x="136" y="358"/>
                  </a:cubicBezTo>
                  <a:cubicBezTo>
                    <a:pt x="189" y="395"/>
                    <a:pt x="242" y="411"/>
                    <a:pt x="302" y="411"/>
                  </a:cubicBezTo>
                  <a:cubicBezTo>
                    <a:pt x="392" y="411"/>
                    <a:pt x="483" y="373"/>
                    <a:pt x="536" y="298"/>
                  </a:cubicBezTo>
                  <a:cubicBezTo>
                    <a:pt x="573" y="252"/>
                    <a:pt x="558" y="192"/>
                    <a:pt x="520" y="162"/>
                  </a:cubicBezTo>
                  <a:cubicBezTo>
                    <a:pt x="502" y="150"/>
                    <a:pt x="482" y="144"/>
                    <a:pt x="462" y="144"/>
                  </a:cubicBezTo>
                  <a:cubicBezTo>
                    <a:pt x="432" y="144"/>
                    <a:pt x="403" y="157"/>
                    <a:pt x="385" y="185"/>
                  </a:cubicBezTo>
                  <a:cubicBezTo>
                    <a:pt x="367" y="212"/>
                    <a:pt x="335" y="225"/>
                    <a:pt x="303" y="225"/>
                  </a:cubicBezTo>
                  <a:cubicBezTo>
                    <a:pt x="282" y="225"/>
                    <a:pt x="260" y="219"/>
                    <a:pt x="242" y="207"/>
                  </a:cubicBezTo>
                  <a:cubicBezTo>
                    <a:pt x="212" y="185"/>
                    <a:pt x="197" y="147"/>
                    <a:pt x="204" y="109"/>
                  </a:cubicBezTo>
                  <a:cubicBezTo>
                    <a:pt x="212" y="57"/>
                    <a:pt x="182" y="11"/>
                    <a:pt x="129" y="4"/>
                  </a:cubicBezTo>
                  <a:cubicBezTo>
                    <a:pt x="121" y="2"/>
                    <a:pt x="113" y="0"/>
                    <a:pt x="1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4" name="Google Shape;17644;p37"/>
            <p:cNvSpPr/>
            <p:nvPr/>
          </p:nvSpPr>
          <p:spPr>
            <a:xfrm>
              <a:off x="1323125" y="1983950"/>
              <a:ext cx="10950" cy="13550"/>
            </a:xfrm>
            <a:custGeom>
              <a:avLst/>
              <a:gdLst/>
              <a:ahLst/>
              <a:cxnLst/>
              <a:rect l="l" t="t" r="r" b="b"/>
              <a:pathLst>
                <a:path w="438" h="542" extrusionOk="0">
                  <a:moveTo>
                    <a:pt x="253" y="0"/>
                  </a:moveTo>
                  <a:cubicBezTo>
                    <a:pt x="224" y="0"/>
                    <a:pt x="196" y="15"/>
                    <a:pt x="174" y="37"/>
                  </a:cubicBezTo>
                  <a:cubicBezTo>
                    <a:pt x="144" y="83"/>
                    <a:pt x="159" y="143"/>
                    <a:pt x="197" y="173"/>
                  </a:cubicBezTo>
                  <a:cubicBezTo>
                    <a:pt x="227" y="196"/>
                    <a:pt x="242" y="233"/>
                    <a:pt x="234" y="271"/>
                  </a:cubicBezTo>
                  <a:cubicBezTo>
                    <a:pt x="227" y="319"/>
                    <a:pt x="183" y="355"/>
                    <a:pt x="135" y="355"/>
                  </a:cubicBezTo>
                  <a:cubicBezTo>
                    <a:pt x="130" y="355"/>
                    <a:pt x="126" y="354"/>
                    <a:pt x="121" y="354"/>
                  </a:cubicBezTo>
                  <a:cubicBezTo>
                    <a:pt x="116" y="353"/>
                    <a:pt x="111" y="353"/>
                    <a:pt x="105" y="353"/>
                  </a:cubicBezTo>
                  <a:cubicBezTo>
                    <a:pt x="60" y="353"/>
                    <a:pt x="23" y="382"/>
                    <a:pt x="16" y="429"/>
                  </a:cubicBezTo>
                  <a:cubicBezTo>
                    <a:pt x="1" y="482"/>
                    <a:pt x="38" y="527"/>
                    <a:pt x="91" y="542"/>
                  </a:cubicBezTo>
                  <a:lnTo>
                    <a:pt x="136" y="542"/>
                  </a:lnTo>
                  <a:cubicBezTo>
                    <a:pt x="279" y="542"/>
                    <a:pt x="400" y="444"/>
                    <a:pt x="422" y="301"/>
                  </a:cubicBezTo>
                  <a:cubicBezTo>
                    <a:pt x="438" y="196"/>
                    <a:pt x="400" y="83"/>
                    <a:pt x="310" y="22"/>
                  </a:cubicBezTo>
                  <a:cubicBezTo>
                    <a:pt x="291" y="7"/>
                    <a:pt x="272" y="0"/>
                    <a:pt x="25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5" name="Google Shape;17645;p37"/>
            <p:cNvSpPr/>
            <p:nvPr/>
          </p:nvSpPr>
          <p:spPr>
            <a:xfrm>
              <a:off x="1324625" y="1915825"/>
              <a:ext cx="17550" cy="12575"/>
            </a:xfrm>
            <a:custGeom>
              <a:avLst/>
              <a:gdLst/>
              <a:ahLst/>
              <a:cxnLst/>
              <a:rect l="l" t="t" r="r" b="b"/>
              <a:pathLst>
                <a:path w="702" h="503" extrusionOk="0">
                  <a:moveTo>
                    <a:pt x="374" y="1"/>
                  </a:moveTo>
                  <a:cubicBezTo>
                    <a:pt x="355" y="1"/>
                    <a:pt x="336" y="2"/>
                    <a:pt x="317" y="6"/>
                  </a:cubicBezTo>
                  <a:cubicBezTo>
                    <a:pt x="219" y="21"/>
                    <a:pt x="137" y="73"/>
                    <a:pt x="84" y="149"/>
                  </a:cubicBezTo>
                  <a:cubicBezTo>
                    <a:pt x="24" y="232"/>
                    <a:pt x="1" y="329"/>
                    <a:pt x="16" y="427"/>
                  </a:cubicBezTo>
                  <a:cubicBezTo>
                    <a:pt x="24" y="473"/>
                    <a:pt x="61" y="503"/>
                    <a:pt x="106" y="503"/>
                  </a:cubicBezTo>
                  <a:lnTo>
                    <a:pt x="121" y="503"/>
                  </a:lnTo>
                  <a:cubicBezTo>
                    <a:pt x="174" y="495"/>
                    <a:pt x="212" y="450"/>
                    <a:pt x="204" y="397"/>
                  </a:cubicBezTo>
                  <a:cubicBezTo>
                    <a:pt x="197" y="352"/>
                    <a:pt x="204" y="299"/>
                    <a:pt x="234" y="262"/>
                  </a:cubicBezTo>
                  <a:cubicBezTo>
                    <a:pt x="257" y="224"/>
                    <a:pt x="302" y="201"/>
                    <a:pt x="347" y="194"/>
                  </a:cubicBezTo>
                  <a:cubicBezTo>
                    <a:pt x="359" y="191"/>
                    <a:pt x="371" y="190"/>
                    <a:pt x="383" y="190"/>
                  </a:cubicBezTo>
                  <a:cubicBezTo>
                    <a:pt x="438" y="190"/>
                    <a:pt x="490" y="218"/>
                    <a:pt x="521" y="262"/>
                  </a:cubicBezTo>
                  <a:cubicBezTo>
                    <a:pt x="539" y="289"/>
                    <a:pt x="568" y="302"/>
                    <a:pt x="596" y="302"/>
                  </a:cubicBezTo>
                  <a:cubicBezTo>
                    <a:pt x="615" y="302"/>
                    <a:pt x="634" y="296"/>
                    <a:pt x="649" y="284"/>
                  </a:cubicBezTo>
                  <a:cubicBezTo>
                    <a:pt x="694" y="254"/>
                    <a:pt x="701" y="194"/>
                    <a:pt x="671" y="156"/>
                  </a:cubicBezTo>
                  <a:cubicBezTo>
                    <a:pt x="600" y="59"/>
                    <a:pt x="490" y="1"/>
                    <a:pt x="37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6" name="Google Shape;17646;p37"/>
            <p:cNvSpPr/>
            <p:nvPr/>
          </p:nvSpPr>
          <p:spPr>
            <a:xfrm>
              <a:off x="1294325" y="1928250"/>
              <a:ext cx="17725" cy="12575"/>
            </a:xfrm>
            <a:custGeom>
              <a:avLst/>
              <a:gdLst/>
              <a:ahLst/>
              <a:cxnLst/>
              <a:rect l="l" t="t" r="r" b="b"/>
              <a:pathLst>
                <a:path w="709" h="503" extrusionOk="0">
                  <a:moveTo>
                    <a:pt x="386" y="1"/>
                  </a:moveTo>
                  <a:cubicBezTo>
                    <a:pt x="365" y="1"/>
                    <a:pt x="345" y="2"/>
                    <a:pt x="324" y="6"/>
                  </a:cubicBezTo>
                  <a:cubicBezTo>
                    <a:pt x="226" y="21"/>
                    <a:pt x="143" y="73"/>
                    <a:pt x="83" y="149"/>
                  </a:cubicBezTo>
                  <a:cubicBezTo>
                    <a:pt x="23" y="232"/>
                    <a:pt x="0" y="330"/>
                    <a:pt x="15" y="420"/>
                  </a:cubicBezTo>
                  <a:cubicBezTo>
                    <a:pt x="23" y="473"/>
                    <a:pt x="68" y="503"/>
                    <a:pt x="113" y="503"/>
                  </a:cubicBezTo>
                  <a:lnTo>
                    <a:pt x="128" y="503"/>
                  </a:lnTo>
                  <a:cubicBezTo>
                    <a:pt x="173" y="495"/>
                    <a:pt x="211" y="443"/>
                    <a:pt x="204" y="397"/>
                  </a:cubicBezTo>
                  <a:cubicBezTo>
                    <a:pt x="196" y="345"/>
                    <a:pt x="211" y="299"/>
                    <a:pt x="234" y="262"/>
                  </a:cubicBezTo>
                  <a:cubicBezTo>
                    <a:pt x="264" y="224"/>
                    <a:pt x="302" y="202"/>
                    <a:pt x="354" y="194"/>
                  </a:cubicBezTo>
                  <a:cubicBezTo>
                    <a:pt x="365" y="191"/>
                    <a:pt x="375" y="190"/>
                    <a:pt x="386" y="190"/>
                  </a:cubicBezTo>
                  <a:cubicBezTo>
                    <a:pt x="437" y="190"/>
                    <a:pt x="489" y="218"/>
                    <a:pt x="520" y="262"/>
                  </a:cubicBezTo>
                  <a:cubicBezTo>
                    <a:pt x="538" y="289"/>
                    <a:pt x="567" y="302"/>
                    <a:pt x="597" y="302"/>
                  </a:cubicBezTo>
                  <a:cubicBezTo>
                    <a:pt x="617" y="302"/>
                    <a:pt x="637" y="296"/>
                    <a:pt x="656" y="284"/>
                  </a:cubicBezTo>
                  <a:cubicBezTo>
                    <a:pt x="693" y="254"/>
                    <a:pt x="708" y="194"/>
                    <a:pt x="678" y="149"/>
                  </a:cubicBezTo>
                  <a:cubicBezTo>
                    <a:pt x="608" y="53"/>
                    <a:pt x="500" y="1"/>
                    <a:pt x="38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7" name="Google Shape;17647;p37"/>
            <p:cNvSpPr/>
            <p:nvPr/>
          </p:nvSpPr>
          <p:spPr>
            <a:xfrm>
              <a:off x="1253650" y="1958900"/>
              <a:ext cx="8300" cy="9625"/>
            </a:xfrm>
            <a:custGeom>
              <a:avLst/>
              <a:gdLst/>
              <a:ahLst/>
              <a:cxnLst/>
              <a:rect l="l" t="t" r="r" b="b"/>
              <a:pathLst>
                <a:path w="332" h="385" extrusionOk="0">
                  <a:moveTo>
                    <a:pt x="138" y="1"/>
                  </a:moveTo>
                  <a:cubicBezTo>
                    <a:pt x="125" y="1"/>
                    <a:pt x="112" y="3"/>
                    <a:pt x="98" y="7"/>
                  </a:cubicBezTo>
                  <a:cubicBezTo>
                    <a:pt x="30" y="30"/>
                    <a:pt x="0" y="105"/>
                    <a:pt x="23" y="166"/>
                  </a:cubicBezTo>
                  <a:cubicBezTo>
                    <a:pt x="30" y="203"/>
                    <a:pt x="38" y="211"/>
                    <a:pt x="38" y="218"/>
                  </a:cubicBezTo>
                  <a:cubicBezTo>
                    <a:pt x="45" y="233"/>
                    <a:pt x="45" y="233"/>
                    <a:pt x="53" y="264"/>
                  </a:cubicBezTo>
                  <a:lnTo>
                    <a:pt x="76" y="309"/>
                  </a:lnTo>
                  <a:cubicBezTo>
                    <a:pt x="98" y="354"/>
                    <a:pt x="143" y="384"/>
                    <a:pt x="189" y="384"/>
                  </a:cubicBezTo>
                  <a:cubicBezTo>
                    <a:pt x="204" y="384"/>
                    <a:pt x="226" y="384"/>
                    <a:pt x="241" y="377"/>
                  </a:cubicBezTo>
                  <a:cubicBezTo>
                    <a:pt x="302" y="346"/>
                    <a:pt x="332" y="279"/>
                    <a:pt x="302" y="211"/>
                  </a:cubicBezTo>
                  <a:lnTo>
                    <a:pt x="279" y="143"/>
                  </a:lnTo>
                  <a:cubicBezTo>
                    <a:pt x="271" y="135"/>
                    <a:pt x="271" y="120"/>
                    <a:pt x="256" y="90"/>
                  </a:cubicBezTo>
                  <a:cubicBezTo>
                    <a:pt x="238" y="36"/>
                    <a:pt x="191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8" name="Google Shape;17648;p37"/>
            <p:cNvSpPr/>
            <p:nvPr/>
          </p:nvSpPr>
          <p:spPr>
            <a:xfrm>
              <a:off x="1248925" y="1905225"/>
              <a:ext cx="33550" cy="47850"/>
            </a:xfrm>
            <a:custGeom>
              <a:avLst/>
              <a:gdLst/>
              <a:ahLst/>
              <a:cxnLst/>
              <a:rect l="l" t="t" r="r" b="b"/>
              <a:pathLst>
                <a:path w="1342" h="1914" extrusionOk="0">
                  <a:moveTo>
                    <a:pt x="1199" y="0"/>
                  </a:moveTo>
                  <a:cubicBezTo>
                    <a:pt x="1176" y="8"/>
                    <a:pt x="694" y="53"/>
                    <a:pt x="363" y="467"/>
                  </a:cubicBezTo>
                  <a:cubicBezTo>
                    <a:pt x="99" y="791"/>
                    <a:pt x="1" y="1236"/>
                    <a:pt x="61" y="1800"/>
                  </a:cubicBezTo>
                  <a:cubicBezTo>
                    <a:pt x="69" y="1861"/>
                    <a:pt x="129" y="1913"/>
                    <a:pt x="189" y="1913"/>
                  </a:cubicBezTo>
                  <a:cubicBezTo>
                    <a:pt x="197" y="1913"/>
                    <a:pt x="197" y="1913"/>
                    <a:pt x="204" y="1906"/>
                  </a:cubicBezTo>
                  <a:cubicBezTo>
                    <a:pt x="272" y="1898"/>
                    <a:pt x="325" y="1838"/>
                    <a:pt x="317" y="1770"/>
                  </a:cubicBezTo>
                  <a:cubicBezTo>
                    <a:pt x="257" y="1281"/>
                    <a:pt x="332" y="897"/>
                    <a:pt x="551" y="633"/>
                  </a:cubicBezTo>
                  <a:cubicBezTo>
                    <a:pt x="822" y="294"/>
                    <a:pt x="1214" y="256"/>
                    <a:pt x="1221" y="256"/>
                  </a:cubicBezTo>
                  <a:cubicBezTo>
                    <a:pt x="1289" y="249"/>
                    <a:pt x="1342" y="189"/>
                    <a:pt x="1334" y="121"/>
                  </a:cubicBezTo>
                  <a:cubicBezTo>
                    <a:pt x="1327" y="45"/>
                    <a:pt x="1266" y="0"/>
                    <a:pt x="1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49" name="Google Shape;17649;p37"/>
          <p:cNvGrpSpPr/>
          <p:nvPr/>
        </p:nvGrpSpPr>
        <p:grpSpPr>
          <a:xfrm rot="-2407362" flipH="1">
            <a:off x="230156" y="2614797"/>
            <a:ext cx="2044083" cy="2507206"/>
            <a:chOff x="453992" y="2525416"/>
            <a:chExt cx="2098887" cy="2574427"/>
          </a:xfrm>
        </p:grpSpPr>
        <p:sp>
          <p:nvSpPr>
            <p:cNvPr id="17650" name="Google Shape;17650;p37"/>
            <p:cNvSpPr/>
            <p:nvPr/>
          </p:nvSpPr>
          <p:spPr>
            <a:xfrm rot="-4149464">
              <a:off x="1341662" y="4587277"/>
              <a:ext cx="4628" cy="7799"/>
            </a:xfrm>
            <a:custGeom>
              <a:avLst/>
              <a:gdLst/>
              <a:ahLst/>
              <a:cxnLst/>
              <a:rect l="l" t="t" r="r" b="b"/>
              <a:pathLst>
                <a:path w="54" h="91" extrusionOk="0">
                  <a:moveTo>
                    <a:pt x="16" y="0"/>
                  </a:moveTo>
                  <a:cubicBezTo>
                    <a:pt x="8" y="31"/>
                    <a:pt x="8" y="61"/>
                    <a:pt x="0" y="91"/>
                  </a:cubicBezTo>
                  <a:lnTo>
                    <a:pt x="53" y="2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1" name="Google Shape;17651;p37"/>
            <p:cNvSpPr/>
            <p:nvPr/>
          </p:nvSpPr>
          <p:spPr>
            <a:xfrm rot="-4149464">
              <a:off x="1504211" y="4618774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2" name="Google Shape;17652;p37"/>
            <p:cNvSpPr/>
            <p:nvPr/>
          </p:nvSpPr>
          <p:spPr>
            <a:xfrm rot="-4149464">
              <a:off x="1408542" y="4606346"/>
              <a:ext cx="22024" cy="27852"/>
            </a:xfrm>
            <a:custGeom>
              <a:avLst/>
              <a:gdLst/>
              <a:ahLst/>
              <a:cxnLst/>
              <a:rect l="l" t="t" r="r" b="b"/>
              <a:pathLst>
                <a:path w="257" h="325" extrusionOk="0">
                  <a:moveTo>
                    <a:pt x="166" y="1"/>
                  </a:moveTo>
                  <a:lnTo>
                    <a:pt x="0" y="234"/>
                  </a:lnTo>
                  <a:cubicBezTo>
                    <a:pt x="0" y="250"/>
                    <a:pt x="0" y="265"/>
                    <a:pt x="0" y="280"/>
                  </a:cubicBezTo>
                  <a:lnTo>
                    <a:pt x="75" y="325"/>
                  </a:lnTo>
                  <a:lnTo>
                    <a:pt x="256" y="61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3" name="Google Shape;17653;p37"/>
            <p:cNvSpPr/>
            <p:nvPr/>
          </p:nvSpPr>
          <p:spPr>
            <a:xfrm rot="-4149464">
              <a:off x="1464001" y="4607156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4" name="Google Shape;17654;p37"/>
            <p:cNvSpPr/>
            <p:nvPr/>
          </p:nvSpPr>
          <p:spPr>
            <a:xfrm rot="-4149464">
              <a:off x="1372226" y="4580340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5" name="Google Shape;17655;p37"/>
            <p:cNvSpPr/>
            <p:nvPr/>
          </p:nvSpPr>
          <p:spPr>
            <a:xfrm rot="-4149464">
              <a:off x="1688478" y="4648154"/>
              <a:ext cx="29051" cy="22710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6" name="Google Shape;17656;p37"/>
            <p:cNvSpPr/>
            <p:nvPr/>
          </p:nvSpPr>
          <p:spPr>
            <a:xfrm rot="-4149464">
              <a:off x="1642736" y="4678967"/>
              <a:ext cx="7198" cy="10455"/>
            </a:xfrm>
            <a:custGeom>
              <a:avLst/>
              <a:gdLst/>
              <a:ahLst/>
              <a:cxnLst/>
              <a:rect l="l" t="t" r="r" b="b"/>
              <a:pathLst>
                <a:path w="84" h="122" extrusionOk="0">
                  <a:moveTo>
                    <a:pt x="0" y="1"/>
                  </a:moveTo>
                  <a:lnTo>
                    <a:pt x="0" y="1"/>
                  </a:lnTo>
                  <a:cubicBezTo>
                    <a:pt x="15" y="38"/>
                    <a:pt x="23" y="83"/>
                    <a:pt x="38" y="121"/>
                  </a:cubicBezTo>
                  <a:lnTo>
                    <a:pt x="83" y="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7" name="Google Shape;17657;p37"/>
            <p:cNvSpPr/>
            <p:nvPr/>
          </p:nvSpPr>
          <p:spPr>
            <a:xfrm rot="-4149464">
              <a:off x="1591495" y="4636718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8" name="Google Shape;17658;p37"/>
            <p:cNvSpPr/>
            <p:nvPr/>
          </p:nvSpPr>
          <p:spPr>
            <a:xfrm rot="-4149464">
              <a:off x="1648349" y="4636567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9" name="Google Shape;17659;p37"/>
            <p:cNvSpPr/>
            <p:nvPr/>
          </p:nvSpPr>
          <p:spPr>
            <a:xfrm rot="-4149464">
              <a:off x="1530332" y="4649684"/>
              <a:ext cx="23309" cy="22024"/>
            </a:xfrm>
            <a:custGeom>
              <a:avLst/>
              <a:gdLst/>
              <a:ahLst/>
              <a:cxnLst/>
              <a:rect l="l" t="t" r="r" b="b"/>
              <a:pathLst>
                <a:path w="272" h="257" extrusionOk="0">
                  <a:moveTo>
                    <a:pt x="0" y="1"/>
                  </a:moveTo>
                  <a:cubicBezTo>
                    <a:pt x="8" y="46"/>
                    <a:pt x="15" y="91"/>
                    <a:pt x="23" y="144"/>
                  </a:cubicBezTo>
                  <a:lnTo>
                    <a:pt x="211" y="257"/>
                  </a:lnTo>
                  <a:lnTo>
                    <a:pt x="271" y="1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0" name="Google Shape;17660;p37"/>
            <p:cNvSpPr/>
            <p:nvPr/>
          </p:nvSpPr>
          <p:spPr>
            <a:xfrm rot="-4149464">
              <a:off x="1872740" y="4677565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1" name="Google Shape;17661;p37"/>
            <p:cNvSpPr/>
            <p:nvPr/>
          </p:nvSpPr>
          <p:spPr>
            <a:xfrm rot="-4149464">
              <a:off x="1894631" y="4710792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2" name="Google Shape;17662;p37"/>
            <p:cNvSpPr/>
            <p:nvPr/>
          </p:nvSpPr>
          <p:spPr>
            <a:xfrm rot="-4149464">
              <a:off x="1776249" y="4665849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56"/>
                  </a:lnTo>
                  <a:cubicBezTo>
                    <a:pt x="8" y="256"/>
                    <a:pt x="8" y="264"/>
                    <a:pt x="8" y="271"/>
                  </a:cubicBez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3" name="Google Shape;17663;p37"/>
            <p:cNvSpPr/>
            <p:nvPr/>
          </p:nvSpPr>
          <p:spPr>
            <a:xfrm rot="-4149464">
              <a:off x="1832571" y="4666006"/>
              <a:ext cx="28536" cy="22624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4" name="Google Shape;17664;p37"/>
            <p:cNvSpPr/>
            <p:nvPr/>
          </p:nvSpPr>
          <p:spPr>
            <a:xfrm rot="-4149464">
              <a:off x="1723869" y="4678503"/>
              <a:ext cx="13626" cy="16283"/>
            </a:xfrm>
            <a:custGeom>
              <a:avLst/>
              <a:gdLst/>
              <a:ahLst/>
              <a:cxnLst/>
              <a:rect l="l" t="t" r="r" b="b"/>
              <a:pathLst>
                <a:path w="159" h="19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54"/>
                    <a:pt x="38" y="106"/>
                    <a:pt x="53" y="159"/>
                  </a:cubicBezTo>
                  <a:lnTo>
                    <a:pt x="99" y="189"/>
                  </a:lnTo>
                  <a:lnTo>
                    <a:pt x="159" y="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5" name="Google Shape;17665;p37"/>
            <p:cNvSpPr/>
            <p:nvPr/>
          </p:nvSpPr>
          <p:spPr>
            <a:xfrm rot="-4149464">
              <a:off x="1960024" y="4695510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6" name="Google Shape;17666;p37"/>
            <p:cNvSpPr/>
            <p:nvPr/>
          </p:nvSpPr>
          <p:spPr>
            <a:xfrm rot="-4149464">
              <a:off x="1956330" y="4749028"/>
              <a:ext cx="25880" cy="18854"/>
            </a:xfrm>
            <a:custGeom>
              <a:avLst/>
              <a:gdLst/>
              <a:ahLst/>
              <a:cxnLst/>
              <a:rect l="l" t="t" r="r" b="b"/>
              <a:pathLst>
                <a:path w="302" h="220" extrusionOk="0">
                  <a:moveTo>
                    <a:pt x="30" y="1"/>
                  </a:moveTo>
                  <a:lnTo>
                    <a:pt x="0" y="38"/>
                  </a:lnTo>
                  <a:cubicBezTo>
                    <a:pt x="53" y="144"/>
                    <a:pt x="151" y="197"/>
                    <a:pt x="271" y="219"/>
                  </a:cubicBezTo>
                  <a:lnTo>
                    <a:pt x="302" y="166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7" name="Google Shape;17667;p37"/>
            <p:cNvSpPr/>
            <p:nvPr/>
          </p:nvSpPr>
          <p:spPr>
            <a:xfrm rot="-4149464">
              <a:off x="1996240" y="4683876"/>
              <a:ext cx="3942" cy="2657"/>
            </a:xfrm>
            <a:custGeom>
              <a:avLst/>
              <a:gdLst/>
              <a:ahLst/>
              <a:cxnLst/>
              <a:rect l="l" t="t" r="r" b="b"/>
              <a:pathLst>
                <a:path w="46" h="31" extrusionOk="0">
                  <a:moveTo>
                    <a:pt x="23" y="0"/>
                  </a:moveTo>
                  <a:lnTo>
                    <a:pt x="0" y="30"/>
                  </a:lnTo>
                  <a:cubicBezTo>
                    <a:pt x="15" y="23"/>
                    <a:pt x="30" y="15"/>
                    <a:pt x="45" y="1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8" name="Google Shape;17668;p37"/>
            <p:cNvSpPr/>
            <p:nvPr/>
          </p:nvSpPr>
          <p:spPr>
            <a:xfrm rot="-4149464">
              <a:off x="1919792" y="4735151"/>
              <a:ext cx="23309" cy="22024"/>
            </a:xfrm>
            <a:custGeom>
              <a:avLst/>
              <a:gdLst/>
              <a:ahLst/>
              <a:cxnLst/>
              <a:rect l="l" t="t" r="r" b="b"/>
              <a:pathLst>
                <a:path w="272" h="257" extrusionOk="0">
                  <a:moveTo>
                    <a:pt x="16" y="1"/>
                  </a:moveTo>
                  <a:cubicBezTo>
                    <a:pt x="8" y="38"/>
                    <a:pt x="1" y="84"/>
                    <a:pt x="1" y="121"/>
                  </a:cubicBezTo>
                  <a:lnTo>
                    <a:pt x="212" y="257"/>
                  </a:lnTo>
                  <a:lnTo>
                    <a:pt x="272" y="166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9" name="Google Shape;17669;p37"/>
            <p:cNvSpPr/>
            <p:nvPr/>
          </p:nvSpPr>
          <p:spPr>
            <a:xfrm rot="-4149464">
              <a:off x="1174137" y="4446136"/>
              <a:ext cx="7798" cy="977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53" y="1"/>
                  </a:moveTo>
                  <a:cubicBezTo>
                    <a:pt x="31" y="31"/>
                    <a:pt x="16" y="61"/>
                    <a:pt x="0" y="99"/>
                  </a:cubicBezTo>
                  <a:lnTo>
                    <a:pt x="31" y="114"/>
                  </a:lnTo>
                  <a:lnTo>
                    <a:pt x="91" y="23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0" name="Google Shape;17670;p37"/>
            <p:cNvSpPr/>
            <p:nvPr/>
          </p:nvSpPr>
          <p:spPr>
            <a:xfrm rot="-4149464">
              <a:off x="1323777" y="4536166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1" name="Google Shape;17671;p37"/>
            <p:cNvSpPr/>
            <p:nvPr/>
          </p:nvSpPr>
          <p:spPr>
            <a:xfrm rot="-4149464">
              <a:off x="1337945" y="4476705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37"/>
            <p:cNvSpPr/>
            <p:nvPr/>
          </p:nvSpPr>
          <p:spPr>
            <a:xfrm rot="-4149464">
              <a:off x="1288577" y="4508918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37"/>
            <p:cNvSpPr/>
            <p:nvPr/>
          </p:nvSpPr>
          <p:spPr>
            <a:xfrm rot="-4149464">
              <a:off x="1241455" y="4464989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37"/>
            <p:cNvSpPr/>
            <p:nvPr/>
          </p:nvSpPr>
          <p:spPr>
            <a:xfrm rot="-4149464">
              <a:off x="1251533" y="4516939"/>
              <a:ext cx="13626" cy="14226"/>
            </a:xfrm>
            <a:custGeom>
              <a:avLst/>
              <a:gdLst/>
              <a:ahLst/>
              <a:cxnLst/>
              <a:rect l="l" t="t" r="r" b="b"/>
              <a:pathLst>
                <a:path w="159" h="166" extrusionOk="0">
                  <a:moveTo>
                    <a:pt x="38" y="0"/>
                  </a:moveTo>
                  <a:cubicBezTo>
                    <a:pt x="23" y="30"/>
                    <a:pt x="8" y="68"/>
                    <a:pt x="0" y="106"/>
                  </a:cubicBezTo>
                  <a:lnTo>
                    <a:pt x="91" y="166"/>
                  </a:lnTo>
                  <a:lnTo>
                    <a:pt x="159" y="7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5" name="Google Shape;17675;p37"/>
            <p:cNvSpPr/>
            <p:nvPr/>
          </p:nvSpPr>
          <p:spPr>
            <a:xfrm rot="-4149464">
              <a:off x="1282002" y="4550680"/>
              <a:ext cx="86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6" name="Google Shape;17676;p37"/>
            <p:cNvSpPr/>
            <p:nvPr/>
          </p:nvSpPr>
          <p:spPr>
            <a:xfrm rot="-4149464">
              <a:off x="1297776" y="4465145"/>
              <a:ext cx="28536" cy="22624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7" name="Google Shape;17677;p37"/>
            <p:cNvSpPr/>
            <p:nvPr/>
          </p:nvSpPr>
          <p:spPr>
            <a:xfrm rot="-4149464">
              <a:off x="1508125" y="4565577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37"/>
            <p:cNvSpPr/>
            <p:nvPr/>
          </p:nvSpPr>
          <p:spPr>
            <a:xfrm rot="-4149464">
              <a:off x="1522195" y="4506184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37"/>
            <p:cNvSpPr/>
            <p:nvPr/>
          </p:nvSpPr>
          <p:spPr>
            <a:xfrm rot="-4149464">
              <a:off x="1544551" y="4539005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37"/>
            <p:cNvSpPr/>
            <p:nvPr/>
          </p:nvSpPr>
          <p:spPr>
            <a:xfrm rot="-4149464">
              <a:off x="1472866" y="4538370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37"/>
            <p:cNvSpPr/>
            <p:nvPr/>
          </p:nvSpPr>
          <p:spPr>
            <a:xfrm rot="-4149464">
              <a:off x="1425695" y="4494330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2" name="Google Shape;17682;p37"/>
            <p:cNvSpPr/>
            <p:nvPr/>
          </p:nvSpPr>
          <p:spPr>
            <a:xfrm rot="-4149464">
              <a:off x="1421023" y="4548107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37"/>
            <p:cNvSpPr/>
            <p:nvPr/>
          </p:nvSpPr>
          <p:spPr>
            <a:xfrm rot="-4149464">
              <a:off x="1443699" y="4580793"/>
              <a:ext cx="28451" cy="22624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4" name="Google Shape;17684;p37"/>
            <p:cNvSpPr/>
            <p:nvPr/>
          </p:nvSpPr>
          <p:spPr>
            <a:xfrm rot="-4149464">
              <a:off x="1482083" y="4494498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5" name="Google Shape;17685;p37"/>
            <p:cNvSpPr/>
            <p:nvPr/>
          </p:nvSpPr>
          <p:spPr>
            <a:xfrm rot="-4149464">
              <a:off x="1381232" y="4536287"/>
              <a:ext cx="28451" cy="22624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6" name="Google Shape;17686;p37"/>
            <p:cNvSpPr/>
            <p:nvPr/>
          </p:nvSpPr>
          <p:spPr>
            <a:xfrm rot="-4149464">
              <a:off x="1360243" y="4509652"/>
              <a:ext cx="28536" cy="22624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7" name="Google Shape;17687;p37"/>
            <p:cNvSpPr/>
            <p:nvPr/>
          </p:nvSpPr>
          <p:spPr>
            <a:xfrm rot="-4149464">
              <a:off x="1692347" y="4595016"/>
              <a:ext cx="23995" cy="27766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8" name="Google Shape;17688;p37"/>
            <p:cNvSpPr/>
            <p:nvPr/>
          </p:nvSpPr>
          <p:spPr>
            <a:xfrm rot="-4149464">
              <a:off x="1706475" y="4535497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9" name="Google Shape;17689;p37"/>
            <p:cNvSpPr/>
            <p:nvPr/>
          </p:nvSpPr>
          <p:spPr>
            <a:xfrm rot="-4149464">
              <a:off x="1728840" y="4568456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0" name="Google Shape;17690;p37"/>
            <p:cNvSpPr/>
            <p:nvPr/>
          </p:nvSpPr>
          <p:spPr>
            <a:xfrm rot="-4149464">
              <a:off x="1657134" y="4567750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1" name="Google Shape;17691;p37"/>
            <p:cNvSpPr/>
            <p:nvPr/>
          </p:nvSpPr>
          <p:spPr>
            <a:xfrm rot="-4149464">
              <a:off x="1609984" y="4523781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2" name="Google Shape;17692;p37"/>
            <p:cNvSpPr/>
            <p:nvPr/>
          </p:nvSpPr>
          <p:spPr>
            <a:xfrm rot="-4149464">
              <a:off x="1605343" y="4577478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3" name="Google Shape;17693;p37"/>
            <p:cNvSpPr/>
            <p:nvPr/>
          </p:nvSpPr>
          <p:spPr>
            <a:xfrm rot="-4149464">
              <a:off x="1627921" y="4610146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4" name="Google Shape;17694;p37"/>
            <p:cNvSpPr/>
            <p:nvPr/>
          </p:nvSpPr>
          <p:spPr>
            <a:xfrm rot="-4149464">
              <a:off x="1666333" y="4523977"/>
              <a:ext cx="28451" cy="22624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5" name="Google Shape;17695;p37"/>
            <p:cNvSpPr/>
            <p:nvPr/>
          </p:nvSpPr>
          <p:spPr>
            <a:xfrm rot="-4149464">
              <a:off x="1556515" y="4609791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6" name="Google Shape;17696;p37"/>
            <p:cNvSpPr/>
            <p:nvPr/>
          </p:nvSpPr>
          <p:spPr>
            <a:xfrm rot="-4149464">
              <a:off x="1565454" y="4565640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7" name="Google Shape;17697;p37"/>
            <p:cNvSpPr/>
            <p:nvPr/>
          </p:nvSpPr>
          <p:spPr>
            <a:xfrm rot="-4149464">
              <a:off x="1876596" y="4624409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8" name="Google Shape;17698;p37"/>
            <p:cNvSpPr/>
            <p:nvPr/>
          </p:nvSpPr>
          <p:spPr>
            <a:xfrm rot="-4149464">
              <a:off x="1890764" y="4564948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9" name="Google Shape;17699;p37"/>
            <p:cNvSpPr/>
            <p:nvPr/>
          </p:nvSpPr>
          <p:spPr>
            <a:xfrm rot="-4149464">
              <a:off x="1913062" y="4597895"/>
              <a:ext cx="28536" cy="22624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0" name="Google Shape;17700;p37"/>
            <p:cNvSpPr/>
            <p:nvPr/>
          </p:nvSpPr>
          <p:spPr>
            <a:xfrm rot="-4149464">
              <a:off x="1841395" y="4597161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1" name="Google Shape;17701;p37"/>
            <p:cNvSpPr/>
            <p:nvPr/>
          </p:nvSpPr>
          <p:spPr>
            <a:xfrm rot="-4149464">
              <a:off x="1794233" y="4553259"/>
              <a:ext cx="23309" cy="27766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2" name="Google Shape;17702;p37"/>
            <p:cNvSpPr/>
            <p:nvPr/>
          </p:nvSpPr>
          <p:spPr>
            <a:xfrm rot="-4149464">
              <a:off x="1789592" y="4606871"/>
              <a:ext cx="29136" cy="2211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3" name="Google Shape;17703;p37"/>
            <p:cNvSpPr/>
            <p:nvPr/>
          </p:nvSpPr>
          <p:spPr>
            <a:xfrm rot="-4149464">
              <a:off x="1811948" y="4639778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4" name="Google Shape;17704;p37"/>
            <p:cNvSpPr/>
            <p:nvPr/>
          </p:nvSpPr>
          <p:spPr>
            <a:xfrm rot="-4149464">
              <a:off x="1850555" y="4553330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5" name="Google Shape;17705;p37"/>
            <p:cNvSpPr/>
            <p:nvPr/>
          </p:nvSpPr>
          <p:spPr>
            <a:xfrm rot="-4149464">
              <a:off x="1740737" y="4639230"/>
              <a:ext cx="23395" cy="27766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6" name="Google Shape;17706;p37"/>
            <p:cNvSpPr/>
            <p:nvPr/>
          </p:nvSpPr>
          <p:spPr>
            <a:xfrm rot="-4149464">
              <a:off x="1749481" y="4595271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7" name="Google Shape;17707;p37"/>
            <p:cNvSpPr/>
            <p:nvPr/>
          </p:nvSpPr>
          <p:spPr>
            <a:xfrm rot="-4149464">
              <a:off x="1978049" y="4582893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8" name="Google Shape;17708;p37"/>
            <p:cNvSpPr/>
            <p:nvPr/>
          </p:nvSpPr>
          <p:spPr>
            <a:xfrm rot="-4149464">
              <a:off x="1973872" y="4636270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9" name="Google Shape;17709;p37"/>
            <p:cNvSpPr/>
            <p:nvPr/>
          </p:nvSpPr>
          <p:spPr>
            <a:xfrm rot="-4149464">
              <a:off x="1925045" y="4668583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0" name="Google Shape;17710;p37"/>
            <p:cNvSpPr/>
            <p:nvPr/>
          </p:nvSpPr>
          <p:spPr>
            <a:xfrm rot="-4149464">
              <a:off x="1933770" y="4624723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1" name="Google Shape;17711;p37"/>
            <p:cNvSpPr/>
            <p:nvPr/>
          </p:nvSpPr>
          <p:spPr>
            <a:xfrm rot="-4149464">
              <a:off x="1157959" y="4393875"/>
              <a:ext cx="23395" cy="27766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2" name="Google Shape;17712;p37"/>
            <p:cNvSpPr/>
            <p:nvPr/>
          </p:nvSpPr>
          <p:spPr>
            <a:xfrm rot="-4149464">
              <a:off x="1171650" y="4334717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3" name="Google Shape;17713;p37"/>
            <p:cNvSpPr/>
            <p:nvPr/>
          </p:nvSpPr>
          <p:spPr>
            <a:xfrm rot="-4149464">
              <a:off x="1193825" y="4367275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4" name="Google Shape;17714;p37"/>
            <p:cNvSpPr/>
            <p:nvPr/>
          </p:nvSpPr>
          <p:spPr>
            <a:xfrm rot="-4149464">
              <a:off x="1122339" y="4366890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37"/>
            <p:cNvSpPr/>
            <p:nvPr/>
          </p:nvSpPr>
          <p:spPr>
            <a:xfrm rot="-4149464">
              <a:off x="1080197" y="4322725"/>
              <a:ext cx="18167" cy="24595"/>
            </a:xfrm>
            <a:custGeom>
              <a:avLst/>
              <a:gdLst/>
              <a:ahLst/>
              <a:cxnLst/>
              <a:rect l="l" t="t" r="r" b="b"/>
              <a:pathLst>
                <a:path w="212" h="287" extrusionOk="0">
                  <a:moveTo>
                    <a:pt x="189" y="0"/>
                  </a:moveTo>
                  <a:cubicBezTo>
                    <a:pt x="121" y="90"/>
                    <a:pt x="61" y="181"/>
                    <a:pt x="1" y="264"/>
                  </a:cubicBezTo>
                  <a:lnTo>
                    <a:pt x="31" y="286"/>
                  </a:lnTo>
                  <a:lnTo>
                    <a:pt x="211" y="15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6" name="Google Shape;17716;p37"/>
            <p:cNvSpPr/>
            <p:nvPr/>
          </p:nvSpPr>
          <p:spPr>
            <a:xfrm rot="-4149464">
              <a:off x="1131317" y="4322797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37"/>
            <p:cNvSpPr/>
            <p:nvPr/>
          </p:nvSpPr>
          <p:spPr>
            <a:xfrm rot="-4149464">
              <a:off x="1342266" y="4423229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8" name="Google Shape;17718;p37"/>
            <p:cNvSpPr/>
            <p:nvPr/>
          </p:nvSpPr>
          <p:spPr>
            <a:xfrm rot="-4149464">
              <a:off x="1355969" y="4364088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9" name="Google Shape;17719;p37"/>
            <p:cNvSpPr/>
            <p:nvPr/>
          </p:nvSpPr>
          <p:spPr>
            <a:xfrm rot="-4149464">
              <a:off x="1378074" y="4396754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0" name="Google Shape;17720;p37"/>
            <p:cNvSpPr/>
            <p:nvPr/>
          </p:nvSpPr>
          <p:spPr>
            <a:xfrm rot="-4149464">
              <a:off x="1306601" y="4396301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37"/>
            <p:cNvSpPr/>
            <p:nvPr/>
          </p:nvSpPr>
          <p:spPr>
            <a:xfrm rot="-4149464">
              <a:off x="1259439" y="4352399"/>
              <a:ext cx="23309" cy="27766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2" name="Google Shape;17722;p37"/>
            <p:cNvSpPr/>
            <p:nvPr/>
          </p:nvSpPr>
          <p:spPr>
            <a:xfrm rot="-4149464">
              <a:off x="1254797" y="4406011"/>
              <a:ext cx="29136" cy="2211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3" name="Google Shape;17723;p37"/>
            <p:cNvSpPr/>
            <p:nvPr/>
          </p:nvSpPr>
          <p:spPr>
            <a:xfrm rot="-4149464">
              <a:off x="1277280" y="4438416"/>
              <a:ext cx="29051" cy="22710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4" name="Google Shape;17724;p37"/>
            <p:cNvSpPr/>
            <p:nvPr/>
          </p:nvSpPr>
          <p:spPr>
            <a:xfrm rot="-4149464">
              <a:off x="1315567" y="4352190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5" name="Google Shape;17725;p37"/>
            <p:cNvSpPr/>
            <p:nvPr/>
          </p:nvSpPr>
          <p:spPr>
            <a:xfrm rot="-4149464">
              <a:off x="1205749" y="4438089"/>
              <a:ext cx="23995" cy="27766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6" name="Google Shape;17726;p37"/>
            <p:cNvSpPr/>
            <p:nvPr/>
          </p:nvSpPr>
          <p:spPr>
            <a:xfrm rot="-4149464">
              <a:off x="1214755" y="4393950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7" name="Google Shape;17727;p37"/>
            <p:cNvSpPr/>
            <p:nvPr/>
          </p:nvSpPr>
          <p:spPr>
            <a:xfrm rot="-4149464">
              <a:off x="1526556" y="4452680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8" name="Google Shape;17728;p37"/>
            <p:cNvSpPr/>
            <p:nvPr/>
          </p:nvSpPr>
          <p:spPr>
            <a:xfrm rot="-4149464">
              <a:off x="1540219" y="4393566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9" name="Google Shape;17729;p37"/>
            <p:cNvSpPr/>
            <p:nvPr/>
          </p:nvSpPr>
          <p:spPr>
            <a:xfrm rot="-4149464">
              <a:off x="1562354" y="4426067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0" name="Google Shape;17730;p37"/>
            <p:cNvSpPr/>
            <p:nvPr/>
          </p:nvSpPr>
          <p:spPr>
            <a:xfrm rot="-4149464">
              <a:off x="1490890" y="4425752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1" name="Google Shape;17731;p37"/>
            <p:cNvSpPr/>
            <p:nvPr/>
          </p:nvSpPr>
          <p:spPr>
            <a:xfrm rot="-4149464">
              <a:off x="1443719" y="4381712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2" name="Google Shape;17732;p37"/>
            <p:cNvSpPr/>
            <p:nvPr/>
          </p:nvSpPr>
          <p:spPr>
            <a:xfrm rot="-4149464">
              <a:off x="1439105" y="4435449"/>
              <a:ext cx="29051" cy="22024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3" name="Google Shape;17733;p37"/>
            <p:cNvSpPr/>
            <p:nvPr/>
          </p:nvSpPr>
          <p:spPr>
            <a:xfrm rot="-4149464">
              <a:off x="1461443" y="4468369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4" name="Google Shape;17734;p37"/>
            <p:cNvSpPr/>
            <p:nvPr/>
          </p:nvSpPr>
          <p:spPr>
            <a:xfrm rot="-4149464">
              <a:off x="1499887" y="4381561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5" name="Google Shape;17735;p37"/>
            <p:cNvSpPr/>
            <p:nvPr/>
          </p:nvSpPr>
          <p:spPr>
            <a:xfrm rot="-4149464">
              <a:off x="1390057" y="4467442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6" name="Google Shape;17736;p37"/>
            <p:cNvSpPr/>
            <p:nvPr/>
          </p:nvSpPr>
          <p:spPr>
            <a:xfrm rot="-4149464">
              <a:off x="1398755" y="4423542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7" name="Google Shape;17737;p37"/>
            <p:cNvSpPr/>
            <p:nvPr/>
          </p:nvSpPr>
          <p:spPr>
            <a:xfrm rot="-4149464">
              <a:off x="1710796" y="4482020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8" name="Google Shape;17738;p37"/>
            <p:cNvSpPr/>
            <p:nvPr/>
          </p:nvSpPr>
          <p:spPr>
            <a:xfrm rot="-4149464">
              <a:off x="1724499" y="4422879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9" name="Google Shape;17739;p37"/>
            <p:cNvSpPr/>
            <p:nvPr/>
          </p:nvSpPr>
          <p:spPr>
            <a:xfrm rot="-4149464">
              <a:off x="1746603" y="4455546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0" name="Google Shape;17740;p37"/>
            <p:cNvSpPr/>
            <p:nvPr/>
          </p:nvSpPr>
          <p:spPr>
            <a:xfrm rot="-4149464">
              <a:off x="1675158" y="4455133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1" name="Google Shape;17741;p37"/>
            <p:cNvSpPr/>
            <p:nvPr/>
          </p:nvSpPr>
          <p:spPr>
            <a:xfrm rot="-4149464">
              <a:off x="1628008" y="4411163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2" name="Google Shape;17742;p37"/>
            <p:cNvSpPr/>
            <p:nvPr/>
          </p:nvSpPr>
          <p:spPr>
            <a:xfrm rot="-4149464">
              <a:off x="1623367" y="4464861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3" name="Google Shape;17743;p37"/>
            <p:cNvSpPr/>
            <p:nvPr/>
          </p:nvSpPr>
          <p:spPr>
            <a:xfrm rot="-4149464">
              <a:off x="1645625" y="4497749"/>
              <a:ext cx="28536" cy="22024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4" name="Google Shape;17744;p37"/>
            <p:cNvSpPr/>
            <p:nvPr/>
          </p:nvSpPr>
          <p:spPr>
            <a:xfrm rot="-4149464">
              <a:off x="1684136" y="4411039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37"/>
            <p:cNvSpPr/>
            <p:nvPr/>
          </p:nvSpPr>
          <p:spPr>
            <a:xfrm rot="-4149464">
              <a:off x="1574318" y="4496853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37"/>
            <p:cNvSpPr/>
            <p:nvPr/>
          </p:nvSpPr>
          <p:spPr>
            <a:xfrm rot="-4149464">
              <a:off x="1582964" y="4452963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7" name="Google Shape;17747;p37"/>
            <p:cNvSpPr/>
            <p:nvPr/>
          </p:nvSpPr>
          <p:spPr>
            <a:xfrm rot="-4149464">
              <a:off x="1895085" y="4511471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8" name="Google Shape;17748;p37"/>
            <p:cNvSpPr/>
            <p:nvPr/>
          </p:nvSpPr>
          <p:spPr>
            <a:xfrm rot="-4149464">
              <a:off x="1908748" y="4452358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9" name="Google Shape;17749;p37"/>
            <p:cNvSpPr/>
            <p:nvPr/>
          </p:nvSpPr>
          <p:spPr>
            <a:xfrm rot="-4149464">
              <a:off x="1930853" y="4484939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0" name="Google Shape;17750;p37"/>
            <p:cNvSpPr/>
            <p:nvPr/>
          </p:nvSpPr>
          <p:spPr>
            <a:xfrm rot="-4149464">
              <a:off x="1859420" y="4484544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1" name="Google Shape;17751;p37"/>
            <p:cNvSpPr/>
            <p:nvPr/>
          </p:nvSpPr>
          <p:spPr>
            <a:xfrm rot="-4149464">
              <a:off x="1811909" y="4440137"/>
              <a:ext cx="23395" cy="28452"/>
            </a:xfrm>
            <a:custGeom>
              <a:avLst/>
              <a:gdLst/>
              <a:ahLst/>
              <a:cxnLst/>
              <a:rect l="l" t="t" r="r" b="b"/>
              <a:pathLst>
                <a:path w="273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2" name="Google Shape;17752;p37"/>
            <p:cNvSpPr/>
            <p:nvPr/>
          </p:nvSpPr>
          <p:spPr>
            <a:xfrm rot="-4149464">
              <a:off x="1807576" y="4494281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3" name="Google Shape;17753;p37"/>
            <p:cNvSpPr/>
            <p:nvPr/>
          </p:nvSpPr>
          <p:spPr>
            <a:xfrm rot="-4149464">
              <a:off x="1829972" y="4527160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4" name="Google Shape;17754;p37"/>
            <p:cNvSpPr/>
            <p:nvPr/>
          </p:nvSpPr>
          <p:spPr>
            <a:xfrm rot="-4149464">
              <a:off x="1868385" y="4440432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5" name="Google Shape;17755;p37"/>
            <p:cNvSpPr/>
            <p:nvPr/>
          </p:nvSpPr>
          <p:spPr>
            <a:xfrm rot="-4149464">
              <a:off x="1758248" y="4525867"/>
              <a:ext cx="23995" cy="28452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6" name="Google Shape;17756;p37"/>
            <p:cNvSpPr/>
            <p:nvPr/>
          </p:nvSpPr>
          <p:spPr>
            <a:xfrm rot="-4149464">
              <a:off x="1767284" y="4482334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7" name="Google Shape;17757;p37"/>
            <p:cNvSpPr/>
            <p:nvPr/>
          </p:nvSpPr>
          <p:spPr>
            <a:xfrm rot="-4149464">
              <a:off x="2089858" y="4483915"/>
              <a:ext cx="28451" cy="14997"/>
            </a:xfrm>
            <a:custGeom>
              <a:avLst/>
              <a:gdLst/>
              <a:ahLst/>
              <a:cxnLst/>
              <a:rect l="l" t="t" r="r" b="b"/>
              <a:pathLst>
                <a:path w="332" h="175" extrusionOk="0">
                  <a:moveTo>
                    <a:pt x="53" y="1"/>
                  </a:moveTo>
                  <a:lnTo>
                    <a:pt x="1" y="76"/>
                  </a:lnTo>
                  <a:cubicBezTo>
                    <a:pt x="114" y="114"/>
                    <a:pt x="219" y="144"/>
                    <a:pt x="324" y="174"/>
                  </a:cubicBezTo>
                  <a:lnTo>
                    <a:pt x="332" y="174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8" name="Google Shape;17758;p37"/>
            <p:cNvSpPr/>
            <p:nvPr/>
          </p:nvSpPr>
          <p:spPr>
            <a:xfrm rot="-4149464">
              <a:off x="2043687" y="4513924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9" name="Google Shape;17759;p37"/>
            <p:cNvSpPr/>
            <p:nvPr/>
          </p:nvSpPr>
          <p:spPr>
            <a:xfrm rot="-4149464">
              <a:off x="1996217" y="4469490"/>
              <a:ext cx="23309" cy="28538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0" name="Google Shape;17760;p37"/>
            <p:cNvSpPr/>
            <p:nvPr/>
          </p:nvSpPr>
          <p:spPr>
            <a:xfrm rot="-4149464">
              <a:off x="1991576" y="4523188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1" name="Google Shape;17761;p37"/>
            <p:cNvSpPr/>
            <p:nvPr/>
          </p:nvSpPr>
          <p:spPr>
            <a:xfrm rot="-4149464">
              <a:off x="2014234" y="4556571"/>
              <a:ext cx="28536" cy="22024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2" name="Google Shape;17762;p37"/>
            <p:cNvSpPr/>
            <p:nvPr/>
          </p:nvSpPr>
          <p:spPr>
            <a:xfrm rot="-4149464">
              <a:off x="2052665" y="4469831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3" name="Google Shape;17763;p37"/>
            <p:cNvSpPr/>
            <p:nvPr/>
          </p:nvSpPr>
          <p:spPr>
            <a:xfrm rot="-4149464">
              <a:off x="1942207" y="4555401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4" name="Google Shape;17764;p37"/>
            <p:cNvSpPr/>
            <p:nvPr/>
          </p:nvSpPr>
          <p:spPr>
            <a:xfrm rot="-4149464">
              <a:off x="1951493" y="4511754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5" name="Google Shape;17765;p37"/>
            <p:cNvSpPr/>
            <p:nvPr/>
          </p:nvSpPr>
          <p:spPr>
            <a:xfrm rot="-4149464">
              <a:off x="1011864" y="4192724"/>
              <a:ext cx="22709" cy="18168"/>
            </a:xfrm>
            <a:custGeom>
              <a:avLst/>
              <a:gdLst/>
              <a:ahLst/>
              <a:cxnLst/>
              <a:rect l="l" t="t" r="r" b="b"/>
              <a:pathLst>
                <a:path w="265" h="212" extrusionOk="0">
                  <a:moveTo>
                    <a:pt x="76" y="1"/>
                  </a:moveTo>
                  <a:cubicBezTo>
                    <a:pt x="46" y="31"/>
                    <a:pt x="24" y="54"/>
                    <a:pt x="1" y="84"/>
                  </a:cubicBezTo>
                  <a:lnTo>
                    <a:pt x="204" y="212"/>
                  </a:lnTo>
                  <a:lnTo>
                    <a:pt x="265" y="12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6" name="Google Shape;17766;p37"/>
            <p:cNvSpPr/>
            <p:nvPr/>
          </p:nvSpPr>
          <p:spPr>
            <a:xfrm rot="-4149464">
              <a:off x="1175808" y="4280880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7" name="Google Shape;17767;p37"/>
            <p:cNvSpPr/>
            <p:nvPr/>
          </p:nvSpPr>
          <p:spPr>
            <a:xfrm rot="-4149464">
              <a:off x="1189704" y="4222019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8" name="Google Shape;17768;p37"/>
            <p:cNvSpPr/>
            <p:nvPr/>
          </p:nvSpPr>
          <p:spPr>
            <a:xfrm rot="-4149464">
              <a:off x="1140363" y="4254272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9" name="Google Shape;17769;p37"/>
            <p:cNvSpPr/>
            <p:nvPr/>
          </p:nvSpPr>
          <p:spPr>
            <a:xfrm rot="-4149464">
              <a:off x="1092993" y="4209982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0" name="Google Shape;17770;p37"/>
            <p:cNvSpPr/>
            <p:nvPr/>
          </p:nvSpPr>
          <p:spPr>
            <a:xfrm rot="-4149464">
              <a:off x="1088572" y="4264000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1" name="Google Shape;17771;p37"/>
            <p:cNvSpPr/>
            <p:nvPr/>
          </p:nvSpPr>
          <p:spPr>
            <a:xfrm rot="-4149464">
              <a:off x="1110637" y="4296608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2" name="Google Shape;17772;p37"/>
            <p:cNvSpPr/>
            <p:nvPr/>
          </p:nvSpPr>
          <p:spPr>
            <a:xfrm rot="-4149464">
              <a:off x="1149341" y="4210179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3" name="Google Shape;17773;p37"/>
            <p:cNvSpPr/>
            <p:nvPr/>
          </p:nvSpPr>
          <p:spPr>
            <a:xfrm rot="-4149464">
              <a:off x="1048169" y="4252102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4" name="Google Shape;17774;p37"/>
            <p:cNvSpPr/>
            <p:nvPr/>
          </p:nvSpPr>
          <p:spPr>
            <a:xfrm rot="-4149464">
              <a:off x="1029786" y="4225702"/>
              <a:ext cx="27165" cy="20739"/>
            </a:xfrm>
            <a:custGeom>
              <a:avLst/>
              <a:gdLst/>
              <a:ahLst/>
              <a:cxnLst/>
              <a:rect l="l" t="t" r="r" b="b"/>
              <a:pathLst>
                <a:path w="317" h="242" extrusionOk="0">
                  <a:moveTo>
                    <a:pt x="76" y="0"/>
                  </a:moveTo>
                  <a:cubicBezTo>
                    <a:pt x="53" y="30"/>
                    <a:pt x="31" y="61"/>
                    <a:pt x="1" y="83"/>
                  </a:cubicBezTo>
                  <a:lnTo>
                    <a:pt x="257" y="241"/>
                  </a:lnTo>
                  <a:lnTo>
                    <a:pt x="317" y="15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5" name="Google Shape;17775;p37"/>
            <p:cNvSpPr/>
            <p:nvPr/>
          </p:nvSpPr>
          <p:spPr>
            <a:xfrm rot="-4149464">
              <a:off x="1360290" y="4310611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6" name="Google Shape;17776;p37"/>
            <p:cNvSpPr/>
            <p:nvPr/>
          </p:nvSpPr>
          <p:spPr>
            <a:xfrm rot="-4149464">
              <a:off x="1373954" y="4251498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7" name="Google Shape;17777;p37"/>
            <p:cNvSpPr/>
            <p:nvPr/>
          </p:nvSpPr>
          <p:spPr>
            <a:xfrm rot="-4149464">
              <a:off x="1324625" y="4283683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8" name="Google Shape;17778;p37"/>
            <p:cNvSpPr/>
            <p:nvPr/>
          </p:nvSpPr>
          <p:spPr>
            <a:xfrm rot="-4149464">
              <a:off x="1277202" y="4239403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9" name="Google Shape;17779;p37"/>
            <p:cNvSpPr/>
            <p:nvPr/>
          </p:nvSpPr>
          <p:spPr>
            <a:xfrm rot="-4149464">
              <a:off x="1272782" y="4293421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37"/>
            <p:cNvSpPr/>
            <p:nvPr/>
          </p:nvSpPr>
          <p:spPr>
            <a:xfrm rot="-4149464">
              <a:off x="1294957" y="4325980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37"/>
            <p:cNvSpPr/>
            <p:nvPr/>
          </p:nvSpPr>
          <p:spPr>
            <a:xfrm rot="-4149464">
              <a:off x="1333591" y="4239572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37"/>
            <p:cNvSpPr/>
            <p:nvPr/>
          </p:nvSpPr>
          <p:spPr>
            <a:xfrm rot="-4149464">
              <a:off x="1223733" y="4325413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37"/>
            <p:cNvSpPr/>
            <p:nvPr/>
          </p:nvSpPr>
          <p:spPr>
            <a:xfrm rot="-4149464">
              <a:off x="1232489" y="4281473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4" name="Google Shape;17784;p37"/>
            <p:cNvSpPr/>
            <p:nvPr/>
          </p:nvSpPr>
          <p:spPr>
            <a:xfrm rot="-4149464">
              <a:off x="1211809" y="4254685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5" name="Google Shape;17785;p37"/>
            <p:cNvSpPr/>
            <p:nvPr/>
          </p:nvSpPr>
          <p:spPr>
            <a:xfrm rot="-4149464">
              <a:off x="1544540" y="4340090"/>
              <a:ext cx="23309" cy="27766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37"/>
            <p:cNvSpPr/>
            <p:nvPr/>
          </p:nvSpPr>
          <p:spPr>
            <a:xfrm rot="-4149464">
              <a:off x="1558203" y="4280891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37"/>
            <p:cNvSpPr/>
            <p:nvPr/>
          </p:nvSpPr>
          <p:spPr>
            <a:xfrm rot="-4149464">
              <a:off x="1580378" y="4313449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37"/>
            <p:cNvSpPr/>
            <p:nvPr/>
          </p:nvSpPr>
          <p:spPr>
            <a:xfrm rot="-4149464">
              <a:off x="1508834" y="4313104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37"/>
            <p:cNvSpPr/>
            <p:nvPr/>
          </p:nvSpPr>
          <p:spPr>
            <a:xfrm rot="-4149464">
              <a:off x="1461549" y="4268814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37"/>
            <p:cNvSpPr/>
            <p:nvPr/>
          </p:nvSpPr>
          <p:spPr>
            <a:xfrm rot="-4149464">
              <a:off x="1457101" y="4322792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37"/>
            <p:cNvSpPr/>
            <p:nvPr/>
          </p:nvSpPr>
          <p:spPr>
            <a:xfrm rot="-4149464">
              <a:off x="1479246" y="4355431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2" name="Google Shape;17792;p37"/>
            <p:cNvSpPr/>
            <p:nvPr/>
          </p:nvSpPr>
          <p:spPr>
            <a:xfrm rot="-4149464">
              <a:off x="1517871" y="4268971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37"/>
            <p:cNvSpPr/>
            <p:nvPr/>
          </p:nvSpPr>
          <p:spPr>
            <a:xfrm rot="-4149464">
              <a:off x="1407760" y="4354360"/>
              <a:ext cx="23909" cy="28538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37"/>
            <p:cNvSpPr/>
            <p:nvPr/>
          </p:nvSpPr>
          <p:spPr>
            <a:xfrm rot="-4149464">
              <a:off x="1416699" y="4310894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37"/>
            <p:cNvSpPr/>
            <p:nvPr/>
          </p:nvSpPr>
          <p:spPr>
            <a:xfrm rot="-4149464">
              <a:off x="1396058" y="4284078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37"/>
            <p:cNvSpPr/>
            <p:nvPr/>
          </p:nvSpPr>
          <p:spPr>
            <a:xfrm rot="-4149464">
              <a:off x="1728820" y="4369403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37"/>
            <p:cNvSpPr/>
            <p:nvPr/>
          </p:nvSpPr>
          <p:spPr>
            <a:xfrm rot="-4149464">
              <a:off x="1742523" y="4310262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37"/>
            <p:cNvSpPr/>
            <p:nvPr/>
          </p:nvSpPr>
          <p:spPr>
            <a:xfrm rot="-4149464">
              <a:off x="1764627" y="4342928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37"/>
            <p:cNvSpPr/>
            <p:nvPr/>
          </p:nvSpPr>
          <p:spPr>
            <a:xfrm rot="-4149464">
              <a:off x="1693154" y="4342475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37"/>
            <p:cNvSpPr/>
            <p:nvPr/>
          </p:nvSpPr>
          <p:spPr>
            <a:xfrm rot="-4149464">
              <a:off x="1645451" y="4297788"/>
              <a:ext cx="23995" cy="28452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37"/>
            <p:cNvSpPr/>
            <p:nvPr/>
          </p:nvSpPr>
          <p:spPr>
            <a:xfrm rot="-4149464">
              <a:off x="1641071" y="4351778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37"/>
            <p:cNvSpPr/>
            <p:nvPr/>
          </p:nvSpPr>
          <p:spPr>
            <a:xfrm rot="-4149464">
              <a:off x="1663455" y="4384851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37"/>
            <p:cNvSpPr/>
            <p:nvPr/>
          </p:nvSpPr>
          <p:spPr>
            <a:xfrm rot="-4149464">
              <a:off x="1702120" y="4298364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37"/>
            <p:cNvSpPr/>
            <p:nvPr/>
          </p:nvSpPr>
          <p:spPr>
            <a:xfrm rot="-4149464">
              <a:off x="1592022" y="4383771"/>
              <a:ext cx="23995" cy="28538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37"/>
            <p:cNvSpPr/>
            <p:nvPr/>
          </p:nvSpPr>
          <p:spPr>
            <a:xfrm rot="-4149464">
              <a:off x="1600988" y="4340345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6" name="Google Shape;17806;p37"/>
            <p:cNvSpPr/>
            <p:nvPr/>
          </p:nvSpPr>
          <p:spPr>
            <a:xfrm rot="-4149464">
              <a:off x="1913109" y="4398854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37"/>
            <p:cNvSpPr/>
            <p:nvPr/>
          </p:nvSpPr>
          <p:spPr>
            <a:xfrm rot="-4149464">
              <a:off x="1926492" y="4339934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37"/>
            <p:cNvSpPr/>
            <p:nvPr/>
          </p:nvSpPr>
          <p:spPr>
            <a:xfrm rot="-4149464">
              <a:off x="1948935" y="4372281"/>
              <a:ext cx="29051" cy="22710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9" name="Google Shape;17809;p37"/>
            <p:cNvSpPr/>
            <p:nvPr/>
          </p:nvSpPr>
          <p:spPr>
            <a:xfrm rot="-4149464">
              <a:off x="1877444" y="4371926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0" name="Google Shape;17810;p37"/>
            <p:cNvSpPr/>
            <p:nvPr/>
          </p:nvSpPr>
          <p:spPr>
            <a:xfrm rot="-4149464">
              <a:off x="1829460" y="4327433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37"/>
            <p:cNvSpPr/>
            <p:nvPr/>
          </p:nvSpPr>
          <p:spPr>
            <a:xfrm rot="-4149464">
              <a:off x="1825320" y="4381257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2" name="Google Shape;17812;p37"/>
            <p:cNvSpPr/>
            <p:nvPr/>
          </p:nvSpPr>
          <p:spPr>
            <a:xfrm rot="-4149464">
              <a:off x="1847775" y="4414222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3" name="Google Shape;17813;p37"/>
            <p:cNvSpPr/>
            <p:nvPr/>
          </p:nvSpPr>
          <p:spPr>
            <a:xfrm rot="-4149464">
              <a:off x="1886468" y="4327775"/>
              <a:ext cx="29051" cy="22710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37"/>
            <p:cNvSpPr/>
            <p:nvPr/>
          </p:nvSpPr>
          <p:spPr>
            <a:xfrm rot="-4149464">
              <a:off x="1776049" y="4413403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37"/>
            <p:cNvSpPr/>
            <p:nvPr/>
          </p:nvSpPr>
          <p:spPr>
            <a:xfrm rot="-4149464">
              <a:off x="1785308" y="4369716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37"/>
            <p:cNvSpPr/>
            <p:nvPr/>
          </p:nvSpPr>
          <p:spPr>
            <a:xfrm rot="-4149464">
              <a:off x="2097349" y="4428195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37"/>
            <p:cNvSpPr/>
            <p:nvPr/>
          </p:nvSpPr>
          <p:spPr>
            <a:xfrm rot="-4149464">
              <a:off x="2110732" y="4369274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37"/>
            <p:cNvSpPr/>
            <p:nvPr/>
          </p:nvSpPr>
          <p:spPr>
            <a:xfrm rot="-4149464">
              <a:off x="2133157" y="4401720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37"/>
            <p:cNvSpPr/>
            <p:nvPr/>
          </p:nvSpPr>
          <p:spPr>
            <a:xfrm rot="-4149464">
              <a:off x="2061711" y="4401307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37"/>
            <p:cNvSpPr/>
            <p:nvPr/>
          </p:nvSpPr>
          <p:spPr>
            <a:xfrm rot="-4149464">
              <a:off x="2013700" y="4356773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37"/>
            <p:cNvSpPr/>
            <p:nvPr/>
          </p:nvSpPr>
          <p:spPr>
            <a:xfrm rot="-4149464">
              <a:off x="2009600" y="4410570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37"/>
            <p:cNvSpPr/>
            <p:nvPr/>
          </p:nvSpPr>
          <p:spPr>
            <a:xfrm rot="-4149464">
              <a:off x="2031704" y="4443236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37"/>
            <p:cNvSpPr/>
            <p:nvPr/>
          </p:nvSpPr>
          <p:spPr>
            <a:xfrm rot="-4149464">
              <a:off x="2070689" y="4357214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4" name="Google Shape;17824;p37"/>
            <p:cNvSpPr/>
            <p:nvPr/>
          </p:nvSpPr>
          <p:spPr>
            <a:xfrm rot="-4149464">
              <a:off x="1960231" y="4442783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5" name="Google Shape;17825;p37"/>
            <p:cNvSpPr/>
            <p:nvPr/>
          </p:nvSpPr>
          <p:spPr>
            <a:xfrm rot="-4149464">
              <a:off x="1969237" y="4398730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6" name="Google Shape;17826;p37"/>
            <p:cNvSpPr/>
            <p:nvPr/>
          </p:nvSpPr>
          <p:spPr>
            <a:xfrm rot="-4149464">
              <a:off x="2161343" y="4360445"/>
              <a:ext cx="23995" cy="25281"/>
            </a:xfrm>
            <a:custGeom>
              <a:avLst/>
              <a:gdLst/>
              <a:ahLst/>
              <a:cxnLst/>
              <a:rect l="l" t="t" r="r" b="b"/>
              <a:pathLst>
                <a:path w="280" h="295" extrusionOk="0">
                  <a:moveTo>
                    <a:pt x="189" y="0"/>
                  </a:moveTo>
                  <a:lnTo>
                    <a:pt x="1" y="271"/>
                  </a:lnTo>
                  <a:lnTo>
                    <a:pt x="16" y="279"/>
                  </a:lnTo>
                  <a:cubicBezTo>
                    <a:pt x="54" y="279"/>
                    <a:pt x="84" y="286"/>
                    <a:pt x="121" y="294"/>
                  </a:cubicBez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7" name="Google Shape;17827;p37"/>
            <p:cNvSpPr/>
            <p:nvPr/>
          </p:nvSpPr>
          <p:spPr>
            <a:xfrm rot="-4149464">
              <a:off x="1009524" y="4138909"/>
              <a:ext cx="23995" cy="27766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8" name="Google Shape;17828;p37"/>
            <p:cNvSpPr/>
            <p:nvPr/>
          </p:nvSpPr>
          <p:spPr>
            <a:xfrm rot="-4149464">
              <a:off x="1023873" y="4079710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9" name="Google Shape;17829;p37"/>
            <p:cNvSpPr/>
            <p:nvPr/>
          </p:nvSpPr>
          <p:spPr>
            <a:xfrm rot="-4149464">
              <a:off x="1045583" y="4112589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0" name="Google Shape;17830;p37"/>
            <p:cNvSpPr/>
            <p:nvPr/>
          </p:nvSpPr>
          <p:spPr>
            <a:xfrm rot="-4149464">
              <a:off x="974040" y="4112244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1" name="Google Shape;17831;p37"/>
            <p:cNvSpPr/>
            <p:nvPr/>
          </p:nvSpPr>
          <p:spPr>
            <a:xfrm rot="-4149464">
              <a:off x="983076" y="4068110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2" name="Google Shape;17832;p37"/>
            <p:cNvSpPr/>
            <p:nvPr/>
          </p:nvSpPr>
          <p:spPr>
            <a:xfrm rot="-4149464">
              <a:off x="1193832" y="4168262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3" name="Google Shape;17833;p37"/>
            <p:cNvSpPr/>
            <p:nvPr/>
          </p:nvSpPr>
          <p:spPr>
            <a:xfrm rot="-4149464">
              <a:off x="1208135" y="4109121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4" name="Google Shape;17834;p37"/>
            <p:cNvSpPr/>
            <p:nvPr/>
          </p:nvSpPr>
          <p:spPr>
            <a:xfrm rot="-4149464">
              <a:off x="1158387" y="4141655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5" name="Google Shape;17835;p37"/>
            <p:cNvSpPr/>
            <p:nvPr/>
          </p:nvSpPr>
          <p:spPr>
            <a:xfrm rot="-4149464">
              <a:off x="1110977" y="4097393"/>
              <a:ext cx="23995" cy="27766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6" name="Google Shape;17836;p37"/>
            <p:cNvSpPr/>
            <p:nvPr/>
          </p:nvSpPr>
          <p:spPr>
            <a:xfrm rot="-4149464">
              <a:off x="1106596" y="4151383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37"/>
            <p:cNvSpPr/>
            <p:nvPr/>
          </p:nvSpPr>
          <p:spPr>
            <a:xfrm rot="-4149464">
              <a:off x="1128661" y="4183991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37"/>
            <p:cNvSpPr/>
            <p:nvPr/>
          </p:nvSpPr>
          <p:spPr>
            <a:xfrm rot="-4149464">
              <a:off x="1167325" y="4097503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37"/>
            <p:cNvSpPr/>
            <p:nvPr/>
          </p:nvSpPr>
          <p:spPr>
            <a:xfrm rot="-4149464">
              <a:off x="1057548" y="4183375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0" name="Google Shape;17840;p37"/>
            <p:cNvSpPr/>
            <p:nvPr/>
          </p:nvSpPr>
          <p:spPr>
            <a:xfrm rot="-4149464">
              <a:off x="1066194" y="4139485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1" name="Google Shape;17841;p37"/>
            <p:cNvSpPr/>
            <p:nvPr/>
          </p:nvSpPr>
          <p:spPr>
            <a:xfrm rot="-4149464">
              <a:off x="1378094" y="4197673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37"/>
            <p:cNvSpPr/>
            <p:nvPr/>
          </p:nvSpPr>
          <p:spPr>
            <a:xfrm rot="-4149464">
              <a:off x="1392442" y="4138560"/>
              <a:ext cx="28451" cy="22624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37"/>
            <p:cNvSpPr/>
            <p:nvPr/>
          </p:nvSpPr>
          <p:spPr>
            <a:xfrm rot="-4149464">
              <a:off x="1342649" y="4171066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4" name="Google Shape;17844;p37"/>
            <p:cNvSpPr/>
            <p:nvPr/>
          </p:nvSpPr>
          <p:spPr>
            <a:xfrm rot="-4149464">
              <a:off x="1294946" y="4126379"/>
              <a:ext cx="23995" cy="28452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5" name="Google Shape;17845;p37"/>
            <p:cNvSpPr/>
            <p:nvPr/>
          </p:nvSpPr>
          <p:spPr>
            <a:xfrm rot="-4149464">
              <a:off x="1290525" y="4180397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6" name="Google Shape;17846;p37"/>
            <p:cNvSpPr/>
            <p:nvPr/>
          </p:nvSpPr>
          <p:spPr>
            <a:xfrm rot="-4149464">
              <a:off x="1312981" y="4213362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7" name="Google Shape;17847;p37"/>
            <p:cNvSpPr/>
            <p:nvPr/>
          </p:nvSpPr>
          <p:spPr>
            <a:xfrm rot="-4149464">
              <a:off x="1351615" y="4126955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8" name="Google Shape;17848;p37"/>
            <p:cNvSpPr/>
            <p:nvPr/>
          </p:nvSpPr>
          <p:spPr>
            <a:xfrm rot="-4149464">
              <a:off x="1241477" y="4212389"/>
              <a:ext cx="23995" cy="28452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9" name="Google Shape;17849;p37"/>
            <p:cNvSpPr/>
            <p:nvPr/>
          </p:nvSpPr>
          <p:spPr>
            <a:xfrm rot="-4149464">
              <a:off x="1250513" y="4168856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0" name="Google Shape;17850;p37"/>
            <p:cNvSpPr/>
            <p:nvPr/>
          </p:nvSpPr>
          <p:spPr>
            <a:xfrm rot="-4149464">
              <a:off x="1229833" y="4142068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1" name="Google Shape;17851;p37"/>
            <p:cNvSpPr/>
            <p:nvPr/>
          </p:nvSpPr>
          <p:spPr>
            <a:xfrm rot="-4149464">
              <a:off x="1562303" y="4227094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2" name="Google Shape;17852;p37"/>
            <p:cNvSpPr/>
            <p:nvPr/>
          </p:nvSpPr>
          <p:spPr>
            <a:xfrm rot="-4149464">
              <a:off x="1576692" y="4167953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3" name="Google Shape;17853;p37"/>
            <p:cNvSpPr/>
            <p:nvPr/>
          </p:nvSpPr>
          <p:spPr>
            <a:xfrm rot="-4149464">
              <a:off x="1598362" y="4200860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4" name="Google Shape;17854;p37"/>
            <p:cNvSpPr/>
            <p:nvPr/>
          </p:nvSpPr>
          <p:spPr>
            <a:xfrm rot="-4149464">
              <a:off x="1526916" y="4200447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5" name="Google Shape;17855;p37"/>
            <p:cNvSpPr/>
            <p:nvPr/>
          </p:nvSpPr>
          <p:spPr>
            <a:xfrm rot="-4149464">
              <a:off x="1478933" y="4155953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6" name="Google Shape;17856;p37"/>
            <p:cNvSpPr/>
            <p:nvPr/>
          </p:nvSpPr>
          <p:spPr>
            <a:xfrm rot="-4149464">
              <a:off x="1474805" y="4209710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7" name="Google Shape;17857;p37"/>
            <p:cNvSpPr/>
            <p:nvPr/>
          </p:nvSpPr>
          <p:spPr>
            <a:xfrm rot="-4149464">
              <a:off x="1497190" y="4242783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8" name="Google Shape;17858;p37"/>
            <p:cNvSpPr/>
            <p:nvPr/>
          </p:nvSpPr>
          <p:spPr>
            <a:xfrm rot="-4149464">
              <a:off x="1535895" y="4156353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9" name="Google Shape;17859;p37"/>
            <p:cNvSpPr/>
            <p:nvPr/>
          </p:nvSpPr>
          <p:spPr>
            <a:xfrm rot="-4149464">
              <a:off x="1425464" y="4241963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0" name="Google Shape;17860;p37"/>
            <p:cNvSpPr/>
            <p:nvPr/>
          </p:nvSpPr>
          <p:spPr>
            <a:xfrm rot="-4149464">
              <a:off x="1434723" y="4198276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1" name="Google Shape;17861;p37"/>
            <p:cNvSpPr/>
            <p:nvPr/>
          </p:nvSpPr>
          <p:spPr>
            <a:xfrm rot="-4149464">
              <a:off x="1414082" y="4171461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2" name="Google Shape;17862;p37"/>
            <p:cNvSpPr/>
            <p:nvPr/>
          </p:nvSpPr>
          <p:spPr>
            <a:xfrm rot="-4149464">
              <a:off x="1746651" y="4256505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3" name="Google Shape;17863;p37"/>
            <p:cNvSpPr/>
            <p:nvPr/>
          </p:nvSpPr>
          <p:spPr>
            <a:xfrm rot="-4149464">
              <a:off x="1760633" y="4197585"/>
              <a:ext cx="28536" cy="22024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4" name="Google Shape;17864;p37"/>
            <p:cNvSpPr/>
            <p:nvPr/>
          </p:nvSpPr>
          <p:spPr>
            <a:xfrm rot="-4149464">
              <a:off x="1782611" y="4230253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5" name="Google Shape;17865;p37"/>
            <p:cNvSpPr/>
            <p:nvPr/>
          </p:nvSpPr>
          <p:spPr>
            <a:xfrm rot="-4149464">
              <a:off x="1711178" y="4229858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6" name="Google Shape;17866;p37"/>
            <p:cNvSpPr/>
            <p:nvPr/>
          </p:nvSpPr>
          <p:spPr>
            <a:xfrm rot="-4149464">
              <a:off x="1663195" y="4185364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7" name="Google Shape;17867;p37"/>
            <p:cNvSpPr/>
            <p:nvPr/>
          </p:nvSpPr>
          <p:spPr>
            <a:xfrm rot="-4149464">
              <a:off x="1659055" y="4239188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8" name="Google Shape;17868;p37"/>
            <p:cNvSpPr/>
            <p:nvPr/>
          </p:nvSpPr>
          <p:spPr>
            <a:xfrm rot="-4149464">
              <a:off x="1681159" y="4271769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9" name="Google Shape;17869;p37"/>
            <p:cNvSpPr/>
            <p:nvPr/>
          </p:nvSpPr>
          <p:spPr>
            <a:xfrm rot="-4149464">
              <a:off x="1720144" y="4185746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0" name="Google Shape;17870;p37"/>
            <p:cNvSpPr/>
            <p:nvPr/>
          </p:nvSpPr>
          <p:spPr>
            <a:xfrm rot="-4149464">
              <a:off x="1609726" y="4271374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1" name="Google Shape;17871;p37"/>
            <p:cNvSpPr/>
            <p:nvPr/>
          </p:nvSpPr>
          <p:spPr>
            <a:xfrm rot="-4149464">
              <a:off x="1619012" y="4227728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2" name="Google Shape;17872;p37"/>
            <p:cNvSpPr/>
            <p:nvPr/>
          </p:nvSpPr>
          <p:spPr>
            <a:xfrm rot="-4149464">
              <a:off x="1930912" y="4285916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3" name="Google Shape;17873;p37"/>
            <p:cNvSpPr/>
            <p:nvPr/>
          </p:nvSpPr>
          <p:spPr>
            <a:xfrm rot="-4149464">
              <a:off x="1944941" y="4226938"/>
              <a:ext cx="28451" cy="2211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4" name="Google Shape;17874;p37"/>
            <p:cNvSpPr/>
            <p:nvPr/>
          </p:nvSpPr>
          <p:spPr>
            <a:xfrm rot="-4149464">
              <a:off x="1966931" y="4259624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5" name="Google Shape;17875;p37"/>
            <p:cNvSpPr/>
            <p:nvPr/>
          </p:nvSpPr>
          <p:spPr>
            <a:xfrm rot="-4149464">
              <a:off x="1895428" y="4259336"/>
              <a:ext cx="23995" cy="27766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6" name="Google Shape;17876;p37"/>
            <p:cNvSpPr/>
            <p:nvPr/>
          </p:nvSpPr>
          <p:spPr>
            <a:xfrm rot="-4149464">
              <a:off x="1847502" y="4214803"/>
              <a:ext cx="23909" cy="27766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7" name="Google Shape;17877;p37"/>
            <p:cNvSpPr/>
            <p:nvPr/>
          </p:nvSpPr>
          <p:spPr>
            <a:xfrm rot="-4149464">
              <a:off x="1843362" y="4268541"/>
              <a:ext cx="29051" cy="22710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8" name="Google Shape;17878;p37"/>
            <p:cNvSpPr/>
            <p:nvPr/>
          </p:nvSpPr>
          <p:spPr>
            <a:xfrm rot="-4149464">
              <a:off x="1865479" y="4301140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9" name="Google Shape;17879;p37"/>
            <p:cNvSpPr/>
            <p:nvPr/>
          </p:nvSpPr>
          <p:spPr>
            <a:xfrm rot="-4149464">
              <a:off x="1904424" y="4215145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0" name="Google Shape;17880;p37"/>
            <p:cNvSpPr/>
            <p:nvPr/>
          </p:nvSpPr>
          <p:spPr>
            <a:xfrm rot="-4149464">
              <a:off x="1794033" y="4300813"/>
              <a:ext cx="23909" cy="27766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1" name="Google Shape;17881;p37"/>
            <p:cNvSpPr/>
            <p:nvPr/>
          </p:nvSpPr>
          <p:spPr>
            <a:xfrm rot="-4149464">
              <a:off x="1803012" y="4256634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2" name="Google Shape;17882;p37"/>
            <p:cNvSpPr/>
            <p:nvPr/>
          </p:nvSpPr>
          <p:spPr>
            <a:xfrm rot="-4149464">
              <a:off x="2115180" y="4315297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3" name="Google Shape;17883;p37"/>
            <p:cNvSpPr/>
            <p:nvPr/>
          </p:nvSpPr>
          <p:spPr>
            <a:xfrm rot="-4149464">
              <a:off x="2129162" y="4256377"/>
              <a:ext cx="28536" cy="22024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4" name="Google Shape;17884;p37"/>
            <p:cNvSpPr/>
            <p:nvPr/>
          </p:nvSpPr>
          <p:spPr>
            <a:xfrm rot="-4149464">
              <a:off x="2150900" y="4289296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5" name="Google Shape;17885;p37"/>
            <p:cNvSpPr/>
            <p:nvPr/>
          </p:nvSpPr>
          <p:spPr>
            <a:xfrm rot="-4149464">
              <a:off x="2079735" y="4288689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6" name="Google Shape;17886;p37"/>
            <p:cNvSpPr/>
            <p:nvPr/>
          </p:nvSpPr>
          <p:spPr>
            <a:xfrm rot="-4149464">
              <a:off x="2031724" y="4244156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7" name="Google Shape;17887;p37"/>
            <p:cNvSpPr/>
            <p:nvPr/>
          </p:nvSpPr>
          <p:spPr>
            <a:xfrm rot="-4149464">
              <a:off x="2027624" y="4297953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8" name="Google Shape;17888;p37"/>
            <p:cNvSpPr/>
            <p:nvPr/>
          </p:nvSpPr>
          <p:spPr>
            <a:xfrm rot="-4149464">
              <a:off x="2049728" y="4330619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9" name="Google Shape;17889;p37"/>
            <p:cNvSpPr/>
            <p:nvPr/>
          </p:nvSpPr>
          <p:spPr>
            <a:xfrm rot="-4149464">
              <a:off x="2088393" y="4244731"/>
              <a:ext cx="29136" cy="2211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0" name="Google Shape;17890;p37"/>
            <p:cNvSpPr/>
            <p:nvPr/>
          </p:nvSpPr>
          <p:spPr>
            <a:xfrm rot="-4149464">
              <a:off x="1978255" y="4330166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1" name="Google Shape;17891;p37"/>
            <p:cNvSpPr/>
            <p:nvPr/>
          </p:nvSpPr>
          <p:spPr>
            <a:xfrm rot="-4149464">
              <a:off x="1987221" y="4286055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2" name="Google Shape;17892;p37"/>
            <p:cNvSpPr/>
            <p:nvPr/>
          </p:nvSpPr>
          <p:spPr>
            <a:xfrm rot="-4149464">
              <a:off x="2213781" y="4275146"/>
              <a:ext cx="17482" cy="13626"/>
            </a:xfrm>
            <a:custGeom>
              <a:avLst/>
              <a:gdLst/>
              <a:ahLst/>
              <a:cxnLst/>
              <a:rect l="l" t="t" r="r" b="b"/>
              <a:pathLst>
                <a:path w="204" h="159" extrusionOk="0">
                  <a:moveTo>
                    <a:pt x="106" y="0"/>
                  </a:moveTo>
                  <a:lnTo>
                    <a:pt x="0" y="158"/>
                  </a:lnTo>
                  <a:lnTo>
                    <a:pt x="136" y="158"/>
                  </a:lnTo>
                  <a:lnTo>
                    <a:pt x="204" y="6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3" name="Google Shape;17893;p37"/>
            <p:cNvSpPr/>
            <p:nvPr/>
          </p:nvSpPr>
          <p:spPr>
            <a:xfrm rot="-4149464">
              <a:off x="2171541" y="4315426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4" name="Google Shape;17894;p37"/>
            <p:cNvSpPr/>
            <p:nvPr/>
          </p:nvSpPr>
          <p:spPr>
            <a:xfrm rot="-4149464">
              <a:off x="1027508" y="4026233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5" name="Google Shape;17895;p37"/>
            <p:cNvSpPr/>
            <p:nvPr/>
          </p:nvSpPr>
          <p:spPr>
            <a:xfrm rot="-4149464">
              <a:off x="1041897" y="3967093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6" name="Google Shape;17896;p37"/>
            <p:cNvSpPr/>
            <p:nvPr/>
          </p:nvSpPr>
          <p:spPr>
            <a:xfrm rot="-4149464">
              <a:off x="992528" y="3999306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7" name="Google Shape;17897;p37"/>
            <p:cNvSpPr/>
            <p:nvPr/>
          </p:nvSpPr>
          <p:spPr>
            <a:xfrm rot="-4149464">
              <a:off x="944459" y="3954872"/>
              <a:ext cx="23909" cy="28538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8" name="Google Shape;17898;p37"/>
            <p:cNvSpPr/>
            <p:nvPr/>
          </p:nvSpPr>
          <p:spPr>
            <a:xfrm rot="-4149464">
              <a:off x="940417" y="4008569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9" name="Google Shape;17899;p37"/>
            <p:cNvSpPr/>
            <p:nvPr/>
          </p:nvSpPr>
          <p:spPr>
            <a:xfrm rot="-4149464">
              <a:off x="962395" y="4041922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0" name="Google Shape;17900;p37"/>
            <p:cNvSpPr/>
            <p:nvPr/>
          </p:nvSpPr>
          <p:spPr>
            <a:xfrm rot="-4149464">
              <a:off x="1001507" y="3955213"/>
              <a:ext cx="28536" cy="22624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1" name="Google Shape;17901;p37"/>
            <p:cNvSpPr/>
            <p:nvPr/>
          </p:nvSpPr>
          <p:spPr>
            <a:xfrm rot="-4149464">
              <a:off x="911223" y="3931284"/>
              <a:ext cx="23309" cy="23310"/>
            </a:xfrm>
            <a:custGeom>
              <a:avLst/>
              <a:gdLst/>
              <a:ahLst/>
              <a:cxnLst/>
              <a:rect l="l" t="t" r="r" b="b"/>
              <a:pathLst>
                <a:path w="272" h="272" extrusionOk="0">
                  <a:moveTo>
                    <a:pt x="264" y="0"/>
                  </a:moveTo>
                  <a:cubicBezTo>
                    <a:pt x="197" y="46"/>
                    <a:pt x="129" y="91"/>
                    <a:pt x="53" y="136"/>
                  </a:cubicBezTo>
                  <a:lnTo>
                    <a:pt x="1" y="219"/>
                  </a:lnTo>
                  <a:lnTo>
                    <a:pt x="91" y="272"/>
                  </a:lnTo>
                  <a:lnTo>
                    <a:pt x="272" y="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2" name="Google Shape;17902;p37"/>
            <p:cNvSpPr/>
            <p:nvPr/>
          </p:nvSpPr>
          <p:spPr>
            <a:xfrm rot="-4149464">
              <a:off x="1211856" y="4055645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3" name="Google Shape;17903;p37"/>
            <p:cNvSpPr/>
            <p:nvPr/>
          </p:nvSpPr>
          <p:spPr>
            <a:xfrm rot="-4149464">
              <a:off x="1225926" y="3996251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4" name="Google Shape;17904;p37"/>
            <p:cNvSpPr/>
            <p:nvPr/>
          </p:nvSpPr>
          <p:spPr>
            <a:xfrm rot="-4149464">
              <a:off x="1176818" y="4028757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5" name="Google Shape;17905;p37"/>
            <p:cNvSpPr/>
            <p:nvPr/>
          </p:nvSpPr>
          <p:spPr>
            <a:xfrm rot="-4149464">
              <a:off x="1128680" y="3984310"/>
              <a:ext cx="23995" cy="28452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6" name="Google Shape;17906;p37"/>
            <p:cNvSpPr/>
            <p:nvPr/>
          </p:nvSpPr>
          <p:spPr>
            <a:xfrm rot="-4149464">
              <a:off x="1124725" y="4038008"/>
              <a:ext cx="28451" cy="22624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7" name="Google Shape;17907;p37"/>
            <p:cNvSpPr/>
            <p:nvPr/>
          </p:nvSpPr>
          <p:spPr>
            <a:xfrm rot="-4149464">
              <a:off x="1146685" y="4071374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8" name="Google Shape;17908;p37"/>
            <p:cNvSpPr/>
            <p:nvPr/>
          </p:nvSpPr>
          <p:spPr>
            <a:xfrm rot="-4149464">
              <a:off x="1185814" y="3984566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9" name="Google Shape;17909;p37"/>
            <p:cNvSpPr/>
            <p:nvPr/>
          </p:nvSpPr>
          <p:spPr>
            <a:xfrm rot="-4149464">
              <a:off x="1075396" y="4070193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0" name="Google Shape;17910;p37"/>
            <p:cNvSpPr/>
            <p:nvPr/>
          </p:nvSpPr>
          <p:spPr>
            <a:xfrm rot="-4149464">
              <a:off x="1084218" y="4026867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1" name="Google Shape;17911;p37"/>
            <p:cNvSpPr/>
            <p:nvPr/>
          </p:nvSpPr>
          <p:spPr>
            <a:xfrm rot="-4149464">
              <a:off x="1063567" y="3999999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2" name="Google Shape;17912;p37"/>
            <p:cNvSpPr/>
            <p:nvPr/>
          </p:nvSpPr>
          <p:spPr>
            <a:xfrm rot="-4149464">
              <a:off x="1396118" y="4085056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3" name="Google Shape;17913;p37"/>
            <p:cNvSpPr/>
            <p:nvPr/>
          </p:nvSpPr>
          <p:spPr>
            <a:xfrm rot="-4149464">
              <a:off x="1410146" y="4026078"/>
              <a:ext cx="28451" cy="2211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4" name="Google Shape;17914;p37"/>
            <p:cNvSpPr/>
            <p:nvPr/>
          </p:nvSpPr>
          <p:spPr>
            <a:xfrm rot="-4149464">
              <a:off x="1361098" y="4058156"/>
              <a:ext cx="23309" cy="27766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5" name="Google Shape;17915;p37"/>
            <p:cNvSpPr/>
            <p:nvPr/>
          </p:nvSpPr>
          <p:spPr>
            <a:xfrm rot="-4149464">
              <a:off x="1312649" y="4013982"/>
              <a:ext cx="23995" cy="27766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6" name="Google Shape;17916;p37"/>
            <p:cNvSpPr/>
            <p:nvPr/>
          </p:nvSpPr>
          <p:spPr>
            <a:xfrm rot="-4149464">
              <a:off x="1308974" y="4067401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7" name="Google Shape;17917;p37"/>
            <p:cNvSpPr/>
            <p:nvPr/>
          </p:nvSpPr>
          <p:spPr>
            <a:xfrm rot="-4149464">
              <a:off x="1330684" y="4100280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8" name="Google Shape;17918;p37"/>
            <p:cNvSpPr/>
            <p:nvPr/>
          </p:nvSpPr>
          <p:spPr>
            <a:xfrm rot="-4149464">
              <a:off x="1370104" y="4014017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9" name="Google Shape;17919;p37"/>
            <p:cNvSpPr/>
            <p:nvPr/>
          </p:nvSpPr>
          <p:spPr>
            <a:xfrm rot="-4149464">
              <a:off x="1259645" y="4099672"/>
              <a:ext cx="23309" cy="27766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0" name="Google Shape;17920;p37"/>
            <p:cNvSpPr/>
            <p:nvPr/>
          </p:nvSpPr>
          <p:spPr>
            <a:xfrm rot="-4149464">
              <a:off x="1268497" y="4056180"/>
              <a:ext cx="29136" cy="2211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1" name="Google Shape;17921;p37"/>
            <p:cNvSpPr/>
            <p:nvPr/>
          </p:nvSpPr>
          <p:spPr>
            <a:xfrm rot="-4149464">
              <a:off x="1247817" y="4029392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2" name="Google Shape;17922;p37"/>
            <p:cNvSpPr/>
            <p:nvPr/>
          </p:nvSpPr>
          <p:spPr>
            <a:xfrm rot="-4149464">
              <a:off x="1580327" y="4114476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3" name="Google Shape;17923;p37"/>
            <p:cNvSpPr/>
            <p:nvPr/>
          </p:nvSpPr>
          <p:spPr>
            <a:xfrm rot="-4149464">
              <a:off x="1594395" y="4055556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4" name="Google Shape;17924;p37"/>
            <p:cNvSpPr/>
            <p:nvPr/>
          </p:nvSpPr>
          <p:spPr>
            <a:xfrm rot="-4149464">
              <a:off x="1616386" y="4088242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5" name="Google Shape;17925;p37"/>
            <p:cNvSpPr/>
            <p:nvPr/>
          </p:nvSpPr>
          <p:spPr>
            <a:xfrm rot="-4149464">
              <a:off x="1545347" y="4087549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6" name="Google Shape;17926;p37"/>
            <p:cNvSpPr/>
            <p:nvPr/>
          </p:nvSpPr>
          <p:spPr>
            <a:xfrm rot="-4149464">
              <a:off x="1496929" y="4043295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7" name="Google Shape;17927;p37"/>
            <p:cNvSpPr/>
            <p:nvPr/>
          </p:nvSpPr>
          <p:spPr>
            <a:xfrm rot="-4149464">
              <a:off x="1493236" y="4096812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8" name="Google Shape;17928;p37"/>
            <p:cNvSpPr/>
            <p:nvPr/>
          </p:nvSpPr>
          <p:spPr>
            <a:xfrm rot="-4149464">
              <a:off x="1514934" y="4129759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9" name="Google Shape;17929;p37"/>
            <p:cNvSpPr/>
            <p:nvPr/>
          </p:nvSpPr>
          <p:spPr>
            <a:xfrm rot="-4149464">
              <a:off x="1554285" y="4043397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0" name="Google Shape;17930;p37"/>
            <p:cNvSpPr/>
            <p:nvPr/>
          </p:nvSpPr>
          <p:spPr>
            <a:xfrm rot="-4149464">
              <a:off x="1443867" y="4129025"/>
              <a:ext cx="23395" cy="27852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1" name="Google Shape;17931;p37"/>
            <p:cNvSpPr/>
            <p:nvPr/>
          </p:nvSpPr>
          <p:spPr>
            <a:xfrm rot="-4149464">
              <a:off x="1452467" y="4085252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2" name="Google Shape;17932;p37"/>
            <p:cNvSpPr/>
            <p:nvPr/>
          </p:nvSpPr>
          <p:spPr>
            <a:xfrm rot="-4149464">
              <a:off x="1432106" y="4058843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3" name="Google Shape;17933;p37"/>
            <p:cNvSpPr/>
            <p:nvPr/>
          </p:nvSpPr>
          <p:spPr>
            <a:xfrm rot="-4149464">
              <a:off x="1764647" y="4143847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4" name="Google Shape;17934;p37"/>
            <p:cNvSpPr/>
            <p:nvPr/>
          </p:nvSpPr>
          <p:spPr>
            <a:xfrm rot="-4149464">
              <a:off x="1778657" y="4084967"/>
              <a:ext cx="28536" cy="22024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5" name="Google Shape;17935;p37"/>
            <p:cNvSpPr/>
            <p:nvPr/>
          </p:nvSpPr>
          <p:spPr>
            <a:xfrm rot="-4149464">
              <a:off x="1800315" y="4117856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6" name="Google Shape;17936;p37"/>
            <p:cNvSpPr/>
            <p:nvPr/>
          </p:nvSpPr>
          <p:spPr>
            <a:xfrm rot="-4149464">
              <a:off x="1729667" y="4116920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7" name="Google Shape;17937;p37"/>
            <p:cNvSpPr/>
            <p:nvPr/>
          </p:nvSpPr>
          <p:spPr>
            <a:xfrm rot="-4149464">
              <a:off x="1681219" y="4072746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8" name="Google Shape;17938;p37"/>
            <p:cNvSpPr/>
            <p:nvPr/>
          </p:nvSpPr>
          <p:spPr>
            <a:xfrm rot="-4149464">
              <a:off x="1677543" y="4126251"/>
              <a:ext cx="28451" cy="22624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9" name="Google Shape;17939;p37"/>
            <p:cNvSpPr/>
            <p:nvPr/>
          </p:nvSpPr>
          <p:spPr>
            <a:xfrm rot="-4149464">
              <a:off x="1699241" y="4159112"/>
              <a:ext cx="29051" cy="22710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0" name="Google Shape;17940;p37"/>
            <p:cNvSpPr/>
            <p:nvPr/>
          </p:nvSpPr>
          <p:spPr>
            <a:xfrm rot="-4149464">
              <a:off x="1737848" y="4073350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1" name="Google Shape;17941;p37"/>
            <p:cNvSpPr/>
            <p:nvPr/>
          </p:nvSpPr>
          <p:spPr>
            <a:xfrm rot="-4149464">
              <a:off x="1627750" y="4158757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2" name="Google Shape;17942;p37"/>
            <p:cNvSpPr/>
            <p:nvPr/>
          </p:nvSpPr>
          <p:spPr>
            <a:xfrm rot="-4149464">
              <a:off x="1636774" y="4114605"/>
              <a:ext cx="29051" cy="22710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3" name="Google Shape;17943;p37"/>
            <p:cNvSpPr/>
            <p:nvPr/>
          </p:nvSpPr>
          <p:spPr>
            <a:xfrm rot="-4149464">
              <a:off x="1948896" y="4173326"/>
              <a:ext cx="23995" cy="27766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4" name="Google Shape;17944;p37"/>
            <p:cNvSpPr/>
            <p:nvPr/>
          </p:nvSpPr>
          <p:spPr>
            <a:xfrm rot="-4149464">
              <a:off x="1962925" y="4114348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5" name="Google Shape;17945;p37"/>
            <p:cNvSpPr/>
            <p:nvPr/>
          </p:nvSpPr>
          <p:spPr>
            <a:xfrm rot="-4149464">
              <a:off x="1984635" y="4147227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6" name="Google Shape;17946;p37"/>
            <p:cNvSpPr/>
            <p:nvPr/>
          </p:nvSpPr>
          <p:spPr>
            <a:xfrm rot="-4149464">
              <a:off x="1913876" y="4146340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7" name="Google Shape;17947;p37"/>
            <p:cNvSpPr/>
            <p:nvPr/>
          </p:nvSpPr>
          <p:spPr>
            <a:xfrm rot="-4149464">
              <a:off x="1865486" y="4102127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8" name="Google Shape;17948;p37"/>
            <p:cNvSpPr/>
            <p:nvPr/>
          </p:nvSpPr>
          <p:spPr>
            <a:xfrm rot="-4149464">
              <a:off x="1861765" y="4155604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9" name="Google Shape;17949;p37"/>
            <p:cNvSpPr/>
            <p:nvPr/>
          </p:nvSpPr>
          <p:spPr>
            <a:xfrm rot="-4149464">
              <a:off x="1883503" y="4188523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0" name="Google Shape;17950;p37"/>
            <p:cNvSpPr/>
            <p:nvPr/>
          </p:nvSpPr>
          <p:spPr>
            <a:xfrm rot="-4149464">
              <a:off x="1922168" y="4102721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1" name="Google Shape;17951;p37"/>
            <p:cNvSpPr/>
            <p:nvPr/>
          </p:nvSpPr>
          <p:spPr>
            <a:xfrm rot="-4149464">
              <a:off x="1812017" y="4188137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2" name="Google Shape;17952;p37"/>
            <p:cNvSpPr/>
            <p:nvPr/>
          </p:nvSpPr>
          <p:spPr>
            <a:xfrm rot="-4149464">
              <a:off x="1820996" y="4144044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3" name="Google Shape;17953;p37"/>
            <p:cNvSpPr/>
            <p:nvPr/>
          </p:nvSpPr>
          <p:spPr>
            <a:xfrm rot="-4149464">
              <a:off x="2133204" y="4202679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4" name="Google Shape;17954;p37"/>
            <p:cNvSpPr/>
            <p:nvPr/>
          </p:nvSpPr>
          <p:spPr>
            <a:xfrm rot="-4149464">
              <a:off x="2147187" y="4143759"/>
              <a:ext cx="28536" cy="22024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5" name="Google Shape;17955;p37"/>
            <p:cNvSpPr/>
            <p:nvPr/>
          </p:nvSpPr>
          <p:spPr>
            <a:xfrm rot="-4149464">
              <a:off x="2168924" y="4176678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6" name="Google Shape;17956;p37"/>
            <p:cNvSpPr/>
            <p:nvPr/>
          </p:nvSpPr>
          <p:spPr>
            <a:xfrm rot="-4149464">
              <a:off x="2097845" y="4175327"/>
              <a:ext cx="23309" cy="28538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7" name="Google Shape;17957;p37"/>
            <p:cNvSpPr/>
            <p:nvPr/>
          </p:nvSpPr>
          <p:spPr>
            <a:xfrm rot="-4149464">
              <a:off x="2049748" y="4131538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8" name="Google Shape;17958;p37"/>
            <p:cNvSpPr/>
            <p:nvPr/>
          </p:nvSpPr>
          <p:spPr>
            <a:xfrm rot="-4149464">
              <a:off x="2046113" y="4185015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9" name="Google Shape;17959;p37"/>
            <p:cNvSpPr/>
            <p:nvPr/>
          </p:nvSpPr>
          <p:spPr>
            <a:xfrm rot="-4149464">
              <a:off x="2067752" y="4218001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0" name="Google Shape;17960;p37"/>
            <p:cNvSpPr/>
            <p:nvPr/>
          </p:nvSpPr>
          <p:spPr>
            <a:xfrm rot="-4149464">
              <a:off x="2106377" y="4132141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1" name="Google Shape;17961;p37"/>
            <p:cNvSpPr/>
            <p:nvPr/>
          </p:nvSpPr>
          <p:spPr>
            <a:xfrm rot="-4149464">
              <a:off x="1996279" y="4217548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2" name="Google Shape;17962;p37"/>
            <p:cNvSpPr/>
            <p:nvPr/>
          </p:nvSpPr>
          <p:spPr>
            <a:xfrm rot="-4149464">
              <a:off x="2005245" y="4173437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3" name="Google Shape;17963;p37"/>
            <p:cNvSpPr/>
            <p:nvPr/>
          </p:nvSpPr>
          <p:spPr>
            <a:xfrm rot="-4149464">
              <a:off x="2233997" y="4161017"/>
              <a:ext cx="23995" cy="27766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4" name="Google Shape;17964;p37"/>
            <p:cNvSpPr/>
            <p:nvPr/>
          </p:nvSpPr>
          <p:spPr>
            <a:xfrm rot="-4149464">
              <a:off x="2227365" y="4217859"/>
              <a:ext cx="26565" cy="14912"/>
            </a:xfrm>
            <a:custGeom>
              <a:avLst/>
              <a:gdLst/>
              <a:ahLst/>
              <a:cxnLst/>
              <a:rect l="l" t="t" r="r" b="b"/>
              <a:pathLst>
                <a:path w="310" h="174" extrusionOk="0">
                  <a:moveTo>
                    <a:pt x="61" y="0"/>
                  </a:moveTo>
                  <a:lnTo>
                    <a:pt x="0" y="90"/>
                  </a:lnTo>
                  <a:lnTo>
                    <a:pt x="136" y="173"/>
                  </a:lnTo>
                  <a:cubicBezTo>
                    <a:pt x="196" y="173"/>
                    <a:pt x="257" y="166"/>
                    <a:pt x="309" y="15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5" name="Google Shape;17965;p37"/>
            <p:cNvSpPr/>
            <p:nvPr/>
          </p:nvSpPr>
          <p:spPr>
            <a:xfrm rot="-4149464">
              <a:off x="2180529" y="4247027"/>
              <a:ext cx="23995" cy="27766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6" name="Google Shape;17966;p37"/>
            <p:cNvSpPr/>
            <p:nvPr/>
          </p:nvSpPr>
          <p:spPr>
            <a:xfrm rot="-4149464">
              <a:off x="2189565" y="4202808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7" name="Google Shape;17967;p37"/>
            <p:cNvSpPr/>
            <p:nvPr/>
          </p:nvSpPr>
          <p:spPr>
            <a:xfrm rot="-4149464">
              <a:off x="1045532" y="3913616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8" name="Google Shape;17968;p37"/>
            <p:cNvSpPr/>
            <p:nvPr/>
          </p:nvSpPr>
          <p:spPr>
            <a:xfrm rot="-4149464">
              <a:off x="1059380" y="3854376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9" name="Google Shape;17969;p37"/>
            <p:cNvSpPr/>
            <p:nvPr/>
          </p:nvSpPr>
          <p:spPr>
            <a:xfrm rot="-4149464">
              <a:off x="1010552" y="3886688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0" name="Google Shape;17970;p37"/>
            <p:cNvSpPr/>
            <p:nvPr/>
          </p:nvSpPr>
          <p:spPr>
            <a:xfrm rot="-4149464">
              <a:off x="962162" y="3842475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1" name="Google Shape;17971;p37"/>
            <p:cNvSpPr/>
            <p:nvPr/>
          </p:nvSpPr>
          <p:spPr>
            <a:xfrm rot="-4149464">
              <a:off x="958248" y="3895671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2" name="Google Shape;17972;p37"/>
            <p:cNvSpPr/>
            <p:nvPr/>
          </p:nvSpPr>
          <p:spPr>
            <a:xfrm rot="-4149464">
              <a:off x="980884" y="3928985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3" name="Google Shape;17973;p37"/>
            <p:cNvSpPr/>
            <p:nvPr/>
          </p:nvSpPr>
          <p:spPr>
            <a:xfrm rot="-4149464">
              <a:off x="1019531" y="3842595"/>
              <a:ext cx="28536" cy="22624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4" name="Google Shape;17974;p37"/>
            <p:cNvSpPr/>
            <p:nvPr/>
          </p:nvSpPr>
          <p:spPr>
            <a:xfrm rot="-4149464">
              <a:off x="918417" y="3884478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5" name="Google Shape;17975;p37"/>
            <p:cNvSpPr/>
            <p:nvPr/>
          </p:nvSpPr>
          <p:spPr>
            <a:xfrm rot="-4149464">
              <a:off x="903578" y="3859491"/>
              <a:ext cx="23909" cy="16883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113" y="0"/>
                  </a:moveTo>
                  <a:cubicBezTo>
                    <a:pt x="75" y="15"/>
                    <a:pt x="38" y="38"/>
                    <a:pt x="0" y="53"/>
                  </a:cubicBezTo>
                  <a:lnTo>
                    <a:pt x="219" y="196"/>
                  </a:lnTo>
                  <a:lnTo>
                    <a:pt x="279" y="10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6" name="Google Shape;17976;p37"/>
            <p:cNvSpPr/>
            <p:nvPr/>
          </p:nvSpPr>
          <p:spPr>
            <a:xfrm rot="-4149464">
              <a:off x="1229880" y="3943027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7" name="Google Shape;17977;p37"/>
            <p:cNvSpPr/>
            <p:nvPr/>
          </p:nvSpPr>
          <p:spPr>
            <a:xfrm rot="-4149464">
              <a:off x="1243669" y="3883827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8" name="Google Shape;17978;p37"/>
            <p:cNvSpPr/>
            <p:nvPr/>
          </p:nvSpPr>
          <p:spPr>
            <a:xfrm rot="-4149464">
              <a:off x="1194814" y="3916099"/>
              <a:ext cx="23395" cy="27852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9" name="Google Shape;17979;p37"/>
            <p:cNvSpPr/>
            <p:nvPr/>
          </p:nvSpPr>
          <p:spPr>
            <a:xfrm rot="-4149464">
              <a:off x="1146424" y="3871886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0" name="Google Shape;17980;p37"/>
            <p:cNvSpPr/>
            <p:nvPr/>
          </p:nvSpPr>
          <p:spPr>
            <a:xfrm rot="-4149464">
              <a:off x="1142528" y="3925070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1" name="Google Shape;17981;p37"/>
            <p:cNvSpPr/>
            <p:nvPr/>
          </p:nvSpPr>
          <p:spPr>
            <a:xfrm rot="-4149464">
              <a:off x="1164853" y="3957971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2" name="Google Shape;17982;p37"/>
            <p:cNvSpPr/>
            <p:nvPr/>
          </p:nvSpPr>
          <p:spPr>
            <a:xfrm rot="-4149464">
              <a:off x="1203838" y="3871948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3" name="Google Shape;17983;p37"/>
            <p:cNvSpPr/>
            <p:nvPr/>
          </p:nvSpPr>
          <p:spPr>
            <a:xfrm rot="-4149464">
              <a:off x="1093420" y="3957576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4" name="Google Shape;17984;p37"/>
            <p:cNvSpPr/>
            <p:nvPr/>
          </p:nvSpPr>
          <p:spPr>
            <a:xfrm rot="-4149464">
              <a:off x="1102386" y="3913465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5" name="Google Shape;17985;p37"/>
            <p:cNvSpPr/>
            <p:nvPr/>
          </p:nvSpPr>
          <p:spPr>
            <a:xfrm rot="-4149464">
              <a:off x="1081998" y="3887101"/>
              <a:ext cx="28536" cy="22624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6" name="Google Shape;17986;p37"/>
            <p:cNvSpPr/>
            <p:nvPr/>
          </p:nvSpPr>
          <p:spPr>
            <a:xfrm rot="-4149464">
              <a:off x="1414102" y="3972466"/>
              <a:ext cx="23995" cy="27766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7" name="Google Shape;17987;p37"/>
            <p:cNvSpPr/>
            <p:nvPr/>
          </p:nvSpPr>
          <p:spPr>
            <a:xfrm rot="-4149464">
              <a:off x="1427909" y="3913167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8" name="Google Shape;17988;p37"/>
            <p:cNvSpPr/>
            <p:nvPr/>
          </p:nvSpPr>
          <p:spPr>
            <a:xfrm rot="-4149464">
              <a:off x="1379082" y="3945480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9" name="Google Shape;17989;p37"/>
            <p:cNvSpPr/>
            <p:nvPr/>
          </p:nvSpPr>
          <p:spPr>
            <a:xfrm rot="-4149464">
              <a:off x="1330633" y="3901307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0" name="Google Shape;17990;p37"/>
            <p:cNvSpPr/>
            <p:nvPr/>
          </p:nvSpPr>
          <p:spPr>
            <a:xfrm rot="-4149464">
              <a:off x="1326777" y="3954463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1" name="Google Shape;17991;p37"/>
            <p:cNvSpPr/>
            <p:nvPr/>
          </p:nvSpPr>
          <p:spPr>
            <a:xfrm rot="-4149464">
              <a:off x="1349115" y="3987382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2" name="Google Shape;17992;p37"/>
            <p:cNvSpPr/>
            <p:nvPr/>
          </p:nvSpPr>
          <p:spPr>
            <a:xfrm rot="-4149464">
              <a:off x="1388088" y="3901427"/>
              <a:ext cx="28451" cy="22624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3" name="Google Shape;17993;p37"/>
            <p:cNvSpPr/>
            <p:nvPr/>
          </p:nvSpPr>
          <p:spPr>
            <a:xfrm rot="-4149464">
              <a:off x="1277629" y="3986997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4" name="Google Shape;17994;p37"/>
            <p:cNvSpPr/>
            <p:nvPr/>
          </p:nvSpPr>
          <p:spPr>
            <a:xfrm rot="-4149464">
              <a:off x="1286608" y="3942903"/>
              <a:ext cx="28536" cy="22624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5" name="Google Shape;17995;p37"/>
            <p:cNvSpPr/>
            <p:nvPr/>
          </p:nvSpPr>
          <p:spPr>
            <a:xfrm rot="-4149464">
              <a:off x="1266306" y="3916454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6" name="Google Shape;17996;p37"/>
            <p:cNvSpPr/>
            <p:nvPr/>
          </p:nvSpPr>
          <p:spPr>
            <a:xfrm rot="-4149464">
              <a:off x="1598409" y="4001819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7" name="Google Shape;17997;p37"/>
            <p:cNvSpPr/>
            <p:nvPr/>
          </p:nvSpPr>
          <p:spPr>
            <a:xfrm rot="-4149464">
              <a:off x="1612199" y="3942618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8" name="Google Shape;17998;p37"/>
            <p:cNvSpPr/>
            <p:nvPr/>
          </p:nvSpPr>
          <p:spPr>
            <a:xfrm rot="-4149464">
              <a:off x="1634537" y="3975538"/>
              <a:ext cx="28536" cy="22024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9" name="Google Shape;17999;p37"/>
            <p:cNvSpPr/>
            <p:nvPr/>
          </p:nvSpPr>
          <p:spPr>
            <a:xfrm rot="-4149464">
              <a:off x="1563371" y="3974931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0" name="Google Shape;18000;p37"/>
            <p:cNvSpPr/>
            <p:nvPr/>
          </p:nvSpPr>
          <p:spPr>
            <a:xfrm rot="-4149464">
              <a:off x="1514953" y="3930678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1" name="Google Shape;18001;p37"/>
            <p:cNvSpPr/>
            <p:nvPr/>
          </p:nvSpPr>
          <p:spPr>
            <a:xfrm rot="-4149464">
              <a:off x="1511067" y="3983914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2" name="Google Shape;18002;p37"/>
            <p:cNvSpPr/>
            <p:nvPr/>
          </p:nvSpPr>
          <p:spPr>
            <a:xfrm rot="-4149464">
              <a:off x="1533423" y="4016821"/>
              <a:ext cx="28451" cy="22624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3" name="Google Shape;18003;p37"/>
            <p:cNvSpPr/>
            <p:nvPr/>
          </p:nvSpPr>
          <p:spPr>
            <a:xfrm rot="-4149464">
              <a:off x="1571989" y="3931001"/>
              <a:ext cx="28536" cy="22024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4" name="Google Shape;18004;p37"/>
            <p:cNvSpPr/>
            <p:nvPr/>
          </p:nvSpPr>
          <p:spPr>
            <a:xfrm rot="-4149464">
              <a:off x="1461891" y="4016408"/>
              <a:ext cx="23395" cy="27852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5" name="Google Shape;18005;p37"/>
            <p:cNvSpPr/>
            <p:nvPr/>
          </p:nvSpPr>
          <p:spPr>
            <a:xfrm rot="-4149464">
              <a:off x="1470915" y="3972256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6" name="Google Shape;18006;p37"/>
            <p:cNvSpPr/>
            <p:nvPr/>
          </p:nvSpPr>
          <p:spPr>
            <a:xfrm rot="-4149464">
              <a:off x="1450247" y="3946086"/>
              <a:ext cx="28536" cy="22024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7" name="Google Shape;18007;p37"/>
            <p:cNvSpPr/>
            <p:nvPr/>
          </p:nvSpPr>
          <p:spPr>
            <a:xfrm rot="-4149464">
              <a:off x="1782671" y="4031230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8" name="Google Shape;18008;p37"/>
            <p:cNvSpPr/>
            <p:nvPr/>
          </p:nvSpPr>
          <p:spPr>
            <a:xfrm rot="-4149464">
              <a:off x="1796546" y="3972030"/>
              <a:ext cx="29051" cy="22024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9" name="Google Shape;18009;p37"/>
            <p:cNvSpPr/>
            <p:nvPr/>
          </p:nvSpPr>
          <p:spPr>
            <a:xfrm rot="-4149464">
              <a:off x="1818804" y="4004918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128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0" name="Google Shape;18010;p37"/>
            <p:cNvSpPr/>
            <p:nvPr/>
          </p:nvSpPr>
          <p:spPr>
            <a:xfrm rot="-4149464">
              <a:off x="1747651" y="4004330"/>
              <a:ext cx="23309" cy="27766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1" name="Google Shape;18011;p37"/>
            <p:cNvSpPr/>
            <p:nvPr/>
          </p:nvSpPr>
          <p:spPr>
            <a:xfrm rot="-4149464">
              <a:off x="1699203" y="3960157"/>
              <a:ext cx="23995" cy="27766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2" name="Google Shape;18012;p37"/>
            <p:cNvSpPr/>
            <p:nvPr/>
          </p:nvSpPr>
          <p:spPr>
            <a:xfrm rot="-4149464">
              <a:off x="1695347" y="4013313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3" name="Google Shape;18013;p37"/>
            <p:cNvSpPr/>
            <p:nvPr/>
          </p:nvSpPr>
          <p:spPr>
            <a:xfrm rot="-4149464">
              <a:off x="1717644" y="4046174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4" name="Google Shape;18014;p37"/>
            <p:cNvSpPr/>
            <p:nvPr/>
          </p:nvSpPr>
          <p:spPr>
            <a:xfrm rot="-4149464">
              <a:off x="1756337" y="3960412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5" name="Google Shape;18015;p37"/>
            <p:cNvSpPr/>
            <p:nvPr/>
          </p:nvSpPr>
          <p:spPr>
            <a:xfrm rot="-4149464">
              <a:off x="1646199" y="4045846"/>
              <a:ext cx="23309" cy="27766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6" name="Google Shape;18016;p37"/>
            <p:cNvSpPr/>
            <p:nvPr/>
          </p:nvSpPr>
          <p:spPr>
            <a:xfrm rot="-4149464">
              <a:off x="1655177" y="4001667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7" name="Google Shape;18017;p37"/>
            <p:cNvSpPr/>
            <p:nvPr/>
          </p:nvSpPr>
          <p:spPr>
            <a:xfrm rot="-4149464">
              <a:off x="1966880" y="4060651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8" name="Google Shape;18018;p37"/>
            <p:cNvSpPr/>
            <p:nvPr/>
          </p:nvSpPr>
          <p:spPr>
            <a:xfrm rot="-4149464">
              <a:off x="1980448" y="4001004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9" name="Google Shape;18019;p37"/>
            <p:cNvSpPr/>
            <p:nvPr/>
          </p:nvSpPr>
          <p:spPr>
            <a:xfrm rot="-4149464">
              <a:off x="2003066" y="4034329"/>
              <a:ext cx="28536" cy="22024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0" name="Google Shape;18020;p37"/>
            <p:cNvSpPr/>
            <p:nvPr/>
          </p:nvSpPr>
          <p:spPr>
            <a:xfrm rot="-4149464">
              <a:off x="1931620" y="4033316"/>
              <a:ext cx="23309" cy="28452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1" name="Google Shape;18021;p37"/>
            <p:cNvSpPr/>
            <p:nvPr/>
          </p:nvSpPr>
          <p:spPr>
            <a:xfrm rot="-4149464">
              <a:off x="1883510" y="3989510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2" name="Google Shape;18022;p37"/>
            <p:cNvSpPr/>
            <p:nvPr/>
          </p:nvSpPr>
          <p:spPr>
            <a:xfrm rot="-4149464">
              <a:off x="1879596" y="4042706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3" name="Google Shape;18023;p37"/>
            <p:cNvSpPr/>
            <p:nvPr/>
          </p:nvSpPr>
          <p:spPr>
            <a:xfrm rot="-4149464">
              <a:off x="1901952" y="4075612"/>
              <a:ext cx="28451" cy="22624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4" name="Google Shape;18024;p37"/>
            <p:cNvSpPr/>
            <p:nvPr/>
          </p:nvSpPr>
          <p:spPr>
            <a:xfrm rot="-4149464">
              <a:off x="1940599" y="3989823"/>
              <a:ext cx="28536" cy="22024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5" name="Google Shape;18025;p37"/>
            <p:cNvSpPr/>
            <p:nvPr/>
          </p:nvSpPr>
          <p:spPr>
            <a:xfrm rot="-4149464">
              <a:off x="1830448" y="4075239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6" name="Google Shape;18026;p37"/>
            <p:cNvSpPr/>
            <p:nvPr/>
          </p:nvSpPr>
          <p:spPr>
            <a:xfrm rot="-4149464">
              <a:off x="1839485" y="4031106"/>
              <a:ext cx="28451" cy="22624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7" name="Google Shape;18027;p37"/>
            <p:cNvSpPr/>
            <p:nvPr/>
          </p:nvSpPr>
          <p:spPr>
            <a:xfrm rot="-4149464">
              <a:off x="2151228" y="4090062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8" name="Google Shape;18028;p37"/>
            <p:cNvSpPr/>
            <p:nvPr/>
          </p:nvSpPr>
          <p:spPr>
            <a:xfrm rot="-4149464">
              <a:off x="2164697" y="4030397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9" name="Google Shape;18029;p37"/>
            <p:cNvSpPr/>
            <p:nvPr/>
          </p:nvSpPr>
          <p:spPr>
            <a:xfrm rot="-4149464">
              <a:off x="2187333" y="4063710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0" name="Google Shape;18030;p37"/>
            <p:cNvSpPr/>
            <p:nvPr/>
          </p:nvSpPr>
          <p:spPr>
            <a:xfrm rot="-4149464">
              <a:off x="2115522" y="4062890"/>
              <a:ext cx="23395" cy="27852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1" name="Google Shape;18031;p37"/>
            <p:cNvSpPr/>
            <p:nvPr/>
          </p:nvSpPr>
          <p:spPr>
            <a:xfrm rot="-4149464">
              <a:off x="2067772" y="4018921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2" name="Google Shape;18032;p37"/>
            <p:cNvSpPr/>
            <p:nvPr/>
          </p:nvSpPr>
          <p:spPr>
            <a:xfrm rot="-4149464">
              <a:off x="2063876" y="4072105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3" name="Google Shape;18033;p37"/>
            <p:cNvSpPr/>
            <p:nvPr/>
          </p:nvSpPr>
          <p:spPr>
            <a:xfrm rot="-4149464">
              <a:off x="2086201" y="4105006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4" name="Google Shape;18034;p37"/>
            <p:cNvSpPr/>
            <p:nvPr/>
          </p:nvSpPr>
          <p:spPr>
            <a:xfrm rot="-4149464">
              <a:off x="2124866" y="4019204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5" name="Google Shape;18035;p37"/>
            <p:cNvSpPr/>
            <p:nvPr/>
          </p:nvSpPr>
          <p:spPr>
            <a:xfrm rot="-4149464">
              <a:off x="2014768" y="4104611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6" name="Google Shape;18036;p37"/>
            <p:cNvSpPr/>
            <p:nvPr/>
          </p:nvSpPr>
          <p:spPr>
            <a:xfrm rot="-4149464">
              <a:off x="2023734" y="4060499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7" name="Google Shape;18037;p37"/>
            <p:cNvSpPr/>
            <p:nvPr/>
          </p:nvSpPr>
          <p:spPr>
            <a:xfrm rot="-4149464">
              <a:off x="2250838" y="4049129"/>
              <a:ext cx="23909" cy="25281"/>
            </a:xfrm>
            <a:custGeom>
              <a:avLst/>
              <a:gdLst/>
              <a:ahLst/>
              <a:cxnLst/>
              <a:rect l="l" t="t" r="r" b="b"/>
              <a:pathLst>
                <a:path w="279" h="295" extrusionOk="0">
                  <a:moveTo>
                    <a:pt x="188" y="1"/>
                  </a:moveTo>
                  <a:lnTo>
                    <a:pt x="0" y="265"/>
                  </a:lnTo>
                  <a:lnTo>
                    <a:pt x="53" y="295"/>
                  </a:lnTo>
                  <a:cubicBezTo>
                    <a:pt x="83" y="287"/>
                    <a:pt x="105" y="280"/>
                    <a:pt x="136" y="265"/>
                  </a:cubicBez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8" name="Google Shape;18038;p37"/>
            <p:cNvSpPr/>
            <p:nvPr/>
          </p:nvSpPr>
          <p:spPr>
            <a:xfrm rot="-4149464">
              <a:off x="2245943" y="4103474"/>
              <a:ext cx="28451" cy="17568"/>
            </a:xfrm>
            <a:custGeom>
              <a:avLst/>
              <a:gdLst/>
              <a:ahLst/>
              <a:cxnLst/>
              <a:rect l="l" t="t" r="r" b="b"/>
              <a:pathLst>
                <a:path w="332" h="205" extrusionOk="0">
                  <a:moveTo>
                    <a:pt x="61" y="1"/>
                  </a:moveTo>
                  <a:lnTo>
                    <a:pt x="0" y="91"/>
                  </a:lnTo>
                  <a:lnTo>
                    <a:pt x="189" y="204"/>
                  </a:lnTo>
                  <a:cubicBezTo>
                    <a:pt x="234" y="197"/>
                    <a:pt x="279" y="182"/>
                    <a:pt x="332" y="167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9" name="Google Shape;18039;p37"/>
            <p:cNvSpPr/>
            <p:nvPr/>
          </p:nvSpPr>
          <p:spPr>
            <a:xfrm rot="-4149464">
              <a:off x="2198977" y="4134031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0" name="Google Shape;18040;p37"/>
            <p:cNvSpPr/>
            <p:nvPr/>
          </p:nvSpPr>
          <p:spPr>
            <a:xfrm rot="-4149464">
              <a:off x="2207956" y="4089938"/>
              <a:ext cx="28536" cy="22624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1" name="Google Shape;18041;p37"/>
            <p:cNvSpPr/>
            <p:nvPr/>
          </p:nvSpPr>
          <p:spPr>
            <a:xfrm rot="-4149464">
              <a:off x="901992" y="3793327"/>
              <a:ext cx="1371" cy="686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" y="0"/>
                  </a:moveTo>
                  <a:lnTo>
                    <a:pt x="8" y="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2" name="Google Shape;18042;p37"/>
            <p:cNvSpPr/>
            <p:nvPr/>
          </p:nvSpPr>
          <p:spPr>
            <a:xfrm rot="-4149464">
              <a:off x="901396" y="3714997"/>
              <a:ext cx="22709" cy="13626"/>
            </a:xfrm>
            <a:custGeom>
              <a:avLst/>
              <a:gdLst/>
              <a:ahLst/>
              <a:cxnLst/>
              <a:rect l="l" t="t" r="r" b="b"/>
              <a:pathLst>
                <a:path w="265" h="159" extrusionOk="0">
                  <a:moveTo>
                    <a:pt x="151" y="1"/>
                  </a:moveTo>
                  <a:cubicBezTo>
                    <a:pt x="98" y="16"/>
                    <a:pt x="53" y="23"/>
                    <a:pt x="0" y="38"/>
                  </a:cubicBezTo>
                  <a:lnTo>
                    <a:pt x="204" y="159"/>
                  </a:lnTo>
                  <a:lnTo>
                    <a:pt x="264" y="69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3" name="Google Shape;18043;p37"/>
            <p:cNvSpPr/>
            <p:nvPr/>
          </p:nvSpPr>
          <p:spPr>
            <a:xfrm rot="-4149464">
              <a:off x="915580" y="3744725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4" name="Google Shape;18044;p37"/>
            <p:cNvSpPr/>
            <p:nvPr/>
          </p:nvSpPr>
          <p:spPr>
            <a:xfrm rot="-4149464">
              <a:off x="1064021" y="3800678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5" name="Google Shape;18045;p37"/>
            <p:cNvSpPr/>
            <p:nvPr/>
          </p:nvSpPr>
          <p:spPr>
            <a:xfrm rot="-4149464">
              <a:off x="1077404" y="3741758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6" name="Google Shape;18046;p37"/>
            <p:cNvSpPr/>
            <p:nvPr/>
          </p:nvSpPr>
          <p:spPr>
            <a:xfrm rot="-4149464">
              <a:off x="1028356" y="3773751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7" name="Google Shape;18047;p37"/>
            <p:cNvSpPr/>
            <p:nvPr/>
          </p:nvSpPr>
          <p:spPr>
            <a:xfrm rot="-4149464">
              <a:off x="980593" y="3729577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8" name="Google Shape;18048;p37"/>
            <p:cNvSpPr/>
            <p:nvPr/>
          </p:nvSpPr>
          <p:spPr>
            <a:xfrm rot="-4149464">
              <a:off x="976272" y="3783054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9" name="Google Shape;18049;p37"/>
            <p:cNvSpPr/>
            <p:nvPr/>
          </p:nvSpPr>
          <p:spPr>
            <a:xfrm rot="-4149464">
              <a:off x="998628" y="3815960"/>
              <a:ext cx="28451" cy="22624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0" name="Google Shape;18050;p37"/>
            <p:cNvSpPr/>
            <p:nvPr/>
          </p:nvSpPr>
          <p:spPr>
            <a:xfrm rot="-4149464">
              <a:off x="1037322" y="3729639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1" name="Google Shape;18051;p37"/>
            <p:cNvSpPr/>
            <p:nvPr/>
          </p:nvSpPr>
          <p:spPr>
            <a:xfrm rot="-4149464">
              <a:off x="926903" y="3815267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2" name="Google Shape;18052;p37"/>
            <p:cNvSpPr/>
            <p:nvPr/>
          </p:nvSpPr>
          <p:spPr>
            <a:xfrm rot="-4149464">
              <a:off x="935900" y="3771076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3" name="Google Shape;18053;p37"/>
            <p:cNvSpPr/>
            <p:nvPr/>
          </p:nvSpPr>
          <p:spPr>
            <a:xfrm rot="-4149464">
              <a:off x="1248283" y="3830089"/>
              <a:ext cx="23395" cy="27852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4" name="Google Shape;18054;p37"/>
            <p:cNvSpPr/>
            <p:nvPr/>
          </p:nvSpPr>
          <p:spPr>
            <a:xfrm rot="-4149464">
              <a:off x="1261694" y="3771209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5" name="Google Shape;18055;p37"/>
            <p:cNvSpPr/>
            <p:nvPr/>
          </p:nvSpPr>
          <p:spPr>
            <a:xfrm rot="-4149464">
              <a:off x="1212605" y="3803229"/>
              <a:ext cx="23995" cy="27766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6" name="Google Shape;18056;p37"/>
            <p:cNvSpPr/>
            <p:nvPr/>
          </p:nvSpPr>
          <p:spPr>
            <a:xfrm rot="-4149464">
              <a:off x="1164873" y="3758976"/>
              <a:ext cx="23309" cy="27766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7" name="Google Shape;18057;p37"/>
            <p:cNvSpPr/>
            <p:nvPr/>
          </p:nvSpPr>
          <p:spPr>
            <a:xfrm rot="-4149464">
              <a:off x="1160552" y="3812452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8" name="Google Shape;18058;p37"/>
            <p:cNvSpPr/>
            <p:nvPr/>
          </p:nvSpPr>
          <p:spPr>
            <a:xfrm rot="-4149464">
              <a:off x="1182877" y="3845353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9" name="Google Shape;18059;p37"/>
            <p:cNvSpPr/>
            <p:nvPr/>
          </p:nvSpPr>
          <p:spPr>
            <a:xfrm rot="-4149464">
              <a:off x="1221321" y="3759231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0" name="Google Shape;18060;p37"/>
            <p:cNvSpPr/>
            <p:nvPr/>
          </p:nvSpPr>
          <p:spPr>
            <a:xfrm rot="-4149464">
              <a:off x="1111251" y="3844678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1" name="Google Shape;18061;p37"/>
            <p:cNvSpPr/>
            <p:nvPr/>
          </p:nvSpPr>
          <p:spPr>
            <a:xfrm rot="-4149464">
              <a:off x="1120189" y="3800527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2" name="Google Shape;18062;p37"/>
            <p:cNvSpPr/>
            <p:nvPr/>
          </p:nvSpPr>
          <p:spPr>
            <a:xfrm rot="-4149464">
              <a:off x="1099829" y="3774204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3" name="Google Shape;18063;p37"/>
            <p:cNvSpPr/>
            <p:nvPr/>
          </p:nvSpPr>
          <p:spPr>
            <a:xfrm rot="-4149464">
              <a:off x="1432551" y="3859470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4" name="Google Shape;18064;p37"/>
            <p:cNvSpPr/>
            <p:nvPr/>
          </p:nvSpPr>
          <p:spPr>
            <a:xfrm rot="-4149464">
              <a:off x="1445933" y="3800550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5" name="Google Shape;18065;p37"/>
            <p:cNvSpPr/>
            <p:nvPr/>
          </p:nvSpPr>
          <p:spPr>
            <a:xfrm rot="-4149464">
              <a:off x="1396885" y="3832542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6" name="Google Shape;18066;p37"/>
            <p:cNvSpPr/>
            <p:nvPr/>
          </p:nvSpPr>
          <p:spPr>
            <a:xfrm rot="-4149464">
              <a:off x="1349122" y="3788369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7" name="Google Shape;18067;p37"/>
            <p:cNvSpPr/>
            <p:nvPr/>
          </p:nvSpPr>
          <p:spPr>
            <a:xfrm rot="-4149464">
              <a:off x="1344801" y="3841845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8" name="Google Shape;18068;p37"/>
            <p:cNvSpPr/>
            <p:nvPr/>
          </p:nvSpPr>
          <p:spPr>
            <a:xfrm rot="-4149464">
              <a:off x="1367099" y="3874792"/>
              <a:ext cx="28536" cy="22624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9" name="Google Shape;18069;p37"/>
            <p:cNvSpPr/>
            <p:nvPr/>
          </p:nvSpPr>
          <p:spPr>
            <a:xfrm rot="-4149464">
              <a:off x="1405611" y="3788682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0" name="Google Shape;18070;p37"/>
            <p:cNvSpPr/>
            <p:nvPr/>
          </p:nvSpPr>
          <p:spPr>
            <a:xfrm rot="-4149464">
              <a:off x="1295433" y="3874059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1" name="Google Shape;18071;p37"/>
            <p:cNvSpPr/>
            <p:nvPr/>
          </p:nvSpPr>
          <p:spPr>
            <a:xfrm rot="-4149464">
              <a:off x="1304439" y="3830006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2" name="Google Shape;18072;p37"/>
            <p:cNvSpPr/>
            <p:nvPr/>
          </p:nvSpPr>
          <p:spPr>
            <a:xfrm rot="-4149464">
              <a:off x="1283788" y="3803737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3" name="Google Shape;18073;p37"/>
            <p:cNvSpPr/>
            <p:nvPr/>
          </p:nvSpPr>
          <p:spPr>
            <a:xfrm rot="-4149464">
              <a:off x="1616840" y="3888921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4" name="Google Shape;18074;p37"/>
            <p:cNvSpPr/>
            <p:nvPr/>
          </p:nvSpPr>
          <p:spPr>
            <a:xfrm rot="-4149464">
              <a:off x="1629902" y="3829536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5" name="Google Shape;18075;p37"/>
            <p:cNvSpPr/>
            <p:nvPr/>
          </p:nvSpPr>
          <p:spPr>
            <a:xfrm rot="-4149464">
              <a:off x="1652318" y="3862529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6" name="Google Shape;18076;p37"/>
            <p:cNvSpPr/>
            <p:nvPr/>
          </p:nvSpPr>
          <p:spPr>
            <a:xfrm rot="-4149464">
              <a:off x="1580854" y="3861529"/>
              <a:ext cx="23995" cy="28538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7" name="Google Shape;18077;p37"/>
            <p:cNvSpPr/>
            <p:nvPr/>
          </p:nvSpPr>
          <p:spPr>
            <a:xfrm rot="-4149464">
              <a:off x="1533442" y="3817740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8" name="Google Shape;18078;p37"/>
            <p:cNvSpPr/>
            <p:nvPr/>
          </p:nvSpPr>
          <p:spPr>
            <a:xfrm rot="-4149464">
              <a:off x="1529051" y="3871324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9" name="Google Shape;18079;p37"/>
            <p:cNvSpPr/>
            <p:nvPr/>
          </p:nvSpPr>
          <p:spPr>
            <a:xfrm rot="-4149464">
              <a:off x="1551407" y="3904145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0" name="Google Shape;18080;p37"/>
            <p:cNvSpPr/>
            <p:nvPr/>
          </p:nvSpPr>
          <p:spPr>
            <a:xfrm rot="-4149464">
              <a:off x="1589878" y="3818063"/>
              <a:ext cx="29051" cy="22024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1" name="Google Shape;18081;p37"/>
            <p:cNvSpPr/>
            <p:nvPr/>
          </p:nvSpPr>
          <p:spPr>
            <a:xfrm rot="-4149464">
              <a:off x="1479780" y="3903470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2" name="Google Shape;18082;p37"/>
            <p:cNvSpPr/>
            <p:nvPr/>
          </p:nvSpPr>
          <p:spPr>
            <a:xfrm rot="-4149464">
              <a:off x="1488719" y="3859319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3" name="Google Shape;18083;p37"/>
            <p:cNvSpPr/>
            <p:nvPr/>
          </p:nvSpPr>
          <p:spPr>
            <a:xfrm rot="-4149464">
              <a:off x="1468078" y="3833189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4" name="Google Shape;18084;p37"/>
            <p:cNvSpPr/>
            <p:nvPr/>
          </p:nvSpPr>
          <p:spPr>
            <a:xfrm rot="-4149464">
              <a:off x="1801120" y="3918320"/>
              <a:ext cx="23309" cy="27766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5" name="Google Shape;18085;p37"/>
            <p:cNvSpPr/>
            <p:nvPr/>
          </p:nvSpPr>
          <p:spPr>
            <a:xfrm rot="-4149464">
              <a:off x="1814182" y="3858935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6" name="Google Shape;18086;p37"/>
            <p:cNvSpPr/>
            <p:nvPr/>
          </p:nvSpPr>
          <p:spPr>
            <a:xfrm rot="-4149464">
              <a:off x="1836607" y="3891980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7" name="Google Shape;18087;p37"/>
            <p:cNvSpPr/>
            <p:nvPr/>
          </p:nvSpPr>
          <p:spPr>
            <a:xfrm rot="-4149464">
              <a:off x="1764881" y="3891161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8" name="Google Shape;18088;p37"/>
            <p:cNvSpPr/>
            <p:nvPr/>
          </p:nvSpPr>
          <p:spPr>
            <a:xfrm rot="-4149464">
              <a:off x="1717652" y="3847161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9" name="Google Shape;18089;p37"/>
            <p:cNvSpPr/>
            <p:nvPr/>
          </p:nvSpPr>
          <p:spPr>
            <a:xfrm rot="-4149464">
              <a:off x="1713331" y="3900637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0" name="Google Shape;18090;p37"/>
            <p:cNvSpPr/>
            <p:nvPr/>
          </p:nvSpPr>
          <p:spPr>
            <a:xfrm rot="-4149464">
              <a:off x="1735668" y="3933556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1" name="Google Shape;18091;p37"/>
            <p:cNvSpPr/>
            <p:nvPr/>
          </p:nvSpPr>
          <p:spPr>
            <a:xfrm rot="-4149464">
              <a:off x="1774140" y="3847474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2" name="Google Shape;18092;p37"/>
            <p:cNvSpPr/>
            <p:nvPr/>
          </p:nvSpPr>
          <p:spPr>
            <a:xfrm rot="-4149464">
              <a:off x="1663962" y="3932850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3" name="Google Shape;18093;p37"/>
            <p:cNvSpPr/>
            <p:nvPr/>
          </p:nvSpPr>
          <p:spPr>
            <a:xfrm rot="-4149464">
              <a:off x="1673161" y="3889078"/>
              <a:ext cx="28536" cy="22624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4" name="Google Shape;18094;p37"/>
            <p:cNvSpPr/>
            <p:nvPr/>
          </p:nvSpPr>
          <p:spPr>
            <a:xfrm rot="-4149464">
              <a:off x="1985089" y="3947306"/>
              <a:ext cx="23309" cy="28452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5" name="Google Shape;18095;p37"/>
            <p:cNvSpPr/>
            <p:nvPr/>
          </p:nvSpPr>
          <p:spPr>
            <a:xfrm rot="-4149464">
              <a:off x="1998432" y="3888328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6" name="Google Shape;18096;p37"/>
            <p:cNvSpPr/>
            <p:nvPr/>
          </p:nvSpPr>
          <p:spPr>
            <a:xfrm rot="-4149464">
              <a:off x="2020576" y="3920967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7" name="Google Shape;18097;p37"/>
            <p:cNvSpPr/>
            <p:nvPr/>
          </p:nvSpPr>
          <p:spPr>
            <a:xfrm rot="-4149464">
              <a:off x="1949103" y="3920599"/>
              <a:ext cx="23995" cy="27766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8" name="Google Shape;18098;p37"/>
            <p:cNvSpPr/>
            <p:nvPr/>
          </p:nvSpPr>
          <p:spPr>
            <a:xfrm rot="-4149464">
              <a:off x="1901941" y="3876612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9" name="Google Shape;18099;p37"/>
            <p:cNvSpPr/>
            <p:nvPr/>
          </p:nvSpPr>
          <p:spPr>
            <a:xfrm rot="-4149464">
              <a:off x="1897620" y="3930088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0" name="Google Shape;18100;p37"/>
            <p:cNvSpPr/>
            <p:nvPr/>
          </p:nvSpPr>
          <p:spPr>
            <a:xfrm rot="-4149464">
              <a:off x="1919976" y="3962995"/>
              <a:ext cx="28451" cy="22624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1" name="Google Shape;18101;p37"/>
            <p:cNvSpPr/>
            <p:nvPr/>
          </p:nvSpPr>
          <p:spPr>
            <a:xfrm rot="-4149464">
              <a:off x="1958349" y="3876895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2" name="Google Shape;18102;p37"/>
            <p:cNvSpPr/>
            <p:nvPr/>
          </p:nvSpPr>
          <p:spPr>
            <a:xfrm rot="-4149464">
              <a:off x="1848251" y="3962302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3" name="Google Shape;18103;p37"/>
            <p:cNvSpPr/>
            <p:nvPr/>
          </p:nvSpPr>
          <p:spPr>
            <a:xfrm rot="-4149464">
              <a:off x="1857469" y="3918431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4" name="Google Shape;18104;p37"/>
            <p:cNvSpPr/>
            <p:nvPr/>
          </p:nvSpPr>
          <p:spPr>
            <a:xfrm rot="-4149464">
              <a:off x="2168990" y="3976880"/>
              <a:ext cx="23395" cy="27852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5" name="Google Shape;18105;p37"/>
            <p:cNvSpPr/>
            <p:nvPr/>
          </p:nvSpPr>
          <p:spPr>
            <a:xfrm rot="-4149464">
              <a:off x="2182721" y="3917779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6" name="Google Shape;18106;p37"/>
            <p:cNvSpPr/>
            <p:nvPr/>
          </p:nvSpPr>
          <p:spPr>
            <a:xfrm rot="-4149464">
              <a:off x="2205077" y="3950686"/>
              <a:ext cx="28451" cy="22624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7" name="Google Shape;18107;p37"/>
            <p:cNvSpPr/>
            <p:nvPr/>
          </p:nvSpPr>
          <p:spPr>
            <a:xfrm rot="-4149464">
              <a:off x="2133352" y="3949992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8" name="Google Shape;18108;p37"/>
            <p:cNvSpPr/>
            <p:nvPr/>
          </p:nvSpPr>
          <p:spPr>
            <a:xfrm rot="-4149464">
              <a:off x="2086261" y="3905983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9" name="Google Shape;18109;p37"/>
            <p:cNvSpPr/>
            <p:nvPr/>
          </p:nvSpPr>
          <p:spPr>
            <a:xfrm rot="-4149464">
              <a:off x="2081900" y="3959487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0" name="Google Shape;18110;p37"/>
            <p:cNvSpPr/>
            <p:nvPr/>
          </p:nvSpPr>
          <p:spPr>
            <a:xfrm rot="-4149464">
              <a:off x="2104225" y="3992388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1" name="Google Shape;18111;p37"/>
            <p:cNvSpPr/>
            <p:nvPr/>
          </p:nvSpPr>
          <p:spPr>
            <a:xfrm rot="-4149464">
              <a:off x="2142349" y="3905801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2" name="Google Shape;18112;p37"/>
            <p:cNvSpPr/>
            <p:nvPr/>
          </p:nvSpPr>
          <p:spPr>
            <a:xfrm rot="-4149464">
              <a:off x="2032599" y="3991713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37"/>
            <p:cNvSpPr/>
            <p:nvPr/>
          </p:nvSpPr>
          <p:spPr>
            <a:xfrm rot="-4149464">
              <a:off x="2041758" y="3947882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37"/>
            <p:cNvSpPr/>
            <p:nvPr/>
          </p:nvSpPr>
          <p:spPr>
            <a:xfrm rot="-4149464">
              <a:off x="2216781" y="4021093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37"/>
            <p:cNvSpPr/>
            <p:nvPr/>
          </p:nvSpPr>
          <p:spPr>
            <a:xfrm rot="-4149464">
              <a:off x="2225980" y="3977321"/>
              <a:ext cx="28536" cy="22624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37"/>
            <p:cNvSpPr/>
            <p:nvPr/>
          </p:nvSpPr>
          <p:spPr>
            <a:xfrm rot="-4149464">
              <a:off x="2234805" y="3908476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37"/>
            <p:cNvSpPr/>
            <p:nvPr/>
          </p:nvSpPr>
          <p:spPr>
            <a:xfrm rot="-4149464">
              <a:off x="909131" y="3675112"/>
              <a:ext cx="14225" cy="9770"/>
            </a:xfrm>
            <a:custGeom>
              <a:avLst/>
              <a:gdLst/>
              <a:ahLst/>
              <a:cxnLst/>
              <a:rect l="l" t="t" r="r" b="b"/>
              <a:pathLst>
                <a:path w="166" h="114" extrusionOk="0">
                  <a:moveTo>
                    <a:pt x="166" y="1"/>
                  </a:moveTo>
                  <a:lnTo>
                    <a:pt x="166" y="1"/>
                  </a:lnTo>
                  <a:cubicBezTo>
                    <a:pt x="113" y="8"/>
                    <a:pt x="68" y="23"/>
                    <a:pt x="15" y="31"/>
                  </a:cubicBezTo>
                  <a:lnTo>
                    <a:pt x="0" y="53"/>
                  </a:lnTo>
                  <a:lnTo>
                    <a:pt x="91" y="114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37"/>
            <p:cNvSpPr/>
            <p:nvPr/>
          </p:nvSpPr>
          <p:spPr>
            <a:xfrm rot="-4149464">
              <a:off x="926093" y="3603607"/>
              <a:ext cx="16882" cy="7799"/>
            </a:xfrm>
            <a:custGeom>
              <a:avLst/>
              <a:gdLst/>
              <a:ahLst/>
              <a:cxnLst/>
              <a:rect l="l" t="t" r="r" b="b"/>
              <a:pathLst>
                <a:path w="197" h="91" extrusionOk="0">
                  <a:moveTo>
                    <a:pt x="189" y="0"/>
                  </a:moveTo>
                  <a:cubicBezTo>
                    <a:pt x="128" y="0"/>
                    <a:pt x="68" y="8"/>
                    <a:pt x="0" y="8"/>
                  </a:cubicBezTo>
                  <a:lnTo>
                    <a:pt x="136" y="91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37"/>
            <p:cNvSpPr/>
            <p:nvPr/>
          </p:nvSpPr>
          <p:spPr>
            <a:xfrm rot="-4149464">
              <a:off x="933283" y="3632328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37"/>
            <p:cNvSpPr/>
            <p:nvPr/>
          </p:nvSpPr>
          <p:spPr>
            <a:xfrm rot="-4149464">
              <a:off x="1082045" y="3688061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37"/>
            <p:cNvSpPr/>
            <p:nvPr/>
          </p:nvSpPr>
          <p:spPr>
            <a:xfrm rot="-4149464">
              <a:off x="1095428" y="3629141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37"/>
            <p:cNvSpPr/>
            <p:nvPr/>
          </p:nvSpPr>
          <p:spPr>
            <a:xfrm rot="-4149464">
              <a:off x="1046380" y="3661133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37"/>
            <p:cNvSpPr/>
            <p:nvPr/>
          </p:nvSpPr>
          <p:spPr>
            <a:xfrm rot="-4149464">
              <a:off x="998396" y="3616639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37"/>
            <p:cNvSpPr/>
            <p:nvPr/>
          </p:nvSpPr>
          <p:spPr>
            <a:xfrm rot="-4149464">
              <a:off x="994256" y="3670464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37"/>
            <p:cNvSpPr/>
            <p:nvPr/>
          </p:nvSpPr>
          <p:spPr>
            <a:xfrm rot="-4149464">
              <a:off x="1016391" y="3702964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6" name="Google Shape;18126;p37"/>
            <p:cNvSpPr/>
            <p:nvPr/>
          </p:nvSpPr>
          <p:spPr>
            <a:xfrm rot="-4149464">
              <a:off x="1055025" y="3617243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7" name="Google Shape;18127;p37"/>
            <p:cNvSpPr/>
            <p:nvPr/>
          </p:nvSpPr>
          <p:spPr>
            <a:xfrm rot="-4149464">
              <a:off x="944928" y="3702650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37"/>
            <p:cNvSpPr/>
            <p:nvPr/>
          </p:nvSpPr>
          <p:spPr>
            <a:xfrm rot="-4149464">
              <a:off x="953924" y="3658458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37"/>
            <p:cNvSpPr/>
            <p:nvPr/>
          </p:nvSpPr>
          <p:spPr>
            <a:xfrm rot="-4149464">
              <a:off x="1266267" y="3717499"/>
              <a:ext cx="23395" cy="27766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37"/>
            <p:cNvSpPr/>
            <p:nvPr/>
          </p:nvSpPr>
          <p:spPr>
            <a:xfrm rot="-4149464">
              <a:off x="1279638" y="3658561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37"/>
            <p:cNvSpPr/>
            <p:nvPr/>
          </p:nvSpPr>
          <p:spPr>
            <a:xfrm rot="-4149464">
              <a:off x="1230367" y="3690107"/>
              <a:ext cx="23909" cy="28452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2" name="Google Shape;18132;p37"/>
            <p:cNvSpPr/>
            <p:nvPr/>
          </p:nvSpPr>
          <p:spPr>
            <a:xfrm rot="-4149464">
              <a:off x="1182664" y="3646020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3" name="Google Shape;18133;p37"/>
            <p:cNvSpPr/>
            <p:nvPr/>
          </p:nvSpPr>
          <p:spPr>
            <a:xfrm rot="-4149464">
              <a:off x="1178536" y="3699777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37"/>
            <p:cNvSpPr/>
            <p:nvPr/>
          </p:nvSpPr>
          <p:spPr>
            <a:xfrm rot="-4149464">
              <a:off x="1200681" y="3732416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37"/>
            <p:cNvSpPr/>
            <p:nvPr/>
          </p:nvSpPr>
          <p:spPr>
            <a:xfrm rot="-4149464">
              <a:off x="1239345" y="3646614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37"/>
            <p:cNvSpPr/>
            <p:nvPr/>
          </p:nvSpPr>
          <p:spPr>
            <a:xfrm rot="-4149464">
              <a:off x="1129167" y="3731990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37"/>
            <p:cNvSpPr/>
            <p:nvPr/>
          </p:nvSpPr>
          <p:spPr>
            <a:xfrm rot="-4149464">
              <a:off x="1138173" y="3687937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37"/>
            <p:cNvSpPr/>
            <p:nvPr/>
          </p:nvSpPr>
          <p:spPr>
            <a:xfrm rot="-4149464">
              <a:off x="1117493" y="3661749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9" name="Google Shape;18139;p37"/>
            <p:cNvSpPr/>
            <p:nvPr/>
          </p:nvSpPr>
          <p:spPr>
            <a:xfrm rot="-4149464">
              <a:off x="1450575" y="3746852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0" name="Google Shape;18140;p37"/>
            <p:cNvSpPr/>
            <p:nvPr/>
          </p:nvSpPr>
          <p:spPr>
            <a:xfrm rot="-4149464">
              <a:off x="1463637" y="3687468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37"/>
            <p:cNvSpPr/>
            <p:nvPr/>
          </p:nvSpPr>
          <p:spPr>
            <a:xfrm rot="-4149464">
              <a:off x="1414629" y="3719518"/>
              <a:ext cx="23995" cy="28452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37"/>
            <p:cNvSpPr/>
            <p:nvPr/>
          </p:nvSpPr>
          <p:spPr>
            <a:xfrm rot="-4149464">
              <a:off x="1366926" y="3675431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37"/>
            <p:cNvSpPr/>
            <p:nvPr/>
          </p:nvSpPr>
          <p:spPr>
            <a:xfrm rot="-4149464">
              <a:off x="1362825" y="3729228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37"/>
            <p:cNvSpPr/>
            <p:nvPr/>
          </p:nvSpPr>
          <p:spPr>
            <a:xfrm rot="-4149464">
              <a:off x="1384988" y="3761854"/>
              <a:ext cx="29051" cy="22624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5" name="Google Shape;18145;p37"/>
            <p:cNvSpPr/>
            <p:nvPr/>
          </p:nvSpPr>
          <p:spPr>
            <a:xfrm rot="-4149464">
              <a:off x="1423555" y="3676034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6" name="Google Shape;18146;p37"/>
            <p:cNvSpPr/>
            <p:nvPr/>
          </p:nvSpPr>
          <p:spPr>
            <a:xfrm rot="-4149464">
              <a:off x="1313457" y="3761441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37"/>
            <p:cNvSpPr/>
            <p:nvPr/>
          </p:nvSpPr>
          <p:spPr>
            <a:xfrm rot="-4149464">
              <a:off x="1322423" y="3717330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37"/>
            <p:cNvSpPr/>
            <p:nvPr/>
          </p:nvSpPr>
          <p:spPr>
            <a:xfrm rot="-4149464">
              <a:off x="1301813" y="3691120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37"/>
            <p:cNvSpPr/>
            <p:nvPr/>
          </p:nvSpPr>
          <p:spPr>
            <a:xfrm rot="-4149464">
              <a:off x="1634544" y="3775839"/>
              <a:ext cx="23309" cy="28538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37"/>
            <p:cNvSpPr/>
            <p:nvPr/>
          </p:nvSpPr>
          <p:spPr>
            <a:xfrm rot="-4149464">
              <a:off x="1647927" y="3716919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37"/>
            <p:cNvSpPr/>
            <p:nvPr/>
          </p:nvSpPr>
          <p:spPr>
            <a:xfrm rot="-4149464">
              <a:off x="1670342" y="3749912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37"/>
            <p:cNvSpPr/>
            <p:nvPr/>
          </p:nvSpPr>
          <p:spPr>
            <a:xfrm rot="-4149464">
              <a:off x="1598558" y="3749132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37"/>
            <p:cNvSpPr/>
            <p:nvPr/>
          </p:nvSpPr>
          <p:spPr>
            <a:xfrm rot="-4149464">
              <a:off x="1551273" y="3704842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37"/>
            <p:cNvSpPr/>
            <p:nvPr/>
          </p:nvSpPr>
          <p:spPr>
            <a:xfrm rot="-4149464">
              <a:off x="1547133" y="3758667"/>
              <a:ext cx="29051" cy="22624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37"/>
            <p:cNvSpPr/>
            <p:nvPr/>
          </p:nvSpPr>
          <p:spPr>
            <a:xfrm rot="-4149464">
              <a:off x="1569210" y="3791207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37"/>
            <p:cNvSpPr/>
            <p:nvPr/>
          </p:nvSpPr>
          <p:spPr>
            <a:xfrm rot="-4149464">
              <a:off x="1607875" y="3705405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37"/>
            <p:cNvSpPr/>
            <p:nvPr/>
          </p:nvSpPr>
          <p:spPr>
            <a:xfrm rot="-4149464">
              <a:off x="1497804" y="3790852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8" name="Google Shape;18158;p37"/>
            <p:cNvSpPr/>
            <p:nvPr/>
          </p:nvSpPr>
          <p:spPr>
            <a:xfrm rot="-4149464">
              <a:off x="1506743" y="3746701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9" name="Google Shape;18159;p37"/>
            <p:cNvSpPr/>
            <p:nvPr/>
          </p:nvSpPr>
          <p:spPr>
            <a:xfrm rot="-4149464">
              <a:off x="1486102" y="3720571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37"/>
            <p:cNvSpPr/>
            <p:nvPr/>
          </p:nvSpPr>
          <p:spPr>
            <a:xfrm rot="-4149464">
              <a:off x="1818543" y="3805431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37"/>
            <p:cNvSpPr/>
            <p:nvPr/>
          </p:nvSpPr>
          <p:spPr>
            <a:xfrm rot="-4149464">
              <a:off x="1832206" y="3746317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2" name="Google Shape;18162;p37"/>
            <p:cNvSpPr/>
            <p:nvPr/>
          </p:nvSpPr>
          <p:spPr>
            <a:xfrm rot="-4149464">
              <a:off x="1854311" y="3778898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3" name="Google Shape;18163;p37"/>
            <p:cNvSpPr/>
            <p:nvPr/>
          </p:nvSpPr>
          <p:spPr>
            <a:xfrm rot="-4149464">
              <a:off x="1782905" y="3778543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37"/>
            <p:cNvSpPr/>
            <p:nvPr/>
          </p:nvSpPr>
          <p:spPr>
            <a:xfrm rot="-4149464">
              <a:off x="1735455" y="3734223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37"/>
            <p:cNvSpPr/>
            <p:nvPr/>
          </p:nvSpPr>
          <p:spPr>
            <a:xfrm rot="-4149464">
              <a:off x="1731355" y="3788020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6" name="Google Shape;18166;p37"/>
            <p:cNvSpPr/>
            <p:nvPr/>
          </p:nvSpPr>
          <p:spPr>
            <a:xfrm rot="-4149464">
              <a:off x="1753459" y="3820686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7" name="Google Shape;18167;p37"/>
            <p:cNvSpPr/>
            <p:nvPr/>
          </p:nvSpPr>
          <p:spPr>
            <a:xfrm rot="-4149464">
              <a:off x="1791844" y="3734392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8" name="Google Shape;18168;p37"/>
            <p:cNvSpPr/>
            <p:nvPr/>
          </p:nvSpPr>
          <p:spPr>
            <a:xfrm rot="-4149464">
              <a:off x="1681986" y="3820233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37"/>
            <p:cNvSpPr/>
            <p:nvPr/>
          </p:nvSpPr>
          <p:spPr>
            <a:xfrm rot="-4149464">
              <a:off x="1690992" y="3776180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37"/>
            <p:cNvSpPr/>
            <p:nvPr/>
          </p:nvSpPr>
          <p:spPr>
            <a:xfrm rot="-4149464">
              <a:off x="2002753" y="3834851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1" name="Google Shape;18171;p37"/>
            <p:cNvSpPr/>
            <p:nvPr/>
          </p:nvSpPr>
          <p:spPr>
            <a:xfrm rot="-4149464">
              <a:off x="2016456" y="3775710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2" name="Google Shape;18172;p37"/>
            <p:cNvSpPr/>
            <p:nvPr/>
          </p:nvSpPr>
          <p:spPr>
            <a:xfrm rot="-4149464">
              <a:off x="2038600" y="3808349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37"/>
            <p:cNvSpPr/>
            <p:nvPr/>
          </p:nvSpPr>
          <p:spPr>
            <a:xfrm rot="-4149464">
              <a:off x="1967087" y="3807924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37"/>
            <p:cNvSpPr/>
            <p:nvPr/>
          </p:nvSpPr>
          <p:spPr>
            <a:xfrm rot="-4149464">
              <a:off x="1919937" y="3763954"/>
              <a:ext cx="23395" cy="27852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37"/>
            <p:cNvSpPr/>
            <p:nvPr/>
          </p:nvSpPr>
          <p:spPr>
            <a:xfrm rot="-4149464">
              <a:off x="1915604" y="3817499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37"/>
            <p:cNvSpPr/>
            <p:nvPr/>
          </p:nvSpPr>
          <p:spPr>
            <a:xfrm rot="-4149464">
              <a:off x="1937739" y="3849999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37"/>
            <p:cNvSpPr/>
            <p:nvPr/>
          </p:nvSpPr>
          <p:spPr>
            <a:xfrm rot="-4149464">
              <a:off x="1976093" y="3763871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37"/>
            <p:cNvSpPr/>
            <p:nvPr/>
          </p:nvSpPr>
          <p:spPr>
            <a:xfrm rot="-4149464">
              <a:off x="1866276" y="3849684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37"/>
            <p:cNvSpPr/>
            <p:nvPr/>
          </p:nvSpPr>
          <p:spPr>
            <a:xfrm rot="-4149464">
              <a:off x="1875272" y="3805493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37"/>
            <p:cNvSpPr/>
            <p:nvPr/>
          </p:nvSpPr>
          <p:spPr>
            <a:xfrm rot="-4149464">
              <a:off x="2187014" y="3864263"/>
              <a:ext cx="23395" cy="27852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1" name="Google Shape;18181;p37"/>
            <p:cNvSpPr/>
            <p:nvPr/>
          </p:nvSpPr>
          <p:spPr>
            <a:xfrm rot="-4149464">
              <a:off x="2200745" y="3805162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2" name="Google Shape;18182;p37"/>
            <p:cNvSpPr/>
            <p:nvPr/>
          </p:nvSpPr>
          <p:spPr>
            <a:xfrm rot="-4149464">
              <a:off x="2151435" y="3837335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37"/>
            <p:cNvSpPr/>
            <p:nvPr/>
          </p:nvSpPr>
          <p:spPr>
            <a:xfrm rot="-4149464">
              <a:off x="2104205" y="3793335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37"/>
            <p:cNvSpPr/>
            <p:nvPr/>
          </p:nvSpPr>
          <p:spPr>
            <a:xfrm rot="-4149464">
              <a:off x="2099604" y="3847005"/>
              <a:ext cx="29136" cy="2211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37"/>
            <p:cNvSpPr/>
            <p:nvPr/>
          </p:nvSpPr>
          <p:spPr>
            <a:xfrm rot="-4149464">
              <a:off x="2122029" y="3879450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37"/>
            <p:cNvSpPr/>
            <p:nvPr/>
          </p:nvSpPr>
          <p:spPr>
            <a:xfrm rot="-4149464">
              <a:off x="2160373" y="3793184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37"/>
            <p:cNvSpPr/>
            <p:nvPr/>
          </p:nvSpPr>
          <p:spPr>
            <a:xfrm rot="-4149464">
              <a:off x="2050555" y="3879083"/>
              <a:ext cx="23995" cy="27766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37"/>
            <p:cNvSpPr/>
            <p:nvPr/>
          </p:nvSpPr>
          <p:spPr>
            <a:xfrm rot="-4149464">
              <a:off x="2059521" y="3834972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37"/>
            <p:cNvSpPr/>
            <p:nvPr/>
          </p:nvSpPr>
          <p:spPr>
            <a:xfrm rot="-4149464">
              <a:off x="2068539" y="3766407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37"/>
            <p:cNvSpPr/>
            <p:nvPr/>
          </p:nvSpPr>
          <p:spPr>
            <a:xfrm rot="-4149464">
              <a:off x="2243193" y="3873210"/>
              <a:ext cx="16882" cy="13026"/>
            </a:xfrm>
            <a:custGeom>
              <a:avLst/>
              <a:gdLst/>
              <a:ahLst/>
              <a:cxnLst/>
              <a:rect l="l" t="t" r="r" b="b"/>
              <a:pathLst>
                <a:path w="197" h="152" extrusionOk="0">
                  <a:moveTo>
                    <a:pt x="61" y="1"/>
                  </a:moveTo>
                  <a:lnTo>
                    <a:pt x="1" y="91"/>
                  </a:lnTo>
                  <a:lnTo>
                    <a:pt x="99" y="152"/>
                  </a:lnTo>
                  <a:cubicBezTo>
                    <a:pt x="129" y="129"/>
                    <a:pt x="167" y="106"/>
                    <a:pt x="197" y="84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37"/>
            <p:cNvSpPr/>
            <p:nvPr/>
          </p:nvSpPr>
          <p:spPr>
            <a:xfrm rot="-4149464">
              <a:off x="2222600" y="3837941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64" y="256"/>
                  </a:lnTo>
                  <a:cubicBezTo>
                    <a:pt x="272" y="249"/>
                    <a:pt x="287" y="241"/>
                    <a:pt x="302" y="226"/>
                  </a:cubicBez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37"/>
            <p:cNvSpPr/>
            <p:nvPr/>
          </p:nvSpPr>
          <p:spPr>
            <a:xfrm rot="-4149464">
              <a:off x="1099849" y="3575123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37"/>
            <p:cNvSpPr/>
            <p:nvPr/>
          </p:nvSpPr>
          <p:spPr>
            <a:xfrm rot="-4149464">
              <a:off x="1113597" y="3515738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37"/>
            <p:cNvSpPr/>
            <p:nvPr/>
          </p:nvSpPr>
          <p:spPr>
            <a:xfrm rot="-4149464">
              <a:off x="1064084" y="3548051"/>
              <a:ext cx="23995" cy="28538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37"/>
            <p:cNvSpPr/>
            <p:nvPr/>
          </p:nvSpPr>
          <p:spPr>
            <a:xfrm rot="-4149464">
              <a:off x="1016420" y="3504022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37"/>
            <p:cNvSpPr/>
            <p:nvPr/>
          </p:nvSpPr>
          <p:spPr>
            <a:xfrm rot="-4149464">
              <a:off x="1012280" y="3557846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37"/>
            <p:cNvSpPr/>
            <p:nvPr/>
          </p:nvSpPr>
          <p:spPr>
            <a:xfrm rot="-4149464">
              <a:off x="1034415" y="3590347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37"/>
            <p:cNvSpPr/>
            <p:nvPr/>
          </p:nvSpPr>
          <p:spPr>
            <a:xfrm rot="-4149464">
              <a:off x="1073050" y="3504625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37"/>
            <p:cNvSpPr/>
            <p:nvPr/>
          </p:nvSpPr>
          <p:spPr>
            <a:xfrm rot="-4149464">
              <a:off x="962952" y="3590032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37"/>
            <p:cNvSpPr/>
            <p:nvPr/>
          </p:nvSpPr>
          <p:spPr>
            <a:xfrm rot="-4149464">
              <a:off x="971948" y="3545841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1" name="Google Shape;18201;p37"/>
            <p:cNvSpPr/>
            <p:nvPr/>
          </p:nvSpPr>
          <p:spPr>
            <a:xfrm rot="-4149464">
              <a:off x="981594" y="3478274"/>
              <a:ext cx="23909" cy="26481"/>
            </a:xfrm>
            <a:custGeom>
              <a:avLst/>
              <a:gdLst/>
              <a:ahLst/>
              <a:cxnLst/>
              <a:rect l="l" t="t" r="r" b="b"/>
              <a:pathLst>
                <a:path w="279" h="309" extrusionOk="0">
                  <a:moveTo>
                    <a:pt x="173" y="0"/>
                  </a:moveTo>
                  <a:lnTo>
                    <a:pt x="0" y="249"/>
                  </a:lnTo>
                  <a:lnTo>
                    <a:pt x="98" y="309"/>
                  </a:lnTo>
                  <a:lnTo>
                    <a:pt x="279" y="45"/>
                  </a:lnTo>
                  <a:lnTo>
                    <a:pt x="219" y="8"/>
                  </a:lnTo>
                  <a:cubicBezTo>
                    <a:pt x="203" y="0"/>
                    <a:pt x="188" y="0"/>
                    <a:pt x="17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37"/>
            <p:cNvSpPr/>
            <p:nvPr/>
          </p:nvSpPr>
          <p:spPr>
            <a:xfrm rot="-4149464">
              <a:off x="953710" y="3523196"/>
              <a:ext cx="29136" cy="16883"/>
            </a:xfrm>
            <a:custGeom>
              <a:avLst/>
              <a:gdLst/>
              <a:ahLst/>
              <a:cxnLst/>
              <a:rect l="l" t="t" r="r" b="b"/>
              <a:pathLst>
                <a:path w="340" h="197" extrusionOk="0">
                  <a:moveTo>
                    <a:pt x="23" y="0"/>
                  </a:moveTo>
                  <a:lnTo>
                    <a:pt x="1" y="31"/>
                  </a:lnTo>
                  <a:lnTo>
                    <a:pt x="279" y="196"/>
                  </a:lnTo>
                  <a:lnTo>
                    <a:pt x="340" y="106"/>
                  </a:lnTo>
                  <a:lnTo>
                    <a:pt x="174" y="8"/>
                  </a:lnTo>
                  <a:cubicBezTo>
                    <a:pt x="121" y="0"/>
                    <a:pt x="76" y="0"/>
                    <a:pt x="2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37"/>
            <p:cNvSpPr/>
            <p:nvPr/>
          </p:nvSpPr>
          <p:spPr>
            <a:xfrm rot="-4149464">
              <a:off x="1284116" y="3604503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37"/>
            <p:cNvSpPr/>
            <p:nvPr/>
          </p:nvSpPr>
          <p:spPr>
            <a:xfrm rot="-4149464">
              <a:off x="1297846" y="3545217"/>
              <a:ext cx="28451" cy="22624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37"/>
            <p:cNvSpPr/>
            <p:nvPr/>
          </p:nvSpPr>
          <p:spPr>
            <a:xfrm rot="-4149464">
              <a:off x="1248111" y="3577683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37"/>
            <p:cNvSpPr/>
            <p:nvPr/>
          </p:nvSpPr>
          <p:spPr>
            <a:xfrm rot="-4149464">
              <a:off x="1200660" y="3533362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37"/>
            <p:cNvSpPr/>
            <p:nvPr/>
          </p:nvSpPr>
          <p:spPr>
            <a:xfrm rot="-4149464">
              <a:off x="1196560" y="3587159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37"/>
            <p:cNvSpPr/>
            <p:nvPr/>
          </p:nvSpPr>
          <p:spPr>
            <a:xfrm rot="-4149464">
              <a:off x="1218665" y="3619826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37"/>
            <p:cNvSpPr/>
            <p:nvPr/>
          </p:nvSpPr>
          <p:spPr>
            <a:xfrm rot="-4149464">
              <a:off x="1257369" y="3533996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37"/>
            <p:cNvSpPr/>
            <p:nvPr/>
          </p:nvSpPr>
          <p:spPr>
            <a:xfrm rot="-4149464">
              <a:off x="1147191" y="3619373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37"/>
            <p:cNvSpPr/>
            <p:nvPr/>
          </p:nvSpPr>
          <p:spPr>
            <a:xfrm rot="-4149464">
              <a:off x="1156197" y="3575319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37"/>
            <p:cNvSpPr/>
            <p:nvPr/>
          </p:nvSpPr>
          <p:spPr>
            <a:xfrm rot="-4149464">
              <a:off x="1135575" y="3549091"/>
              <a:ext cx="29051" cy="22024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37"/>
            <p:cNvSpPr/>
            <p:nvPr/>
          </p:nvSpPr>
          <p:spPr>
            <a:xfrm rot="-4149464">
              <a:off x="1468098" y="3633508"/>
              <a:ext cx="23995" cy="28452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37"/>
            <p:cNvSpPr/>
            <p:nvPr/>
          </p:nvSpPr>
          <p:spPr>
            <a:xfrm rot="-4149464">
              <a:off x="1482068" y="3574570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37"/>
            <p:cNvSpPr/>
            <p:nvPr/>
          </p:nvSpPr>
          <p:spPr>
            <a:xfrm rot="-4149464">
              <a:off x="1432292" y="3607063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37"/>
            <p:cNvSpPr/>
            <p:nvPr/>
          </p:nvSpPr>
          <p:spPr>
            <a:xfrm rot="-4149464">
              <a:off x="1384950" y="3562814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37"/>
            <p:cNvSpPr/>
            <p:nvPr/>
          </p:nvSpPr>
          <p:spPr>
            <a:xfrm rot="-4149464">
              <a:off x="1380810" y="3616638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37"/>
            <p:cNvSpPr/>
            <p:nvPr/>
          </p:nvSpPr>
          <p:spPr>
            <a:xfrm rot="-4149464">
              <a:off x="1402945" y="3649139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37"/>
            <p:cNvSpPr/>
            <p:nvPr/>
          </p:nvSpPr>
          <p:spPr>
            <a:xfrm rot="-4149464">
              <a:off x="1441298" y="3563010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37"/>
            <p:cNvSpPr/>
            <p:nvPr/>
          </p:nvSpPr>
          <p:spPr>
            <a:xfrm rot="-4149464">
              <a:off x="1331481" y="3648824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1" name="Google Shape;18221;p37"/>
            <p:cNvSpPr/>
            <p:nvPr/>
          </p:nvSpPr>
          <p:spPr>
            <a:xfrm rot="-4149464">
              <a:off x="1340505" y="3604672"/>
              <a:ext cx="29051" cy="22710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37"/>
            <p:cNvSpPr/>
            <p:nvPr/>
          </p:nvSpPr>
          <p:spPr>
            <a:xfrm rot="-4149464">
              <a:off x="1319837" y="3578502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37"/>
            <p:cNvSpPr/>
            <p:nvPr/>
          </p:nvSpPr>
          <p:spPr>
            <a:xfrm rot="-4149464">
              <a:off x="1652027" y="3663122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37"/>
            <p:cNvSpPr/>
            <p:nvPr/>
          </p:nvSpPr>
          <p:spPr>
            <a:xfrm rot="-4149464">
              <a:off x="1665951" y="3604301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37"/>
            <p:cNvSpPr/>
            <p:nvPr/>
          </p:nvSpPr>
          <p:spPr>
            <a:xfrm rot="-4149464">
              <a:off x="1688086" y="3636888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37"/>
            <p:cNvSpPr/>
            <p:nvPr/>
          </p:nvSpPr>
          <p:spPr>
            <a:xfrm rot="-4149464">
              <a:off x="1616582" y="3636515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37"/>
            <p:cNvSpPr/>
            <p:nvPr/>
          </p:nvSpPr>
          <p:spPr>
            <a:xfrm rot="-4149464">
              <a:off x="1569217" y="3592194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37"/>
            <p:cNvSpPr/>
            <p:nvPr/>
          </p:nvSpPr>
          <p:spPr>
            <a:xfrm rot="-4149464">
              <a:off x="1565089" y="3645951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37"/>
            <p:cNvSpPr/>
            <p:nvPr/>
          </p:nvSpPr>
          <p:spPr>
            <a:xfrm rot="-4149464">
              <a:off x="1587234" y="3678590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37"/>
            <p:cNvSpPr/>
            <p:nvPr/>
          </p:nvSpPr>
          <p:spPr>
            <a:xfrm rot="-4149464">
              <a:off x="1625578" y="3592323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37"/>
            <p:cNvSpPr/>
            <p:nvPr/>
          </p:nvSpPr>
          <p:spPr>
            <a:xfrm rot="-4149464">
              <a:off x="1515788" y="3678263"/>
              <a:ext cx="23909" cy="27766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37"/>
            <p:cNvSpPr/>
            <p:nvPr/>
          </p:nvSpPr>
          <p:spPr>
            <a:xfrm rot="-4149464">
              <a:off x="1524727" y="3634111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3" name="Google Shape;18233;p37"/>
            <p:cNvSpPr/>
            <p:nvPr/>
          </p:nvSpPr>
          <p:spPr>
            <a:xfrm rot="-4149464">
              <a:off x="1503806" y="3607489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37"/>
            <p:cNvSpPr/>
            <p:nvPr/>
          </p:nvSpPr>
          <p:spPr>
            <a:xfrm rot="-4149464">
              <a:off x="1836374" y="3692533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37"/>
            <p:cNvSpPr/>
            <p:nvPr/>
          </p:nvSpPr>
          <p:spPr>
            <a:xfrm rot="-4149464">
              <a:off x="1850230" y="3633700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6" name="Google Shape;18236;p37"/>
            <p:cNvSpPr/>
            <p:nvPr/>
          </p:nvSpPr>
          <p:spPr>
            <a:xfrm rot="-4149464">
              <a:off x="1872335" y="3666281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37"/>
            <p:cNvSpPr/>
            <p:nvPr/>
          </p:nvSpPr>
          <p:spPr>
            <a:xfrm rot="-4149464">
              <a:off x="1800862" y="3665913"/>
              <a:ext cx="23995" cy="27766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8" name="Google Shape;18238;p37"/>
            <p:cNvSpPr/>
            <p:nvPr/>
          </p:nvSpPr>
          <p:spPr>
            <a:xfrm rot="-4149464">
              <a:off x="1753479" y="3621605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9" name="Google Shape;18239;p37"/>
            <p:cNvSpPr/>
            <p:nvPr/>
          </p:nvSpPr>
          <p:spPr>
            <a:xfrm rot="-4149464">
              <a:off x="1749058" y="3675623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37"/>
            <p:cNvSpPr/>
            <p:nvPr/>
          </p:nvSpPr>
          <p:spPr>
            <a:xfrm rot="-4149464">
              <a:off x="1771483" y="3708069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37"/>
            <p:cNvSpPr/>
            <p:nvPr/>
          </p:nvSpPr>
          <p:spPr>
            <a:xfrm rot="-4149464">
              <a:off x="1809868" y="3621774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2" name="Google Shape;18242;p37"/>
            <p:cNvSpPr/>
            <p:nvPr/>
          </p:nvSpPr>
          <p:spPr>
            <a:xfrm rot="-4149464">
              <a:off x="1700010" y="3707616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3" name="Google Shape;18243;p37"/>
            <p:cNvSpPr/>
            <p:nvPr/>
          </p:nvSpPr>
          <p:spPr>
            <a:xfrm rot="-4149464">
              <a:off x="1708976" y="3663504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4" name="Google Shape;18244;p37"/>
            <p:cNvSpPr/>
            <p:nvPr/>
          </p:nvSpPr>
          <p:spPr>
            <a:xfrm rot="-4149464">
              <a:off x="2020556" y="3721914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5" name="Google Shape;18245;p37"/>
            <p:cNvSpPr/>
            <p:nvPr/>
          </p:nvSpPr>
          <p:spPr>
            <a:xfrm rot="-4149464">
              <a:off x="2034480" y="3663093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6" name="Google Shape;18246;p37"/>
            <p:cNvSpPr/>
            <p:nvPr/>
          </p:nvSpPr>
          <p:spPr>
            <a:xfrm rot="-4149464">
              <a:off x="2056642" y="3695719"/>
              <a:ext cx="29051" cy="22624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7" name="Google Shape;18247;p37"/>
            <p:cNvSpPr/>
            <p:nvPr/>
          </p:nvSpPr>
          <p:spPr>
            <a:xfrm rot="-4149464">
              <a:off x="1985111" y="3695306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8" name="Google Shape;18248;p37"/>
            <p:cNvSpPr/>
            <p:nvPr/>
          </p:nvSpPr>
          <p:spPr>
            <a:xfrm rot="-4149464">
              <a:off x="1937768" y="3651057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9" name="Google Shape;18249;p37"/>
            <p:cNvSpPr/>
            <p:nvPr/>
          </p:nvSpPr>
          <p:spPr>
            <a:xfrm rot="-4149464">
              <a:off x="1933348" y="3705074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0" name="Google Shape;18250;p37"/>
            <p:cNvSpPr/>
            <p:nvPr/>
          </p:nvSpPr>
          <p:spPr>
            <a:xfrm rot="-4149464">
              <a:off x="1955763" y="3737382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1" name="Google Shape;18251;p37"/>
            <p:cNvSpPr/>
            <p:nvPr/>
          </p:nvSpPr>
          <p:spPr>
            <a:xfrm rot="-4149464">
              <a:off x="1994117" y="3651253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37"/>
            <p:cNvSpPr/>
            <p:nvPr/>
          </p:nvSpPr>
          <p:spPr>
            <a:xfrm rot="-4149464">
              <a:off x="1884300" y="3737067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3" name="Google Shape;18253;p37"/>
            <p:cNvSpPr/>
            <p:nvPr/>
          </p:nvSpPr>
          <p:spPr>
            <a:xfrm rot="-4149464">
              <a:off x="1893296" y="3692875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4" name="Google Shape;18254;p37"/>
            <p:cNvSpPr/>
            <p:nvPr/>
          </p:nvSpPr>
          <p:spPr>
            <a:xfrm rot="-4149464">
              <a:off x="2204903" y="3751325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5" name="Google Shape;18255;p37"/>
            <p:cNvSpPr/>
            <p:nvPr/>
          </p:nvSpPr>
          <p:spPr>
            <a:xfrm rot="-4149464">
              <a:off x="2169459" y="3724717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37"/>
            <p:cNvSpPr/>
            <p:nvPr/>
          </p:nvSpPr>
          <p:spPr>
            <a:xfrm rot="-4149464">
              <a:off x="2122008" y="3680397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37"/>
            <p:cNvSpPr/>
            <p:nvPr/>
          </p:nvSpPr>
          <p:spPr>
            <a:xfrm rot="-4149464">
              <a:off x="2117588" y="3734415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8" name="Google Shape;18258;p37"/>
            <p:cNvSpPr/>
            <p:nvPr/>
          </p:nvSpPr>
          <p:spPr>
            <a:xfrm rot="-4149464">
              <a:off x="2139732" y="3767054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9" name="Google Shape;18259;p37"/>
            <p:cNvSpPr/>
            <p:nvPr/>
          </p:nvSpPr>
          <p:spPr>
            <a:xfrm rot="-4149464">
              <a:off x="2177890" y="3681802"/>
              <a:ext cx="27851" cy="20739"/>
            </a:xfrm>
            <a:custGeom>
              <a:avLst/>
              <a:gdLst/>
              <a:ahLst/>
              <a:cxnLst/>
              <a:rect l="l" t="t" r="r" b="b"/>
              <a:pathLst>
                <a:path w="325" h="242" extrusionOk="0">
                  <a:moveTo>
                    <a:pt x="61" y="1"/>
                  </a:moveTo>
                  <a:lnTo>
                    <a:pt x="0" y="91"/>
                  </a:lnTo>
                  <a:lnTo>
                    <a:pt x="241" y="242"/>
                  </a:lnTo>
                  <a:cubicBezTo>
                    <a:pt x="272" y="219"/>
                    <a:pt x="302" y="189"/>
                    <a:pt x="324" y="16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37"/>
            <p:cNvSpPr/>
            <p:nvPr/>
          </p:nvSpPr>
          <p:spPr>
            <a:xfrm rot="-4149464">
              <a:off x="2077545" y="3722354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37"/>
            <p:cNvSpPr/>
            <p:nvPr/>
          </p:nvSpPr>
          <p:spPr>
            <a:xfrm rot="-4149464">
              <a:off x="1117552" y="3462041"/>
              <a:ext cx="23995" cy="28538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37"/>
            <p:cNvSpPr/>
            <p:nvPr/>
          </p:nvSpPr>
          <p:spPr>
            <a:xfrm rot="-4149464">
              <a:off x="1131621" y="3403121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37"/>
            <p:cNvSpPr/>
            <p:nvPr/>
          </p:nvSpPr>
          <p:spPr>
            <a:xfrm rot="-4149464">
              <a:off x="1082252" y="3435334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4" name="Google Shape;18264;p37"/>
            <p:cNvSpPr/>
            <p:nvPr/>
          </p:nvSpPr>
          <p:spPr>
            <a:xfrm rot="-4149464">
              <a:off x="1034462" y="3391392"/>
              <a:ext cx="23909" cy="27766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37"/>
            <p:cNvSpPr/>
            <p:nvPr/>
          </p:nvSpPr>
          <p:spPr>
            <a:xfrm rot="-4149464">
              <a:off x="1030729" y="3444850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37"/>
            <p:cNvSpPr/>
            <p:nvPr/>
          </p:nvSpPr>
          <p:spPr>
            <a:xfrm rot="-4149464">
              <a:off x="1052439" y="3477729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37"/>
            <p:cNvSpPr/>
            <p:nvPr/>
          </p:nvSpPr>
          <p:spPr>
            <a:xfrm rot="-4149464">
              <a:off x="1091104" y="3391928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37"/>
            <p:cNvSpPr/>
            <p:nvPr/>
          </p:nvSpPr>
          <p:spPr>
            <a:xfrm rot="-4149464">
              <a:off x="994768" y="3438316"/>
              <a:ext cx="27851" cy="14312"/>
            </a:xfrm>
            <a:custGeom>
              <a:avLst/>
              <a:gdLst/>
              <a:ahLst/>
              <a:cxnLst/>
              <a:rect l="l" t="t" r="r" b="b"/>
              <a:pathLst>
                <a:path w="325" h="167" extrusionOk="0">
                  <a:moveTo>
                    <a:pt x="0" y="0"/>
                  </a:moveTo>
                  <a:lnTo>
                    <a:pt x="264" y="166"/>
                  </a:lnTo>
                  <a:lnTo>
                    <a:pt x="324" y="76"/>
                  </a:lnTo>
                  <a:lnTo>
                    <a:pt x="272" y="38"/>
                  </a:lnTo>
                  <a:cubicBezTo>
                    <a:pt x="181" y="30"/>
                    <a:pt x="91" y="15"/>
                    <a:pt x="0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37"/>
            <p:cNvSpPr/>
            <p:nvPr/>
          </p:nvSpPr>
          <p:spPr>
            <a:xfrm rot="-4149464">
              <a:off x="1301579" y="3491673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37"/>
            <p:cNvSpPr/>
            <p:nvPr/>
          </p:nvSpPr>
          <p:spPr>
            <a:xfrm rot="-4149464">
              <a:off x="1315842" y="3432559"/>
              <a:ext cx="28536" cy="22624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37"/>
            <p:cNvSpPr/>
            <p:nvPr/>
          </p:nvSpPr>
          <p:spPr>
            <a:xfrm rot="-4149464">
              <a:off x="1266501" y="3464813"/>
              <a:ext cx="23309" cy="27766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2" name="Google Shape;18272;p37"/>
            <p:cNvSpPr/>
            <p:nvPr/>
          </p:nvSpPr>
          <p:spPr>
            <a:xfrm rot="-4149464">
              <a:off x="1218684" y="3420745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3" name="Google Shape;18273;p37"/>
            <p:cNvSpPr/>
            <p:nvPr/>
          </p:nvSpPr>
          <p:spPr>
            <a:xfrm rot="-4149464">
              <a:off x="1214991" y="3474262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4" name="Google Shape;18274;p37"/>
            <p:cNvSpPr/>
            <p:nvPr/>
          </p:nvSpPr>
          <p:spPr>
            <a:xfrm rot="-4149464">
              <a:off x="1236689" y="3507208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5" name="Google Shape;18275;p37"/>
            <p:cNvSpPr/>
            <p:nvPr/>
          </p:nvSpPr>
          <p:spPr>
            <a:xfrm rot="-4149464">
              <a:off x="1275073" y="3420914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6" name="Google Shape;18276;p37"/>
            <p:cNvSpPr/>
            <p:nvPr/>
          </p:nvSpPr>
          <p:spPr>
            <a:xfrm rot="-4149464">
              <a:off x="1165216" y="3506755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7" name="Google Shape;18277;p37"/>
            <p:cNvSpPr/>
            <p:nvPr/>
          </p:nvSpPr>
          <p:spPr>
            <a:xfrm rot="-4149464">
              <a:off x="1174181" y="3462644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37"/>
            <p:cNvSpPr/>
            <p:nvPr/>
          </p:nvSpPr>
          <p:spPr>
            <a:xfrm rot="-4149464">
              <a:off x="1153291" y="3436027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37"/>
            <p:cNvSpPr/>
            <p:nvPr/>
          </p:nvSpPr>
          <p:spPr>
            <a:xfrm rot="-4149464">
              <a:off x="1485761" y="3521053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0" name="Google Shape;18280;p37"/>
            <p:cNvSpPr/>
            <p:nvPr/>
          </p:nvSpPr>
          <p:spPr>
            <a:xfrm rot="-4149464">
              <a:off x="1500150" y="3461912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1" name="Google Shape;18281;p37"/>
            <p:cNvSpPr/>
            <p:nvPr/>
          </p:nvSpPr>
          <p:spPr>
            <a:xfrm rot="-4149464">
              <a:off x="1450781" y="3494126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2" name="Google Shape;18282;p37"/>
            <p:cNvSpPr/>
            <p:nvPr/>
          </p:nvSpPr>
          <p:spPr>
            <a:xfrm rot="-4149464">
              <a:off x="1402974" y="3450196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3" name="Google Shape;18283;p37"/>
            <p:cNvSpPr/>
            <p:nvPr/>
          </p:nvSpPr>
          <p:spPr>
            <a:xfrm rot="-4149464">
              <a:off x="1399298" y="3503700"/>
              <a:ext cx="28451" cy="22624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37"/>
            <p:cNvSpPr/>
            <p:nvPr/>
          </p:nvSpPr>
          <p:spPr>
            <a:xfrm rot="-4149464">
              <a:off x="1420969" y="3536521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37"/>
            <p:cNvSpPr/>
            <p:nvPr/>
          </p:nvSpPr>
          <p:spPr>
            <a:xfrm rot="-4149464">
              <a:off x="1459323" y="3450393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37"/>
            <p:cNvSpPr/>
            <p:nvPr/>
          </p:nvSpPr>
          <p:spPr>
            <a:xfrm rot="-4149464">
              <a:off x="1349505" y="3536206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37"/>
            <p:cNvSpPr/>
            <p:nvPr/>
          </p:nvSpPr>
          <p:spPr>
            <a:xfrm rot="-4149464">
              <a:off x="1358501" y="3492015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37"/>
            <p:cNvSpPr/>
            <p:nvPr/>
          </p:nvSpPr>
          <p:spPr>
            <a:xfrm rot="-4149464">
              <a:off x="1337540" y="3465420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37"/>
            <p:cNvSpPr/>
            <p:nvPr/>
          </p:nvSpPr>
          <p:spPr>
            <a:xfrm rot="-4149464">
              <a:off x="1670051" y="3550504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37"/>
            <p:cNvSpPr/>
            <p:nvPr/>
          </p:nvSpPr>
          <p:spPr>
            <a:xfrm rot="-4149464">
              <a:off x="1684399" y="3491391"/>
              <a:ext cx="28451" cy="22624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37"/>
            <p:cNvSpPr/>
            <p:nvPr/>
          </p:nvSpPr>
          <p:spPr>
            <a:xfrm rot="-4149464">
              <a:off x="1706070" y="3524212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2" name="Google Shape;18292;p37"/>
            <p:cNvSpPr/>
            <p:nvPr/>
          </p:nvSpPr>
          <p:spPr>
            <a:xfrm rot="-4149464">
              <a:off x="1635071" y="3523577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37"/>
            <p:cNvSpPr/>
            <p:nvPr/>
          </p:nvSpPr>
          <p:spPr>
            <a:xfrm rot="-4149464">
              <a:off x="1587241" y="3479577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37"/>
            <p:cNvSpPr/>
            <p:nvPr/>
          </p:nvSpPr>
          <p:spPr>
            <a:xfrm rot="-4149464">
              <a:off x="1583200" y="3533274"/>
              <a:ext cx="28536" cy="22024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37"/>
            <p:cNvSpPr/>
            <p:nvPr/>
          </p:nvSpPr>
          <p:spPr>
            <a:xfrm rot="-4149464">
              <a:off x="1605258" y="3565972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37"/>
            <p:cNvSpPr/>
            <p:nvPr/>
          </p:nvSpPr>
          <p:spPr>
            <a:xfrm rot="-4149464">
              <a:off x="1643602" y="3479706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37"/>
            <p:cNvSpPr/>
            <p:nvPr/>
          </p:nvSpPr>
          <p:spPr>
            <a:xfrm rot="-4149464">
              <a:off x="1533772" y="3565587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37"/>
            <p:cNvSpPr/>
            <p:nvPr/>
          </p:nvSpPr>
          <p:spPr>
            <a:xfrm rot="-4149464">
              <a:off x="1542751" y="3521494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37"/>
            <p:cNvSpPr/>
            <p:nvPr/>
          </p:nvSpPr>
          <p:spPr>
            <a:xfrm rot="-4149464">
              <a:off x="1521790" y="3494899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0" name="Google Shape;18300;p37"/>
            <p:cNvSpPr/>
            <p:nvPr/>
          </p:nvSpPr>
          <p:spPr>
            <a:xfrm rot="-4149464">
              <a:off x="1854358" y="3579943"/>
              <a:ext cx="23909" cy="27766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1" name="Google Shape;18301;p37"/>
            <p:cNvSpPr/>
            <p:nvPr/>
          </p:nvSpPr>
          <p:spPr>
            <a:xfrm rot="-4149464">
              <a:off x="1868621" y="3520744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2" name="Google Shape;18302;p37"/>
            <p:cNvSpPr/>
            <p:nvPr/>
          </p:nvSpPr>
          <p:spPr>
            <a:xfrm rot="-4149464">
              <a:off x="1890359" y="3553663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3" name="Google Shape;18303;p37"/>
            <p:cNvSpPr/>
            <p:nvPr/>
          </p:nvSpPr>
          <p:spPr>
            <a:xfrm rot="-4149464">
              <a:off x="1819252" y="3552957"/>
              <a:ext cx="23395" cy="27852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37"/>
            <p:cNvSpPr/>
            <p:nvPr/>
          </p:nvSpPr>
          <p:spPr>
            <a:xfrm rot="-4149464">
              <a:off x="1771503" y="3508988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37"/>
            <p:cNvSpPr/>
            <p:nvPr/>
          </p:nvSpPr>
          <p:spPr>
            <a:xfrm rot="-4149464">
              <a:off x="1767547" y="3562685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37"/>
            <p:cNvSpPr/>
            <p:nvPr/>
          </p:nvSpPr>
          <p:spPr>
            <a:xfrm rot="-4149464">
              <a:off x="1789507" y="3595451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37"/>
            <p:cNvSpPr/>
            <p:nvPr/>
          </p:nvSpPr>
          <p:spPr>
            <a:xfrm rot="-4149464">
              <a:off x="1827852" y="3509184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37"/>
            <p:cNvSpPr/>
            <p:nvPr/>
          </p:nvSpPr>
          <p:spPr>
            <a:xfrm rot="-4149464">
              <a:off x="1718034" y="3594998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37"/>
            <p:cNvSpPr/>
            <p:nvPr/>
          </p:nvSpPr>
          <p:spPr>
            <a:xfrm rot="-4149464">
              <a:off x="1727000" y="3550887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37"/>
            <p:cNvSpPr/>
            <p:nvPr/>
          </p:nvSpPr>
          <p:spPr>
            <a:xfrm rot="-4149464">
              <a:off x="2038580" y="3609296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1" name="Google Shape;18311;p37"/>
            <p:cNvSpPr/>
            <p:nvPr/>
          </p:nvSpPr>
          <p:spPr>
            <a:xfrm rot="-4149464">
              <a:off x="2052969" y="3550155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37"/>
            <p:cNvSpPr/>
            <p:nvPr/>
          </p:nvSpPr>
          <p:spPr>
            <a:xfrm rot="-4149464">
              <a:off x="2074639" y="3583062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37"/>
            <p:cNvSpPr/>
            <p:nvPr/>
          </p:nvSpPr>
          <p:spPr>
            <a:xfrm rot="-4149464">
              <a:off x="2003600" y="3582368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37"/>
            <p:cNvSpPr/>
            <p:nvPr/>
          </p:nvSpPr>
          <p:spPr>
            <a:xfrm rot="-4149464">
              <a:off x="1955810" y="3538427"/>
              <a:ext cx="23909" cy="27766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37"/>
            <p:cNvSpPr/>
            <p:nvPr/>
          </p:nvSpPr>
          <p:spPr>
            <a:xfrm rot="-4149464">
              <a:off x="1951837" y="3592136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37"/>
            <p:cNvSpPr/>
            <p:nvPr/>
          </p:nvSpPr>
          <p:spPr>
            <a:xfrm rot="-4149464">
              <a:off x="1973467" y="3624985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37"/>
            <p:cNvSpPr/>
            <p:nvPr/>
          </p:nvSpPr>
          <p:spPr>
            <a:xfrm rot="-4149464">
              <a:off x="2012132" y="3538497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8" name="Google Shape;18318;p37"/>
            <p:cNvSpPr/>
            <p:nvPr/>
          </p:nvSpPr>
          <p:spPr>
            <a:xfrm rot="-4149464">
              <a:off x="1902342" y="3624437"/>
              <a:ext cx="23909" cy="27766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9" name="Google Shape;18319;p37"/>
            <p:cNvSpPr/>
            <p:nvPr/>
          </p:nvSpPr>
          <p:spPr>
            <a:xfrm rot="-4149464">
              <a:off x="1911000" y="3580479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0" name="Google Shape;18320;p37"/>
            <p:cNvSpPr/>
            <p:nvPr/>
          </p:nvSpPr>
          <p:spPr>
            <a:xfrm rot="-4149464">
              <a:off x="2140032" y="3567780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1" y="325"/>
                  </a:lnTo>
                  <a:cubicBezTo>
                    <a:pt x="98" y="317"/>
                    <a:pt x="98" y="317"/>
                    <a:pt x="98" y="317"/>
                  </a:cubicBez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37"/>
            <p:cNvSpPr/>
            <p:nvPr/>
          </p:nvSpPr>
          <p:spPr>
            <a:xfrm rot="-4149464">
              <a:off x="2136018" y="3621517"/>
              <a:ext cx="28536" cy="22024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2" name="Google Shape;18322;p37"/>
            <p:cNvSpPr/>
            <p:nvPr/>
          </p:nvSpPr>
          <p:spPr>
            <a:xfrm rot="-4149464">
              <a:off x="2157756" y="3654436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37"/>
            <p:cNvSpPr/>
            <p:nvPr/>
          </p:nvSpPr>
          <p:spPr>
            <a:xfrm rot="-4149464">
              <a:off x="2086564" y="3653790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37"/>
            <p:cNvSpPr/>
            <p:nvPr/>
          </p:nvSpPr>
          <p:spPr>
            <a:xfrm rot="-4149464">
              <a:off x="2095289" y="3609930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5" name="Google Shape;18325;p37"/>
            <p:cNvSpPr/>
            <p:nvPr/>
          </p:nvSpPr>
          <p:spPr>
            <a:xfrm rot="-4149464">
              <a:off x="2104772" y="3540445"/>
              <a:ext cx="23309" cy="28452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1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37"/>
            <p:cNvSpPr/>
            <p:nvPr/>
          </p:nvSpPr>
          <p:spPr>
            <a:xfrm rot="-4149464">
              <a:off x="1135256" y="3349644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37"/>
            <p:cNvSpPr/>
            <p:nvPr/>
          </p:nvSpPr>
          <p:spPr>
            <a:xfrm rot="-4149464">
              <a:off x="1149384" y="3290210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8" name="Google Shape;18328;p37"/>
            <p:cNvSpPr/>
            <p:nvPr/>
          </p:nvSpPr>
          <p:spPr>
            <a:xfrm rot="-4149464">
              <a:off x="1171682" y="3323071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37"/>
            <p:cNvSpPr/>
            <p:nvPr/>
          </p:nvSpPr>
          <p:spPr>
            <a:xfrm rot="-4149464">
              <a:off x="1100276" y="3322716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37"/>
            <p:cNvSpPr/>
            <p:nvPr/>
          </p:nvSpPr>
          <p:spPr>
            <a:xfrm rot="-4149464">
              <a:off x="1055265" y="3336956"/>
              <a:ext cx="25880" cy="13026"/>
            </a:xfrm>
            <a:custGeom>
              <a:avLst/>
              <a:gdLst/>
              <a:ahLst/>
              <a:cxnLst/>
              <a:rect l="l" t="t" r="r" b="b"/>
              <a:pathLst>
                <a:path w="302" h="152" extrusionOk="0">
                  <a:moveTo>
                    <a:pt x="0" y="1"/>
                  </a:moveTo>
                  <a:lnTo>
                    <a:pt x="234" y="151"/>
                  </a:lnTo>
                  <a:lnTo>
                    <a:pt x="302" y="61"/>
                  </a:lnTo>
                  <a:lnTo>
                    <a:pt x="294" y="54"/>
                  </a:lnTo>
                  <a:cubicBezTo>
                    <a:pt x="196" y="38"/>
                    <a:pt x="98" y="23"/>
                    <a:pt x="0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37"/>
            <p:cNvSpPr/>
            <p:nvPr/>
          </p:nvSpPr>
          <p:spPr>
            <a:xfrm rot="-4149464">
              <a:off x="1070463" y="3365112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37"/>
            <p:cNvSpPr/>
            <p:nvPr/>
          </p:nvSpPr>
          <p:spPr>
            <a:xfrm rot="-4149464">
              <a:off x="1109214" y="3278565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37"/>
            <p:cNvSpPr/>
            <p:nvPr/>
          </p:nvSpPr>
          <p:spPr>
            <a:xfrm rot="-4149464">
              <a:off x="1319564" y="3379083"/>
              <a:ext cx="23909" cy="27766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37"/>
            <p:cNvSpPr/>
            <p:nvPr/>
          </p:nvSpPr>
          <p:spPr>
            <a:xfrm rot="-4149464">
              <a:off x="1333633" y="3319603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37"/>
            <p:cNvSpPr/>
            <p:nvPr/>
          </p:nvSpPr>
          <p:spPr>
            <a:xfrm rot="-4149464">
              <a:off x="1284485" y="3352137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37"/>
            <p:cNvSpPr/>
            <p:nvPr/>
          </p:nvSpPr>
          <p:spPr>
            <a:xfrm rot="-4149464">
              <a:off x="1236708" y="3308127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37"/>
            <p:cNvSpPr/>
            <p:nvPr/>
          </p:nvSpPr>
          <p:spPr>
            <a:xfrm rot="-4149464">
              <a:off x="1232501" y="3361585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37"/>
            <p:cNvSpPr/>
            <p:nvPr/>
          </p:nvSpPr>
          <p:spPr>
            <a:xfrm rot="-4149464">
              <a:off x="1254713" y="3394591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9" name="Google Shape;18339;p37"/>
            <p:cNvSpPr/>
            <p:nvPr/>
          </p:nvSpPr>
          <p:spPr>
            <a:xfrm rot="-4149464">
              <a:off x="1293522" y="3308004"/>
              <a:ext cx="28451" cy="22624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0" name="Google Shape;18340;p37"/>
            <p:cNvSpPr/>
            <p:nvPr/>
          </p:nvSpPr>
          <p:spPr>
            <a:xfrm rot="-4149464">
              <a:off x="1183704" y="3393817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37"/>
            <p:cNvSpPr/>
            <p:nvPr/>
          </p:nvSpPr>
          <p:spPr>
            <a:xfrm rot="-4149464">
              <a:off x="1192670" y="3349706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37"/>
            <p:cNvSpPr/>
            <p:nvPr/>
          </p:nvSpPr>
          <p:spPr>
            <a:xfrm rot="-4149464">
              <a:off x="1503785" y="3408436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3" name="Google Shape;18343;p37"/>
            <p:cNvSpPr/>
            <p:nvPr/>
          </p:nvSpPr>
          <p:spPr>
            <a:xfrm rot="-4149464">
              <a:off x="1517953" y="3348974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4" name="Google Shape;18344;p37"/>
            <p:cNvSpPr/>
            <p:nvPr/>
          </p:nvSpPr>
          <p:spPr>
            <a:xfrm rot="-4149464">
              <a:off x="1468805" y="3381508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37"/>
            <p:cNvSpPr/>
            <p:nvPr/>
          </p:nvSpPr>
          <p:spPr>
            <a:xfrm rot="-4149464">
              <a:off x="1420958" y="3337606"/>
              <a:ext cx="23995" cy="27766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37"/>
            <p:cNvSpPr/>
            <p:nvPr/>
          </p:nvSpPr>
          <p:spPr>
            <a:xfrm rot="-4149464">
              <a:off x="1416821" y="3390956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37"/>
            <p:cNvSpPr/>
            <p:nvPr/>
          </p:nvSpPr>
          <p:spPr>
            <a:xfrm rot="-4149464">
              <a:off x="1438993" y="3423904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37"/>
            <p:cNvSpPr/>
            <p:nvPr/>
          </p:nvSpPr>
          <p:spPr>
            <a:xfrm rot="-4149464">
              <a:off x="1477771" y="3337397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37"/>
            <p:cNvSpPr/>
            <p:nvPr/>
          </p:nvSpPr>
          <p:spPr>
            <a:xfrm rot="-4149464">
              <a:off x="1367954" y="3423296"/>
              <a:ext cx="23309" cy="27766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37"/>
            <p:cNvSpPr/>
            <p:nvPr/>
          </p:nvSpPr>
          <p:spPr>
            <a:xfrm rot="-4149464">
              <a:off x="1376932" y="3379117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37"/>
            <p:cNvSpPr/>
            <p:nvPr/>
          </p:nvSpPr>
          <p:spPr>
            <a:xfrm rot="-4149464">
              <a:off x="1356029" y="3352482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37"/>
            <p:cNvSpPr/>
            <p:nvPr/>
          </p:nvSpPr>
          <p:spPr>
            <a:xfrm rot="-4149464">
              <a:off x="1688075" y="3437887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37"/>
            <p:cNvSpPr/>
            <p:nvPr/>
          </p:nvSpPr>
          <p:spPr>
            <a:xfrm rot="-4149464">
              <a:off x="1702203" y="3378453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37"/>
            <p:cNvSpPr/>
            <p:nvPr/>
          </p:nvSpPr>
          <p:spPr>
            <a:xfrm rot="-4149464">
              <a:off x="1724500" y="3411314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37"/>
            <p:cNvSpPr/>
            <p:nvPr/>
          </p:nvSpPr>
          <p:spPr>
            <a:xfrm rot="-4149464">
              <a:off x="1653095" y="3410959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37"/>
            <p:cNvSpPr/>
            <p:nvPr/>
          </p:nvSpPr>
          <p:spPr>
            <a:xfrm rot="-4149464">
              <a:off x="1605265" y="3366959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37"/>
            <p:cNvSpPr/>
            <p:nvPr/>
          </p:nvSpPr>
          <p:spPr>
            <a:xfrm rot="-4149464">
              <a:off x="1601031" y="3420376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37"/>
            <p:cNvSpPr/>
            <p:nvPr/>
          </p:nvSpPr>
          <p:spPr>
            <a:xfrm rot="-4149464">
              <a:off x="1622962" y="3453576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37"/>
            <p:cNvSpPr/>
            <p:nvPr/>
          </p:nvSpPr>
          <p:spPr>
            <a:xfrm rot="-4149464">
              <a:off x="1662033" y="3366808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37"/>
            <p:cNvSpPr/>
            <p:nvPr/>
          </p:nvSpPr>
          <p:spPr>
            <a:xfrm rot="-4149464">
              <a:off x="1552176" y="3452649"/>
              <a:ext cx="23395" cy="27852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37"/>
            <p:cNvSpPr/>
            <p:nvPr/>
          </p:nvSpPr>
          <p:spPr>
            <a:xfrm rot="-4149464">
              <a:off x="1560959" y="3408749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37"/>
            <p:cNvSpPr/>
            <p:nvPr/>
          </p:nvSpPr>
          <p:spPr>
            <a:xfrm rot="-4149464">
              <a:off x="1540279" y="3381961"/>
              <a:ext cx="28451" cy="22624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37"/>
            <p:cNvSpPr/>
            <p:nvPr/>
          </p:nvSpPr>
          <p:spPr>
            <a:xfrm rot="-4149464">
              <a:off x="1872315" y="3467227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37"/>
            <p:cNvSpPr/>
            <p:nvPr/>
          </p:nvSpPr>
          <p:spPr>
            <a:xfrm rot="-4149464">
              <a:off x="1886452" y="3407846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37"/>
            <p:cNvSpPr/>
            <p:nvPr/>
          </p:nvSpPr>
          <p:spPr>
            <a:xfrm rot="-4149464">
              <a:off x="1908808" y="3440753"/>
              <a:ext cx="28451" cy="22624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37"/>
            <p:cNvSpPr/>
            <p:nvPr/>
          </p:nvSpPr>
          <p:spPr>
            <a:xfrm rot="-4149464">
              <a:off x="1837335" y="3440300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7" name="Google Shape;18367;p37"/>
            <p:cNvSpPr/>
            <p:nvPr/>
          </p:nvSpPr>
          <p:spPr>
            <a:xfrm rot="-4149464">
              <a:off x="1789527" y="3396370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37"/>
            <p:cNvSpPr/>
            <p:nvPr/>
          </p:nvSpPr>
          <p:spPr>
            <a:xfrm rot="-4149464">
              <a:off x="1785571" y="3450068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37"/>
            <p:cNvSpPr/>
            <p:nvPr/>
          </p:nvSpPr>
          <p:spPr>
            <a:xfrm rot="-4149464">
              <a:off x="1807229" y="3482956"/>
              <a:ext cx="29051" cy="22024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37"/>
            <p:cNvSpPr/>
            <p:nvPr/>
          </p:nvSpPr>
          <p:spPr>
            <a:xfrm rot="-4149464">
              <a:off x="1846341" y="3396247"/>
              <a:ext cx="28451" cy="22624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1" name="Google Shape;18371;p37"/>
            <p:cNvSpPr/>
            <p:nvPr/>
          </p:nvSpPr>
          <p:spPr>
            <a:xfrm rot="-4149464">
              <a:off x="1736523" y="3482060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2" name="Google Shape;18372;p37"/>
            <p:cNvSpPr/>
            <p:nvPr/>
          </p:nvSpPr>
          <p:spPr>
            <a:xfrm rot="-4149464">
              <a:off x="1745169" y="3438170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3" name="Google Shape;18373;p37"/>
            <p:cNvSpPr/>
            <p:nvPr/>
          </p:nvSpPr>
          <p:spPr>
            <a:xfrm rot="-4149464">
              <a:off x="2056604" y="3496679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37"/>
            <p:cNvSpPr/>
            <p:nvPr/>
          </p:nvSpPr>
          <p:spPr>
            <a:xfrm rot="-4149464">
              <a:off x="2071202" y="3444954"/>
              <a:ext cx="17482" cy="15597"/>
            </a:xfrm>
            <a:custGeom>
              <a:avLst/>
              <a:gdLst/>
              <a:ahLst/>
              <a:cxnLst/>
              <a:rect l="l" t="t" r="r" b="b"/>
              <a:pathLst>
                <a:path w="204" h="182" extrusionOk="0">
                  <a:moveTo>
                    <a:pt x="61" y="0"/>
                  </a:moveTo>
                  <a:lnTo>
                    <a:pt x="0" y="91"/>
                  </a:lnTo>
                  <a:lnTo>
                    <a:pt x="143" y="181"/>
                  </a:lnTo>
                  <a:cubicBezTo>
                    <a:pt x="166" y="151"/>
                    <a:pt x="189" y="121"/>
                    <a:pt x="204" y="91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37"/>
            <p:cNvSpPr/>
            <p:nvPr/>
          </p:nvSpPr>
          <p:spPr>
            <a:xfrm rot="-4149464">
              <a:off x="2021624" y="3469751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37"/>
            <p:cNvSpPr/>
            <p:nvPr/>
          </p:nvSpPr>
          <p:spPr>
            <a:xfrm rot="-4149464">
              <a:off x="1973514" y="3425344"/>
              <a:ext cx="23909" cy="28452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37"/>
            <p:cNvSpPr/>
            <p:nvPr/>
          </p:nvSpPr>
          <p:spPr>
            <a:xfrm rot="-4149464">
              <a:off x="1969753" y="3479448"/>
              <a:ext cx="28536" cy="22024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37"/>
            <p:cNvSpPr/>
            <p:nvPr/>
          </p:nvSpPr>
          <p:spPr>
            <a:xfrm rot="-4149464">
              <a:off x="1991491" y="3512367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37"/>
            <p:cNvSpPr/>
            <p:nvPr/>
          </p:nvSpPr>
          <p:spPr>
            <a:xfrm rot="-4149464">
              <a:off x="2030562" y="3425600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37"/>
            <p:cNvSpPr/>
            <p:nvPr/>
          </p:nvSpPr>
          <p:spPr>
            <a:xfrm rot="-4149464">
              <a:off x="1920452" y="3511074"/>
              <a:ext cx="23309" cy="28452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37"/>
            <p:cNvSpPr/>
            <p:nvPr/>
          </p:nvSpPr>
          <p:spPr>
            <a:xfrm rot="-4149464">
              <a:off x="1929430" y="3467581"/>
              <a:ext cx="28536" cy="22024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37"/>
            <p:cNvSpPr/>
            <p:nvPr/>
          </p:nvSpPr>
          <p:spPr>
            <a:xfrm rot="-4149464">
              <a:off x="1938196" y="3398650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37"/>
            <p:cNvSpPr/>
            <p:nvPr/>
          </p:nvSpPr>
          <p:spPr>
            <a:xfrm rot="-4149464">
              <a:off x="2113889" y="3507522"/>
              <a:ext cx="12940" cy="11741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61" y="1"/>
                  </a:moveTo>
                  <a:lnTo>
                    <a:pt x="0" y="91"/>
                  </a:lnTo>
                  <a:lnTo>
                    <a:pt x="76" y="136"/>
                  </a:lnTo>
                  <a:cubicBezTo>
                    <a:pt x="98" y="106"/>
                    <a:pt x="121" y="84"/>
                    <a:pt x="151" y="54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37"/>
            <p:cNvSpPr/>
            <p:nvPr/>
          </p:nvSpPr>
          <p:spPr>
            <a:xfrm rot="-4149464">
              <a:off x="2093180" y="3478036"/>
              <a:ext cx="16882" cy="14997"/>
            </a:xfrm>
            <a:custGeom>
              <a:avLst/>
              <a:gdLst/>
              <a:ahLst/>
              <a:cxnLst/>
              <a:rect l="l" t="t" r="r" b="b"/>
              <a:pathLst>
                <a:path w="197" h="175" extrusionOk="0">
                  <a:moveTo>
                    <a:pt x="61" y="1"/>
                  </a:moveTo>
                  <a:lnTo>
                    <a:pt x="1" y="91"/>
                  </a:lnTo>
                  <a:lnTo>
                    <a:pt x="129" y="174"/>
                  </a:lnTo>
                  <a:cubicBezTo>
                    <a:pt x="151" y="144"/>
                    <a:pt x="174" y="114"/>
                    <a:pt x="197" y="84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37"/>
            <p:cNvSpPr/>
            <p:nvPr/>
          </p:nvSpPr>
          <p:spPr>
            <a:xfrm rot="-4149464">
              <a:off x="1153280" y="3237026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37"/>
            <p:cNvSpPr/>
            <p:nvPr/>
          </p:nvSpPr>
          <p:spPr>
            <a:xfrm rot="-4149464">
              <a:off x="1167408" y="3177593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37"/>
            <p:cNvSpPr/>
            <p:nvPr/>
          </p:nvSpPr>
          <p:spPr>
            <a:xfrm rot="-4149464">
              <a:off x="1125169" y="3220064"/>
              <a:ext cx="18767" cy="16283"/>
            </a:xfrm>
            <a:custGeom>
              <a:avLst/>
              <a:gdLst/>
              <a:ahLst/>
              <a:cxnLst/>
              <a:rect l="l" t="t" r="r" b="b"/>
              <a:pathLst>
                <a:path w="219" h="190" extrusionOk="0">
                  <a:moveTo>
                    <a:pt x="91" y="1"/>
                  </a:moveTo>
                  <a:lnTo>
                    <a:pt x="0" y="136"/>
                  </a:lnTo>
                  <a:lnTo>
                    <a:pt x="91" y="189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37"/>
            <p:cNvSpPr/>
            <p:nvPr/>
          </p:nvSpPr>
          <p:spPr>
            <a:xfrm rot="-4149464">
              <a:off x="1106981" y="3257902"/>
              <a:ext cx="12340" cy="5827"/>
            </a:xfrm>
            <a:custGeom>
              <a:avLst/>
              <a:gdLst/>
              <a:ahLst/>
              <a:cxnLst/>
              <a:rect l="l" t="t" r="r" b="b"/>
              <a:pathLst>
                <a:path w="144" h="68" extrusionOk="0">
                  <a:moveTo>
                    <a:pt x="1" y="0"/>
                  </a:moveTo>
                  <a:lnTo>
                    <a:pt x="106" y="68"/>
                  </a:lnTo>
                  <a:lnTo>
                    <a:pt x="144" y="15"/>
                  </a:lnTo>
                  <a:cubicBezTo>
                    <a:pt x="99" y="8"/>
                    <a:pt x="53" y="8"/>
                    <a:pt x="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37"/>
            <p:cNvSpPr/>
            <p:nvPr/>
          </p:nvSpPr>
          <p:spPr>
            <a:xfrm rot="-4149464">
              <a:off x="1138930" y="3169730"/>
              <a:ext cx="20053" cy="10455"/>
            </a:xfrm>
            <a:custGeom>
              <a:avLst/>
              <a:gdLst/>
              <a:ahLst/>
              <a:cxnLst/>
              <a:rect l="l" t="t" r="r" b="b"/>
              <a:pathLst>
                <a:path w="234" h="122" extrusionOk="0">
                  <a:moveTo>
                    <a:pt x="181" y="1"/>
                  </a:moveTo>
                  <a:cubicBezTo>
                    <a:pt x="121" y="8"/>
                    <a:pt x="60" y="16"/>
                    <a:pt x="0" y="16"/>
                  </a:cubicBezTo>
                  <a:lnTo>
                    <a:pt x="166" y="121"/>
                  </a:lnTo>
                  <a:lnTo>
                    <a:pt x="234" y="3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37"/>
            <p:cNvSpPr/>
            <p:nvPr/>
          </p:nvSpPr>
          <p:spPr>
            <a:xfrm rot="-4149464">
              <a:off x="1337548" y="3266407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37"/>
            <p:cNvSpPr/>
            <p:nvPr/>
          </p:nvSpPr>
          <p:spPr>
            <a:xfrm rot="-4149464">
              <a:off x="1351657" y="3206986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37"/>
            <p:cNvSpPr/>
            <p:nvPr/>
          </p:nvSpPr>
          <p:spPr>
            <a:xfrm rot="-4149464">
              <a:off x="1302289" y="3239199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37"/>
            <p:cNvSpPr/>
            <p:nvPr/>
          </p:nvSpPr>
          <p:spPr>
            <a:xfrm rot="-4149464">
              <a:off x="1255197" y="3195190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37"/>
            <p:cNvSpPr/>
            <p:nvPr/>
          </p:nvSpPr>
          <p:spPr>
            <a:xfrm rot="-4149464">
              <a:off x="1250556" y="3248887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37"/>
            <p:cNvSpPr/>
            <p:nvPr/>
          </p:nvSpPr>
          <p:spPr>
            <a:xfrm rot="-4149464">
              <a:off x="1272841" y="3281816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37"/>
            <p:cNvSpPr/>
            <p:nvPr/>
          </p:nvSpPr>
          <p:spPr>
            <a:xfrm rot="-4149464">
              <a:off x="1311325" y="3195066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37"/>
            <p:cNvSpPr/>
            <p:nvPr/>
          </p:nvSpPr>
          <p:spPr>
            <a:xfrm rot="-4149464">
              <a:off x="1201728" y="3281200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37"/>
            <p:cNvSpPr/>
            <p:nvPr/>
          </p:nvSpPr>
          <p:spPr>
            <a:xfrm rot="-4149464">
              <a:off x="1210374" y="3237309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37"/>
            <p:cNvSpPr/>
            <p:nvPr/>
          </p:nvSpPr>
          <p:spPr>
            <a:xfrm rot="-4149464">
              <a:off x="1189706" y="3210454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37"/>
            <p:cNvSpPr/>
            <p:nvPr/>
          </p:nvSpPr>
          <p:spPr>
            <a:xfrm rot="-4149464">
              <a:off x="1521809" y="3295818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37"/>
            <p:cNvSpPr/>
            <p:nvPr/>
          </p:nvSpPr>
          <p:spPr>
            <a:xfrm rot="-4149464">
              <a:off x="1535937" y="3236385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37"/>
            <p:cNvSpPr/>
            <p:nvPr/>
          </p:nvSpPr>
          <p:spPr>
            <a:xfrm rot="-4149464">
              <a:off x="1486636" y="3268610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37"/>
            <p:cNvSpPr/>
            <p:nvPr/>
          </p:nvSpPr>
          <p:spPr>
            <a:xfrm rot="-4149464">
              <a:off x="1439407" y="3224610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37"/>
            <p:cNvSpPr/>
            <p:nvPr/>
          </p:nvSpPr>
          <p:spPr>
            <a:xfrm rot="-4149464">
              <a:off x="1434765" y="3278308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37"/>
            <p:cNvSpPr/>
            <p:nvPr/>
          </p:nvSpPr>
          <p:spPr>
            <a:xfrm rot="-4149464">
              <a:off x="1457103" y="3311227"/>
              <a:ext cx="28536" cy="22024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37"/>
            <p:cNvSpPr/>
            <p:nvPr/>
          </p:nvSpPr>
          <p:spPr>
            <a:xfrm rot="-4149464">
              <a:off x="1495575" y="3224459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37"/>
            <p:cNvSpPr/>
            <p:nvPr/>
          </p:nvSpPr>
          <p:spPr>
            <a:xfrm rot="-4149464">
              <a:off x="1385938" y="3310621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37"/>
            <p:cNvSpPr/>
            <p:nvPr/>
          </p:nvSpPr>
          <p:spPr>
            <a:xfrm rot="-4149464">
              <a:off x="1394636" y="3266721"/>
              <a:ext cx="28536" cy="22024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37"/>
            <p:cNvSpPr/>
            <p:nvPr/>
          </p:nvSpPr>
          <p:spPr>
            <a:xfrm rot="-4149464">
              <a:off x="1374013" y="3239893"/>
              <a:ext cx="28451" cy="22624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37"/>
            <p:cNvSpPr/>
            <p:nvPr/>
          </p:nvSpPr>
          <p:spPr>
            <a:xfrm rot="-4149464">
              <a:off x="1706157" y="3325229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37"/>
            <p:cNvSpPr/>
            <p:nvPr/>
          </p:nvSpPr>
          <p:spPr>
            <a:xfrm rot="-4149464">
              <a:off x="1720187" y="3265778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37"/>
            <p:cNvSpPr/>
            <p:nvPr/>
          </p:nvSpPr>
          <p:spPr>
            <a:xfrm rot="-4149464">
              <a:off x="1670858" y="3298049"/>
              <a:ext cx="23995" cy="27766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37"/>
            <p:cNvSpPr/>
            <p:nvPr/>
          </p:nvSpPr>
          <p:spPr>
            <a:xfrm rot="-4149464">
              <a:off x="1623668" y="3254021"/>
              <a:ext cx="23395" cy="27852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37"/>
            <p:cNvSpPr/>
            <p:nvPr/>
          </p:nvSpPr>
          <p:spPr>
            <a:xfrm rot="-4149464">
              <a:off x="1619055" y="3307759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37"/>
            <p:cNvSpPr/>
            <p:nvPr/>
          </p:nvSpPr>
          <p:spPr>
            <a:xfrm rot="-4149464">
              <a:off x="1641451" y="3340638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37"/>
            <p:cNvSpPr/>
            <p:nvPr/>
          </p:nvSpPr>
          <p:spPr>
            <a:xfrm rot="-4149464">
              <a:off x="1679824" y="3253938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37"/>
            <p:cNvSpPr/>
            <p:nvPr/>
          </p:nvSpPr>
          <p:spPr>
            <a:xfrm rot="-4149464">
              <a:off x="1569919" y="3339625"/>
              <a:ext cx="23395" cy="28452"/>
            </a:xfrm>
            <a:custGeom>
              <a:avLst/>
              <a:gdLst/>
              <a:ahLst/>
              <a:cxnLst/>
              <a:rect l="l" t="t" r="r" b="b"/>
              <a:pathLst>
                <a:path w="273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37"/>
            <p:cNvSpPr/>
            <p:nvPr/>
          </p:nvSpPr>
          <p:spPr>
            <a:xfrm rot="-4149464">
              <a:off x="1578903" y="3296101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37"/>
            <p:cNvSpPr/>
            <p:nvPr/>
          </p:nvSpPr>
          <p:spPr>
            <a:xfrm rot="-4149464">
              <a:off x="1558263" y="3269286"/>
              <a:ext cx="28451" cy="22710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37"/>
            <p:cNvSpPr/>
            <p:nvPr/>
          </p:nvSpPr>
          <p:spPr>
            <a:xfrm rot="-4149464">
              <a:off x="1890339" y="3354610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37"/>
            <p:cNvSpPr/>
            <p:nvPr/>
          </p:nvSpPr>
          <p:spPr>
            <a:xfrm rot="-4149464">
              <a:off x="1904534" y="3295189"/>
              <a:ext cx="29051" cy="22710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37"/>
            <p:cNvSpPr/>
            <p:nvPr/>
          </p:nvSpPr>
          <p:spPr>
            <a:xfrm rot="-4149464">
              <a:off x="1926832" y="3328135"/>
              <a:ext cx="28451" cy="22624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37"/>
            <p:cNvSpPr/>
            <p:nvPr/>
          </p:nvSpPr>
          <p:spPr>
            <a:xfrm rot="-4149464">
              <a:off x="1855166" y="3327402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37"/>
            <p:cNvSpPr/>
            <p:nvPr/>
          </p:nvSpPr>
          <p:spPr>
            <a:xfrm rot="-4149464">
              <a:off x="1807696" y="3282968"/>
              <a:ext cx="23309" cy="28538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37"/>
            <p:cNvSpPr/>
            <p:nvPr/>
          </p:nvSpPr>
          <p:spPr>
            <a:xfrm rot="-4149464">
              <a:off x="1803054" y="3336665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37"/>
            <p:cNvSpPr/>
            <p:nvPr/>
          </p:nvSpPr>
          <p:spPr>
            <a:xfrm rot="-4149464">
              <a:off x="1825632" y="3370019"/>
              <a:ext cx="28536" cy="22024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37"/>
            <p:cNvSpPr/>
            <p:nvPr/>
          </p:nvSpPr>
          <p:spPr>
            <a:xfrm rot="-4149464">
              <a:off x="1864104" y="3283251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37"/>
            <p:cNvSpPr/>
            <p:nvPr/>
          </p:nvSpPr>
          <p:spPr>
            <a:xfrm rot="-4149464">
              <a:off x="1754227" y="3368978"/>
              <a:ext cx="23309" cy="28538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37"/>
            <p:cNvSpPr/>
            <p:nvPr/>
          </p:nvSpPr>
          <p:spPr>
            <a:xfrm rot="-4149464">
              <a:off x="1763165" y="3325512"/>
              <a:ext cx="28536" cy="22024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37"/>
            <p:cNvSpPr/>
            <p:nvPr/>
          </p:nvSpPr>
          <p:spPr>
            <a:xfrm rot="-4149464">
              <a:off x="1742524" y="3298697"/>
              <a:ext cx="28536" cy="22710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37"/>
            <p:cNvSpPr/>
            <p:nvPr/>
          </p:nvSpPr>
          <p:spPr>
            <a:xfrm rot="-4149464">
              <a:off x="1987304" y="3366144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37"/>
            <p:cNvSpPr/>
            <p:nvPr/>
          </p:nvSpPr>
          <p:spPr>
            <a:xfrm rot="-4149464">
              <a:off x="2009980" y="3399430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37"/>
            <p:cNvSpPr/>
            <p:nvPr/>
          </p:nvSpPr>
          <p:spPr>
            <a:xfrm rot="-4149464">
              <a:off x="1947513" y="3354923"/>
              <a:ext cx="28451" cy="22024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37"/>
            <p:cNvSpPr/>
            <p:nvPr/>
          </p:nvSpPr>
          <p:spPr>
            <a:xfrm rot="-4149464">
              <a:off x="1970080" y="3310082"/>
              <a:ext cx="2657" cy="4542"/>
            </a:xfrm>
            <a:custGeom>
              <a:avLst/>
              <a:gdLst/>
              <a:ahLst/>
              <a:cxnLst/>
              <a:rect l="l" t="t" r="r" b="b"/>
              <a:pathLst>
                <a:path w="31" h="53" extrusionOk="0">
                  <a:moveTo>
                    <a:pt x="31" y="0"/>
                  </a:moveTo>
                  <a:lnTo>
                    <a:pt x="1" y="45"/>
                  </a:lnTo>
                  <a:lnTo>
                    <a:pt x="8" y="53"/>
                  </a:lnTo>
                  <a:cubicBezTo>
                    <a:pt x="16" y="30"/>
                    <a:pt x="23" y="15"/>
                    <a:pt x="3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37"/>
            <p:cNvSpPr/>
            <p:nvPr/>
          </p:nvSpPr>
          <p:spPr>
            <a:xfrm rot="-4149464">
              <a:off x="1171769" y="3124089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37"/>
            <p:cNvSpPr/>
            <p:nvPr/>
          </p:nvSpPr>
          <p:spPr>
            <a:xfrm rot="-4149464">
              <a:off x="1185392" y="3064917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37"/>
            <p:cNvSpPr/>
            <p:nvPr/>
          </p:nvSpPr>
          <p:spPr>
            <a:xfrm rot="-4149464">
              <a:off x="1207537" y="3097556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8" name="Google Shape;18438;p37"/>
            <p:cNvSpPr/>
            <p:nvPr/>
          </p:nvSpPr>
          <p:spPr>
            <a:xfrm rot="-4149464">
              <a:off x="1148734" y="3115570"/>
              <a:ext cx="13626" cy="7799"/>
            </a:xfrm>
            <a:custGeom>
              <a:avLst/>
              <a:gdLst/>
              <a:ahLst/>
              <a:cxnLst/>
              <a:rect l="l" t="t" r="r" b="b"/>
              <a:pathLst>
                <a:path w="159" h="91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06" y="8"/>
                    <a:pt x="53" y="23"/>
                    <a:pt x="1" y="38"/>
                  </a:cubicBezTo>
                  <a:lnTo>
                    <a:pt x="91" y="91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9" name="Google Shape;18439;p37"/>
            <p:cNvSpPr/>
            <p:nvPr/>
          </p:nvSpPr>
          <p:spPr>
            <a:xfrm rot="-4149464">
              <a:off x="1158512" y="3056724"/>
              <a:ext cx="18167" cy="9684"/>
            </a:xfrm>
            <a:custGeom>
              <a:avLst/>
              <a:gdLst/>
              <a:ahLst/>
              <a:cxnLst/>
              <a:rect l="l" t="t" r="r" b="b"/>
              <a:pathLst>
                <a:path w="212" h="113" extrusionOk="0">
                  <a:moveTo>
                    <a:pt x="167" y="0"/>
                  </a:moveTo>
                  <a:cubicBezTo>
                    <a:pt x="114" y="0"/>
                    <a:pt x="61" y="8"/>
                    <a:pt x="1" y="23"/>
                  </a:cubicBezTo>
                  <a:lnTo>
                    <a:pt x="152" y="113"/>
                  </a:lnTo>
                  <a:lnTo>
                    <a:pt x="212" y="2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37"/>
            <p:cNvSpPr/>
            <p:nvPr/>
          </p:nvSpPr>
          <p:spPr>
            <a:xfrm rot="-4149464">
              <a:off x="1355951" y="3153469"/>
              <a:ext cx="23395" cy="27852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1" name="Google Shape;18441;p37"/>
            <p:cNvSpPr/>
            <p:nvPr/>
          </p:nvSpPr>
          <p:spPr>
            <a:xfrm rot="-4149464">
              <a:off x="1370703" y="3095850"/>
              <a:ext cx="25966" cy="22710"/>
            </a:xfrm>
            <a:custGeom>
              <a:avLst/>
              <a:gdLst/>
              <a:ahLst/>
              <a:cxnLst/>
              <a:rect l="l" t="t" r="r" b="b"/>
              <a:pathLst>
                <a:path w="30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02" y="227"/>
                  </a:lnTo>
                  <a:cubicBezTo>
                    <a:pt x="302" y="204"/>
                    <a:pt x="302" y="174"/>
                    <a:pt x="302" y="144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37"/>
            <p:cNvSpPr/>
            <p:nvPr/>
          </p:nvSpPr>
          <p:spPr>
            <a:xfrm rot="-4149464">
              <a:off x="1320313" y="3126582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37"/>
            <p:cNvSpPr/>
            <p:nvPr/>
          </p:nvSpPr>
          <p:spPr>
            <a:xfrm rot="-4149464">
              <a:off x="1273221" y="3082572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4" name="Google Shape;18444;p37"/>
            <p:cNvSpPr/>
            <p:nvPr/>
          </p:nvSpPr>
          <p:spPr>
            <a:xfrm rot="-4149464">
              <a:off x="1268580" y="3136270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37"/>
            <p:cNvSpPr/>
            <p:nvPr/>
          </p:nvSpPr>
          <p:spPr>
            <a:xfrm rot="-4149464">
              <a:off x="1290644" y="3168878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6" name="Google Shape;18446;p37"/>
            <p:cNvSpPr/>
            <p:nvPr/>
          </p:nvSpPr>
          <p:spPr>
            <a:xfrm rot="-4149464">
              <a:off x="1329309" y="3082390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7" name="Google Shape;18447;p37"/>
            <p:cNvSpPr/>
            <p:nvPr/>
          </p:nvSpPr>
          <p:spPr>
            <a:xfrm rot="-4149464">
              <a:off x="1219559" y="3168302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37"/>
            <p:cNvSpPr/>
            <p:nvPr/>
          </p:nvSpPr>
          <p:spPr>
            <a:xfrm rot="-4149464">
              <a:off x="1228177" y="3124372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37"/>
            <p:cNvSpPr/>
            <p:nvPr/>
          </p:nvSpPr>
          <p:spPr>
            <a:xfrm rot="-4149464">
              <a:off x="1540298" y="3182880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37"/>
            <p:cNvSpPr/>
            <p:nvPr/>
          </p:nvSpPr>
          <p:spPr>
            <a:xfrm rot="-4149464">
              <a:off x="1555854" y="3133626"/>
              <a:ext cx="12940" cy="15511"/>
            </a:xfrm>
            <a:custGeom>
              <a:avLst/>
              <a:gdLst/>
              <a:ahLst/>
              <a:cxnLst/>
              <a:rect l="l" t="t" r="r" b="b"/>
              <a:pathLst>
                <a:path w="151" h="181" extrusionOk="0">
                  <a:moveTo>
                    <a:pt x="61" y="0"/>
                  </a:moveTo>
                  <a:lnTo>
                    <a:pt x="0" y="91"/>
                  </a:lnTo>
                  <a:lnTo>
                    <a:pt x="151" y="181"/>
                  </a:lnTo>
                  <a:cubicBezTo>
                    <a:pt x="136" y="128"/>
                    <a:pt x="128" y="83"/>
                    <a:pt x="121" y="3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1" name="Google Shape;18451;p37"/>
            <p:cNvSpPr/>
            <p:nvPr/>
          </p:nvSpPr>
          <p:spPr>
            <a:xfrm rot="-4149464">
              <a:off x="1504633" y="3155953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2" name="Google Shape;18452;p37"/>
            <p:cNvSpPr/>
            <p:nvPr/>
          </p:nvSpPr>
          <p:spPr>
            <a:xfrm rot="-4149464">
              <a:off x="1458586" y="3113668"/>
              <a:ext cx="18853" cy="28452"/>
            </a:xfrm>
            <a:custGeom>
              <a:avLst/>
              <a:gdLst/>
              <a:ahLst/>
              <a:cxnLst/>
              <a:rect l="l" t="t" r="r" b="b"/>
              <a:pathLst>
                <a:path w="22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19" y="151"/>
                  </a:lnTo>
                  <a:cubicBezTo>
                    <a:pt x="211" y="106"/>
                    <a:pt x="204" y="60"/>
                    <a:pt x="196" y="1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3" name="Google Shape;18453;p37"/>
            <p:cNvSpPr/>
            <p:nvPr/>
          </p:nvSpPr>
          <p:spPr>
            <a:xfrm rot="-4149464">
              <a:off x="1452509" y="3165284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4" name="Google Shape;18454;p37"/>
            <p:cNvSpPr/>
            <p:nvPr/>
          </p:nvSpPr>
          <p:spPr>
            <a:xfrm rot="-4149464">
              <a:off x="1474934" y="3198329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37"/>
            <p:cNvSpPr/>
            <p:nvPr/>
          </p:nvSpPr>
          <p:spPr>
            <a:xfrm rot="-4149464">
              <a:off x="1515626" y="3125152"/>
              <a:ext cx="7798" cy="12341"/>
            </a:xfrm>
            <a:custGeom>
              <a:avLst/>
              <a:gdLst/>
              <a:ahLst/>
              <a:cxnLst/>
              <a:rect l="l" t="t" r="r" b="b"/>
              <a:pathLst>
                <a:path w="91" h="144" extrusionOk="0">
                  <a:moveTo>
                    <a:pt x="61" y="1"/>
                  </a:moveTo>
                  <a:lnTo>
                    <a:pt x="1" y="91"/>
                  </a:lnTo>
                  <a:lnTo>
                    <a:pt x="91" y="144"/>
                  </a:lnTo>
                  <a:cubicBezTo>
                    <a:pt x="76" y="99"/>
                    <a:pt x="68" y="53"/>
                    <a:pt x="6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37"/>
            <p:cNvSpPr/>
            <p:nvPr/>
          </p:nvSpPr>
          <p:spPr>
            <a:xfrm rot="-4149464">
              <a:off x="1403461" y="3197276"/>
              <a:ext cx="23995" cy="28452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37"/>
            <p:cNvSpPr/>
            <p:nvPr/>
          </p:nvSpPr>
          <p:spPr>
            <a:xfrm rot="-4149464">
              <a:off x="1412467" y="3153823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8" name="Google Shape;18458;p37"/>
            <p:cNvSpPr/>
            <p:nvPr/>
          </p:nvSpPr>
          <p:spPr>
            <a:xfrm rot="-4149464">
              <a:off x="1436400" y="3110153"/>
              <a:ext cx="2057" cy="3942"/>
            </a:xfrm>
            <a:custGeom>
              <a:avLst/>
              <a:gdLst/>
              <a:ahLst/>
              <a:cxnLst/>
              <a:rect l="l" t="t" r="r" b="b"/>
              <a:pathLst>
                <a:path w="24" h="46" extrusionOk="0">
                  <a:moveTo>
                    <a:pt x="23" y="0"/>
                  </a:moveTo>
                  <a:lnTo>
                    <a:pt x="1" y="30"/>
                  </a:lnTo>
                  <a:lnTo>
                    <a:pt x="23" y="45"/>
                  </a:lnTo>
                  <a:cubicBezTo>
                    <a:pt x="23" y="30"/>
                    <a:pt x="23" y="15"/>
                    <a:pt x="2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9" name="Google Shape;18459;p37"/>
            <p:cNvSpPr/>
            <p:nvPr/>
          </p:nvSpPr>
          <p:spPr>
            <a:xfrm rot="-4149464">
              <a:off x="1391816" y="3126955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0" name="Google Shape;18460;p37"/>
            <p:cNvSpPr/>
            <p:nvPr/>
          </p:nvSpPr>
          <p:spPr>
            <a:xfrm rot="-4149464">
              <a:off x="1724508" y="3212301"/>
              <a:ext cx="23309" cy="27852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37"/>
            <p:cNvSpPr/>
            <p:nvPr/>
          </p:nvSpPr>
          <p:spPr>
            <a:xfrm rot="-4149464">
              <a:off x="1762170" y="3190278"/>
              <a:ext cx="20738" cy="20739"/>
            </a:xfrm>
            <a:custGeom>
              <a:avLst/>
              <a:gdLst/>
              <a:ahLst/>
              <a:cxnLst/>
              <a:rect l="l" t="t" r="r" b="b"/>
              <a:pathLst>
                <a:path w="242" h="242" extrusionOk="0">
                  <a:moveTo>
                    <a:pt x="60" y="0"/>
                  </a:moveTo>
                  <a:lnTo>
                    <a:pt x="0" y="91"/>
                  </a:lnTo>
                  <a:lnTo>
                    <a:pt x="241" y="241"/>
                  </a:lnTo>
                  <a:cubicBezTo>
                    <a:pt x="241" y="196"/>
                    <a:pt x="241" y="159"/>
                    <a:pt x="241" y="113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37"/>
            <p:cNvSpPr/>
            <p:nvPr/>
          </p:nvSpPr>
          <p:spPr>
            <a:xfrm rot="-4149464">
              <a:off x="1688842" y="3185373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37"/>
            <p:cNvSpPr/>
            <p:nvPr/>
          </p:nvSpPr>
          <p:spPr>
            <a:xfrm rot="-4149464">
              <a:off x="1647435" y="3150421"/>
              <a:ext cx="13026" cy="21339"/>
            </a:xfrm>
            <a:custGeom>
              <a:avLst/>
              <a:gdLst/>
              <a:ahLst/>
              <a:cxnLst/>
              <a:rect l="l" t="t" r="r" b="b"/>
              <a:pathLst>
                <a:path w="152" h="249" extrusionOk="0">
                  <a:moveTo>
                    <a:pt x="129" y="0"/>
                  </a:moveTo>
                  <a:lnTo>
                    <a:pt x="1" y="196"/>
                  </a:lnTo>
                  <a:lnTo>
                    <a:pt x="91" y="249"/>
                  </a:lnTo>
                  <a:lnTo>
                    <a:pt x="152" y="158"/>
                  </a:lnTo>
                  <a:cubicBezTo>
                    <a:pt x="144" y="106"/>
                    <a:pt x="137" y="53"/>
                    <a:pt x="129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37"/>
            <p:cNvSpPr/>
            <p:nvPr/>
          </p:nvSpPr>
          <p:spPr>
            <a:xfrm rot="-4149464">
              <a:off x="1636758" y="3194677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37"/>
            <p:cNvSpPr/>
            <p:nvPr/>
          </p:nvSpPr>
          <p:spPr>
            <a:xfrm rot="-4149464">
              <a:off x="1659214" y="3227642"/>
              <a:ext cx="29136" cy="2211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37"/>
            <p:cNvSpPr/>
            <p:nvPr/>
          </p:nvSpPr>
          <p:spPr>
            <a:xfrm rot="-4149464">
              <a:off x="1587448" y="3226850"/>
              <a:ext cx="23909" cy="27852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37"/>
            <p:cNvSpPr/>
            <p:nvPr/>
          </p:nvSpPr>
          <p:spPr>
            <a:xfrm rot="-4149464">
              <a:off x="1596707" y="3183163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8" name="Google Shape;18468;p37"/>
            <p:cNvSpPr/>
            <p:nvPr/>
          </p:nvSpPr>
          <p:spPr>
            <a:xfrm rot="-4149464">
              <a:off x="1576066" y="3156348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9" name="Google Shape;18469;p37"/>
            <p:cNvSpPr/>
            <p:nvPr/>
          </p:nvSpPr>
          <p:spPr>
            <a:xfrm rot="-4149464">
              <a:off x="1821078" y="3224048"/>
              <a:ext cx="29136" cy="22710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0" name="Google Shape;18470;p37"/>
            <p:cNvSpPr/>
            <p:nvPr/>
          </p:nvSpPr>
          <p:spPr>
            <a:xfrm rot="-4149464">
              <a:off x="1843183" y="3256714"/>
              <a:ext cx="29136" cy="22624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37"/>
            <p:cNvSpPr/>
            <p:nvPr/>
          </p:nvSpPr>
          <p:spPr>
            <a:xfrm rot="-4149464">
              <a:off x="1771710" y="3256261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37"/>
            <p:cNvSpPr/>
            <p:nvPr/>
          </p:nvSpPr>
          <p:spPr>
            <a:xfrm rot="-4149464">
              <a:off x="1780996" y="3212614"/>
              <a:ext cx="29136" cy="22024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3" name="Google Shape;18473;p37"/>
            <p:cNvSpPr/>
            <p:nvPr/>
          </p:nvSpPr>
          <p:spPr>
            <a:xfrm rot="-4149464">
              <a:off x="1189492" y="3011120"/>
              <a:ext cx="23995" cy="27852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4" name="Google Shape;18474;p37"/>
            <p:cNvSpPr/>
            <p:nvPr/>
          </p:nvSpPr>
          <p:spPr>
            <a:xfrm rot="-4149464">
              <a:off x="1287711" y="3036912"/>
              <a:ext cx="7798" cy="11055"/>
            </a:xfrm>
            <a:custGeom>
              <a:avLst/>
              <a:gdLst/>
              <a:ahLst/>
              <a:cxnLst/>
              <a:rect l="l" t="t" r="r" b="b"/>
              <a:pathLst>
                <a:path w="91" h="129" extrusionOk="0">
                  <a:moveTo>
                    <a:pt x="68" y="0"/>
                  </a:moveTo>
                  <a:lnTo>
                    <a:pt x="0" y="91"/>
                  </a:lnTo>
                  <a:lnTo>
                    <a:pt x="68" y="128"/>
                  </a:lnTo>
                  <a:cubicBezTo>
                    <a:pt x="76" y="91"/>
                    <a:pt x="83" y="53"/>
                    <a:pt x="91" y="23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5" name="Google Shape;18475;p37"/>
            <p:cNvSpPr/>
            <p:nvPr/>
          </p:nvSpPr>
          <p:spPr>
            <a:xfrm rot="-4149464">
              <a:off x="1309852" y="3061234"/>
              <a:ext cx="20738" cy="18768"/>
            </a:xfrm>
            <a:custGeom>
              <a:avLst/>
              <a:gdLst/>
              <a:ahLst/>
              <a:cxnLst/>
              <a:rect l="l" t="t" r="r" b="b"/>
              <a:pathLst>
                <a:path w="242" h="219" extrusionOk="0">
                  <a:moveTo>
                    <a:pt x="61" y="1"/>
                  </a:moveTo>
                  <a:lnTo>
                    <a:pt x="1" y="91"/>
                  </a:lnTo>
                  <a:lnTo>
                    <a:pt x="211" y="219"/>
                  </a:lnTo>
                  <a:cubicBezTo>
                    <a:pt x="219" y="181"/>
                    <a:pt x="227" y="144"/>
                    <a:pt x="242" y="10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6" name="Google Shape;18476;p37"/>
            <p:cNvSpPr/>
            <p:nvPr/>
          </p:nvSpPr>
          <p:spPr>
            <a:xfrm rot="-4149464">
              <a:off x="1237223" y="3055247"/>
              <a:ext cx="23909" cy="28452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7" name="Google Shape;18477;p37"/>
            <p:cNvSpPr/>
            <p:nvPr/>
          </p:nvSpPr>
          <p:spPr>
            <a:xfrm rot="-4149464">
              <a:off x="1247833" y="3018663"/>
              <a:ext cx="17482" cy="17482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61" y="0"/>
                  </a:moveTo>
                  <a:lnTo>
                    <a:pt x="1" y="91"/>
                  </a:lnTo>
                  <a:lnTo>
                    <a:pt x="189" y="204"/>
                  </a:lnTo>
                  <a:cubicBezTo>
                    <a:pt x="196" y="159"/>
                    <a:pt x="196" y="121"/>
                    <a:pt x="204" y="8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8" name="Google Shape;18478;p37"/>
            <p:cNvSpPr/>
            <p:nvPr/>
          </p:nvSpPr>
          <p:spPr>
            <a:xfrm rot="-4149464">
              <a:off x="1229624" y="3003774"/>
              <a:ext cx="3342" cy="5913"/>
            </a:xfrm>
            <a:custGeom>
              <a:avLst/>
              <a:gdLst/>
              <a:ahLst/>
              <a:cxnLst/>
              <a:rect l="l" t="t" r="r" b="b"/>
              <a:pathLst>
                <a:path w="39" h="69" extrusionOk="0">
                  <a:moveTo>
                    <a:pt x="39" y="1"/>
                  </a:moveTo>
                  <a:lnTo>
                    <a:pt x="1" y="46"/>
                  </a:lnTo>
                  <a:lnTo>
                    <a:pt x="31" y="68"/>
                  </a:lnTo>
                  <a:cubicBezTo>
                    <a:pt x="39" y="38"/>
                    <a:pt x="39" y="23"/>
                    <a:pt x="39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9" name="Google Shape;18479;p37"/>
            <p:cNvSpPr/>
            <p:nvPr/>
          </p:nvSpPr>
          <p:spPr>
            <a:xfrm rot="-4149464">
              <a:off x="576772" y="3218867"/>
              <a:ext cx="1911943" cy="1455243"/>
            </a:xfrm>
            <a:custGeom>
              <a:avLst/>
              <a:gdLst/>
              <a:ahLst/>
              <a:cxnLst/>
              <a:rect l="l" t="t" r="r" b="b"/>
              <a:pathLst>
                <a:path w="22311" h="16981" extrusionOk="0">
                  <a:moveTo>
                    <a:pt x="12216" y="1"/>
                  </a:moveTo>
                  <a:cubicBezTo>
                    <a:pt x="10271" y="1"/>
                    <a:pt x="8035" y="676"/>
                    <a:pt x="5469" y="3497"/>
                  </a:cubicBezTo>
                  <a:cubicBezTo>
                    <a:pt x="0" y="9500"/>
                    <a:pt x="4068" y="13681"/>
                    <a:pt x="3548" y="14833"/>
                  </a:cubicBezTo>
                  <a:cubicBezTo>
                    <a:pt x="3405" y="15149"/>
                    <a:pt x="3337" y="15473"/>
                    <a:pt x="3307" y="15797"/>
                  </a:cubicBezTo>
                  <a:cubicBezTo>
                    <a:pt x="3299" y="15865"/>
                    <a:pt x="3299" y="15940"/>
                    <a:pt x="3314" y="16001"/>
                  </a:cubicBezTo>
                  <a:cubicBezTo>
                    <a:pt x="3370" y="16188"/>
                    <a:pt x="3564" y="16247"/>
                    <a:pt x="3782" y="16247"/>
                  </a:cubicBezTo>
                  <a:cubicBezTo>
                    <a:pt x="3975" y="16247"/>
                    <a:pt x="4187" y="16201"/>
                    <a:pt x="4339" y="16159"/>
                  </a:cubicBezTo>
                  <a:cubicBezTo>
                    <a:pt x="4505" y="16114"/>
                    <a:pt x="4663" y="16046"/>
                    <a:pt x="4821" y="16008"/>
                  </a:cubicBezTo>
                  <a:cubicBezTo>
                    <a:pt x="4906" y="15990"/>
                    <a:pt x="4992" y="15982"/>
                    <a:pt x="5078" y="15982"/>
                  </a:cubicBezTo>
                  <a:cubicBezTo>
                    <a:pt x="5526" y="15982"/>
                    <a:pt x="5979" y="16198"/>
                    <a:pt x="6357" y="16324"/>
                  </a:cubicBezTo>
                  <a:cubicBezTo>
                    <a:pt x="6809" y="16483"/>
                    <a:pt x="7269" y="16626"/>
                    <a:pt x="7736" y="16739"/>
                  </a:cubicBezTo>
                  <a:cubicBezTo>
                    <a:pt x="8380" y="16891"/>
                    <a:pt x="9053" y="16981"/>
                    <a:pt x="9744" y="16981"/>
                  </a:cubicBezTo>
                  <a:cubicBezTo>
                    <a:pt x="10313" y="16981"/>
                    <a:pt x="10894" y="16920"/>
                    <a:pt x="11479" y="16784"/>
                  </a:cubicBezTo>
                  <a:cubicBezTo>
                    <a:pt x="13204" y="16385"/>
                    <a:pt x="14831" y="15383"/>
                    <a:pt x="16225" y="14148"/>
                  </a:cubicBezTo>
                  <a:cubicBezTo>
                    <a:pt x="22311" y="8762"/>
                    <a:pt x="18567" y="4838"/>
                    <a:pt x="19313" y="2028"/>
                  </a:cubicBezTo>
                  <a:cubicBezTo>
                    <a:pt x="19659" y="740"/>
                    <a:pt x="19546" y="386"/>
                    <a:pt x="19396" y="319"/>
                  </a:cubicBezTo>
                  <a:cubicBezTo>
                    <a:pt x="19325" y="279"/>
                    <a:pt x="19212" y="251"/>
                    <a:pt x="19030" y="251"/>
                  </a:cubicBezTo>
                  <a:cubicBezTo>
                    <a:pt x="18768" y="251"/>
                    <a:pt x="18363" y="309"/>
                    <a:pt x="17739" y="469"/>
                  </a:cubicBezTo>
                  <a:cubicBezTo>
                    <a:pt x="17460" y="542"/>
                    <a:pt x="17170" y="571"/>
                    <a:pt x="16868" y="571"/>
                  </a:cubicBezTo>
                  <a:cubicBezTo>
                    <a:pt x="15545" y="571"/>
                    <a:pt x="14004" y="1"/>
                    <a:pt x="1221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0" name="Google Shape;18480;p37"/>
            <p:cNvSpPr/>
            <p:nvPr/>
          </p:nvSpPr>
          <p:spPr>
            <a:xfrm rot="-4149464">
              <a:off x="903545" y="2771435"/>
              <a:ext cx="442272" cy="213903"/>
            </a:xfrm>
            <a:custGeom>
              <a:avLst/>
              <a:gdLst/>
              <a:ahLst/>
              <a:cxnLst/>
              <a:rect l="l" t="t" r="r" b="b"/>
              <a:pathLst>
                <a:path w="5161" h="2496" extrusionOk="0">
                  <a:moveTo>
                    <a:pt x="4395" y="0"/>
                  </a:moveTo>
                  <a:cubicBezTo>
                    <a:pt x="3338" y="0"/>
                    <a:pt x="2374" y="322"/>
                    <a:pt x="1635" y="936"/>
                  </a:cubicBezTo>
                  <a:lnTo>
                    <a:pt x="61" y="2269"/>
                  </a:lnTo>
                  <a:cubicBezTo>
                    <a:pt x="8" y="2315"/>
                    <a:pt x="1" y="2397"/>
                    <a:pt x="46" y="2450"/>
                  </a:cubicBezTo>
                  <a:cubicBezTo>
                    <a:pt x="68" y="2480"/>
                    <a:pt x="106" y="2495"/>
                    <a:pt x="144" y="2495"/>
                  </a:cubicBezTo>
                  <a:cubicBezTo>
                    <a:pt x="166" y="2495"/>
                    <a:pt x="196" y="2480"/>
                    <a:pt x="219" y="2465"/>
                  </a:cubicBezTo>
                  <a:lnTo>
                    <a:pt x="1793" y="1132"/>
                  </a:lnTo>
                  <a:cubicBezTo>
                    <a:pt x="2488" y="556"/>
                    <a:pt x="3397" y="250"/>
                    <a:pt x="4398" y="250"/>
                  </a:cubicBezTo>
                  <a:cubicBezTo>
                    <a:pt x="4601" y="250"/>
                    <a:pt x="4808" y="263"/>
                    <a:pt x="5017" y="288"/>
                  </a:cubicBezTo>
                  <a:cubicBezTo>
                    <a:pt x="5021" y="289"/>
                    <a:pt x="5026" y="289"/>
                    <a:pt x="5030" y="289"/>
                  </a:cubicBezTo>
                  <a:cubicBezTo>
                    <a:pt x="5092" y="289"/>
                    <a:pt x="5146" y="239"/>
                    <a:pt x="5153" y="175"/>
                  </a:cubicBezTo>
                  <a:cubicBezTo>
                    <a:pt x="5160" y="108"/>
                    <a:pt x="5115" y="47"/>
                    <a:pt x="5047" y="40"/>
                  </a:cubicBezTo>
                  <a:cubicBezTo>
                    <a:pt x="4827" y="13"/>
                    <a:pt x="4609" y="0"/>
                    <a:pt x="439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1" name="Google Shape;18481;p37"/>
            <p:cNvSpPr/>
            <p:nvPr/>
          </p:nvSpPr>
          <p:spPr>
            <a:xfrm rot="-4149464">
              <a:off x="625278" y="2514832"/>
              <a:ext cx="373802" cy="620370"/>
            </a:xfrm>
            <a:custGeom>
              <a:avLst/>
              <a:gdLst/>
              <a:ahLst/>
              <a:cxnLst/>
              <a:rect l="l" t="t" r="r" b="b"/>
              <a:pathLst>
                <a:path w="4362" h="7239" extrusionOk="0">
                  <a:moveTo>
                    <a:pt x="2584" y="0"/>
                  </a:moveTo>
                  <a:lnTo>
                    <a:pt x="2584" y="0"/>
                  </a:lnTo>
                  <a:cubicBezTo>
                    <a:pt x="369" y="1778"/>
                    <a:pt x="0" y="5016"/>
                    <a:pt x="1778" y="7238"/>
                  </a:cubicBezTo>
                  <a:cubicBezTo>
                    <a:pt x="4000" y="5461"/>
                    <a:pt x="4361" y="2222"/>
                    <a:pt x="2584" y="0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2" name="Google Shape;18482;p37"/>
            <p:cNvSpPr/>
            <p:nvPr/>
          </p:nvSpPr>
          <p:spPr>
            <a:xfrm rot="-4149464">
              <a:off x="644611" y="2482990"/>
              <a:ext cx="351178" cy="641195"/>
            </a:xfrm>
            <a:custGeom>
              <a:avLst/>
              <a:gdLst/>
              <a:ahLst/>
              <a:cxnLst/>
              <a:rect l="l" t="t" r="r" b="b"/>
              <a:pathLst>
                <a:path w="4098" h="7482" extrusionOk="0">
                  <a:moveTo>
                    <a:pt x="2170" y="304"/>
                  </a:moveTo>
                  <a:cubicBezTo>
                    <a:pt x="3782" y="2435"/>
                    <a:pt x="3443" y="5463"/>
                    <a:pt x="1394" y="7181"/>
                  </a:cubicBezTo>
                  <a:cubicBezTo>
                    <a:pt x="618" y="6149"/>
                    <a:pt x="264" y="4876"/>
                    <a:pt x="407" y="3588"/>
                  </a:cubicBezTo>
                  <a:cubicBezTo>
                    <a:pt x="558" y="2300"/>
                    <a:pt x="1175" y="1140"/>
                    <a:pt x="2170" y="304"/>
                  </a:cubicBezTo>
                  <a:close/>
                  <a:moveTo>
                    <a:pt x="2183" y="1"/>
                  </a:moveTo>
                  <a:cubicBezTo>
                    <a:pt x="2159" y="1"/>
                    <a:pt x="2134" y="13"/>
                    <a:pt x="2109" y="25"/>
                  </a:cubicBezTo>
                  <a:cubicBezTo>
                    <a:pt x="1010" y="906"/>
                    <a:pt x="317" y="2164"/>
                    <a:pt x="159" y="3558"/>
                  </a:cubicBezTo>
                  <a:cubicBezTo>
                    <a:pt x="0" y="4959"/>
                    <a:pt x="400" y="6337"/>
                    <a:pt x="1281" y="7437"/>
                  </a:cubicBezTo>
                  <a:cubicBezTo>
                    <a:pt x="1303" y="7467"/>
                    <a:pt x="1341" y="7482"/>
                    <a:pt x="1379" y="7482"/>
                  </a:cubicBezTo>
                  <a:cubicBezTo>
                    <a:pt x="1401" y="7482"/>
                    <a:pt x="1432" y="7474"/>
                    <a:pt x="1454" y="7459"/>
                  </a:cubicBezTo>
                  <a:cubicBezTo>
                    <a:pt x="3729" y="5644"/>
                    <a:pt x="4098" y="2322"/>
                    <a:pt x="2283" y="48"/>
                  </a:cubicBezTo>
                  <a:cubicBezTo>
                    <a:pt x="2268" y="25"/>
                    <a:pt x="2237" y="3"/>
                    <a:pt x="2200" y="3"/>
                  </a:cubicBezTo>
                  <a:cubicBezTo>
                    <a:pt x="2194" y="1"/>
                    <a:pt x="2189" y="1"/>
                    <a:pt x="218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3" name="Google Shape;18483;p37"/>
            <p:cNvSpPr/>
            <p:nvPr/>
          </p:nvSpPr>
          <p:spPr>
            <a:xfrm rot="-4149464">
              <a:off x="673148" y="2653420"/>
              <a:ext cx="211153" cy="280491"/>
            </a:xfrm>
            <a:custGeom>
              <a:avLst/>
              <a:gdLst/>
              <a:ahLst/>
              <a:cxnLst/>
              <a:rect l="l" t="t" r="r" b="b"/>
              <a:pathLst>
                <a:path w="2464" h="3273" extrusionOk="0">
                  <a:moveTo>
                    <a:pt x="136" y="0"/>
                  </a:moveTo>
                  <a:cubicBezTo>
                    <a:pt x="126" y="0"/>
                    <a:pt x="116" y="1"/>
                    <a:pt x="106" y="3"/>
                  </a:cubicBezTo>
                  <a:cubicBezTo>
                    <a:pt x="38" y="26"/>
                    <a:pt x="1" y="94"/>
                    <a:pt x="16" y="162"/>
                  </a:cubicBezTo>
                  <a:lnTo>
                    <a:pt x="799" y="3174"/>
                  </a:lnTo>
                  <a:cubicBezTo>
                    <a:pt x="814" y="3227"/>
                    <a:pt x="852" y="3265"/>
                    <a:pt x="905" y="3272"/>
                  </a:cubicBezTo>
                  <a:lnTo>
                    <a:pt x="920" y="3272"/>
                  </a:lnTo>
                  <a:cubicBezTo>
                    <a:pt x="965" y="3272"/>
                    <a:pt x="1010" y="3242"/>
                    <a:pt x="1033" y="3205"/>
                  </a:cubicBezTo>
                  <a:lnTo>
                    <a:pt x="2426" y="440"/>
                  </a:lnTo>
                  <a:cubicBezTo>
                    <a:pt x="2464" y="372"/>
                    <a:pt x="2434" y="297"/>
                    <a:pt x="2373" y="267"/>
                  </a:cubicBezTo>
                  <a:cubicBezTo>
                    <a:pt x="2356" y="258"/>
                    <a:pt x="2337" y="254"/>
                    <a:pt x="2318" y="254"/>
                  </a:cubicBezTo>
                  <a:cubicBezTo>
                    <a:pt x="2273" y="254"/>
                    <a:pt x="2229" y="279"/>
                    <a:pt x="2208" y="327"/>
                  </a:cubicBezTo>
                  <a:lnTo>
                    <a:pt x="957" y="2790"/>
                  </a:lnTo>
                  <a:lnTo>
                    <a:pt x="264" y="94"/>
                  </a:lnTo>
                  <a:cubicBezTo>
                    <a:pt x="245" y="36"/>
                    <a:pt x="193" y="0"/>
                    <a:pt x="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4" name="Google Shape;18484;p37"/>
            <p:cNvSpPr/>
            <p:nvPr/>
          </p:nvSpPr>
          <p:spPr>
            <a:xfrm rot="-4149464">
              <a:off x="777586" y="2514872"/>
              <a:ext cx="69156" cy="620370"/>
            </a:xfrm>
            <a:custGeom>
              <a:avLst/>
              <a:gdLst/>
              <a:ahLst/>
              <a:cxnLst/>
              <a:rect l="l" t="t" r="r" b="b"/>
              <a:pathLst>
                <a:path w="807" h="7239" extrusionOk="0">
                  <a:moveTo>
                    <a:pt x="807" y="0"/>
                  </a:moveTo>
                  <a:lnTo>
                    <a:pt x="1" y="7238"/>
                  </a:lnTo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37"/>
            <p:cNvSpPr/>
            <p:nvPr/>
          </p:nvSpPr>
          <p:spPr>
            <a:xfrm rot="-4149464">
              <a:off x="765910" y="2504432"/>
              <a:ext cx="92379" cy="641109"/>
            </a:xfrm>
            <a:custGeom>
              <a:avLst/>
              <a:gdLst/>
              <a:ahLst/>
              <a:cxnLst/>
              <a:rect l="l" t="t" r="r" b="b"/>
              <a:pathLst>
                <a:path w="1078" h="7481" extrusionOk="0">
                  <a:moveTo>
                    <a:pt x="942" y="1"/>
                  </a:moveTo>
                  <a:cubicBezTo>
                    <a:pt x="881" y="1"/>
                    <a:pt x="828" y="45"/>
                    <a:pt x="821" y="114"/>
                  </a:cubicBezTo>
                  <a:lnTo>
                    <a:pt x="8" y="7345"/>
                  </a:lnTo>
                  <a:cubicBezTo>
                    <a:pt x="0" y="7413"/>
                    <a:pt x="53" y="7473"/>
                    <a:pt x="121" y="7481"/>
                  </a:cubicBezTo>
                  <a:lnTo>
                    <a:pt x="136" y="7481"/>
                  </a:lnTo>
                  <a:cubicBezTo>
                    <a:pt x="196" y="7481"/>
                    <a:pt x="249" y="7436"/>
                    <a:pt x="256" y="7376"/>
                  </a:cubicBezTo>
                  <a:lnTo>
                    <a:pt x="1070" y="137"/>
                  </a:lnTo>
                  <a:cubicBezTo>
                    <a:pt x="1077" y="69"/>
                    <a:pt x="1025" y="9"/>
                    <a:pt x="957" y="2"/>
                  </a:cubicBezTo>
                  <a:cubicBezTo>
                    <a:pt x="952" y="1"/>
                    <a:pt x="947" y="1"/>
                    <a:pt x="94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37"/>
            <p:cNvSpPr/>
            <p:nvPr/>
          </p:nvSpPr>
          <p:spPr>
            <a:xfrm rot="-4149464">
              <a:off x="514171" y="3225049"/>
              <a:ext cx="1912629" cy="1447187"/>
            </a:xfrm>
            <a:custGeom>
              <a:avLst/>
              <a:gdLst/>
              <a:ahLst/>
              <a:cxnLst/>
              <a:rect l="l" t="t" r="r" b="b"/>
              <a:pathLst>
                <a:path w="22319" h="16887" extrusionOk="0">
                  <a:moveTo>
                    <a:pt x="12251" y="1"/>
                  </a:moveTo>
                  <a:cubicBezTo>
                    <a:pt x="10377" y="1"/>
                    <a:pt x="8213" y="666"/>
                    <a:pt x="5679" y="3246"/>
                  </a:cubicBezTo>
                  <a:cubicBezTo>
                    <a:pt x="0" y="9046"/>
                    <a:pt x="3909" y="13377"/>
                    <a:pt x="3337" y="14507"/>
                  </a:cubicBezTo>
                  <a:cubicBezTo>
                    <a:pt x="3186" y="14816"/>
                    <a:pt x="3103" y="15140"/>
                    <a:pt x="3066" y="15456"/>
                  </a:cubicBezTo>
                  <a:cubicBezTo>
                    <a:pt x="3058" y="15524"/>
                    <a:pt x="3051" y="15599"/>
                    <a:pt x="3066" y="15667"/>
                  </a:cubicBezTo>
                  <a:cubicBezTo>
                    <a:pt x="3117" y="15867"/>
                    <a:pt x="3329" y="15927"/>
                    <a:pt x="3563" y="15927"/>
                  </a:cubicBezTo>
                  <a:cubicBezTo>
                    <a:pt x="3744" y="15927"/>
                    <a:pt x="3938" y="15891"/>
                    <a:pt x="4083" y="15855"/>
                  </a:cubicBezTo>
                  <a:cubicBezTo>
                    <a:pt x="4248" y="15818"/>
                    <a:pt x="4406" y="15757"/>
                    <a:pt x="4572" y="15727"/>
                  </a:cubicBezTo>
                  <a:cubicBezTo>
                    <a:pt x="4644" y="15714"/>
                    <a:pt x="4716" y="15708"/>
                    <a:pt x="4788" y="15708"/>
                  </a:cubicBezTo>
                  <a:cubicBezTo>
                    <a:pt x="5249" y="15708"/>
                    <a:pt x="5703" y="15954"/>
                    <a:pt x="6094" y="16104"/>
                  </a:cubicBezTo>
                  <a:cubicBezTo>
                    <a:pt x="6538" y="16270"/>
                    <a:pt x="6990" y="16435"/>
                    <a:pt x="7457" y="16563"/>
                  </a:cubicBezTo>
                  <a:cubicBezTo>
                    <a:pt x="8189" y="16766"/>
                    <a:pt x="8960" y="16887"/>
                    <a:pt x="9755" y="16887"/>
                  </a:cubicBezTo>
                  <a:cubicBezTo>
                    <a:pt x="10227" y="16887"/>
                    <a:pt x="10707" y="16844"/>
                    <a:pt x="11193" y="16752"/>
                  </a:cubicBezTo>
                  <a:cubicBezTo>
                    <a:pt x="12933" y="16420"/>
                    <a:pt x="14598" y="15471"/>
                    <a:pt x="16036" y="14296"/>
                  </a:cubicBezTo>
                  <a:cubicBezTo>
                    <a:pt x="22318" y="9137"/>
                    <a:pt x="18725" y="5077"/>
                    <a:pt x="19576" y="2297"/>
                  </a:cubicBezTo>
                  <a:cubicBezTo>
                    <a:pt x="19968" y="1024"/>
                    <a:pt x="19870" y="670"/>
                    <a:pt x="19719" y="595"/>
                  </a:cubicBezTo>
                  <a:cubicBezTo>
                    <a:pt x="19643" y="547"/>
                    <a:pt x="19511" y="512"/>
                    <a:pt x="19287" y="512"/>
                  </a:cubicBezTo>
                  <a:cubicBezTo>
                    <a:pt x="19023" y="512"/>
                    <a:pt x="18632" y="559"/>
                    <a:pt x="18055" y="685"/>
                  </a:cubicBezTo>
                  <a:cubicBezTo>
                    <a:pt x="17826" y="735"/>
                    <a:pt x="17592" y="757"/>
                    <a:pt x="17351" y="757"/>
                  </a:cubicBezTo>
                  <a:cubicBezTo>
                    <a:pt x="15916" y="757"/>
                    <a:pt x="14248" y="1"/>
                    <a:pt x="12251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7" name="Google Shape;18487;p37"/>
            <p:cNvSpPr/>
            <p:nvPr/>
          </p:nvSpPr>
          <p:spPr>
            <a:xfrm rot="-4149464">
              <a:off x="639139" y="3230565"/>
              <a:ext cx="1650573" cy="1468955"/>
            </a:xfrm>
            <a:custGeom>
              <a:avLst/>
              <a:gdLst/>
              <a:ahLst/>
              <a:cxnLst/>
              <a:rect l="l" t="t" r="r" b="b"/>
              <a:pathLst>
                <a:path w="19261" h="17141" extrusionOk="0">
                  <a:moveTo>
                    <a:pt x="10932" y="254"/>
                  </a:moveTo>
                  <a:cubicBezTo>
                    <a:pt x="12001" y="254"/>
                    <a:pt x="12974" y="474"/>
                    <a:pt x="13868" y="675"/>
                  </a:cubicBezTo>
                  <a:cubicBezTo>
                    <a:pt x="14647" y="849"/>
                    <a:pt x="15352" y="1008"/>
                    <a:pt x="16016" y="1008"/>
                  </a:cubicBezTo>
                  <a:cubicBezTo>
                    <a:pt x="16269" y="1008"/>
                    <a:pt x="16517" y="985"/>
                    <a:pt x="16760" y="931"/>
                  </a:cubicBezTo>
                  <a:cubicBezTo>
                    <a:pt x="17351" y="801"/>
                    <a:pt x="17724" y="762"/>
                    <a:pt x="17959" y="762"/>
                  </a:cubicBezTo>
                  <a:cubicBezTo>
                    <a:pt x="18188" y="762"/>
                    <a:pt x="18286" y="799"/>
                    <a:pt x="18327" y="826"/>
                  </a:cubicBezTo>
                  <a:lnTo>
                    <a:pt x="18334" y="826"/>
                  </a:lnTo>
                  <a:cubicBezTo>
                    <a:pt x="18349" y="833"/>
                    <a:pt x="18568" y="969"/>
                    <a:pt x="18131" y="2392"/>
                  </a:cubicBezTo>
                  <a:cubicBezTo>
                    <a:pt x="17867" y="3243"/>
                    <a:pt x="18018" y="4223"/>
                    <a:pt x="18168" y="5262"/>
                  </a:cubicBezTo>
                  <a:cubicBezTo>
                    <a:pt x="18538" y="7702"/>
                    <a:pt x="18989" y="10745"/>
                    <a:pt x="14628" y="14323"/>
                  </a:cubicBezTo>
                  <a:cubicBezTo>
                    <a:pt x="13031" y="15634"/>
                    <a:pt x="11420" y="16455"/>
                    <a:pt x="9845" y="16756"/>
                  </a:cubicBezTo>
                  <a:cubicBezTo>
                    <a:pt x="9378" y="16845"/>
                    <a:pt x="8904" y="16889"/>
                    <a:pt x="8424" y="16889"/>
                  </a:cubicBezTo>
                  <a:cubicBezTo>
                    <a:pt x="7683" y="16889"/>
                    <a:pt x="6929" y="16783"/>
                    <a:pt x="6170" y="16568"/>
                  </a:cubicBezTo>
                  <a:cubicBezTo>
                    <a:pt x="5688" y="16440"/>
                    <a:pt x="5236" y="16267"/>
                    <a:pt x="4814" y="16108"/>
                  </a:cubicBezTo>
                  <a:cubicBezTo>
                    <a:pt x="4723" y="16078"/>
                    <a:pt x="4641" y="16041"/>
                    <a:pt x="4543" y="16003"/>
                  </a:cubicBezTo>
                  <a:cubicBezTo>
                    <a:pt x="4211" y="15860"/>
                    <a:pt x="3842" y="15709"/>
                    <a:pt x="3458" y="15709"/>
                  </a:cubicBezTo>
                  <a:cubicBezTo>
                    <a:pt x="3383" y="15709"/>
                    <a:pt x="3307" y="15709"/>
                    <a:pt x="3225" y="15724"/>
                  </a:cubicBezTo>
                  <a:cubicBezTo>
                    <a:pt x="3119" y="15747"/>
                    <a:pt x="3021" y="15777"/>
                    <a:pt x="2916" y="15807"/>
                  </a:cubicBezTo>
                  <a:cubicBezTo>
                    <a:pt x="2855" y="15822"/>
                    <a:pt x="2795" y="15845"/>
                    <a:pt x="2727" y="15860"/>
                  </a:cubicBezTo>
                  <a:cubicBezTo>
                    <a:pt x="2546" y="15903"/>
                    <a:pt x="2378" y="15926"/>
                    <a:pt x="2238" y="15926"/>
                  </a:cubicBezTo>
                  <a:cubicBezTo>
                    <a:pt x="2111" y="15926"/>
                    <a:pt x="2009" y="15907"/>
                    <a:pt x="1944" y="15867"/>
                  </a:cubicBezTo>
                  <a:cubicBezTo>
                    <a:pt x="1899" y="15837"/>
                    <a:pt x="1876" y="15807"/>
                    <a:pt x="1861" y="15762"/>
                  </a:cubicBezTo>
                  <a:cubicBezTo>
                    <a:pt x="1854" y="15717"/>
                    <a:pt x="1861" y="15649"/>
                    <a:pt x="1869" y="15596"/>
                  </a:cubicBezTo>
                  <a:cubicBezTo>
                    <a:pt x="1906" y="15250"/>
                    <a:pt x="1997" y="14948"/>
                    <a:pt x="2125" y="14685"/>
                  </a:cubicBezTo>
                  <a:cubicBezTo>
                    <a:pt x="2298" y="14346"/>
                    <a:pt x="2140" y="13826"/>
                    <a:pt x="1921" y="13103"/>
                  </a:cubicBezTo>
                  <a:cubicBezTo>
                    <a:pt x="1311" y="11084"/>
                    <a:pt x="287" y="7702"/>
                    <a:pt x="4445" y="3462"/>
                  </a:cubicBezTo>
                  <a:cubicBezTo>
                    <a:pt x="6947" y="912"/>
                    <a:pt x="9082" y="254"/>
                    <a:pt x="10932" y="254"/>
                  </a:cubicBezTo>
                  <a:close/>
                  <a:moveTo>
                    <a:pt x="10921" y="0"/>
                  </a:moveTo>
                  <a:cubicBezTo>
                    <a:pt x="9023" y="0"/>
                    <a:pt x="6832" y="673"/>
                    <a:pt x="4264" y="3289"/>
                  </a:cubicBezTo>
                  <a:cubicBezTo>
                    <a:pt x="1" y="7635"/>
                    <a:pt x="1093" y="11235"/>
                    <a:pt x="1680" y="13171"/>
                  </a:cubicBezTo>
                  <a:cubicBezTo>
                    <a:pt x="1876" y="13819"/>
                    <a:pt x="2027" y="14323"/>
                    <a:pt x="1899" y="14572"/>
                  </a:cubicBezTo>
                  <a:cubicBezTo>
                    <a:pt x="1756" y="14866"/>
                    <a:pt x="1665" y="15189"/>
                    <a:pt x="1620" y="15566"/>
                  </a:cubicBezTo>
                  <a:cubicBezTo>
                    <a:pt x="1605" y="15641"/>
                    <a:pt x="1598" y="15732"/>
                    <a:pt x="1620" y="15822"/>
                  </a:cubicBezTo>
                  <a:cubicBezTo>
                    <a:pt x="1650" y="15928"/>
                    <a:pt x="1718" y="16018"/>
                    <a:pt x="1816" y="16078"/>
                  </a:cubicBezTo>
                  <a:cubicBezTo>
                    <a:pt x="1934" y="16152"/>
                    <a:pt x="2091" y="16178"/>
                    <a:pt x="2250" y="16178"/>
                  </a:cubicBezTo>
                  <a:cubicBezTo>
                    <a:pt x="2448" y="16178"/>
                    <a:pt x="2650" y="16138"/>
                    <a:pt x="2788" y="16101"/>
                  </a:cubicBezTo>
                  <a:cubicBezTo>
                    <a:pt x="2855" y="16086"/>
                    <a:pt x="2923" y="16063"/>
                    <a:pt x="2991" y="16048"/>
                  </a:cubicBezTo>
                  <a:cubicBezTo>
                    <a:pt x="3089" y="16018"/>
                    <a:pt x="3179" y="15988"/>
                    <a:pt x="3270" y="15973"/>
                  </a:cubicBezTo>
                  <a:cubicBezTo>
                    <a:pt x="3330" y="15962"/>
                    <a:pt x="3390" y="15958"/>
                    <a:pt x="3451" y="15958"/>
                  </a:cubicBezTo>
                  <a:cubicBezTo>
                    <a:pt x="3789" y="15958"/>
                    <a:pt x="4139" y="16102"/>
                    <a:pt x="4445" y="16236"/>
                  </a:cubicBezTo>
                  <a:cubicBezTo>
                    <a:pt x="4543" y="16274"/>
                    <a:pt x="4633" y="16312"/>
                    <a:pt x="4723" y="16342"/>
                  </a:cubicBezTo>
                  <a:cubicBezTo>
                    <a:pt x="5153" y="16508"/>
                    <a:pt x="5612" y="16673"/>
                    <a:pt x="6102" y="16809"/>
                  </a:cubicBezTo>
                  <a:cubicBezTo>
                    <a:pt x="6885" y="17027"/>
                    <a:pt x="7661" y="17140"/>
                    <a:pt x="8422" y="17140"/>
                  </a:cubicBezTo>
                  <a:cubicBezTo>
                    <a:pt x="8919" y="17140"/>
                    <a:pt x="9408" y="17095"/>
                    <a:pt x="9891" y="16997"/>
                  </a:cubicBezTo>
                  <a:cubicBezTo>
                    <a:pt x="11510" y="16688"/>
                    <a:pt x="13152" y="15852"/>
                    <a:pt x="14786" y="14512"/>
                  </a:cubicBezTo>
                  <a:cubicBezTo>
                    <a:pt x="19261" y="10851"/>
                    <a:pt x="18794" y="7733"/>
                    <a:pt x="18417" y="5224"/>
                  </a:cubicBezTo>
                  <a:cubicBezTo>
                    <a:pt x="18259" y="4170"/>
                    <a:pt x="18123" y="3258"/>
                    <a:pt x="18372" y="2460"/>
                  </a:cubicBezTo>
                  <a:cubicBezTo>
                    <a:pt x="18718" y="1353"/>
                    <a:pt x="18741" y="758"/>
                    <a:pt x="18455" y="607"/>
                  </a:cubicBezTo>
                  <a:cubicBezTo>
                    <a:pt x="18348" y="542"/>
                    <a:pt x="18180" y="509"/>
                    <a:pt x="17951" y="509"/>
                  </a:cubicBezTo>
                  <a:cubicBezTo>
                    <a:pt x="17647" y="509"/>
                    <a:pt x="17235" y="567"/>
                    <a:pt x="16707" y="682"/>
                  </a:cubicBezTo>
                  <a:cubicBezTo>
                    <a:pt x="16485" y="731"/>
                    <a:pt x="16257" y="752"/>
                    <a:pt x="16022" y="752"/>
                  </a:cubicBezTo>
                  <a:cubicBezTo>
                    <a:pt x="15382" y="752"/>
                    <a:pt x="14692" y="597"/>
                    <a:pt x="13920" y="426"/>
                  </a:cubicBezTo>
                  <a:cubicBezTo>
                    <a:pt x="13007" y="223"/>
                    <a:pt x="12013" y="0"/>
                    <a:pt x="1092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8" name="Google Shape;18488;p37"/>
            <p:cNvSpPr/>
            <p:nvPr/>
          </p:nvSpPr>
          <p:spPr>
            <a:xfrm rot="-4149464">
              <a:off x="1332346" y="3231538"/>
              <a:ext cx="23995" cy="20396"/>
            </a:xfrm>
            <a:custGeom>
              <a:avLst/>
              <a:gdLst/>
              <a:ahLst/>
              <a:cxnLst/>
              <a:rect l="l" t="t" r="r" b="b"/>
              <a:pathLst>
                <a:path w="280" h="238" extrusionOk="0">
                  <a:moveTo>
                    <a:pt x="164" y="0"/>
                  </a:moveTo>
                  <a:cubicBezTo>
                    <a:pt x="132" y="0"/>
                    <a:pt x="97" y="14"/>
                    <a:pt x="68" y="38"/>
                  </a:cubicBezTo>
                  <a:cubicBezTo>
                    <a:pt x="16" y="84"/>
                    <a:pt x="0" y="159"/>
                    <a:pt x="46" y="204"/>
                  </a:cubicBezTo>
                  <a:cubicBezTo>
                    <a:pt x="64" y="227"/>
                    <a:pt x="95" y="238"/>
                    <a:pt x="127" y="238"/>
                  </a:cubicBezTo>
                  <a:cubicBezTo>
                    <a:pt x="159" y="238"/>
                    <a:pt x="193" y="227"/>
                    <a:pt x="219" y="204"/>
                  </a:cubicBezTo>
                  <a:cubicBezTo>
                    <a:pt x="272" y="159"/>
                    <a:pt x="279" y="84"/>
                    <a:pt x="234" y="31"/>
                  </a:cubicBezTo>
                  <a:cubicBezTo>
                    <a:pt x="217" y="10"/>
                    <a:pt x="191" y="0"/>
                    <a:pt x="164" y="0"/>
                  </a:cubicBezTo>
                  <a:close/>
                </a:path>
              </a:pathLst>
            </a:custGeom>
            <a:solidFill>
              <a:srgbClr val="FF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9" name="Google Shape;18489;p37"/>
            <p:cNvSpPr/>
            <p:nvPr/>
          </p:nvSpPr>
          <p:spPr>
            <a:xfrm rot="-4149464">
              <a:off x="1634179" y="4419617"/>
              <a:ext cx="59472" cy="51419"/>
            </a:xfrm>
            <a:custGeom>
              <a:avLst/>
              <a:gdLst/>
              <a:ahLst/>
              <a:cxnLst/>
              <a:rect l="l" t="t" r="r" b="b"/>
              <a:pathLst>
                <a:path w="694" h="600" extrusionOk="0">
                  <a:moveTo>
                    <a:pt x="388" y="0"/>
                  </a:moveTo>
                  <a:cubicBezTo>
                    <a:pt x="258" y="0"/>
                    <a:pt x="129" y="84"/>
                    <a:pt x="68" y="211"/>
                  </a:cubicBezTo>
                  <a:cubicBezTo>
                    <a:pt x="0" y="369"/>
                    <a:pt x="60" y="535"/>
                    <a:pt x="211" y="588"/>
                  </a:cubicBezTo>
                  <a:cubicBezTo>
                    <a:pt x="240" y="596"/>
                    <a:pt x="270" y="600"/>
                    <a:pt x="300" y="600"/>
                  </a:cubicBezTo>
                  <a:cubicBezTo>
                    <a:pt x="432" y="600"/>
                    <a:pt x="564" y="521"/>
                    <a:pt x="625" y="392"/>
                  </a:cubicBezTo>
                  <a:cubicBezTo>
                    <a:pt x="693" y="234"/>
                    <a:pt x="633" y="60"/>
                    <a:pt x="482" y="15"/>
                  </a:cubicBezTo>
                  <a:cubicBezTo>
                    <a:pt x="451" y="5"/>
                    <a:pt x="420" y="0"/>
                    <a:pt x="388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0" name="Google Shape;18490;p37"/>
            <p:cNvSpPr/>
            <p:nvPr/>
          </p:nvSpPr>
          <p:spPr>
            <a:xfrm rot="-4149464">
              <a:off x="1607158" y="4615364"/>
              <a:ext cx="40791" cy="34965"/>
            </a:xfrm>
            <a:custGeom>
              <a:avLst/>
              <a:gdLst/>
              <a:ahLst/>
              <a:cxnLst/>
              <a:rect l="l" t="t" r="r" b="b"/>
              <a:pathLst>
                <a:path w="476" h="408" extrusionOk="0">
                  <a:moveTo>
                    <a:pt x="266" y="0"/>
                  </a:moveTo>
                  <a:cubicBezTo>
                    <a:pt x="178" y="0"/>
                    <a:pt x="89" y="56"/>
                    <a:pt x="53" y="140"/>
                  </a:cubicBezTo>
                  <a:cubicBezTo>
                    <a:pt x="1" y="245"/>
                    <a:pt x="46" y="366"/>
                    <a:pt x="151" y="396"/>
                  </a:cubicBezTo>
                  <a:cubicBezTo>
                    <a:pt x="171" y="404"/>
                    <a:pt x="192" y="407"/>
                    <a:pt x="214" y="407"/>
                  </a:cubicBezTo>
                  <a:cubicBezTo>
                    <a:pt x="298" y="407"/>
                    <a:pt x="386" y="352"/>
                    <a:pt x="422" y="268"/>
                  </a:cubicBezTo>
                  <a:cubicBezTo>
                    <a:pt x="475" y="155"/>
                    <a:pt x="430" y="42"/>
                    <a:pt x="332" y="12"/>
                  </a:cubicBezTo>
                  <a:cubicBezTo>
                    <a:pt x="311" y="4"/>
                    <a:pt x="288" y="0"/>
                    <a:pt x="266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1" name="Google Shape;18491;p37"/>
            <p:cNvSpPr/>
            <p:nvPr/>
          </p:nvSpPr>
          <p:spPr>
            <a:xfrm rot="-4149464">
              <a:off x="1792057" y="4442513"/>
              <a:ext cx="24594" cy="21510"/>
            </a:xfrm>
            <a:custGeom>
              <a:avLst/>
              <a:gdLst/>
              <a:ahLst/>
              <a:cxnLst/>
              <a:rect l="l" t="t" r="r" b="b"/>
              <a:pathLst>
                <a:path w="287" h="251" extrusionOk="0">
                  <a:moveTo>
                    <a:pt x="164" y="0"/>
                  </a:moveTo>
                  <a:cubicBezTo>
                    <a:pt x="102" y="0"/>
                    <a:pt x="44" y="37"/>
                    <a:pt x="23" y="99"/>
                  </a:cubicBezTo>
                  <a:cubicBezTo>
                    <a:pt x="1" y="167"/>
                    <a:pt x="38" y="235"/>
                    <a:pt x="99" y="250"/>
                  </a:cubicBezTo>
                  <a:cubicBezTo>
                    <a:pt x="103" y="250"/>
                    <a:pt x="108" y="250"/>
                    <a:pt x="114" y="250"/>
                  </a:cubicBezTo>
                  <a:cubicBezTo>
                    <a:pt x="177" y="250"/>
                    <a:pt x="243" y="208"/>
                    <a:pt x="264" y="152"/>
                  </a:cubicBezTo>
                  <a:cubicBezTo>
                    <a:pt x="287" y="84"/>
                    <a:pt x="249" y="16"/>
                    <a:pt x="181" y="1"/>
                  </a:cubicBezTo>
                  <a:cubicBezTo>
                    <a:pt x="176" y="0"/>
                    <a:pt x="170" y="0"/>
                    <a:pt x="164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2" name="Google Shape;18492;p37"/>
            <p:cNvSpPr/>
            <p:nvPr/>
          </p:nvSpPr>
          <p:spPr>
            <a:xfrm rot="-4149464">
              <a:off x="845327" y="3710162"/>
              <a:ext cx="52960" cy="53647"/>
            </a:xfrm>
            <a:custGeom>
              <a:avLst/>
              <a:gdLst/>
              <a:ahLst/>
              <a:cxnLst/>
              <a:rect l="l" t="t" r="r" b="b"/>
              <a:pathLst>
                <a:path w="618" h="626" extrusionOk="0">
                  <a:moveTo>
                    <a:pt x="347" y="0"/>
                  </a:moveTo>
                  <a:cubicBezTo>
                    <a:pt x="181" y="0"/>
                    <a:pt x="38" y="143"/>
                    <a:pt x="15" y="316"/>
                  </a:cubicBezTo>
                  <a:cubicBezTo>
                    <a:pt x="0" y="490"/>
                    <a:pt x="113" y="625"/>
                    <a:pt x="271" y="625"/>
                  </a:cubicBezTo>
                  <a:cubicBezTo>
                    <a:pt x="437" y="625"/>
                    <a:pt x="580" y="490"/>
                    <a:pt x="603" y="309"/>
                  </a:cubicBezTo>
                  <a:cubicBezTo>
                    <a:pt x="618" y="136"/>
                    <a:pt x="505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3" name="Google Shape;18493;p37"/>
            <p:cNvSpPr/>
            <p:nvPr/>
          </p:nvSpPr>
          <p:spPr>
            <a:xfrm rot="-4149464">
              <a:off x="879023" y="3907795"/>
              <a:ext cx="36249" cy="36850"/>
            </a:xfrm>
            <a:custGeom>
              <a:avLst/>
              <a:gdLst/>
              <a:ahLst/>
              <a:cxnLst/>
              <a:rect l="l" t="t" r="r" b="b"/>
              <a:pathLst>
                <a:path w="423" h="430" extrusionOk="0">
                  <a:moveTo>
                    <a:pt x="234" y="0"/>
                  </a:moveTo>
                  <a:cubicBezTo>
                    <a:pt x="129" y="8"/>
                    <a:pt x="23" y="98"/>
                    <a:pt x="16" y="219"/>
                  </a:cubicBezTo>
                  <a:cubicBezTo>
                    <a:pt x="1" y="331"/>
                    <a:pt x="76" y="429"/>
                    <a:pt x="189" y="429"/>
                  </a:cubicBezTo>
                  <a:cubicBezTo>
                    <a:pt x="295" y="429"/>
                    <a:pt x="392" y="331"/>
                    <a:pt x="408" y="219"/>
                  </a:cubicBezTo>
                  <a:cubicBezTo>
                    <a:pt x="423" y="98"/>
                    <a:pt x="340" y="0"/>
                    <a:pt x="2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4" name="Google Shape;18494;p37"/>
            <p:cNvSpPr/>
            <p:nvPr/>
          </p:nvSpPr>
          <p:spPr>
            <a:xfrm rot="-4149464">
              <a:off x="976304" y="3836564"/>
              <a:ext cx="20738" cy="22367"/>
            </a:xfrm>
            <a:custGeom>
              <a:avLst/>
              <a:gdLst/>
              <a:ahLst/>
              <a:cxnLst/>
              <a:rect l="l" t="t" r="r" b="b"/>
              <a:pathLst>
                <a:path w="242" h="261" extrusionOk="0">
                  <a:moveTo>
                    <a:pt x="144" y="1"/>
                  </a:moveTo>
                  <a:cubicBezTo>
                    <a:pt x="137" y="1"/>
                    <a:pt x="129" y="1"/>
                    <a:pt x="121" y="3"/>
                  </a:cubicBezTo>
                  <a:cubicBezTo>
                    <a:pt x="54" y="11"/>
                    <a:pt x="1" y="71"/>
                    <a:pt x="1" y="146"/>
                  </a:cubicBezTo>
                  <a:cubicBezTo>
                    <a:pt x="1" y="210"/>
                    <a:pt x="47" y="260"/>
                    <a:pt x="109" y="260"/>
                  </a:cubicBezTo>
                  <a:cubicBezTo>
                    <a:pt x="113" y="260"/>
                    <a:pt x="117" y="260"/>
                    <a:pt x="121" y="259"/>
                  </a:cubicBezTo>
                  <a:cubicBezTo>
                    <a:pt x="189" y="252"/>
                    <a:pt x="242" y="184"/>
                    <a:pt x="242" y="109"/>
                  </a:cubicBezTo>
                  <a:cubicBezTo>
                    <a:pt x="242" y="49"/>
                    <a:pt x="201" y="1"/>
                    <a:pt x="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5" name="Google Shape;18495;p37"/>
            <p:cNvSpPr/>
            <p:nvPr/>
          </p:nvSpPr>
          <p:spPr>
            <a:xfrm rot="-4149464">
              <a:off x="1454744" y="4000353"/>
              <a:ext cx="72327" cy="59303"/>
            </a:xfrm>
            <a:custGeom>
              <a:avLst/>
              <a:gdLst/>
              <a:ahLst/>
              <a:cxnLst/>
              <a:rect l="l" t="t" r="r" b="b"/>
              <a:pathLst>
                <a:path w="844" h="692" extrusionOk="0">
                  <a:moveTo>
                    <a:pt x="213" y="0"/>
                  </a:moveTo>
                  <a:cubicBezTo>
                    <a:pt x="159" y="0"/>
                    <a:pt x="114" y="16"/>
                    <a:pt x="83" y="49"/>
                  </a:cubicBezTo>
                  <a:cubicBezTo>
                    <a:pt x="0" y="140"/>
                    <a:pt x="83" y="358"/>
                    <a:pt x="271" y="516"/>
                  </a:cubicBezTo>
                  <a:cubicBezTo>
                    <a:pt x="398" y="628"/>
                    <a:pt x="538" y="691"/>
                    <a:pt x="642" y="691"/>
                  </a:cubicBezTo>
                  <a:cubicBezTo>
                    <a:pt x="692" y="691"/>
                    <a:pt x="734" y="676"/>
                    <a:pt x="761" y="644"/>
                  </a:cubicBezTo>
                  <a:cubicBezTo>
                    <a:pt x="844" y="546"/>
                    <a:pt x="768" y="335"/>
                    <a:pt x="580" y="170"/>
                  </a:cubicBezTo>
                  <a:cubicBezTo>
                    <a:pt x="456" y="60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6" name="Google Shape;18496;p37"/>
            <p:cNvSpPr/>
            <p:nvPr/>
          </p:nvSpPr>
          <p:spPr>
            <a:xfrm rot="-4149464">
              <a:off x="1445330" y="3987210"/>
              <a:ext cx="93065" cy="80814"/>
            </a:xfrm>
            <a:custGeom>
              <a:avLst/>
              <a:gdLst/>
              <a:ahLst/>
              <a:cxnLst/>
              <a:rect l="l" t="t" r="r" b="b"/>
              <a:pathLst>
                <a:path w="1086" h="943" extrusionOk="0">
                  <a:moveTo>
                    <a:pt x="301" y="252"/>
                  </a:moveTo>
                  <a:cubicBezTo>
                    <a:pt x="354" y="252"/>
                    <a:pt x="464" y="281"/>
                    <a:pt x="588" y="393"/>
                  </a:cubicBezTo>
                  <a:cubicBezTo>
                    <a:pt x="746" y="528"/>
                    <a:pt x="769" y="664"/>
                    <a:pt x="761" y="686"/>
                  </a:cubicBezTo>
                  <a:cubicBezTo>
                    <a:pt x="757" y="690"/>
                    <a:pt x="746" y="692"/>
                    <a:pt x="732" y="692"/>
                  </a:cubicBezTo>
                  <a:cubicBezTo>
                    <a:pt x="679" y="692"/>
                    <a:pt x="569" y="663"/>
                    <a:pt x="445" y="551"/>
                  </a:cubicBezTo>
                  <a:cubicBezTo>
                    <a:pt x="287" y="415"/>
                    <a:pt x="257" y="280"/>
                    <a:pt x="272" y="257"/>
                  </a:cubicBezTo>
                  <a:cubicBezTo>
                    <a:pt x="277" y="254"/>
                    <a:pt x="287" y="252"/>
                    <a:pt x="301" y="252"/>
                  </a:cubicBezTo>
                  <a:close/>
                  <a:moveTo>
                    <a:pt x="303" y="0"/>
                  </a:moveTo>
                  <a:cubicBezTo>
                    <a:pt x="214" y="0"/>
                    <a:pt x="137" y="32"/>
                    <a:pt x="84" y="91"/>
                  </a:cubicBezTo>
                  <a:cubicBezTo>
                    <a:pt x="8" y="167"/>
                    <a:pt x="1" y="295"/>
                    <a:pt x="46" y="430"/>
                  </a:cubicBezTo>
                  <a:cubicBezTo>
                    <a:pt x="91" y="536"/>
                    <a:pt x="174" y="649"/>
                    <a:pt x="279" y="739"/>
                  </a:cubicBezTo>
                  <a:cubicBezTo>
                    <a:pt x="430" y="875"/>
                    <a:pt x="596" y="943"/>
                    <a:pt x="731" y="943"/>
                  </a:cubicBezTo>
                  <a:cubicBezTo>
                    <a:pt x="814" y="943"/>
                    <a:pt x="897" y="912"/>
                    <a:pt x="950" y="852"/>
                  </a:cubicBezTo>
                  <a:cubicBezTo>
                    <a:pt x="1085" y="701"/>
                    <a:pt x="1002" y="423"/>
                    <a:pt x="754" y="204"/>
                  </a:cubicBezTo>
                  <a:cubicBezTo>
                    <a:pt x="648" y="106"/>
                    <a:pt x="528" y="39"/>
                    <a:pt x="415" y="16"/>
                  </a:cubicBezTo>
                  <a:cubicBezTo>
                    <a:pt x="376" y="5"/>
                    <a:pt x="338" y="0"/>
                    <a:pt x="30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7" name="Google Shape;18497;p37"/>
            <p:cNvSpPr/>
            <p:nvPr/>
          </p:nvSpPr>
          <p:spPr>
            <a:xfrm rot="-4149464">
              <a:off x="1702186" y="3734816"/>
              <a:ext cx="268654" cy="220930"/>
            </a:xfrm>
            <a:custGeom>
              <a:avLst/>
              <a:gdLst/>
              <a:ahLst/>
              <a:cxnLst/>
              <a:rect l="l" t="t" r="r" b="b"/>
              <a:pathLst>
                <a:path w="3135" h="2578" extrusionOk="0">
                  <a:moveTo>
                    <a:pt x="844" y="1"/>
                  </a:moveTo>
                  <a:cubicBezTo>
                    <a:pt x="632" y="1"/>
                    <a:pt x="452" y="64"/>
                    <a:pt x="332" y="197"/>
                  </a:cubicBezTo>
                  <a:cubicBezTo>
                    <a:pt x="1" y="581"/>
                    <a:pt x="280" y="1372"/>
                    <a:pt x="958" y="1975"/>
                  </a:cubicBezTo>
                  <a:cubicBezTo>
                    <a:pt x="1401" y="2365"/>
                    <a:pt x="1901" y="2578"/>
                    <a:pt x="2291" y="2578"/>
                  </a:cubicBezTo>
                  <a:cubicBezTo>
                    <a:pt x="2504" y="2578"/>
                    <a:pt x="2683" y="2514"/>
                    <a:pt x="2803" y="2381"/>
                  </a:cubicBezTo>
                  <a:cubicBezTo>
                    <a:pt x="3134" y="1997"/>
                    <a:pt x="2856" y="1206"/>
                    <a:pt x="2178" y="604"/>
                  </a:cubicBezTo>
                  <a:cubicBezTo>
                    <a:pt x="1734" y="214"/>
                    <a:pt x="1234" y="1"/>
                    <a:pt x="844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8" name="Google Shape;18498;p37"/>
            <p:cNvSpPr/>
            <p:nvPr/>
          </p:nvSpPr>
          <p:spPr>
            <a:xfrm rot="-4149464">
              <a:off x="1694333" y="3730232"/>
              <a:ext cx="279623" cy="242783"/>
            </a:xfrm>
            <a:custGeom>
              <a:avLst/>
              <a:gdLst/>
              <a:ahLst/>
              <a:cxnLst/>
              <a:rect l="l" t="t" r="r" b="b"/>
              <a:pathLst>
                <a:path w="3263" h="2833" extrusionOk="0">
                  <a:moveTo>
                    <a:pt x="989" y="253"/>
                  </a:moveTo>
                  <a:cubicBezTo>
                    <a:pt x="1346" y="253"/>
                    <a:pt x="1824" y="458"/>
                    <a:pt x="2238" y="821"/>
                  </a:cubicBezTo>
                  <a:cubicBezTo>
                    <a:pt x="2547" y="1100"/>
                    <a:pt x="2788" y="1424"/>
                    <a:pt x="2893" y="1740"/>
                  </a:cubicBezTo>
                  <a:cubicBezTo>
                    <a:pt x="2999" y="2034"/>
                    <a:pt x="2984" y="2275"/>
                    <a:pt x="2848" y="2426"/>
                  </a:cubicBezTo>
                  <a:cubicBezTo>
                    <a:pt x="2757" y="2527"/>
                    <a:pt x="2609" y="2580"/>
                    <a:pt x="2422" y="2580"/>
                  </a:cubicBezTo>
                  <a:cubicBezTo>
                    <a:pt x="2347" y="2580"/>
                    <a:pt x="2265" y="2571"/>
                    <a:pt x="2178" y="2554"/>
                  </a:cubicBezTo>
                  <a:cubicBezTo>
                    <a:pt x="1854" y="2478"/>
                    <a:pt x="1500" y="2290"/>
                    <a:pt x="1191" y="2011"/>
                  </a:cubicBezTo>
                  <a:cubicBezTo>
                    <a:pt x="573" y="1462"/>
                    <a:pt x="287" y="731"/>
                    <a:pt x="573" y="407"/>
                  </a:cubicBezTo>
                  <a:cubicBezTo>
                    <a:pt x="668" y="303"/>
                    <a:pt x="814" y="253"/>
                    <a:pt x="989" y="253"/>
                  </a:cubicBezTo>
                  <a:close/>
                  <a:moveTo>
                    <a:pt x="991" y="0"/>
                  </a:moveTo>
                  <a:cubicBezTo>
                    <a:pt x="741" y="0"/>
                    <a:pt x="528" y="79"/>
                    <a:pt x="385" y="241"/>
                  </a:cubicBezTo>
                  <a:cubicBezTo>
                    <a:pt x="1" y="678"/>
                    <a:pt x="280" y="1537"/>
                    <a:pt x="1018" y="2200"/>
                  </a:cubicBezTo>
                  <a:cubicBezTo>
                    <a:pt x="1364" y="2501"/>
                    <a:pt x="1756" y="2712"/>
                    <a:pt x="2125" y="2795"/>
                  </a:cubicBezTo>
                  <a:cubicBezTo>
                    <a:pt x="2238" y="2817"/>
                    <a:pt x="2336" y="2832"/>
                    <a:pt x="2434" y="2832"/>
                  </a:cubicBezTo>
                  <a:cubicBezTo>
                    <a:pt x="2690" y="2832"/>
                    <a:pt x="2901" y="2750"/>
                    <a:pt x="3036" y="2591"/>
                  </a:cubicBezTo>
                  <a:cubicBezTo>
                    <a:pt x="3232" y="2373"/>
                    <a:pt x="3262" y="2042"/>
                    <a:pt x="3134" y="1657"/>
                  </a:cubicBezTo>
                  <a:cubicBezTo>
                    <a:pt x="3006" y="1303"/>
                    <a:pt x="2750" y="942"/>
                    <a:pt x="2404" y="633"/>
                  </a:cubicBezTo>
                  <a:cubicBezTo>
                    <a:pt x="1936" y="222"/>
                    <a:pt x="1412" y="0"/>
                    <a:pt x="99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9" name="Google Shape;18499;p37"/>
            <p:cNvSpPr/>
            <p:nvPr/>
          </p:nvSpPr>
          <p:spPr>
            <a:xfrm rot="-4149464">
              <a:off x="1007749" y="4098530"/>
              <a:ext cx="269254" cy="221273"/>
            </a:xfrm>
            <a:custGeom>
              <a:avLst/>
              <a:gdLst/>
              <a:ahLst/>
              <a:cxnLst/>
              <a:rect l="l" t="t" r="r" b="b"/>
              <a:pathLst>
                <a:path w="3142" h="2582" extrusionOk="0">
                  <a:moveTo>
                    <a:pt x="853" y="0"/>
                  </a:moveTo>
                  <a:cubicBezTo>
                    <a:pt x="639" y="0"/>
                    <a:pt x="458" y="66"/>
                    <a:pt x="340" y="202"/>
                  </a:cubicBezTo>
                  <a:cubicBezTo>
                    <a:pt x="1" y="579"/>
                    <a:pt x="279" y="1377"/>
                    <a:pt x="965" y="1980"/>
                  </a:cubicBezTo>
                  <a:cubicBezTo>
                    <a:pt x="1401" y="2368"/>
                    <a:pt x="1900" y="2581"/>
                    <a:pt x="2289" y="2581"/>
                  </a:cubicBezTo>
                  <a:cubicBezTo>
                    <a:pt x="2504" y="2581"/>
                    <a:pt x="2685" y="2516"/>
                    <a:pt x="2803" y="2379"/>
                  </a:cubicBezTo>
                  <a:cubicBezTo>
                    <a:pt x="3142" y="2002"/>
                    <a:pt x="2863" y="1204"/>
                    <a:pt x="2177" y="601"/>
                  </a:cubicBezTo>
                  <a:cubicBezTo>
                    <a:pt x="1741" y="213"/>
                    <a:pt x="1242" y="0"/>
                    <a:pt x="853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0" name="Google Shape;18500;p37"/>
            <p:cNvSpPr/>
            <p:nvPr/>
          </p:nvSpPr>
          <p:spPr>
            <a:xfrm rot="-4149464">
              <a:off x="999696" y="4094255"/>
              <a:ext cx="280223" cy="242355"/>
            </a:xfrm>
            <a:custGeom>
              <a:avLst/>
              <a:gdLst/>
              <a:ahLst/>
              <a:cxnLst/>
              <a:rect l="l" t="t" r="r" b="b"/>
              <a:pathLst>
                <a:path w="3270" h="2828" extrusionOk="0">
                  <a:moveTo>
                    <a:pt x="995" y="252"/>
                  </a:moveTo>
                  <a:cubicBezTo>
                    <a:pt x="1070" y="252"/>
                    <a:pt x="1153" y="259"/>
                    <a:pt x="1243" y="282"/>
                  </a:cubicBezTo>
                  <a:cubicBezTo>
                    <a:pt x="1575" y="350"/>
                    <a:pt x="1929" y="546"/>
                    <a:pt x="2238" y="824"/>
                  </a:cubicBezTo>
                  <a:cubicBezTo>
                    <a:pt x="2554" y="1103"/>
                    <a:pt x="2787" y="1427"/>
                    <a:pt x="2900" y="1743"/>
                  </a:cubicBezTo>
                  <a:cubicBezTo>
                    <a:pt x="2998" y="2037"/>
                    <a:pt x="2983" y="2278"/>
                    <a:pt x="2855" y="2421"/>
                  </a:cubicBezTo>
                  <a:cubicBezTo>
                    <a:pt x="2761" y="2526"/>
                    <a:pt x="2619" y="2580"/>
                    <a:pt x="2439" y="2580"/>
                  </a:cubicBezTo>
                  <a:cubicBezTo>
                    <a:pt x="2361" y="2580"/>
                    <a:pt x="2276" y="2570"/>
                    <a:pt x="2185" y="2549"/>
                  </a:cubicBezTo>
                  <a:cubicBezTo>
                    <a:pt x="1853" y="2481"/>
                    <a:pt x="1507" y="2286"/>
                    <a:pt x="1191" y="2007"/>
                  </a:cubicBezTo>
                  <a:cubicBezTo>
                    <a:pt x="573" y="1465"/>
                    <a:pt x="294" y="734"/>
                    <a:pt x="573" y="410"/>
                  </a:cubicBezTo>
                  <a:cubicBezTo>
                    <a:pt x="671" y="305"/>
                    <a:pt x="814" y="252"/>
                    <a:pt x="995" y="252"/>
                  </a:cubicBezTo>
                  <a:close/>
                  <a:moveTo>
                    <a:pt x="1000" y="1"/>
                  </a:moveTo>
                  <a:cubicBezTo>
                    <a:pt x="742" y="1"/>
                    <a:pt x="529" y="84"/>
                    <a:pt x="385" y="244"/>
                  </a:cubicBezTo>
                  <a:cubicBezTo>
                    <a:pt x="0" y="681"/>
                    <a:pt x="279" y="1540"/>
                    <a:pt x="1025" y="2195"/>
                  </a:cubicBezTo>
                  <a:cubicBezTo>
                    <a:pt x="1371" y="2504"/>
                    <a:pt x="1763" y="2715"/>
                    <a:pt x="2132" y="2798"/>
                  </a:cubicBezTo>
                  <a:cubicBezTo>
                    <a:pt x="2238" y="2820"/>
                    <a:pt x="2343" y="2828"/>
                    <a:pt x="2433" y="2828"/>
                  </a:cubicBezTo>
                  <a:cubicBezTo>
                    <a:pt x="2689" y="2828"/>
                    <a:pt x="2900" y="2745"/>
                    <a:pt x="3044" y="2587"/>
                  </a:cubicBezTo>
                  <a:cubicBezTo>
                    <a:pt x="3239" y="2369"/>
                    <a:pt x="3269" y="2037"/>
                    <a:pt x="3134" y="1660"/>
                  </a:cubicBezTo>
                  <a:cubicBezTo>
                    <a:pt x="3013" y="1306"/>
                    <a:pt x="2750" y="937"/>
                    <a:pt x="2403" y="636"/>
                  </a:cubicBezTo>
                  <a:cubicBezTo>
                    <a:pt x="2064" y="327"/>
                    <a:pt x="1665" y="116"/>
                    <a:pt x="1296" y="34"/>
                  </a:cubicBezTo>
                  <a:cubicBezTo>
                    <a:pt x="1192" y="12"/>
                    <a:pt x="1093" y="1"/>
                    <a:pt x="100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1" name="Google Shape;18501;p37"/>
            <p:cNvSpPr/>
            <p:nvPr/>
          </p:nvSpPr>
          <p:spPr>
            <a:xfrm rot="-4149464">
              <a:off x="1059336" y="4179390"/>
              <a:ext cx="65985" cy="53904"/>
            </a:xfrm>
            <a:custGeom>
              <a:avLst/>
              <a:gdLst/>
              <a:ahLst/>
              <a:cxnLst/>
              <a:rect l="l" t="t" r="r" b="b"/>
              <a:pathLst>
                <a:path w="770" h="629" extrusionOk="0">
                  <a:moveTo>
                    <a:pt x="205" y="1"/>
                  </a:moveTo>
                  <a:cubicBezTo>
                    <a:pt x="155" y="1"/>
                    <a:pt x="113" y="16"/>
                    <a:pt x="84" y="47"/>
                  </a:cubicBezTo>
                  <a:cubicBezTo>
                    <a:pt x="1" y="145"/>
                    <a:pt x="69" y="341"/>
                    <a:pt x="234" y="484"/>
                  </a:cubicBezTo>
                  <a:cubicBezTo>
                    <a:pt x="342" y="577"/>
                    <a:pt x="466" y="628"/>
                    <a:pt x="562" y="628"/>
                  </a:cubicBezTo>
                  <a:cubicBezTo>
                    <a:pt x="613" y="628"/>
                    <a:pt x="657" y="613"/>
                    <a:pt x="686" y="582"/>
                  </a:cubicBezTo>
                  <a:cubicBezTo>
                    <a:pt x="769" y="491"/>
                    <a:pt x="701" y="295"/>
                    <a:pt x="528" y="152"/>
                  </a:cubicBezTo>
                  <a:cubicBezTo>
                    <a:pt x="420" y="54"/>
                    <a:pt x="299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2" name="Google Shape;18502;p37"/>
            <p:cNvSpPr/>
            <p:nvPr/>
          </p:nvSpPr>
          <p:spPr>
            <a:xfrm rot="-4149464">
              <a:off x="1737736" y="3837029"/>
              <a:ext cx="65300" cy="53904"/>
            </a:xfrm>
            <a:custGeom>
              <a:avLst/>
              <a:gdLst/>
              <a:ahLst/>
              <a:cxnLst/>
              <a:rect l="l" t="t" r="r" b="b"/>
              <a:pathLst>
                <a:path w="762" h="629" extrusionOk="0">
                  <a:moveTo>
                    <a:pt x="201" y="0"/>
                  </a:moveTo>
                  <a:cubicBezTo>
                    <a:pt x="149" y="0"/>
                    <a:pt x="105" y="15"/>
                    <a:pt x="76" y="47"/>
                  </a:cubicBezTo>
                  <a:cubicBezTo>
                    <a:pt x="1" y="137"/>
                    <a:pt x="69" y="333"/>
                    <a:pt x="234" y="484"/>
                  </a:cubicBezTo>
                  <a:cubicBezTo>
                    <a:pt x="342" y="577"/>
                    <a:pt x="462" y="628"/>
                    <a:pt x="556" y="628"/>
                  </a:cubicBezTo>
                  <a:cubicBezTo>
                    <a:pt x="607" y="628"/>
                    <a:pt x="650" y="613"/>
                    <a:pt x="679" y="582"/>
                  </a:cubicBezTo>
                  <a:cubicBezTo>
                    <a:pt x="762" y="484"/>
                    <a:pt x="694" y="295"/>
                    <a:pt x="528" y="145"/>
                  </a:cubicBezTo>
                  <a:cubicBezTo>
                    <a:pt x="421" y="52"/>
                    <a:pt x="297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3" name="Google Shape;18503;p37"/>
            <p:cNvSpPr/>
            <p:nvPr/>
          </p:nvSpPr>
          <p:spPr>
            <a:xfrm rot="-4149464">
              <a:off x="1359496" y="3944764"/>
              <a:ext cx="339610" cy="314427"/>
            </a:xfrm>
            <a:custGeom>
              <a:avLst/>
              <a:gdLst/>
              <a:ahLst/>
              <a:cxnLst/>
              <a:rect l="l" t="t" r="r" b="b"/>
              <a:pathLst>
                <a:path w="3963" h="3669" extrusionOk="0">
                  <a:moveTo>
                    <a:pt x="692" y="0"/>
                  </a:moveTo>
                  <a:cubicBezTo>
                    <a:pt x="648" y="0"/>
                    <a:pt x="603" y="5"/>
                    <a:pt x="558" y="14"/>
                  </a:cubicBezTo>
                  <a:cubicBezTo>
                    <a:pt x="227" y="75"/>
                    <a:pt x="1" y="376"/>
                    <a:pt x="16" y="700"/>
                  </a:cubicBezTo>
                  <a:cubicBezTo>
                    <a:pt x="23" y="768"/>
                    <a:pt x="16" y="835"/>
                    <a:pt x="23" y="896"/>
                  </a:cubicBezTo>
                  <a:cubicBezTo>
                    <a:pt x="38" y="986"/>
                    <a:pt x="53" y="1069"/>
                    <a:pt x="76" y="1152"/>
                  </a:cubicBezTo>
                  <a:cubicBezTo>
                    <a:pt x="121" y="1310"/>
                    <a:pt x="174" y="1468"/>
                    <a:pt x="234" y="1619"/>
                  </a:cubicBezTo>
                  <a:cubicBezTo>
                    <a:pt x="325" y="1814"/>
                    <a:pt x="423" y="2010"/>
                    <a:pt x="543" y="2191"/>
                  </a:cubicBezTo>
                  <a:cubicBezTo>
                    <a:pt x="626" y="2312"/>
                    <a:pt x="724" y="2440"/>
                    <a:pt x="844" y="2568"/>
                  </a:cubicBezTo>
                  <a:cubicBezTo>
                    <a:pt x="1131" y="2892"/>
                    <a:pt x="1530" y="3208"/>
                    <a:pt x="2080" y="3419"/>
                  </a:cubicBezTo>
                  <a:cubicBezTo>
                    <a:pt x="2321" y="3509"/>
                    <a:pt x="2539" y="3569"/>
                    <a:pt x="2720" y="3607"/>
                  </a:cubicBezTo>
                  <a:cubicBezTo>
                    <a:pt x="2968" y="3652"/>
                    <a:pt x="3134" y="3660"/>
                    <a:pt x="3164" y="3660"/>
                  </a:cubicBezTo>
                  <a:cubicBezTo>
                    <a:pt x="3179" y="3660"/>
                    <a:pt x="3194" y="3660"/>
                    <a:pt x="3209" y="3667"/>
                  </a:cubicBezTo>
                  <a:cubicBezTo>
                    <a:pt x="3224" y="3668"/>
                    <a:pt x="3238" y="3669"/>
                    <a:pt x="3252" y="3669"/>
                  </a:cubicBezTo>
                  <a:cubicBezTo>
                    <a:pt x="3603" y="3669"/>
                    <a:pt x="3904" y="3404"/>
                    <a:pt x="3933" y="3050"/>
                  </a:cubicBezTo>
                  <a:cubicBezTo>
                    <a:pt x="3963" y="2681"/>
                    <a:pt x="3684" y="2357"/>
                    <a:pt x="3315" y="2327"/>
                  </a:cubicBezTo>
                  <a:cubicBezTo>
                    <a:pt x="3029" y="2304"/>
                    <a:pt x="2765" y="2251"/>
                    <a:pt x="2539" y="2153"/>
                  </a:cubicBezTo>
                  <a:cubicBezTo>
                    <a:pt x="2479" y="2131"/>
                    <a:pt x="2419" y="2101"/>
                    <a:pt x="2366" y="2071"/>
                  </a:cubicBezTo>
                  <a:cubicBezTo>
                    <a:pt x="1824" y="1777"/>
                    <a:pt x="1477" y="1257"/>
                    <a:pt x="1341" y="542"/>
                  </a:cubicBezTo>
                  <a:cubicBezTo>
                    <a:pt x="1282" y="225"/>
                    <a:pt x="1003" y="0"/>
                    <a:pt x="6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4" name="Google Shape;18504;p37"/>
            <p:cNvSpPr/>
            <p:nvPr/>
          </p:nvSpPr>
          <p:spPr>
            <a:xfrm rot="-4149464">
              <a:off x="1348527" y="3933880"/>
              <a:ext cx="361548" cy="336194"/>
            </a:xfrm>
            <a:custGeom>
              <a:avLst/>
              <a:gdLst/>
              <a:ahLst/>
              <a:cxnLst/>
              <a:rect l="l" t="t" r="r" b="b"/>
              <a:pathLst>
                <a:path w="4219" h="3923" extrusionOk="0">
                  <a:moveTo>
                    <a:pt x="814" y="254"/>
                  </a:moveTo>
                  <a:cubicBezTo>
                    <a:pt x="920" y="254"/>
                    <a:pt x="1025" y="284"/>
                    <a:pt x="1123" y="345"/>
                  </a:cubicBezTo>
                  <a:cubicBezTo>
                    <a:pt x="1236" y="428"/>
                    <a:pt x="1319" y="556"/>
                    <a:pt x="1349" y="691"/>
                  </a:cubicBezTo>
                  <a:cubicBezTo>
                    <a:pt x="1492" y="1452"/>
                    <a:pt x="1854" y="1994"/>
                    <a:pt x="2434" y="2311"/>
                  </a:cubicBezTo>
                  <a:cubicBezTo>
                    <a:pt x="2486" y="2341"/>
                    <a:pt x="2554" y="2371"/>
                    <a:pt x="2614" y="2401"/>
                  </a:cubicBezTo>
                  <a:cubicBezTo>
                    <a:pt x="2863" y="2499"/>
                    <a:pt x="3134" y="2559"/>
                    <a:pt x="3435" y="2582"/>
                  </a:cubicBezTo>
                  <a:cubicBezTo>
                    <a:pt x="3737" y="2604"/>
                    <a:pt x="3955" y="2868"/>
                    <a:pt x="3932" y="3169"/>
                  </a:cubicBezTo>
                  <a:cubicBezTo>
                    <a:pt x="3925" y="3312"/>
                    <a:pt x="3857" y="3440"/>
                    <a:pt x="3744" y="3538"/>
                  </a:cubicBezTo>
                  <a:cubicBezTo>
                    <a:pt x="3639" y="3622"/>
                    <a:pt x="3515" y="3667"/>
                    <a:pt x="3383" y="3667"/>
                  </a:cubicBezTo>
                  <a:cubicBezTo>
                    <a:pt x="3373" y="3667"/>
                    <a:pt x="3363" y="3667"/>
                    <a:pt x="3353" y="3666"/>
                  </a:cubicBezTo>
                  <a:lnTo>
                    <a:pt x="3300" y="3659"/>
                  </a:lnTo>
                  <a:cubicBezTo>
                    <a:pt x="3277" y="3659"/>
                    <a:pt x="3111" y="3659"/>
                    <a:pt x="2870" y="3606"/>
                  </a:cubicBezTo>
                  <a:cubicBezTo>
                    <a:pt x="2660" y="3568"/>
                    <a:pt x="2456" y="3508"/>
                    <a:pt x="2253" y="3425"/>
                  </a:cubicBezTo>
                  <a:cubicBezTo>
                    <a:pt x="1793" y="3245"/>
                    <a:pt x="1387" y="2973"/>
                    <a:pt x="1063" y="2612"/>
                  </a:cubicBezTo>
                  <a:cubicBezTo>
                    <a:pt x="965" y="2499"/>
                    <a:pt x="867" y="2378"/>
                    <a:pt x="776" y="2243"/>
                  </a:cubicBezTo>
                  <a:cubicBezTo>
                    <a:pt x="664" y="2077"/>
                    <a:pt x="566" y="1889"/>
                    <a:pt x="483" y="1693"/>
                  </a:cubicBezTo>
                  <a:cubicBezTo>
                    <a:pt x="422" y="1550"/>
                    <a:pt x="370" y="1399"/>
                    <a:pt x="325" y="1249"/>
                  </a:cubicBezTo>
                  <a:cubicBezTo>
                    <a:pt x="302" y="1151"/>
                    <a:pt x="287" y="1075"/>
                    <a:pt x="279" y="1007"/>
                  </a:cubicBezTo>
                  <a:cubicBezTo>
                    <a:pt x="272" y="977"/>
                    <a:pt x="272" y="940"/>
                    <a:pt x="272" y="902"/>
                  </a:cubicBezTo>
                  <a:cubicBezTo>
                    <a:pt x="272" y="872"/>
                    <a:pt x="272" y="849"/>
                    <a:pt x="272" y="819"/>
                  </a:cubicBezTo>
                  <a:cubicBezTo>
                    <a:pt x="257" y="556"/>
                    <a:pt x="445" y="315"/>
                    <a:pt x="709" y="262"/>
                  </a:cubicBezTo>
                  <a:cubicBezTo>
                    <a:pt x="746" y="254"/>
                    <a:pt x="784" y="254"/>
                    <a:pt x="814" y="254"/>
                  </a:cubicBezTo>
                  <a:close/>
                  <a:moveTo>
                    <a:pt x="808" y="0"/>
                  </a:moveTo>
                  <a:cubicBezTo>
                    <a:pt x="760" y="0"/>
                    <a:pt x="712" y="5"/>
                    <a:pt x="664" y="13"/>
                  </a:cubicBezTo>
                  <a:cubicBezTo>
                    <a:pt x="279" y="89"/>
                    <a:pt x="1" y="443"/>
                    <a:pt x="23" y="834"/>
                  </a:cubicBezTo>
                  <a:cubicBezTo>
                    <a:pt x="23" y="857"/>
                    <a:pt x="23" y="879"/>
                    <a:pt x="23" y="902"/>
                  </a:cubicBezTo>
                  <a:cubicBezTo>
                    <a:pt x="23" y="947"/>
                    <a:pt x="23" y="992"/>
                    <a:pt x="31" y="1045"/>
                  </a:cubicBezTo>
                  <a:cubicBezTo>
                    <a:pt x="38" y="1120"/>
                    <a:pt x="53" y="1203"/>
                    <a:pt x="84" y="1309"/>
                  </a:cubicBezTo>
                  <a:cubicBezTo>
                    <a:pt x="129" y="1474"/>
                    <a:pt x="181" y="1633"/>
                    <a:pt x="249" y="1791"/>
                  </a:cubicBezTo>
                  <a:cubicBezTo>
                    <a:pt x="340" y="2002"/>
                    <a:pt x="445" y="2198"/>
                    <a:pt x="573" y="2386"/>
                  </a:cubicBezTo>
                  <a:cubicBezTo>
                    <a:pt x="664" y="2529"/>
                    <a:pt x="769" y="2657"/>
                    <a:pt x="874" y="2785"/>
                  </a:cubicBezTo>
                  <a:cubicBezTo>
                    <a:pt x="1228" y="3169"/>
                    <a:pt x="1665" y="3471"/>
                    <a:pt x="2162" y="3659"/>
                  </a:cubicBezTo>
                  <a:cubicBezTo>
                    <a:pt x="2373" y="3749"/>
                    <a:pt x="2599" y="3809"/>
                    <a:pt x="2825" y="3855"/>
                  </a:cubicBezTo>
                  <a:cubicBezTo>
                    <a:pt x="3081" y="3907"/>
                    <a:pt x="3262" y="3915"/>
                    <a:pt x="3285" y="3915"/>
                  </a:cubicBezTo>
                  <a:lnTo>
                    <a:pt x="3330" y="3915"/>
                  </a:lnTo>
                  <a:cubicBezTo>
                    <a:pt x="3353" y="3915"/>
                    <a:pt x="3375" y="3922"/>
                    <a:pt x="3390" y="3922"/>
                  </a:cubicBezTo>
                  <a:cubicBezTo>
                    <a:pt x="3578" y="3922"/>
                    <a:pt x="3767" y="3855"/>
                    <a:pt x="3910" y="3727"/>
                  </a:cubicBezTo>
                  <a:cubicBezTo>
                    <a:pt x="4068" y="3591"/>
                    <a:pt x="4166" y="3395"/>
                    <a:pt x="4181" y="3184"/>
                  </a:cubicBezTo>
                  <a:cubicBezTo>
                    <a:pt x="4219" y="2747"/>
                    <a:pt x="3887" y="2363"/>
                    <a:pt x="3450" y="2333"/>
                  </a:cubicBezTo>
                  <a:cubicBezTo>
                    <a:pt x="3179" y="2311"/>
                    <a:pt x="2931" y="2258"/>
                    <a:pt x="2712" y="2167"/>
                  </a:cubicBezTo>
                  <a:cubicBezTo>
                    <a:pt x="2660" y="2145"/>
                    <a:pt x="2599" y="2115"/>
                    <a:pt x="2554" y="2085"/>
                  </a:cubicBezTo>
                  <a:cubicBezTo>
                    <a:pt x="2049" y="1813"/>
                    <a:pt x="1726" y="1324"/>
                    <a:pt x="1598" y="646"/>
                  </a:cubicBezTo>
                  <a:cubicBezTo>
                    <a:pt x="1552" y="443"/>
                    <a:pt x="1439" y="262"/>
                    <a:pt x="1259" y="141"/>
                  </a:cubicBezTo>
                  <a:cubicBezTo>
                    <a:pt x="1125" y="48"/>
                    <a:pt x="969" y="0"/>
                    <a:pt x="80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5" name="Google Shape;18505;p37"/>
            <p:cNvSpPr/>
            <p:nvPr/>
          </p:nvSpPr>
          <p:spPr>
            <a:xfrm rot="-4149464">
              <a:off x="1633329" y="4011089"/>
              <a:ext cx="21424" cy="113722"/>
            </a:xfrm>
            <a:custGeom>
              <a:avLst/>
              <a:gdLst/>
              <a:ahLst/>
              <a:cxnLst/>
              <a:rect l="l" t="t" r="r" b="b"/>
              <a:pathLst>
                <a:path w="250" h="1327" extrusionOk="0">
                  <a:moveTo>
                    <a:pt x="1" y="1326"/>
                  </a:moveTo>
                  <a:lnTo>
                    <a:pt x="24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6" name="Google Shape;18506;p37"/>
            <p:cNvSpPr/>
            <p:nvPr/>
          </p:nvSpPr>
          <p:spPr>
            <a:xfrm rot="-4149464">
              <a:off x="1621720" y="4000062"/>
              <a:ext cx="44561" cy="135746"/>
            </a:xfrm>
            <a:custGeom>
              <a:avLst/>
              <a:gdLst/>
              <a:ahLst/>
              <a:cxnLst/>
              <a:rect l="l" t="t" r="r" b="b"/>
              <a:pathLst>
                <a:path w="520" h="1584" extrusionOk="0">
                  <a:moveTo>
                    <a:pt x="392" y="1"/>
                  </a:moveTo>
                  <a:cubicBezTo>
                    <a:pt x="331" y="1"/>
                    <a:pt x="278" y="44"/>
                    <a:pt x="264" y="107"/>
                  </a:cubicBezTo>
                  <a:lnTo>
                    <a:pt x="15" y="1433"/>
                  </a:lnTo>
                  <a:cubicBezTo>
                    <a:pt x="0" y="1500"/>
                    <a:pt x="45" y="1568"/>
                    <a:pt x="113" y="1576"/>
                  </a:cubicBezTo>
                  <a:cubicBezTo>
                    <a:pt x="121" y="1576"/>
                    <a:pt x="128" y="1583"/>
                    <a:pt x="136" y="1583"/>
                  </a:cubicBezTo>
                  <a:cubicBezTo>
                    <a:pt x="196" y="1583"/>
                    <a:pt x="249" y="1538"/>
                    <a:pt x="264" y="1478"/>
                  </a:cubicBezTo>
                  <a:lnTo>
                    <a:pt x="512" y="152"/>
                  </a:lnTo>
                  <a:cubicBezTo>
                    <a:pt x="520" y="84"/>
                    <a:pt x="482" y="16"/>
                    <a:pt x="407" y="1"/>
                  </a:cubicBezTo>
                  <a:cubicBezTo>
                    <a:pt x="402" y="1"/>
                    <a:pt x="397" y="1"/>
                    <a:pt x="39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7" name="Google Shape;18507;p37"/>
            <p:cNvSpPr/>
            <p:nvPr/>
          </p:nvSpPr>
          <p:spPr>
            <a:xfrm rot="-4149464">
              <a:off x="1518893" y="4104395"/>
              <a:ext cx="69756" cy="91097"/>
            </a:xfrm>
            <a:custGeom>
              <a:avLst/>
              <a:gdLst/>
              <a:ahLst/>
              <a:cxnLst/>
              <a:rect l="l" t="t" r="r" b="b"/>
              <a:pathLst>
                <a:path w="814" h="1063" extrusionOk="0">
                  <a:moveTo>
                    <a:pt x="814" y="0"/>
                  </a:moveTo>
                  <a:lnTo>
                    <a:pt x="0" y="106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8" name="Google Shape;18508;p37"/>
            <p:cNvSpPr/>
            <p:nvPr/>
          </p:nvSpPr>
          <p:spPr>
            <a:xfrm rot="-4149464">
              <a:off x="1506679" y="4093484"/>
              <a:ext cx="94265" cy="112950"/>
            </a:xfrm>
            <a:custGeom>
              <a:avLst/>
              <a:gdLst/>
              <a:ahLst/>
              <a:cxnLst/>
              <a:rect l="l" t="t" r="r" b="b"/>
              <a:pathLst>
                <a:path w="1100" h="1318" extrusionOk="0">
                  <a:moveTo>
                    <a:pt x="957" y="0"/>
                  </a:moveTo>
                  <a:cubicBezTo>
                    <a:pt x="920" y="0"/>
                    <a:pt x="885" y="18"/>
                    <a:pt x="859" y="52"/>
                  </a:cubicBezTo>
                  <a:lnTo>
                    <a:pt x="45" y="1114"/>
                  </a:lnTo>
                  <a:cubicBezTo>
                    <a:pt x="0" y="1167"/>
                    <a:pt x="8" y="1250"/>
                    <a:pt x="68" y="1287"/>
                  </a:cubicBezTo>
                  <a:cubicBezTo>
                    <a:pt x="90" y="1310"/>
                    <a:pt x="113" y="1317"/>
                    <a:pt x="143" y="1317"/>
                  </a:cubicBezTo>
                  <a:cubicBezTo>
                    <a:pt x="181" y="1317"/>
                    <a:pt x="218" y="1295"/>
                    <a:pt x="241" y="1265"/>
                  </a:cubicBezTo>
                  <a:lnTo>
                    <a:pt x="1062" y="203"/>
                  </a:lnTo>
                  <a:cubicBezTo>
                    <a:pt x="1100" y="150"/>
                    <a:pt x="1092" y="67"/>
                    <a:pt x="1039" y="29"/>
                  </a:cubicBezTo>
                  <a:cubicBezTo>
                    <a:pt x="1014" y="10"/>
                    <a:pt x="985" y="0"/>
                    <a:pt x="95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9" name="Google Shape;18509;p37"/>
            <p:cNvSpPr/>
            <p:nvPr/>
          </p:nvSpPr>
          <p:spPr>
            <a:xfrm rot="-4149464">
              <a:off x="1376195" y="4163115"/>
              <a:ext cx="114917" cy="25881"/>
            </a:xfrm>
            <a:custGeom>
              <a:avLst/>
              <a:gdLst/>
              <a:ahLst/>
              <a:cxnLst/>
              <a:rect l="l" t="t" r="r" b="b"/>
              <a:pathLst>
                <a:path w="1341" h="302" extrusionOk="0">
                  <a:moveTo>
                    <a:pt x="1341" y="0"/>
                  </a:moveTo>
                  <a:lnTo>
                    <a:pt x="0" y="30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0" name="Google Shape;18510;p37"/>
            <p:cNvSpPr/>
            <p:nvPr/>
          </p:nvSpPr>
          <p:spPr>
            <a:xfrm rot="-4149464">
              <a:off x="1364421" y="4151972"/>
              <a:ext cx="138226" cy="48077"/>
            </a:xfrm>
            <a:custGeom>
              <a:avLst/>
              <a:gdLst/>
              <a:ahLst/>
              <a:cxnLst/>
              <a:rect l="l" t="t" r="r" b="b"/>
              <a:pathLst>
                <a:path w="1613" h="561" extrusionOk="0">
                  <a:moveTo>
                    <a:pt x="1480" y="0"/>
                  </a:moveTo>
                  <a:cubicBezTo>
                    <a:pt x="1472" y="0"/>
                    <a:pt x="1463" y="1"/>
                    <a:pt x="1454" y="3"/>
                  </a:cubicBezTo>
                  <a:lnTo>
                    <a:pt x="106" y="312"/>
                  </a:lnTo>
                  <a:cubicBezTo>
                    <a:pt x="38" y="327"/>
                    <a:pt x="1" y="395"/>
                    <a:pt x="16" y="463"/>
                  </a:cubicBezTo>
                  <a:cubicBezTo>
                    <a:pt x="23" y="515"/>
                    <a:pt x="76" y="561"/>
                    <a:pt x="136" y="561"/>
                  </a:cubicBezTo>
                  <a:cubicBezTo>
                    <a:pt x="144" y="561"/>
                    <a:pt x="151" y="553"/>
                    <a:pt x="166" y="553"/>
                  </a:cubicBezTo>
                  <a:lnTo>
                    <a:pt x="1507" y="252"/>
                  </a:lnTo>
                  <a:cubicBezTo>
                    <a:pt x="1575" y="237"/>
                    <a:pt x="1612" y="169"/>
                    <a:pt x="1597" y="101"/>
                  </a:cubicBezTo>
                  <a:cubicBezTo>
                    <a:pt x="1584" y="42"/>
                    <a:pt x="1537" y="0"/>
                    <a:pt x="14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1" name="Google Shape;18511;p37"/>
            <p:cNvSpPr/>
            <p:nvPr/>
          </p:nvSpPr>
          <p:spPr>
            <a:xfrm rot="-4149464">
              <a:off x="1194786" y="3796510"/>
              <a:ext cx="96921" cy="108494"/>
            </a:xfrm>
            <a:custGeom>
              <a:avLst/>
              <a:gdLst/>
              <a:ahLst/>
              <a:cxnLst/>
              <a:rect l="l" t="t" r="r" b="b"/>
              <a:pathLst>
                <a:path w="1131" h="1266" extrusionOk="0">
                  <a:moveTo>
                    <a:pt x="0" y="0"/>
                  </a:moveTo>
                  <a:lnTo>
                    <a:pt x="196" y="1265"/>
                  </a:lnTo>
                  <a:lnTo>
                    <a:pt x="1130" y="2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2" name="Google Shape;18512;p37"/>
            <p:cNvSpPr/>
            <p:nvPr/>
          </p:nvSpPr>
          <p:spPr>
            <a:xfrm rot="-4149464">
              <a:off x="1064463" y="3672797"/>
              <a:ext cx="369946" cy="343393"/>
            </a:xfrm>
            <a:custGeom>
              <a:avLst/>
              <a:gdLst/>
              <a:ahLst/>
              <a:cxnLst/>
              <a:rect l="l" t="t" r="r" b="b"/>
              <a:pathLst>
                <a:path w="4317" h="4007" extrusionOk="0">
                  <a:moveTo>
                    <a:pt x="2989" y="0"/>
                  </a:moveTo>
                  <a:cubicBezTo>
                    <a:pt x="2691" y="0"/>
                    <a:pt x="2393" y="112"/>
                    <a:pt x="2162" y="335"/>
                  </a:cubicBezTo>
                  <a:lnTo>
                    <a:pt x="498" y="1939"/>
                  </a:lnTo>
                  <a:cubicBezTo>
                    <a:pt x="16" y="2399"/>
                    <a:pt x="1" y="3159"/>
                    <a:pt x="460" y="3634"/>
                  </a:cubicBezTo>
                  <a:cubicBezTo>
                    <a:pt x="696" y="3882"/>
                    <a:pt x="1012" y="4006"/>
                    <a:pt x="1327" y="4006"/>
                  </a:cubicBezTo>
                  <a:cubicBezTo>
                    <a:pt x="1626" y="4006"/>
                    <a:pt x="1924" y="3895"/>
                    <a:pt x="2155" y="3672"/>
                  </a:cubicBezTo>
                  <a:lnTo>
                    <a:pt x="3827" y="2067"/>
                  </a:lnTo>
                  <a:cubicBezTo>
                    <a:pt x="4301" y="1608"/>
                    <a:pt x="4316" y="847"/>
                    <a:pt x="3857" y="372"/>
                  </a:cubicBezTo>
                  <a:cubicBezTo>
                    <a:pt x="3621" y="125"/>
                    <a:pt x="3305" y="0"/>
                    <a:pt x="29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3" name="Google Shape;18513;p37"/>
            <p:cNvSpPr/>
            <p:nvPr/>
          </p:nvSpPr>
          <p:spPr>
            <a:xfrm rot="-4149464">
              <a:off x="1052169" y="3661684"/>
              <a:ext cx="394454" cy="365589"/>
            </a:xfrm>
            <a:custGeom>
              <a:avLst/>
              <a:gdLst/>
              <a:ahLst/>
              <a:cxnLst/>
              <a:rect l="l" t="t" r="r" b="b"/>
              <a:pathLst>
                <a:path w="4603" h="4266" extrusionOk="0">
                  <a:moveTo>
                    <a:pt x="3132" y="267"/>
                  </a:moveTo>
                  <a:cubicBezTo>
                    <a:pt x="3413" y="267"/>
                    <a:pt x="3693" y="376"/>
                    <a:pt x="3902" y="593"/>
                  </a:cubicBezTo>
                  <a:cubicBezTo>
                    <a:pt x="4309" y="1015"/>
                    <a:pt x="4301" y="1693"/>
                    <a:pt x="3872" y="2099"/>
                  </a:cubicBezTo>
                  <a:lnTo>
                    <a:pt x="2207" y="3704"/>
                  </a:lnTo>
                  <a:cubicBezTo>
                    <a:pt x="2002" y="3901"/>
                    <a:pt x="1736" y="4000"/>
                    <a:pt x="1471" y="4000"/>
                  </a:cubicBezTo>
                  <a:cubicBezTo>
                    <a:pt x="1190" y="4000"/>
                    <a:pt x="910" y="3890"/>
                    <a:pt x="701" y="3674"/>
                  </a:cubicBezTo>
                  <a:cubicBezTo>
                    <a:pt x="294" y="3252"/>
                    <a:pt x="309" y="2574"/>
                    <a:pt x="731" y="2167"/>
                  </a:cubicBezTo>
                  <a:lnTo>
                    <a:pt x="2396" y="563"/>
                  </a:lnTo>
                  <a:cubicBezTo>
                    <a:pt x="2601" y="365"/>
                    <a:pt x="2867" y="267"/>
                    <a:pt x="3132" y="267"/>
                  </a:cubicBezTo>
                  <a:close/>
                  <a:moveTo>
                    <a:pt x="3136" y="0"/>
                  </a:moveTo>
                  <a:cubicBezTo>
                    <a:pt x="2804" y="0"/>
                    <a:pt x="2472" y="125"/>
                    <a:pt x="2215" y="374"/>
                  </a:cubicBezTo>
                  <a:lnTo>
                    <a:pt x="543" y="1979"/>
                  </a:lnTo>
                  <a:cubicBezTo>
                    <a:pt x="15" y="2483"/>
                    <a:pt x="0" y="3327"/>
                    <a:pt x="513" y="3854"/>
                  </a:cubicBezTo>
                  <a:cubicBezTo>
                    <a:pt x="771" y="4128"/>
                    <a:pt x="1119" y="4266"/>
                    <a:pt x="1468" y="4266"/>
                  </a:cubicBezTo>
                  <a:cubicBezTo>
                    <a:pt x="1799" y="4266"/>
                    <a:pt x="2131" y="4142"/>
                    <a:pt x="2388" y="3892"/>
                  </a:cubicBezTo>
                  <a:lnTo>
                    <a:pt x="4060" y="2288"/>
                  </a:lnTo>
                  <a:cubicBezTo>
                    <a:pt x="4588" y="1783"/>
                    <a:pt x="4603" y="939"/>
                    <a:pt x="4098" y="412"/>
                  </a:cubicBezTo>
                  <a:cubicBezTo>
                    <a:pt x="3835" y="138"/>
                    <a:pt x="3486" y="0"/>
                    <a:pt x="313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37"/>
            <p:cNvSpPr/>
            <p:nvPr/>
          </p:nvSpPr>
          <p:spPr>
            <a:xfrm rot="-4149464">
              <a:off x="1485716" y="4081493"/>
              <a:ext cx="73698" cy="81413"/>
            </a:xfrm>
            <a:custGeom>
              <a:avLst/>
              <a:gdLst/>
              <a:ahLst/>
              <a:cxnLst/>
              <a:rect l="l" t="t" r="r" b="b"/>
              <a:pathLst>
                <a:path w="860" h="950" extrusionOk="0">
                  <a:moveTo>
                    <a:pt x="859" y="0"/>
                  </a:moveTo>
                  <a:lnTo>
                    <a:pt x="1" y="94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37"/>
            <p:cNvSpPr/>
            <p:nvPr/>
          </p:nvSpPr>
          <p:spPr>
            <a:xfrm rot="-4149464">
              <a:off x="1350614" y="4129601"/>
              <a:ext cx="111746" cy="16197"/>
            </a:xfrm>
            <a:custGeom>
              <a:avLst/>
              <a:gdLst/>
              <a:ahLst/>
              <a:cxnLst/>
              <a:rect l="l" t="t" r="r" b="b"/>
              <a:pathLst>
                <a:path w="1304" h="189" extrusionOk="0">
                  <a:moveTo>
                    <a:pt x="1303" y="0"/>
                  </a:moveTo>
                  <a:lnTo>
                    <a:pt x="0" y="18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37"/>
            <p:cNvSpPr/>
            <p:nvPr/>
          </p:nvSpPr>
          <p:spPr>
            <a:xfrm rot="-4149464">
              <a:off x="1103901" y="3736594"/>
              <a:ext cx="205325" cy="190764"/>
            </a:xfrm>
            <a:custGeom>
              <a:avLst/>
              <a:gdLst/>
              <a:ahLst/>
              <a:cxnLst/>
              <a:rect l="l" t="t" r="r" b="b"/>
              <a:pathLst>
                <a:path w="2396" h="2226" extrusionOk="0">
                  <a:moveTo>
                    <a:pt x="1687" y="0"/>
                  </a:moveTo>
                  <a:cubicBezTo>
                    <a:pt x="1524" y="0"/>
                    <a:pt x="1361" y="61"/>
                    <a:pt x="1236" y="182"/>
                  </a:cubicBezTo>
                  <a:lnTo>
                    <a:pt x="769" y="634"/>
                  </a:lnTo>
                  <a:lnTo>
                    <a:pt x="739" y="664"/>
                  </a:lnTo>
                  <a:lnTo>
                    <a:pt x="264" y="1116"/>
                  </a:lnTo>
                  <a:cubicBezTo>
                    <a:pt x="8" y="1365"/>
                    <a:pt x="0" y="1772"/>
                    <a:pt x="249" y="2028"/>
                  </a:cubicBezTo>
                  <a:cubicBezTo>
                    <a:pt x="377" y="2160"/>
                    <a:pt x="547" y="2226"/>
                    <a:pt x="717" y="2226"/>
                  </a:cubicBezTo>
                  <a:cubicBezTo>
                    <a:pt x="877" y="2226"/>
                    <a:pt x="1036" y="2167"/>
                    <a:pt x="1160" y="2050"/>
                  </a:cubicBezTo>
                  <a:lnTo>
                    <a:pt x="1236" y="1975"/>
                  </a:lnTo>
                  <a:lnTo>
                    <a:pt x="2057" y="1184"/>
                  </a:lnTo>
                  <a:lnTo>
                    <a:pt x="2132" y="1109"/>
                  </a:lnTo>
                  <a:cubicBezTo>
                    <a:pt x="2388" y="868"/>
                    <a:pt x="2396" y="453"/>
                    <a:pt x="2155" y="197"/>
                  </a:cubicBezTo>
                  <a:cubicBezTo>
                    <a:pt x="2028" y="66"/>
                    <a:pt x="1857" y="0"/>
                    <a:pt x="168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37"/>
            <p:cNvSpPr/>
            <p:nvPr/>
          </p:nvSpPr>
          <p:spPr>
            <a:xfrm rot="-4149464">
              <a:off x="1091162" y="3725230"/>
              <a:ext cx="231205" cy="213646"/>
            </a:xfrm>
            <a:custGeom>
              <a:avLst/>
              <a:gdLst/>
              <a:ahLst/>
              <a:cxnLst/>
              <a:rect l="l" t="t" r="r" b="b"/>
              <a:pathLst>
                <a:path w="2698" h="2493" extrusionOk="0">
                  <a:moveTo>
                    <a:pt x="1834" y="261"/>
                  </a:moveTo>
                  <a:cubicBezTo>
                    <a:pt x="1971" y="261"/>
                    <a:pt x="2107" y="314"/>
                    <a:pt x="2208" y="419"/>
                  </a:cubicBezTo>
                  <a:cubicBezTo>
                    <a:pt x="2404" y="622"/>
                    <a:pt x="2396" y="953"/>
                    <a:pt x="2193" y="1149"/>
                  </a:cubicBezTo>
                  <a:lnTo>
                    <a:pt x="1221" y="2083"/>
                  </a:lnTo>
                  <a:cubicBezTo>
                    <a:pt x="1122" y="2178"/>
                    <a:pt x="993" y="2226"/>
                    <a:pt x="864" y="2226"/>
                  </a:cubicBezTo>
                  <a:cubicBezTo>
                    <a:pt x="728" y="2226"/>
                    <a:pt x="591" y="2173"/>
                    <a:pt x="490" y="2068"/>
                  </a:cubicBezTo>
                  <a:cubicBezTo>
                    <a:pt x="295" y="1865"/>
                    <a:pt x="302" y="1541"/>
                    <a:pt x="505" y="1345"/>
                  </a:cubicBezTo>
                  <a:lnTo>
                    <a:pt x="1477" y="404"/>
                  </a:lnTo>
                  <a:cubicBezTo>
                    <a:pt x="1576" y="308"/>
                    <a:pt x="1705" y="261"/>
                    <a:pt x="1834" y="261"/>
                  </a:cubicBezTo>
                  <a:close/>
                  <a:moveTo>
                    <a:pt x="1837" y="1"/>
                  </a:moveTo>
                  <a:cubicBezTo>
                    <a:pt x="1642" y="1"/>
                    <a:pt x="1447" y="72"/>
                    <a:pt x="1296" y="215"/>
                  </a:cubicBezTo>
                  <a:lnTo>
                    <a:pt x="325" y="1149"/>
                  </a:lnTo>
                  <a:cubicBezTo>
                    <a:pt x="16" y="1451"/>
                    <a:pt x="1" y="1940"/>
                    <a:pt x="302" y="2249"/>
                  </a:cubicBezTo>
                  <a:cubicBezTo>
                    <a:pt x="456" y="2411"/>
                    <a:pt x="660" y="2492"/>
                    <a:pt x="864" y="2492"/>
                  </a:cubicBezTo>
                  <a:cubicBezTo>
                    <a:pt x="1057" y="2492"/>
                    <a:pt x="1251" y="2419"/>
                    <a:pt x="1402" y="2272"/>
                  </a:cubicBezTo>
                  <a:lnTo>
                    <a:pt x="2373" y="1338"/>
                  </a:lnTo>
                  <a:cubicBezTo>
                    <a:pt x="2682" y="1044"/>
                    <a:pt x="2697" y="547"/>
                    <a:pt x="2396" y="238"/>
                  </a:cubicBezTo>
                  <a:cubicBezTo>
                    <a:pt x="2245" y="80"/>
                    <a:pt x="2042" y="1"/>
                    <a:pt x="183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37"/>
            <p:cNvSpPr/>
            <p:nvPr/>
          </p:nvSpPr>
          <p:spPr>
            <a:xfrm rot="-4149464">
              <a:off x="1226782" y="3754620"/>
              <a:ext cx="82696" cy="92383"/>
            </a:xfrm>
            <a:custGeom>
              <a:avLst/>
              <a:gdLst/>
              <a:ahLst/>
              <a:cxnLst/>
              <a:rect l="l" t="t" r="r" b="b"/>
              <a:pathLst>
                <a:path w="965" h="1078" extrusionOk="0">
                  <a:moveTo>
                    <a:pt x="0" y="0"/>
                  </a:moveTo>
                  <a:lnTo>
                    <a:pt x="121" y="1077"/>
                  </a:lnTo>
                  <a:lnTo>
                    <a:pt x="964" y="3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37"/>
            <p:cNvSpPr/>
            <p:nvPr/>
          </p:nvSpPr>
          <p:spPr>
            <a:xfrm rot="-4149464">
              <a:off x="1295015" y="3373218"/>
              <a:ext cx="180131" cy="161798"/>
            </a:xfrm>
            <a:custGeom>
              <a:avLst/>
              <a:gdLst/>
              <a:ahLst/>
              <a:cxnLst/>
              <a:rect l="l" t="t" r="r" b="b"/>
              <a:pathLst>
                <a:path w="2102" h="1888" extrusionOk="0">
                  <a:moveTo>
                    <a:pt x="787" y="1"/>
                  </a:moveTo>
                  <a:cubicBezTo>
                    <a:pt x="539" y="1"/>
                    <a:pt x="288" y="75"/>
                    <a:pt x="68" y="230"/>
                  </a:cubicBezTo>
                  <a:cubicBezTo>
                    <a:pt x="15" y="268"/>
                    <a:pt x="0" y="343"/>
                    <a:pt x="38" y="404"/>
                  </a:cubicBezTo>
                  <a:cubicBezTo>
                    <a:pt x="65" y="440"/>
                    <a:pt x="103" y="457"/>
                    <a:pt x="142" y="457"/>
                  </a:cubicBezTo>
                  <a:cubicBezTo>
                    <a:pt x="168" y="457"/>
                    <a:pt x="195" y="449"/>
                    <a:pt x="219" y="434"/>
                  </a:cubicBezTo>
                  <a:cubicBezTo>
                    <a:pt x="392" y="310"/>
                    <a:pt x="592" y="251"/>
                    <a:pt x="790" y="251"/>
                  </a:cubicBezTo>
                  <a:cubicBezTo>
                    <a:pt x="1099" y="251"/>
                    <a:pt x="1404" y="396"/>
                    <a:pt x="1597" y="667"/>
                  </a:cubicBezTo>
                  <a:cubicBezTo>
                    <a:pt x="1808" y="976"/>
                    <a:pt x="1838" y="1375"/>
                    <a:pt x="1657" y="1707"/>
                  </a:cubicBezTo>
                  <a:cubicBezTo>
                    <a:pt x="1627" y="1767"/>
                    <a:pt x="1650" y="1842"/>
                    <a:pt x="1710" y="1872"/>
                  </a:cubicBezTo>
                  <a:cubicBezTo>
                    <a:pt x="1733" y="1880"/>
                    <a:pt x="1755" y="1887"/>
                    <a:pt x="1770" y="1887"/>
                  </a:cubicBezTo>
                  <a:cubicBezTo>
                    <a:pt x="1816" y="1887"/>
                    <a:pt x="1861" y="1865"/>
                    <a:pt x="1883" y="1820"/>
                  </a:cubicBezTo>
                  <a:cubicBezTo>
                    <a:pt x="2102" y="1405"/>
                    <a:pt x="2072" y="908"/>
                    <a:pt x="1801" y="524"/>
                  </a:cubicBezTo>
                  <a:cubicBezTo>
                    <a:pt x="1557" y="184"/>
                    <a:pt x="1175" y="1"/>
                    <a:pt x="78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37"/>
            <p:cNvSpPr/>
            <p:nvPr/>
          </p:nvSpPr>
          <p:spPr>
            <a:xfrm rot="-4149464">
              <a:off x="1043622" y="3498307"/>
              <a:ext cx="180131" cy="161970"/>
            </a:xfrm>
            <a:custGeom>
              <a:avLst/>
              <a:gdLst/>
              <a:ahLst/>
              <a:cxnLst/>
              <a:rect l="l" t="t" r="r" b="b"/>
              <a:pathLst>
                <a:path w="2102" h="1890" extrusionOk="0">
                  <a:moveTo>
                    <a:pt x="774" y="1"/>
                  </a:moveTo>
                  <a:cubicBezTo>
                    <a:pt x="524" y="1"/>
                    <a:pt x="278" y="79"/>
                    <a:pt x="68" y="225"/>
                  </a:cubicBezTo>
                  <a:cubicBezTo>
                    <a:pt x="8" y="270"/>
                    <a:pt x="0" y="345"/>
                    <a:pt x="38" y="405"/>
                  </a:cubicBezTo>
                  <a:cubicBezTo>
                    <a:pt x="61" y="438"/>
                    <a:pt x="102" y="456"/>
                    <a:pt x="143" y="456"/>
                  </a:cubicBezTo>
                  <a:cubicBezTo>
                    <a:pt x="167" y="456"/>
                    <a:pt x="191" y="450"/>
                    <a:pt x="211" y="436"/>
                  </a:cubicBezTo>
                  <a:cubicBezTo>
                    <a:pt x="385" y="310"/>
                    <a:pt x="587" y="251"/>
                    <a:pt x="791" y="251"/>
                  </a:cubicBezTo>
                  <a:cubicBezTo>
                    <a:pt x="844" y="251"/>
                    <a:pt x="897" y="255"/>
                    <a:pt x="949" y="262"/>
                  </a:cubicBezTo>
                  <a:cubicBezTo>
                    <a:pt x="1213" y="308"/>
                    <a:pt x="1439" y="451"/>
                    <a:pt x="1589" y="669"/>
                  </a:cubicBezTo>
                  <a:cubicBezTo>
                    <a:pt x="1808" y="978"/>
                    <a:pt x="1831" y="1370"/>
                    <a:pt x="1657" y="1701"/>
                  </a:cubicBezTo>
                  <a:cubicBezTo>
                    <a:pt x="1627" y="1761"/>
                    <a:pt x="1650" y="1837"/>
                    <a:pt x="1710" y="1874"/>
                  </a:cubicBezTo>
                  <a:cubicBezTo>
                    <a:pt x="1725" y="1882"/>
                    <a:pt x="1748" y="1889"/>
                    <a:pt x="1770" y="1889"/>
                  </a:cubicBezTo>
                  <a:cubicBezTo>
                    <a:pt x="1815" y="1889"/>
                    <a:pt x="1853" y="1859"/>
                    <a:pt x="1876" y="1821"/>
                  </a:cubicBezTo>
                  <a:cubicBezTo>
                    <a:pt x="2102" y="1407"/>
                    <a:pt x="2064" y="910"/>
                    <a:pt x="1793" y="526"/>
                  </a:cubicBezTo>
                  <a:cubicBezTo>
                    <a:pt x="1605" y="255"/>
                    <a:pt x="1318" y="74"/>
                    <a:pt x="994" y="21"/>
                  </a:cubicBezTo>
                  <a:cubicBezTo>
                    <a:pt x="921" y="8"/>
                    <a:pt x="847" y="1"/>
                    <a:pt x="77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37"/>
            <p:cNvSpPr/>
            <p:nvPr/>
          </p:nvSpPr>
          <p:spPr>
            <a:xfrm rot="-4149464">
              <a:off x="1327252" y="3561019"/>
              <a:ext cx="369946" cy="343050"/>
            </a:xfrm>
            <a:custGeom>
              <a:avLst/>
              <a:gdLst/>
              <a:ahLst/>
              <a:cxnLst/>
              <a:rect l="l" t="t" r="r" b="b"/>
              <a:pathLst>
                <a:path w="4317" h="4003" extrusionOk="0">
                  <a:moveTo>
                    <a:pt x="2990" y="0"/>
                  </a:moveTo>
                  <a:cubicBezTo>
                    <a:pt x="2691" y="0"/>
                    <a:pt x="2393" y="111"/>
                    <a:pt x="2163" y="335"/>
                  </a:cubicBezTo>
                  <a:lnTo>
                    <a:pt x="490" y="1939"/>
                  </a:lnTo>
                  <a:cubicBezTo>
                    <a:pt x="16" y="2398"/>
                    <a:pt x="1" y="3159"/>
                    <a:pt x="460" y="3634"/>
                  </a:cubicBezTo>
                  <a:cubicBezTo>
                    <a:pt x="696" y="3881"/>
                    <a:pt x="1010" y="4003"/>
                    <a:pt x="1324" y="4003"/>
                  </a:cubicBezTo>
                  <a:cubicBezTo>
                    <a:pt x="1624" y="4003"/>
                    <a:pt x="1924" y="3892"/>
                    <a:pt x="2155" y="3671"/>
                  </a:cubicBezTo>
                  <a:lnTo>
                    <a:pt x="3820" y="2067"/>
                  </a:lnTo>
                  <a:cubicBezTo>
                    <a:pt x="4302" y="1608"/>
                    <a:pt x="4317" y="847"/>
                    <a:pt x="3857" y="372"/>
                  </a:cubicBezTo>
                  <a:cubicBezTo>
                    <a:pt x="3621" y="124"/>
                    <a:pt x="3305" y="0"/>
                    <a:pt x="29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37"/>
            <p:cNvSpPr/>
            <p:nvPr/>
          </p:nvSpPr>
          <p:spPr>
            <a:xfrm rot="-4149464">
              <a:off x="1315078" y="3549737"/>
              <a:ext cx="394454" cy="365675"/>
            </a:xfrm>
            <a:custGeom>
              <a:avLst/>
              <a:gdLst/>
              <a:ahLst/>
              <a:cxnLst/>
              <a:rect l="l" t="t" r="r" b="b"/>
              <a:pathLst>
                <a:path w="4603" h="4267" extrusionOk="0">
                  <a:moveTo>
                    <a:pt x="3133" y="268"/>
                  </a:moveTo>
                  <a:cubicBezTo>
                    <a:pt x="3413" y="268"/>
                    <a:pt x="3694" y="377"/>
                    <a:pt x="3902" y="594"/>
                  </a:cubicBezTo>
                  <a:cubicBezTo>
                    <a:pt x="4309" y="1015"/>
                    <a:pt x="4294" y="1693"/>
                    <a:pt x="3872" y="2100"/>
                  </a:cubicBezTo>
                  <a:lnTo>
                    <a:pt x="2208" y="3704"/>
                  </a:lnTo>
                  <a:cubicBezTo>
                    <a:pt x="2003" y="3902"/>
                    <a:pt x="1737" y="4000"/>
                    <a:pt x="1471" y="4000"/>
                  </a:cubicBezTo>
                  <a:cubicBezTo>
                    <a:pt x="1191" y="4000"/>
                    <a:pt x="910" y="3891"/>
                    <a:pt x="701" y="3674"/>
                  </a:cubicBezTo>
                  <a:cubicBezTo>
                    <a:pt x="295" y="3253"/>
                    <a:pt x="302" y="2575"/>
                    <a:pt x="731" y="2168"/>
                  </a:cubicBezTo>
                  <a:lnTo>
                    <a:pt x="2396" y="564"/>
                  </a:lnTo>
                  <a:cubicBezTo>
                    <a:pt x="2601" y="366"/>
                    <a:pt x="2867" y="268"/>
                    <a:pt x="3133" y="268"/>
                  </a:cubicBezTo>
                  <a:close/>
                  <a:moveTo>
                    <a:pt x="3139" y="0"/>
                  </a:moveTo>
                  <a:cubicBezTo>
                    <a:pt x="2807" y="0"/>
                    <a:pt x="2473" y="125"/>
                    <a:pt x="2215" y="375"/>
                  </a:cubicBezTo>
                  <a:lnTo>
                    <a:pt x="543" y="1980"/>
                  </a:lnTo>
                  <a:cubicBezTo>
                    <a:pt x="16" y="2484"/>
                    <a:pt x="1" y="3328"/>
                    <a:pt x="505" y="3855"/>
                  </a:cubicBezTo>
                  <a:cubicBezTo>
                    <a:pt x="768" y="4129"/>
                    <a:pt x="1118" y="4267"/>
                    <a:pt x="1467" y="4267"/>
                  </a:cubicBezTo>
                  <a:cubicBezTo>
                    <a:pt x="1799" y="4267"/>
                    <a:pt x="2132" y="4142"/>
                    <a:pt x="2389" y="3893"/>
                  </a:cubicBezTo>
                  <a:lnTo>
                    <a:pt x="4061" y="2288"/>
                  </a:lnTo>
                  <a:cubicBezTo>
                    <a:pt x="4588" y="1784"/>
                    <a:pt x="4603" y="940"/>
                    <a:pt x="4091" y="405"/>
                  </a:cubicBezTo>
                  <a:cubicBezTo>
                    <a:pt x="3833" y="136"/>
                    <a:pt x="3487" y="0"/>
                    <a:pt x="313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37"/>
            <p:cNvSpPr/>
            <p:nvPr/>
          </p:nvSpPr>
          <p:spPr>
            <a:xfrm rot="-4149464">
              <a:off x="1367029" y="3616223"/>
              <a:ext cx="205925" cy="190764"/>
            </a:xfrm>
            <a:custGeom>
              <a:avLst/>
              <a:gdLst/>
              <a:ahLst/>
              <a:cxnLst/>
              <a:rect l="l" t="t" r="r" b="b"/>
              <a:pathLst>
                <a:path w="2403" h="2226" extrusionOk="0">
                  <a:moveTo>
                    <a:pt x="1690" y="0"/>
                  </a:moveTo>
                  <a:cubicBezTo>
                    <a:pt x="1529" y="0"/>
                    <a:pt x="1368" y="60"/>
                    <a:pt x="1243" y="182"/>
                  </a:cubicBezTo>
                  <a:lnTo>
                    <a:pt x="769" y="634"/>
                  </a:lnTo>
                  <a:lnTo>
                    <a:pt x="738" y="664"/>
                  </a:lnTo>
                  <a:lnTo>
                    <a:pt x="264" y="1116"/>
                  </a:lnTo>
                  <a:cubicBezTo>
                    <a:pt x="8" y="1364"/>
                    <a:pt x="0" y="1771"/>
                    <a:pt x="249" y="2027"/>
                  </a:cubicBezTo>
                  <a:cubicBezTo>
                    <a:pt x="377" y="2159"/>
                    <a:pt x="547" y="2225"/>
                    <a:pt x="717" y="2225"/>
                  </a:cubicBezTo>
                  <a:cubicBezTo>
                    <a:pt x="876" y="2225"/>
                    <a:pt x="1036" y="2167"/>
                    <a:pt x="1160" y="2050"/>
                  </a:cubicBezTo>
                  <a:lnTo>
                    <a:pt x="1236" y="1975"/>
                  </a:lnTo>
                  <a:lnTo>
                    <a:pt x="2064" y="1184"/>
                  </a:lnTo>
                  <a:lnTo>
                    <a:pt x="2139" y="1108"/>
                  </a:lnTo>
                  <a:cubicBezTo>
                    <a:pt x="2395" y="860"/>
                    <a:pt x="2403" y="453"/>
                    <a:pt x="2154" y="197"/>
                  </a:cubicBezTo>
                  <a:cubicBezTo>
                    <a:pt x="2027" y="66"/>
                    <a:pt x="1859" y="0"/>
                    <a:pt x="169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37"/>
            <p:cNvSpPr/>
            <p:nvPr/>
          </p:nvSpPr>
          <p:spPr>
            <a:xfrm rot="-4149464">
              <a:off x="1496995" y="3654483"/>
              <a:ext cx="82696" cy="92383"/>
            </a:xfrm>
            <a:custGeom>
              <a:avLst/>
              <a:gdLst/>
              <a:ahLst/>
              <a:cxnLst/>
              <a:rect l="l" t="t" r="r" b="b"/>
              <a:pathLst>
                <a:path w="965" h="1078" extrusionOk="0">
                  <a:moveTo>
                    <a:pt x="1" y="0"/>
                  </a:moveTo>
                  <a:lnTo>
                    <a:pt x="121" y="1077"/>
                  </a:lnTo>
                  <a:lnTo>
                    <a:pt x="965" y="3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25" name="Google Shape;18525;p37"/>
          <p:cNvGrpSpPr/>
          <p:nvPr/>
        </p:nvGrpSpPr>
        <p:grpSpPr>
          <a:xfrm rot="-929889">
            <a:off x="7038799" y="490552"/>
            <a:ext cx="1588391" cy="1599895"/>
            <a:chOff x="3227100" y="1965025"/>
            <a:chExt cx="531600" cy="535450"/>
          </a:xfrm>
        </p:grpSpPr>
        <p:sp>
          <p:nvSpPr>
            <p:cNvPr id="18526" name="Google Shape;18526;p37"/>
            <p:cNvSpPr/>
            <p:nvPr/>
          </p:nvSpPr>
          <p:spPr>
            <a:xfrm>
              <a:off x="3227100" y="2089950"/>
              <a:ext cx="3025" cy="5675"/>
            </a:xfrm>
            <a:custGeom>
              <a:avLst/>
              <a:gdLst/>
              <a:ahLst/>
              <a:cxnLst/>
              <a:rect l="l" t="t" r="r" b="b"/>
              <a:pathLst>
                <a:path w="121" h="227" extrusionOk="0">
                  <a:moveTo>
                    <a:pt x="30" y="0"/>
                  </a:moveTo>
                  <a:lnTo>
                    <a:pt x="8" y="30"/>
                  </a:lnTo>
                  <a:cubicBezTo>
                    <a:pt x="0" y="98"/>
                    <a:pt x="0" y="158"/>
                    <a:pt x="8" y="226"/>
                  </a:cubicBezTo>
                  <a:lnTo>
                    <a:pt x="121" y="6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37"/>
            <p:cNvSpPr/>
            <p:nvPr/>
          </p:nvSpPr>
          <p:spPr>
            <a:xfrm>
              <a:off x="3241025" y="20888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37"/>
            <p:cNvSpPr/>
            <p:nvPr/>
          </p:nvSpPr>
          <p:spPr>
            <a:xfrm>
              <a:off x="3227650" y="2077525"/>
              <a:ext cx="6050" cy="8125"/>
            </a:xfrm>
            <a:custGeom>
              <a:avLst/>
              <a:gdLst/>
              <a:ahLst/>
              <a:cxnLst/>
              <a:rect l="l" t="t" r="r" b="b"/>
              <a:pathLst>
                <a:path w="242" h="325" extrusionOk="0">
                  <a:moveTo>
                    <a:pt x="151" y="0"/>
                  </a:moveTo>
                  <a:lnTo>
                    <a:pt x="8" y="211"/>
                  </a:lnTo>
                  <a:cubicBezTo>
                    <a:pt x="8" y="234"/>
                    <a:pt x="1" y="264"/>
                    <a:pt x="1" y="286"/>
                  </a:cubicBezTo>
                  <a:lnTo>
                    <a:pt x="61" y="324"/>
                  </a:lnTo>
                  <a:lnTo>
                    <a:pt x="242" y="6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37"/>
            <p:cNvSpPr/>
            <p:nvPr/>
          </p:nvSpPr>
          <p:spPr>
            <a:xfrm>
              <a:off x="3233875" y="2060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37"/>
            <p:cNvSpPr/>
            <p:nvPr/>
          </p:nvSpPr>
          <p:spPr>
            <a:xfrm>
              <a:off x="3239900" y="207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37"/>
            <p:cNvSpPr/>
            <p:nvPr/>
          </p:nvSpPr>
          <p:spPr>
            <a:xfrm>
              <a:off x="3252125" y="2142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37"/>
            <p:cNvSpPr/>
            <p:nvPr/>
          </p:nvSpPr>
          <p:spPr>
            <a:xfrm>
              <a:off x="3238000" y="21308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37"/>
            <p:cNvSpPr/>
            <p:nvPr/>
          </p:nvSpPr>
          <p:spPr>
            <a:xfrm>
              <a:off x="3244975" y="2113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37"/>
            <p:cNvSpPr/>
            <p:nvPr/>
          </p:nvSpPr>
          <p:spPr>
            <a:xfrm>
              <a:off x="3230850" y="2118950"/>
              <a:ext cx="7750" cy="6425"/>
            </a:xfrm>
            <a:custGeom>
              <a:avLst/>
              <a:gdLst/>
              <a:ahLst/>
              <a:cxnLst/>
              <a:rect l="l" t="t" r="r" b="b"/>
              <a:pathLst>
                <a:path w="310" h="257" extrusionOk="0">
                  <a:moveTo>
                    <a:pt x="38" y="0"/>
                  </a:moveTo>
                  <a:lnTo>
                    <a:pt x="1" y="53"/>
                  </a:lnTo>
                  <a:cubicBezTo>
                    <a:pt x="8" y="76"/>
                    <a:pt x="8" y="91"/>
                    <a:pt x="16" y="113"/>
                  </a:cubicBezTo>
                  <a:lnTo>
                    <a:pt x="249" y="256"/>
                  </a:lnTo>
                  <a:lnTo>
                    <a:pt x="309" y="16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37"/>
            <p:cNvSpPr/>
            <p:nvPr/>
          </p:nvSpPr>
          <p:spPr>
            <a:xfrm>
              <a:off x="3251000" y="2129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37"/>
            <p:cNvSpPr/>
            <p:nvPr/>
          </p:nvSpPr>
          <p:spPr>
            <a:xfrm>
              <a:off x="3229150" y="2106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37"/>
            <p:cNvSpPr/>
            <p:nvPr/>
          </p:nvSpPr>
          <p:spPr>
            <a:xfrm>
              <a:off x="3234250" y="2098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37"/>
            <p:cNvSpPr/>
            <p:nvPr/>
          </p:nvSpPr>
          <p:spPr>
            <a:xfrm>
              <a:off x="3260050" y="2166400"/>
              <a:ext cx="3025" cy="3225"/>
            </a:xfrm>
            <a:custGeom>
              <a:avLst/>
              <a:gdLst/>
              <a:ahLst/>
              <a:cxnLst/>
              <a:rect l="l" t="t" r="r" b="b"/>
              <a:pathLst>
                <a:path w="121" h="129" extrusionOk="0">
                  <a:moveTo>
                    <a:pt x="30" y="0"/>
                  </a:moveTo>
                  <a:lnTo>
                    <a:pt x="0" y="46"/>
                  </a:lnTo>
                  <a:lnTo>
                    <a:pt x="75" y="128"/>
                  </a:lnTo>
                  <a:lnTo>
                    <a:pt x="121" y="6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37"/>
            <p:cNvSpPr/>
            <p:nvPr/>
          </p:nvSpPr>
          <p:spPr>
            <a:xfrm>
              <a:off x="3246475" y="2151525"/>
              <a:ext cx="7375" cy="6600"/>
            </a:xfrm>
            <a:custGeom>
              <a:avLst/>
              <a:gdLst/>
              <a:ahLst/>
              <a:cxnLst/>
              <a:rect l="l" t="t" r="r" b="b"/>
              <a:pathLst>
                <a:path w="295" h="264" extrusionOk="0">
                  <a:moveTo>
                    <a:pt x="23" y="0"/>
                  </a:moveTo>
                  <a:lnTo>
                    <a:pt x="1" y="23"/>
                  </a:lnTo>
                  <a:cubicBezTo>
                    <a:pt x="54" y="91"/>
                    <a:pt x="99" y="151"/>
                    <a:pt x="151" y="211"/>
                  </a:cubicBezTo>
                  <a:lnTo>
                    <a:pt x="234" y="264"/>
                  </a:lnTo>
                  <a:lnTo>
                    <a:pt x="295" y="17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37"/>
            <p:cNvSpPr/>
            <p:nvPr/>
          </p:nvSpPr>
          <p:spPr>
            <a:xfrm>
              <a:off x="3245550" y="2030625"/>
              <a:ext cx="6050" cy="7375"/>
            </a:xfrm>
            <a:custGeom>
              <a:avLst/>
              <a:gdLst/>
              <a:ahLst/>
              <a:cxnLst/>
              <a:rect l="l" t="t" r="r" b="b"/>
              <a:pathLst>
                <a:path w="242" h="295" extrusionOk="0">
                  <a:moveTo>
                    <a:pt x="196" y="1"/>
                  </a:moveTo>
                  <a:cubicBezTo>
                    <a:pt x="128" y="84"/>
                    <a:pt x="60" y="174"/>
                    <a:pt x="0" y="257"/>
                  </a:cubicBezTo>
                  <a:lnTo>
                    <a:pt x="60" y="294"/>
                  </a:lnTo>
                  <a:lnTo>
                    <a:pt x="241" y="31"/>
                  </a:lnTo>
                  <a:lnTo>
                    <a:pt x="19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37"/>
            <p:cNvSpPr/>
            <p:nvPr/>
          </p:nvSpPr>
          <p:spPr>
            <a:xfrm>
              <a:off x="3262500" y="2028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37"/>
            <p:cNvSpPr/>
            <p:nvPr/>
          </p:nvSpPr>
          <p:spPr>
            <a:xfrm>
              <a:off x="3255900" y="20381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37"/>
            <p:cNvSpPr/>
            <p:nvPr/>
          </p:nvSpPr>
          <p:spPr>
            <a:xfrm>
              <a:off x="3262100" y="2017450"/>
              <a:ext cx="7750" cy="5675"/>
            </a:xfrm>
            <a:custGeom>
              <a:avLst/>
              <a:gdLst/>
              <a:ahLst/>
              <a:cxnLst/>
              <a:rect l="l" t="t" r="r" b="b"/>
              <a:pathLst>
                <a:path w="310" h="227" extrusionOk="0">
                  <a:moveTo>
                    <a:pt x="91" y="0"/>
                  </a:moveTo>
                  <a:cubicBezTo>
                    <a:pt x="61" y="23"/>
                    <a:pt x="31" y="46"/>
                    <a:pt x="1" y="68"/>
                  </a:cubicBezTo>
                  <a:lnTo>
                    <a:pt x="250" y="226"/>
                  </a:lnTo>
                  <a:lnTo>
                    <a:pt x="310" y="13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37"/>
            <p:cNvSpPr/>
            <p:nvPr/>
          </p:nvSpPr>
          <p:spPr>
            <a:xfrm>
              <a:off x="3255700" y="2083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37"/>
            <p:cNvSpPr/>
            <p:nvPr/>
          </p:nvSpPr>
          <p:spPr>
            <a:xfrm>
              <a:off x="3273600" y="2082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37"/>
            <p:cNvSpPr/>
            <p:nvPr/>
          </p:nvSpPr>
          <p:spPr>
            <a:xfrm>
              <a:off x="3259475" y="20707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37"/>
            <p:cNvSpPr/>
            <p:nvPr/>
          </p:nvSpPr>
          <p:spPr>
            <a:xfrm>
              <a:off x="3266450" y="2053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37"/>
            <p:cNvSpPr/>
            <p:nvPr/>
          </p:nvSpPr>
          <p:spPr>
            <a:xfrm>
              <a:off x="3251750" y="205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37"/>
            <p:cNvSpPr/>
            <p:nvPr/>
          </p:nvSpPr>
          <p:spPr>
            <a:xfrm>
              <a:off x="3244975" y="2068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37"/>
            <p:cNvSpPr/>
            <p:nvPr/>
          </p:nvSpPr>
          <p:spPr>
            <a:xfrm>
              <a:off x="3272650" y="20698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37"/>
            <p:cNvSpPr/>
            <p:nvPr/>
          </p:nvSpPr>
          <p:spPr>
            <a:xfrm>
              <a:off x="3237625" y="20474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37"/>
            <p:cNvSpPr/>
            <p:nvPr/>
          </p:nvSpPr>
          <p:spPr>
            <a:xfrm>
              <a:off x="3250825" y="20466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37"/>
            <p:cNvSpPr/>
            <p:nvPr/>
          </p:nvSpPr>
          <p:spPr>
            <a:xfrm>
              <a:off x="3266825" y="2136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37"/>
            <p:cNvSpPr/>
            <p:nvPr/>
          </p:nvSpPr>
          <p:spPr>
            <a:xfrm>
              <a:off x="3284700" y="2135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37"/>
            <p:cNvSpPr/>
            <p:nvPr/>
          </p:nvSpPr>
          <p:spPr>
            <a:xfrm>
              <a:off x="3270575" y="21240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37"/>
            <p:cNvSpPr/>
            <p:nvPr/>
          </p:nvSpPr>
          <p:spPr>
            <a:xfrm>
              <a:off x="3277550" y="21063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37"/>
            <p:cNvSpPr/>
            <p:nvPr/>
          </p:nvSpPr>
          <p:spPr>
            <a:xfrm>
              <a:off x="3262875" y="2111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37"/>
            <p:cNvSpPr/>
            <p:nvPr/>
          </p:nvSpPr>
          <p:spPr>
            <a:xfrm>
              <a:off x="3256075" y="2121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37"/>
            <p:cNvSpPr/>
            <p:nvPr/>
          </p:nvSpPr>
          <p:spPr>
            <a:xfrm>
              <a:off x="3283775" y="2123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37"/>
            <p:cNvSpPr/>
            <p:nvPr/>
          </p:nvSpPr>
          <p:spPr>
            <a:xfrm>
              <a:off x="3248750" y="210067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37"/>
            <p:cNvSpPr/>
            <p:nvPr/>
          </p:nvSpPr>
          <p:spPr>
            <a:xfrm>
              <a:off x="3261925" y="20999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37"/>
            <p:cNvSpPr/>
            <p:nvPr/>
          </p:nvSpPr>
          <p:spPr>
            <a:xfrm>
              <a:off x="3267000" y="20914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37"/>
            <p:cNvSpPr/>
            <p:nvPr/>
          </p:nvSpPr>
          <p:spPr>
            <a:xfrm>
              <a:off x="3281700" y="2189750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38" y="0"/>
                  </a:moveTo>
                  <a:lnTo>
                    <a:pt x="0" y="46"/>
                  </a:lnTo>
                  <a:lnTo>
                    <a:pt x="83" y="128"/>
                  </a:lnTo>
                  <a:lnTo>
                    <a:pt x="128" y="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37"/>
            <p:cNvSpPr/>
            <p:nvPr/>
          </p:nvSpPr>
          <p:spPr>
            <a:xfrm>
              <a:off x="3295825" y="2188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37"/>
            <p:cNvSpPr/>
            <p:nvPr/>
          </p:nvSpPr>
          <p:spPr>
            <a:xfrm>
              <a:off x="3281700" y="2177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37"/>
            <p:cNvSpPr/>
            <p:nvPr/>
          </p:nvSpPr>
          <p:spPr>
            <a:xfrm>
              <a:off x="3288675" y="21596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37"/>
            <p:cNvSpPr/>
            <p:nvPr/>
          </p:nvSpPr>
          <p:spPr>
            <a:xfrm>
              <a:off x="3273975" y="2165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37"/>
            <p:cNvSpPr/>
            <p:nvPr/>
          </p:nvSpPr>
          <p:spPr>
            <a:xfrm>
              <a:off x="3267950" y="2174875"/>
              <a:ext cx="7750" cy="6425"/>
            </a:xfrm>
            <a:custGeom>
              <a:avLst/>
              <a:gdLst/>
              <a:ahLst/>
              <a:cxnLst/>
              <a:rect l="l" t="t" r="r" b="b"/>
              <a:pathLst>
                <a:path w="310" h="257" extrusionOk="0">
                  <a:moveTo>
                    <a:pt x="38" y="0"/>
                  </a:moveTo>
                  <a:lnTo>
                    <a:pt x="0" y="46"/>
                  </a:lnTo>
                  <a:lnTo>
                    <a:pt x="129" y="181"/>
                  </a:lnTo>
                  <a:lnTo>
                    <a:pt x="249" y="256"/>
                  </a:lnTo>
                  <a:lnTo>
                    <a:pt x="309" y="16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37"/>
            <p:cNvSpPr/>
            <p:nvPr/>
          </p:nvSpPr>
          <p:spPr>
            <a:xfrm>
              <a:off x="3294875" y="2176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37"/>
            <p:cNvSpPr/>
            <p:nvPr/>
          </p:nvSpPr>
          <p:spPr>
            <a:xfrm>
              <a:off x="3259850" y="2153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37"/>
            <p:cNvSpPr/>
            <p:nvPr/>
          </p:nvSpPr>
          <p:spPr>
            <a:xfrm>
              <a:off x="3273025" y="21532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37"/>
            <p:cNvSpPr/>
            <p:nvPr/>
          </p:nvSpPr>
          <p:spPr>
            <a:xfrm>
              <a:off x="3278125" y="2144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37"/>
            <p:cNvSpPr/>
            <p:nvPr/>
          </p:nvSpPr>
          <p:spPr>
            <a:xfrm>
              <a:off x="3303550" y="2212900"/>
              <a:ext cx="3225" cy="3425"/>
            </a:xfrm>
            <a:custGeom>
              <a:avLst/>
              <a:gdLst/>
              <a:ahLst/>
              <a:cxnLst/>
              <a:rect l="l" t="t" r="r" b="b"/>
              <a:pathLst>
                <a:path w="129" h="137" extrusionOk="0">
                  <a:moveTo>
                    <a:pt x="38" y="1"/>
                  </a:moveTo>
                  <a:lnTo>
                    <a:pt x="0" y="54"/>
                  </a:lnTo>
                  <a:lnTo>
                    <a:pt x="75" y="136"/>
                  </a:lnTo>
                  <a:lnTo>
                    <a:pt x="128" y="6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37"/>
            <p:cNvSpPr/>
            <p:nvPr/>
          </p:nvSpPr>
          <p:spPr>
            <a:xfrm>
              <a:off x="3289800" y="2198025"/>
              <a:ext cx="7750" cy="6625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38" y="1"/>
                  </a:moveTo>
                  <a:lnTo>
                    <a:pt x="0" y="54"/>
                  </a:lnTo>
                  <a:lnTo>
                    <a:pt x="106" y="174"/>
                  </a:lnTo>
                  <a:lnTo>
                    <a:pt x="249" y="264"/>
                  </a:lnTo>
                  <a:lnTo>
                    <a:pt x="309" y="17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37"/>
            <p:cNvSpPr/>
            <p:nvPr/>
          </p:nvSpPr>
          <p:spPr>
            <a:xfrm>
              <a:off x="3277375" y="2023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37"/>
            <p:cNvSpPr/>
            <p:nvPr/>
          </p:nvSpPr>
          <p:spPr>
            <a:xfrm>
              <a:off x="3295075" y="2021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37"/>
            <p:cNvSpPr/>
            <p:nvPr/>
          </p:nvSpPr>
          <p:spPr>
            <a:xfrm>
              <a:off x="3288475" y="20313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37"/>
            <p:cNvSpPr/>
            <p:nvPr/>
          </p:nvSpPr>
          <p:spPr>
            <a:xfrm>
              <a:off x="3280950" y="2010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37"/>
            <p:cNvSpPr/>
            <p:nvPr/>
          </p:nvSpPr>
          <p:spPr>
            <a:xfrm>
              <a:off x="3270575" y="2011225"/>
              <a:ext cx="4375" cy="3425"/>
            </a:xfrm>
            <a:custGeom>
              <a:avLst/>
              <a:gdLst/>
              <a:ahLst/>
              <a:cxnLst/>
              <a:rect l="l" t="t" r="r" b="b"/>
              <a:pathLst>
                <a:path w="175" h="137" extrusionOk="0">
                  <a:moveTo>
                    <a:pt x="106" y="1"/>
                  </a:moveTo>
                  <a:cubicBezTo>
                    <a:pt x="69" y="23"/>
                    <a:pt x="39" y="46"/>
                    <a:pt x="1" y="69"/>
                  </a:cubicBezTo>
                  <a:lnTo>
                    <a:pt x="114" y="136"/>
                  </a:lnTo>
                  <a:lnTo>
                    <a:pt x="174" y="46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37"/>
            <p:cNvSpPr/>
            <p:nvPr/>
          </p:nvSpPr>
          <p:spPr>
            <a:xfrm>
              <a:off x="3294125" y="2009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37"/>
            <p:cNvSpPr/>
            <p:nvPr/>
          </p:nvSpPr>
          <p:spPr>
            <a:xfrm>
              <a:off x="3288475" y="2076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37"/>
            <p:cNvSpPr/>
            <p:nvPr/>
          </p:nvSpPr>
          <p:spPr>
            <a:xfrm>
              <a:off x="3306175" y="2075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37"/>
            <p:cNvSpPr/>
            <p:nvPr/>
          </p:nvSpPr>
          <p:spPr>
            <a:xfrm>
              <a:off x="3292050" y="2063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37"/>
            <p:cNvSpPr/>
            <p:nvPr/>
          </p:nvSpPr>
          <p:spPr>
            <a:xfrm>
              <a:off x="3299200" y="20462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37"/>
            <p:cNvSpPr/>
            <p:nvPr/>
          </p:nvSpPr>
          <p:spPr>
            <a:xfrm>
              <a:off x="3284325" y="2051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37"/>
            <p:cNvSpPr/>
            <p:nvPr/>
          </p:nvSpPr>
          <p:spPr>
            <a:xfrm>
              <a:off x="3277750" y="206150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37"/>
            <p:cNvSpPr/>
            <p:nvPr/>
          </p:nvSpPr>
          <p:spPr>
            <a:xfrm>
              <a:off x="3305225" y="2063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37"/>
            <p:cNvSpPr/>
            <p:nvPr/>
          </p:nvSpPr>
          <p:spPr>
            <a:xfrm>
              <a:off x="3270200" y="2040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37"/>
            <p:cNvSpPr/>
            <p:nvPr/>
          </p:nvSpPr>
          <p:spPr>
            <a:xfrm>
              <a:off x="3283400" y="20398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37"/>
            <p:cNvSpPr/>
            <p:nvPr/>
          </p:nvSpPr>
          <p:spPr>
            <a:xfrm>
              <a:off x="3299575" y="21296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37"/>
            <p:cNvSpPr/>
            <p:nvPr/>
          </p:nvSpPr>
          <p:spPr>
            <a:xfrm>
              <a:off x="3317275" y="2128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37"/>
            <p:cNvSpPr/>
            <p:nvPr/>
          </p:nvSpPr>
          <p:spPr>
            <a:xfrm>
              <a:off x="3303175" y="2117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37"/>
            <p:cNvSpPr/>
            <p:nvPr/>
          </p:nvSpPr>
          <p:spPr>
            <a:xfrm>
              <a:off x="3310325" y="209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37"/>
            <p:cNvSpPr/>
            <p:nvPr/>
          </p:nvSpPr>
          <p:spPr>
            <a:xfrm>
              <a:off x="3295450" y="2105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37"/>
            <p:cNvSpPr/>
            <p:nvPr/>
          </p:nvSpPr>
          <p:spPr>
            <a:xfrm>
              <a:off x="3288850" y="2114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37"/>
            <p:cNvSpPr/>
            <p:nvPr/>
          </p:nvSpPr>
          <p:spPr>
            <a:xfrm>
              <a:off x="3316350" y="2116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37"/>
            <p:cNvSpPr/>
            <p:nvPr/>
          </p:nvSpPr>
          <p:spPr>
            <a:xfrm>
              <a:off x="3281325" y="2093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37"/>
            <p:cNvSpPr/>
            <p:nvPr/>
          </p:nvSpPr>
          <p:spPr>
            <a:xfrm>
              <a:off x="3294500" y="20931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37"/>
            <p:cNvSpPr/>
            <p:nvPr/>
          </p:nvSpPr>
          <p:spPr>
            <a:xfrm>
              <a:off x="3299575" y="20846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37"/>
            <p:cNvSpPr/>
            <p:nvPr/>
          </p:nvSpPr>
          <p:spPr>
            <a:xfrm>
              <a:off x="3310700" y="2182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37"/>
            <p:cNvSpPr/>
            <p:nvPr/>
          </p:nvSpPr>
          <p:spPr>
            <a:xfrm>
              <a:off x="3328400" y="2181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37"/>
            <p:cNvSpPr/>
            <p:nvPr/>
          </p:nvSpPr>
          <p:spPr>
            <a:xfrm>
              <a:off x="3314275" y="21705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37"/>
            <p:cNvSpPr/>
            <p:nvPr/>
          </p:nvSpPr>
          <p:spPr>
            <a:xfrm>
              <a:off x="3321425" y="2152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37"/>
            <p:cNvSpPr/>
            <p:nvPr/>
          </p:nvSpPr>
          <p:spPr>
            <a:xfrm>
              <a:off x="3306550" y="2158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37"/>
            <p:cNvSpPr/>
            <p:nvPr/>
          </p:nvSpPr>
          <p:spPr>
            <a:xfrm>
              <a:off x="3299950" y="2167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37"/>
            <p:cNvSpPr/>
            <p:nvPr/>
          </p:nvSpPr>
          <p:spPr>
            <a:xfrm>
              <a:off x="3327450" y="2169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7" name="Google Shape;18607;p37"/>
            <p:cNvSpPr/>
            <p:nvPr/>
          </p:nvSpPr>
          <p:spPr>
            <a:xfrm>
              <a:off x="3292425" y="21472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8" name="Google Shape;18608;p37"/>
            <p:cNvSpPr/>
            <p:nvPr/>
          </p:nvSpPr>
          <p:spPr>
            <a:xfrm>
              <a:off x="3305600" y="2146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37"/>
            <p:cNvSpPr/>
            <p:nvPr/>
          </p:nvSpPr>
          <p:spPr>
            <a:xfrm>
              <a:off x="3310700" y="21379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37"/>
            <p:cNvSpPr/>
            <p:nvPr/>
          </p:nvSpPr>
          <p:spPr>
            <a:xfrm>
              <a:off x="3325200" y="2236250"/>
              <a:ext cx="3400" cy="3425"/>
            </a:xfrm>
            <a:custGeom>
              <a:avLst/>
              <a:gdLst/>
              <a:ahLst/>
              <a:cxnLst/>
              <a:rect l="l" t="t" r="r" b="b"/>
              <a:pathLst>
                <a:path w="136" h="137" extrusionOk="0">
                  <a:moveTo>
                    <a:pt x="45" y="1"/>
                  </a:moveTo>
                  <a:lnTo>
                    <a:pt x="0" y="61"/>
                  </a:lnTo>
                  <a:lnTo>
                    <a:pt x="83" y="136"/>
                  </a:lnTo>
                  <a:lnTo>
                    <a:pt x="136" y="5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37"/>
            <p:cNvSpPr/>
            <p:nvPr/>
          </p:nvSpPr>
          <p:spPr>
            <a:xfrm>
              <a:off x="3339500" y="2235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37"/>
            <p:cNvSpPr/>
            <p:nvPr/>
          </p:nvSpPr>
          <p:spPr>
            <a:xfrm>
              <a:off x="3333300" y="2244550"/>
              <a:ext cx="7925" cy="6425"/>
            </a:xfrm>
            <a:custGeom>
              <a:avLst/>
              <a:gdLst/>
              <a:ahLst/>
              <a:cxnLst/>
              <a:rect l="l" t="t" r="r" b="b"/>
              <a:pathLst>
                <a:path w="317" h="257" extrusionOk="0">
                  <a:moveTo>
                    <a:pt x="45" y="0"/>
                  </a:moveTo>
                  <a:lnTo>
                    <a:pt x="0" y="68"/>
                  </a:lnTo>
                  <a:lnTo>
                    <a:pt x="60" y="136"/>
                  </a:lnTo>
                  <a:lnTo>
                    <a:pt x="256" y="256"/>
                  </a:lnTo>
                  <a:lnTo>
                    <a:pt x="317" y="17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37"/>
            <p:cNvSpPr/>
            <p:nvPr/>
          </p:nvSpPr>
          <p:spPr>
            <a:xfrm>
              <a:off x="3325375" y="2223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37"/>
            <p:cNvSpPr/>
            <p:nvPr/>
          </p:nvSpPr>
          <p:spPr>
            <a:xfrm>
              <a:off x="3332550" y="2206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37"/>
            <p:cNvSpPr/>
            <p:nvPr/>
          </p:nvSpPr>
          <p:spPr>
            <a:xfrm>
              <a:off x="3317675" y="22117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37"/>
            <p:cNvSpPr/>
            <p:nvPr/>
          </p:nvSpPr>
          <p:spPr>
            <a:xfrm>
              <a:off x="3311450" y="2221200"/>
              <a:ext cx="7925" cy="6600"/>
            </a:xfrm>
            <a:custGeom>
              <a:avLst/>
              <a:gdLst/>
              <a:ahLst/>
              <a:cxnLst/>
              <a:rect l="l" t="t" r="r" b="b"/>
              <a:pathLst>
                <a:path w="317" h="264" extrusionOk="0">
                  <a:moveTo>
                    <a:pt x="46" y="0"/>
                  </a:moveTo>
                  <a:lnTo>
                    <a:pt x="0" y="68"/>
                  </a:lnTo>
                  <a:lnTo>
                    <a:pt x="83" y="158"/>
                  </a:lnTo>
                  <a:lnTo>
                    <a:pt x="257" y="264"/>
                  </a:lnTo>
                  <a:lnTo>
                    <a:pt x="317" y="17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37"/>
            <p:cNvSpPr/>
            <p:nvPr/>
          </p:nvSpPr>
          <p:spPr>
            <a:xfrm>
              <a:off x="3338575" y="2222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37"/>
            <p:cNvSpPr/>
            <p:nvPr/>
          </p:nvSpPr>
          <p:spPr>
            <a:xfrm>
              <a:off x="3303550" y="2200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37"/>
            <p:cNvSpPr/>
            <p:nvPr/>
          </p:nvSpPr>
          <p:spPr>
            <a:xfrm>
              <a:off x="3316725" y="21995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37"/>
            <p:cNvSpPr/>
            <p:nvPr/>
          </p:nvSpPr>
          <p:spPr>
            <a:xfrm>
              <a:off x="3321800" y="2191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37"/>
            <p:cNvSpPr/>
            <p:nvPr/>
          </p:nvSpPr>
          <p:spPr>
            <a:xfrm>
              <a:off x="3347050" y="2259425"/>
              <a:ext cx="3400" cy="3775"/>
            </a:xfrm>
            <a:custGeom>
              <a:avLst/>
              <a:gdLst/>
              <a:ahLst/>
              <a:cxnLst/>
              <a:rect l="l" t="t" r="r" b="b"/>
              <a:pathLst>
                <a:path w="136" h="151" extrusionOk="0">
                  <a:moveTo>
                    <a:pt x="45" y="0"/>
                  </a:moveTo>
                  <a:lnTo>
                    <a:pt x="0" y="68"/>
                  </a:lnTo>
                  <a:lnTo>
                    <a:pt x="75" y="151"/>
                  </a:lnTo>
                  <a:lnTo>
                    <a:pt x="136" y="6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37"/>
            <p:cNvSpPr/>
            <p:nvPr/>
          </p:nvSpPr>
          <p:spPr>
            <a:xfrm>
              <a:off x="3354950" y="22677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53" y="1"/>
                  </a:moveTo>
                  <a:lnTo>
                    <a:pt x="0" y="76"/>
                  </a:lnTo>
                  <a:lnTo>
                    <a:pt x="46" y="129"/>
                  </a:lnTo>
                  <a:lnTo>
                    <a:pt x="264" y="264"/>
                  </a:lnTo>
                  <a:lnTo>
                    <a:pt x="332" y="174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37"/>
            <p:cNvSpPr/>
            <p:nvPr/>
          </p:nvSpPr>
          <p:spPr>
            <a:xfrm>
              <a:off x="3309950" y="2016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37"/>
            <p:cNvSpPr/>
            <p:nvPr/>
          </p:nvSpPr>
          <p:spPr>
            <a:xfrm>
              <a:off x="3327650" y="2015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37"/>
            <p:cNvSpPr/>
            <p:nvPr/>
          </p:nvSpPr>
          <p:spPr>
            <a:xfrm>
              <a:off x="3321050" y="2024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37"/>
            <p:cNvSpPr/>
            <p:nvPr/>
          </p:nvSpPr>
          <p:spPr>
            <a:xfrm>
              <a:off x="3313525" y="20039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37"/>
            <p:cNvSpPr/>
            <p:nvPr/>
          </p:nvSpPr>
          <p:spPr>
            <a:xfrm>
              <a:off x="3320675" y="1990900"/>
              <a:ext cx="4725" cy="3400"/>
            </a:xfrm>
            <a:custGeom>
              <a:avLst/>
              <a:gdLst/>
              <a:ahLst/>
              <a:cxnLst/>
              <a:rect l="l" t="t" r="r" b="b"/>
              <a:pathLst>
                <a:path w="189" h="136" extrusionOk="0">
                  <a:moveTo>
                    <a:pt x="189" y="0"/>
                  </a:moveTo>
                  <a:cubicBezTo>
                    <a:pt x="136" y="8"/>
                    <a:pt x="83" y="23"/>
                    <a:pt x="31" y="31"/>
                  </a:cubicBezTo>
                  <a:lnTo>
                    <a:pt x="1" y="83"/>
                  </a:lnTo>
                  <a:lnTo>
                    <a:pt x="91" y="136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37"/>
            <p:cNvSpPr/>
            <p:nvPr/>
          </p:nvSpPr>
          <p:spPr>
            <a:xfrm>
              <a:off x="3307875" y="1994275"/>
              <a:ext cx="6425" cy="4175"/>
            </a:xfrm>
            <a:custGeom>
              <a:avLst/>
              <a:gdLst/>
              <a:ahLst/>
              <a:cxnLst/>
              <a:rect l="l" t="t" r="r" b="b"/>
              <a:pathLst>
                <a:path w="257" h="167" extrusionOk="0">
                  <a:moveTo>
                    <a:pt x="136" y="1"/>
                  </a:moveTo>
                  <a:cubicBezTo>
                    <a:pt x="91" y="16"/>
                    <a:pt x="46" y="31"/>
                    <a:pt x="0" y="46"/>
                  </a:cubicBezTo>
                  <a:lnTo>
                    <a:pt x="196" y="167"/>
                  </a:lnTo>
                  <a:lnTo>
                    <a:pt x="256" y="76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37"/>
            <p:cNvSpPr/>
            <p:nvPr/>
          </p:nvSpPr>
          <p:spPr>
            <a:xfrm>
              <a:off x="3299200" y="2001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37"/>
            <p:cNvSpPr/>
            <p:nvPr/>
          </p:nvSpPr>
          <p:spPr>
            <a:xfrm>
              <a:off x="3326700" y="2002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37"/>
            <p:cNvSpPr/>
            <p:nvPr/>
          </p:nvSpPr>
          <p:spPr>
            <a:xfrm>
              <a:off x="3321050" y="2069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37"/>
            <p:cNvSpPr/>
            <p:nvPr/>
          </p:nvSpPr>
          <p:spPr>
            <a:xfrm>
              <a:off x="3338750" y="2068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37"/>
            <p:cNvSpPr/>
            <p:nvPr/>
          </p:nvSpPr>
          <p:spPr>
            <a:xfrm>
              <a:off x="3324625" y="2057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37"/>
            <p:cNvSpPr/>
            <p:nvPr/>
          </p:nvSpPr>
          <p:spPr>
            <a:xfrm>
              <a:off x="3331775" y="20394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37"/>
            <p:cNvSpPr/>
            <p:nvPr/>
          </p:nvSpPr>
          <p:spPr>
            <a:xfrm>
              <a:off x="3316900" y="2045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37"/>
            <p:cNvSpPr/>
            <p:nvPr/>
          </p:nvSpPr>
          <p:spPr>
            <a:xfrm>
              <a:off x="3310325" y="2054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37"/>
            <p:cNvSpPr/>
            <p:nvPr/>
          </p:nvSpPr>
          <p:spPr>
            <a:xfrm>
              <a:off x="3337800" y="2056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37"/>
            <p:cNvSpPr/>
            <p:nvPr/>
          </p:nvSpPr>
          <p:spPr>
            <a:xfrm>
              <a:off x="3302775" y="2033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37"/>
            <p:cNvSpPr/>
            <p:nvPr/>
          </p:nvSpPr>
          <p:spPr>
            <a:xfrm>
              <a:off x="3315975" y="2032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37"/>
            <p:cNvSpPr/>
            <p:nvPr/>
          </p:nvSpPr>
          <p:spPr>
            <a:xfrm>
              <a:off x="3332150" y="21229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37"/>
            <p:cNvSpPr/>
            <p:nvPr/>
          </p:nvSpPr>
          <p:spPr>
            <a:xfrm>
              <a:off x="3349875" y="21217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37"/>
            <p:cNvSpPr/>
            <p:nvPr/>
          </p:nvSpPr>
          <p:spPr>
            <a:xfrm>
              <a:off x="3335750" y="2110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37"/>
            <p:cNvSpPr/>
            <p:nvPr/>
          </p:nvSpPr>
          <p:spPr>
            <a:xfrm>
              <a:off x="3342900" y="2092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37"/>
            <p:cNvSpPr/>
            <p:nvPr/>
          </p:nvSpPr>
          <p:spPr>
            <a:xfrm>
              <a:off x="3328025" y="2098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37"/>
            <p:cNvSpPr/>
            <p:nvPr/>
          </p:nvSpPr>
          <p:spPr>
            <a:xfrm>
              <a:off x="3321425" y="210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37"/>
            <p:cNvSpPr/>
            <p:nvPr/>
          </p:nvSpPr>
          <p:spPr>
            <a:xfrm>
              <a:off x="3348925" y="2109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37"/>
            <p:cNvSpPr/>
            <p:nvPr/>
          </p:nvSpPr>
          <p:spPr>
            <a:xfrm>
              <a:off x="3313900" y="2087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37"/>
            <p:cNvSpPr/>
            <p:nvPr/>
          </p:nvSpPr>
          <p:spPr>
            <a:xfrm>
              <a:off x="3327075" y="2086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37"/>
            <p:cNvSpPr/>
            <p:nvPr/>
          </p:nvSpPr>
          <p:spPr>
            <a:xfrm>
              <a:off x="3332150" y="2077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37"/>
            <p:cNvSpPr/>
            <p:nvPr/>
          </p:nvSpPr>
          <p:spPr>
            <a:xfrm>
              <a:off x="3343275" y="21762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37"/>
            <p:cNvSpPr/>
            <p:nvPr/>
          </p:nvSpPr>
          <p:spPr>
            <a:xfrm>
              <a:off x="3360975" y="2175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37"/>
            <p:cNvSpPr/>
            <p:nvPr/>
          </p:nvSpPr>
          <p:spPr>
            <a:xfrm>
              <a:off x="3346850" y="2163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37"/>
            <p:cNvSpPr/>
            <p:nvPr/>
          </p:nvSpPr>
          <p:spPr>
            <a:xfrm>
              <a:off x="3354000" y="2146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37"/>
            <p:cNvSpPr/>
            <p:nvPr/>
          </p:nvSpPr>
          <p:spPr>
            <a:xfrm>
              <a:off x="3339125" y="2151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37"/>
            <p:cNvSpPr/>
            <p:nvPr/>
          </p:nvSpPr>
          <p:spPr>
            <a:xfrm>
              <a:off x="3332550" y="21611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37"/>
            <p:cNvSpPr/>
            <p:nvPr/>
          </p:nvSpPr>
          <p:spPr>
            <a:xfrm>
              <a:off x="3360025" y="2162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37"/>
            <p:cNvSpPr/>
            <p:nvPr/>
          </p:nvSpPr>
          <p:spPr>
            <a:xfrm>
              <a:off x="3325000" y="2140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37"/>
            <p:cNvSpPr/>
            <p:nvPr/>
          </p:nvSpPr>
          <p:spPr>
            <a:xfrm>
              <a:off x="3338200" y="21394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37"/>
            <p:cNvSpPr/>
            <p:nvPr/>
          </p:nvSpPr>
          <p:spPr>
            <a:xfrm>
              <a:off x="3343275" y="213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37"/>
            <p:cNvSpPr/>
            <p:nvPr/>
          </p:nvSpPr>
          <p:spPr>
            <a:xfrm>
              <a:off x="3354375" y="2229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37"/>
            <p:cNvSpPr/>
            <p:nvPr/>
          </p:nvSpPr>
          <p:spPr>
            <a:xfrm>
              <a:off x="3372075" y="22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37"/>
            <p:cNvSpPr/>
            <p:nvPr/>
          </p:nvSpPr>
          <p:spPr>
            <a:xfrm>
              <a:off x="3357950" y="22168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1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37"/>
            <p:cNvSpPr/>
            <p:nvPr/>
          </p:nvSpPr>
          <p:spPr>
            <a:xfrm>
              <a:off x="3365125" y="2199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37"/>
            <p:cNvSpPr/>
            <p:nvPr/>
          </p:nvSpPr>
          <p:spPr>
            <a:xfrm>
              <a:off x="3350250" y="2205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37"/>
            <p:cNvSpPr/>
            <p:nvPr/>
          </p:nvSpPr>
          <p:spPr>
            <a:xfrm>
              <a:off x="3343650" y="2214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37"/>
            <p:cNvSpPr/>
            <p:nvPr/>
          </p:nvSpPr>
          <p:spPr>
            <a:xfrm>
              <a:off x="3371150" y="2216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37"/>
            <p:cNvSpPr/>
            <p:nvPr/>
          </p:nvSpPr>
          <p:spPr>
            <a:xfrm>
              <a:off x="3336125" y="2193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37"/>
            <p:cNvSpPr/>
            <p:nvPr/>
          </p:nvSpPr>
          <p:spPr>
            <a:xfrm>
              <a:off x="3349300" y="2192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37"/>
            <p:cNvSpPr/>
            <p:nvPr/>
          </p:nvSpPr>
          <p:spPr>
            <a:xfrm>
              <a:off x="3354375" y="2184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37"/>
            <p:cNvSpPr/>
            <p:nvPr/>
          </p:nvSpPr>
          <p:spPr>
            <a:xfrm>
              <a:off x="3368700" y="2282775"/>
              <a:ext cx="3600" cy="3775"/>
            </a:xfrm>
            <a:custGeom>
              <a:avLst/>
              <a:gdLst/>
              <a:ahLst/>
              <a:cxnLst/>
              <a:rect l="l" t="t" r="r" b="b"/>
              <a:pathLst>
                <a:path w="144" h="151" extrusionOk="0">
                  <a:moveTo>
                    <a:pt x="53" y="0"/>
                  </a:moveTo>
                  <a:lnTo>
                    <a:pt x="0" y="68"/>
                  </a:lnTo>
                  <a:lnTo>
                    <a:pt x="83" y="151"/>
                  </a:lnTo>
                  <a:lnTo>
                    <a:pt x="143" y="53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37"/>
            <p:cNvSpPr/>
            <p:nvPr/>
          </p:nvSpPr>
          <p:spPr>
            <a:xfrm>
              <a:off x="3383200" y="2281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37"/>
            <p:cNvSpPr/>
            <p:nvPr/>
          </p:nvSpPr>
          <p:spPr>
            <a:xfrm>
              <a:off x="3376800" y="22910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53" y="1"/>
                  </a:moveTo>
                  <a:lnTo>
                    <a:pt x="0" y="84"/>
                  </a:lnTo>
                  <a:lnTo>
                    <a:pt x="23" y="106"/>
                  </a:lnTo>
                  <a:lnTo>
                    <a:pt x="264" y="257"/>
                  </a:lnTo>
                  <a:lnTo>
                    <a:pt x="332" y="166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37"/>
            <p:cNvSpPr/>
            <p:nvPr/>
          </p:nvSpPr>
          <p:spPr>
            <a:xfrm>
              <a:off x="3369075" y="227015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37"/>
            <p:cNvSpPr/>
            <p:nvPr/>
          </p:nvSpPr>
          <p:spPr>
            <a:xfrm>
              <a:off x="3376225" y="22526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37"/>
            <p:cNvSpPr/>
            <p:nvPr/>
          </p:nvSpPr>
          <p:spPr>
            <a:xfrm>
              <a:off x="3361350" y="2258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37"/>
            <p:cNvSpPr/>
            <p:nvPr/>
          </p:nvSpPr>
          <p:spPr>
            <a:xfrm>
              <a:off x="3382250" y="2269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37"/>
            <p:cNvSpPr/>
            <p:nvPr/>
          </p:nvSpPr>
          <p:spPr>
            <a:xfrm>
              <a:off x="3347225" y="2247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37"/>
            <p:cNvSpPr/>
            <p:nvPr/>
          </p:nvSpPr>
          <p:spPr>
            <a:xfrm>
              <a:off x="3360400" y="2246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37"/>
            <p:cNvSpPr/>
            <p:nvPr/>
          </p:nvSpPr>
          <p:spPr>
            <a:xfrm>
              <a:off x="3365500" y="2237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37"/>
            <p:cNvSpPr/>
            <p:nvPr/>
          </p:nvSpPr>
          <p:spPr>
            <a:xfrm>
              <a:off x="3390525" y="2305925"/>
              <a:ext cx="3625" cy="3975"/>
            </a:xfrm>
            <a:custGeom>
              <a:avLst/>
              <a:gdLst/>
              <a:ahLst/>
              <a:cxnLst/>
              <a:rect l="l" t="t" r="r" b="b"/>
              <a:pathLst>
                <a:path w="145" h="159" extrusionOk="0">
                  <a:moveTo>
                    <a:pt x="54" y="1"/>
                  </a:moveTo>
                  <a:lnTo>
                    <a:pt x="1" y="76"/>
                  </a:lnTo>
                  <a:lnTo>
                    <a:pt x="76" y="159"/>
                  </a:lnTo>
                  <a:lnTo>
                    <a:pt x="144" y="61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37"/>
            <p:cNvSpPr/>
            <p:nvPr/>
          </p:nvSpPr>
          <p:spPr>
            <a:xfrm>
              <a:off x="3398450" y="2314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8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37"/>
            <p:cNvSpPr/>
            <p:nvPr/>
          </p:nvSpPr>
          <p:spPr>
            <a:xfrm>
              <a:off x="3342525" y="20095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37"/>
            <p:cNvSpPr/>
            <p:nvPr/>
          </p:nvSpPr>
          <p:spPr>
            <a:xfrm>
              <a:off x="3360225" y="2008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37"/>
            <p:cNvSpPr/>
            <p:nvPr/>
          </p:nvSpPr>
          <p:spPr>
            <a:xfrm>
              <a:off x="3353625" y="201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37"/>
            <p:cNvSpPr/>
            <p:nvPr/>
          </p:nvSpPr>
          <p:spPr>
            <a:xfrm>
              <a:off x="3346100" y="1997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37"/>
            <p:cNvSpPr/>
            <p:nvPr/>
          </p:nvSpPr>
          <p:spPr>
            <a:xfrm>
              <a:off x="3342525" y="1989950"/>
              <a:ext cx="3975" cy="1725"/>
            </a:xfrm>
            <a:custGeom>
              <a:avLst/>
              <a:gdLst/>
              <a:ahLst/>
              <a:cxnLst/>
              <a:rect l="l" t="t" r="r" b="b"/>
              <a:pathLst>
                <a:path w="159" h="69" extrusionOk="0">
                  <a:moveTo>
                    <a:pt x="0" y="1"/>
                  </a:moveTo>
                  <a:lnTo>
                    <a:pt x="113" y="69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37"/>
            <p:cNvSpPr/>
            <p:nvPr/>
          </p:nvSpPr>
          <p:spPr>
            <a:xfrm>
              <a:off x="3331775" y="1994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37"/>
            <p:cNvSpPr/>
            <p:nvPr/>
          </p:nvSpPr>
          <p:spPr>
            <a:xfrm>
              <a:off x="3359275" y="1996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37"/>
            <p:cNvSpPr/>
            <p:nvPr/>
          </p:nvSpPr>
          <p:spPr>
            <a:xfrm>
              <a:off x="3353625" y="2062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37"/>
            <p:cNvSpPr/>
            <p:nvPr/>
          </p:nvSpPr>
          <p:spPr>
            <a:xfrm>
              <a:off x="3371325" y="2061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37"/>
            <p:cNvSpPr/>
            <p:nvPr/>
          </p:nvSpPr>
          <p:spPr>
            <a:xfrm>
              <a:off x="3357200" y="2050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37"/>
            <p:cNvSpPr/>
            <p:nvPr/>
          </p:nvSpPr>
          <p:spPr>
            <a:xfrm>
              <a:off x="3364350" y="2032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37"/>
            <p:cNvSpPr/>
            <p:nvPr/>
          </p:nvSpPr>
          <p:spPr>
            <a:xfrm>
              <a:off x="3349475" y="2038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37"/>
            <p:cNvSpPr/>
            <p:nvPr/>
          </p:nvSpPr>
          <p:spPr>
            <a:xfrm>
              <a:off x="3342900" y="2047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37"/>
            <p:cNvSpPr/>
            <p:nvPr/>
          </p:nvSpPr>
          <p:spPr>
            <a:xfrm>
              <a:off x="3370400" y="20494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37"/>
            <p:cNvSpPr/>
            <p:nvPr/>
          </p:nvSpPr>
          <p:spPr>
            <a:xfrm>
              <a:off x="3335375" y="2027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37"/>
            <p:cNvSpPr/>
            <p:nvPr/>
          </p:nvSpPr>
          <p:spPr>
            <a:xfrm>
              <a:off x="3348550" y="2026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37"/>
            <p:cNvSpPr/>
            <p:nvPr/>
          </p:nvSpPr>
          <p:spPr>
            <a:xfrm>
              <a:off x="3364750" y="2116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37"/>
            <p:cNvSpPr/>
            <p:nvPr/>
          </p:nvSpPr>
          <p:spPr>
            <a:xfrm>
              <a:off x="3382450" y="2115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37"/>
            <p:cNvSpPr/>
            <p:nvPr/>
          </p:nvSpPr>
          <p:spPr>
            <a:xfrm>
              <a:off x="3368325" y="2103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37"/>
            <p:cNvSpPr/>
            <p:nvPr/>
          </p:nvSpPr>
          <p:spPr>
            <a:xfrm>
              <a:off x="3375475" y="208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37"/>
            <p:cNvSpPr/>
            <p:nvPr/>
          </p:nvSpPr>
          <p:spPr>
            <a:xfrm>
              <a:off x="3360600" y="2091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37"/>
            <p:cNvSpPr/>
            <p:nvPr/>
          </p:nvSpPr>
          <p:spPr>
            <a:xfrm>
              <a:off x="3354000" y="2101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37"/>
            <p:cNvSpPr/>
            <p:nvPr/>
          </p:nvSpPr>
          <p:spPr>
            <a:xfrm>
              <a:off x="3381500" y="2102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37"/>
            <p:cNvSpPr/>
            <p:nvPr/>
          </p:nvSpPr>
          <p:spPr>
            <a:xfrm>
              <a:off x="3346475" y="2080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37"/>
            <p:cNvSpPr/>
            <p:nvPr/>
          </p:nvSpPr>
          <p:spPr>
            <a:xfrm>
              <a:off x="3359650" y="2079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37"/>
            <p:cNvSpPr/>
            <p:nvPr/>
          </p:nvSpPr>
          <p:spPr>
            <a:xfrm>
              <a:off x="3364750" y="20711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37"/>
            <p:cNvSpPr/>
            <p:nvPr/>
          </p:nvSpPr>
          <p:spPr>
            <a:xfrm>
              <a:off x="3375850" y="2169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37"/>
            <p:cNvSpPr/>
            <p:nvPr/>
          </p:nvSpPr>
          <p:spPr>
            <a:xfrm>
              <a:off x="3393550" y="2168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37"/>
            <p:cNvSpPr/>
            <p:nvPr/>
          </p:nvSpPr>
          <p:spPr>
            <a:xfrm>
              <a:off x="3379425" y="21568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37"/>
            <p:cNvSpPr/>
            <p:nvPr/>
          </p:nvSpPr>
          <p:spPr>
            <a:xfrm>
              <a:off x="3386575" y="2139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37"/>
            <p:cNvSpPr/>
            <p:nvPr/>
          </p:nvSpPr>
          <p:spPr>
            <a:xfrm>
              <a:off x="3371700" y="2144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37"/>
            <p:cNvSpPr/>
            <p:nvPr/>
          </p:nvSpPr>
          <p:spPr>
            <a:xfrm>
              <a:off x="3365125" y="2154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37"/>
            <p:cNvSpPr/>
            <p:nvPr/>
          </p:nvSpPr>
          <p:spPr>
            <a:xfrm>
              <a:off x="3392600" y="215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37"/>
            <p:cNvSpPr/>
            <p:nvPr/>
          </p:nvSpPr>
          <p:spPr>
            <a:xfrm>
              <a:off x="3357575" y="2133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37"/>
            <p:cNvSpPr/>
            <p:nvPr/>
          </p:nvSpPr>
          <p:spPr>
            <a:xfrm>
              <a:off x="3370775" y="2132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37"/>
            <p:cNvSpPr/>
            <p:nvPr/>
          </p:nvSpPr>
          <p:spPr>
            <a:xfrm>
              <a:off x="3375850" y="2124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37"/>
            <p:cNvSpPr/>
            <p:nvPr/>
          </p:nvSpPr>
          <p:spPr>
            <a:xfrm>
              <a:off x="3386950" y="2222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37"/>
            <p:cNvSpPr/>
            <p:nvPr/>
          </p:nvSpPr>
          <p:spPr>
            <a:xfrm>
              <a:off x="3404650" y="222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37"/>
            <p:cNvSpPr/>
            <p:nvPr/>
          </p:nvSpPr>
          <p:spPr>
            <a:xfrm>
              <a:off x="3398075" y="22309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37"/>
            <p:cNvSpPr/>
            <p:nvPr/>
          </p:nvSpPr>
          <p:spPr>
            <a:xfrm>
              <a:off x="3390525" y="2210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37"/>
            <p:cNvSpPr/>
            <p:nvPr/>
          </p:nvSpPr>
          <p:spPr>
            <a:xfrm>
              <a:off x="3397700" y="2192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37"/>
            <p:cNvSpPr/>
            <p:nvPr/>
          </p:nvSpPr>
          <p:spPr>
            <a:xfrm>
              <a:off x="3382825" y="2198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37"/>
            <p:cNvSpPr/>
            <p:nvPr/>
          </p:nvSpPr>
          <p:spPr>
            <a:xfrm>
              <a:off x="3376225" y="220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37"/>
            <p:cNvSpPr/>
            <p:nvPr/>
          </p:nvSpPr>
          <p:spPr>
            <a:xfrm>
              <a:off x="3403725" y="2209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37"/>
            <p:cNvSpPr/>
            <p:nvPr/>
          </p:nvSpPr>
          <p:spPr>
            <a:xfrm>
              <a:off x="3368700" y="2186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37"/>
            <p:cNvSpPr/>
            <p:nvPr/>
          </p:nvSpPr>
          <p:spPr>
            <a:xfrm>
              <a:off x="3381875" y="2185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37"/>
            <p:cNvSpPr/>
            <p:nvPr/>
          </p:nvSpPr>
          <p:spPr>
            <a:xfrm>
              <a:off x="3386950" y="2177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37"/>
            <p:cNvSpPr/>
            <p:nvPr/>
          </p:nvSpPr>
          <p:spPr>
            <a:xfrm>
              <a:off x="3398075" y="22758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37"/>
            <p:cNvSpPr/>
            <p:nvPr/>
          </p:nvSpPr>
          <p:spPr>
            <a:xfrm>
              <a:off x="3415775" y="2274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37"/>
            <p:cNvSpPr/>
            <p:nvPr/>
          </p:nvSpPr>
          <p:spPr>
            <a:xfrm>
              <a:off x="3409175" y="2284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37"/>
            <p:cNvSpPr/>
            <p:nvPr/>
          </p:nvSpPr>
          <p:spPr>
            <a:xfrm>
              <a:off x="3401650" y="2263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37"/>
            <p:cNvSpPr/>
            <p:nvPr/>
          </p:nvSpPr>
          <p:spPr>
            <a:xfrm>
              <a:off x="3408800" y="2245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37"/>
            <p:cNvSpPr/>
            <p:nvPr/>
          </p:nvSpPr>
          <p:spPr>
            <a:xfrm>
              <a:off x="3393925" y="2251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37"/>
            <p:cNvSpPr/>
            <p:nvPr/>
          </p:nvSpPr>
          <p:spPr>
            <a:xfrm>
              <a:off x="3387325" y="2260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37"/>
            <p:cNvSpPr/>
            <p:nvPr/>
          </p:nvSpPr>
          <p:spPr>
            <a:xfrm>
              <a:off x="3414825" y="2262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37"/>
            <p:cNvSpPr/>
            <p:nvPr/>
          </p:nvSpPr>
          <p:spPr>
            <a:xfrm>
              <a:off x="3379800" y="2240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37"/>
            <p:cNvSpPr/>
            <p:nvPr/>
          </p:nvSpPr>
          <p:spPr>
            <a:xfrm>
              <a:off x="3392975" y="2239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37"/>
            <p:cNvSpPr/>
            <p:nvPr/>
          </p:nvSpPr>
          <p:spPr>
            <a:xfrm>
              <a:off x="3412200" y="2329100"/>
              <a:ext cx="3975" cy="4350"/>
            </a:xfrm>
            <a:custGeom>
              <a:avLst/>
              <a:gdLst/>
              <a:ahLst/>
              <a:cxnLst/>
              <a:rect l="l" t="t" r="r" b="b"/>
              <a:pathLst>
                <a:path w="159" h="174" extrusionOk="0">
                  <a:moveTo>
                    <a:pt x="60" y="0"/>
                  </a:moveTo>
                  <a:lnTo>
                    <a:pt x="0" y="91"/>
                  </a:lnTo>
                  <a:lnTo>
                    <a:pt x="83" y="173"/>
                  </a:lnTo>
                  <a:lnTo>
                    <a:pt x="158" y="6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37"/>
            <p:cNvSpPr/>
            <p:nvPr/>
          </p:nvSpPr>
          <p:spPr>
            <a:xfrm>
              <a:off x="3426875" y="2327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37"/>
            <p:cNvSpPr/>
            <p:nvPr/>
          </p:nvSpPr>
          <p:spPr>
            <a:xfrm>
              <a:off x="3420300" y="2337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37"/>
            <p:cNvSpPr/>
            <p:nvPr/>
          </p:nvSpPr>
          <p:spPr>
            <a:xfrm>
              <a:off x="3412750" y="23166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37"/>
            <p:cNvSpPr/>
            <p:nvPr/>
          </p:nvSpPr>
          <p:spPr>
            <a:xfrm>
              <a:off x="3419925" y="2299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37"/>
            <p:cNvSpPr/>
            <p:nvPr/>
          </p:nvSpPr>
          <p:spPr>
            <a:xfrm>
              <a:off x="3405025" y="2304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37"/>
            <p:cNvSpPr/>
            <p:nvPr/>
          </p:nvSpPr>
          <p:spPr>
            <a:xfrm>
              <a:off x="3425950" y="23157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37"/>
            <p:cNvSpPr/>
            <p:nvPr/>
          </p:nvSpPr>
          <p:spPr>
            <a:xfrm>
              <a:off x="3390925" y="2293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37"/>
            <p:cNvSpPr/>
            <p:nvPr/>
          </p:nvSpPr>
          <p:spPr>
            <a:xfrm>
              <a:off x="3404100" y="2292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37"/>
            <p:cNvSpPr/>
            <p:nvPr/>
          </p:nvSpPr>
          <p:spPr>
            <a:xfrm>
              <a:off x="3434025" y="2352450"/>
              <a:ext cx="4000" cy="4350"/>
            </a:xfrm>
            <a:custGeom>
              <a:avLst/>
              <a:gdLst/>
              <a:ahLst/>
              <a:cxnLst/>
              <a:rect l="l" t="t" r="r" b="b"/>
              <a:pathLst>
                <a:path w="160" h="174" extrusionOk="0">
                  <a:moveTo>
                    <a:pt x="61" y="0"/>
                  </a:moveTo>
                  <a:lnTo>
                    <a:pt x="1" y="91"/>
                  </a:lnTo>
                  <a:lnTo>
                    <a:pt x="76" y="173"/>
                  </a:lnTo>
                  <a:lnTo>
                    <a:pt x="159" y="5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37"/>
            <p:cNvSpPr/>
            <p:nvPr/>
          </p:nvSpPr>
          <p:spPr>
            <a:xfrm>
              <a:off x="3434600" y="23400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37"/>
            <p:cNvSpPr/>
            <p:nvPr/>
          </p:nvSpPr>
          <p:spPr>
            <a:xfrm>
              <a:off x="3375100" y="2002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37"/>
            <p:cNvSpPr/>
            <p:nvPr/>
          </p:nvSpPr>
          <p:spPr>
            <a:xfrm>
              <a:off x="3386200" y="2011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37"/>
            <p:cNvSpPr/>
            <p:nvPr/>
          </p:nvSpPr>
          <p:spPr>
            <a:xfrm>
              <a:off x="3386200" y="2056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37"/>
            <p:cNvSpPr/>
            <p:nvPr/>
          </p:nvSpPr>
          <p:spPr>
            <a:xfrm>
              <a:off x="3404100" y="20549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37"/>
            <p:cNvSpPr/>
            <p:nvPr/>
          </p:nvSpPr>
          <p:spPr>
            <a:xfrm>
              <a:off x="3397325" y="20643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37"/>
            <p:cNvSpPr/>
            <p:nvPr/>
          </p:nvSpPr>
          <p:spPr>
            <a:xfrm>
              <a:off x="3389775" y="20434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37"/>
            <p:cNvSpPr/>
            <p:nvPr/>
          </p:nvSpPr>
          <p:spPr>
            <a:xfrm>
              <a:off x="3396950" y="2025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37"/>
            <p:cNvSpPr/>
            <p:nvPr/>
          </p:nvSpPr>
          <p:spPr>
            <a:xfrm>
              <a:off x="3382250" y="20315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37"/>
            <p:cNvSpPr/>
            <p:nvPr/>
          </p:nvSpPr>
          <p:spPr>
            <a:xfrm>
              <a:off x="3375475" y="204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37"/>
            <p:cNvSpPr/>
            <p:nvPr/>
          </p:nvSpPr>
          <p:spPr>
            <a:xfrm>
              <a:off x="3402975" y="2042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37"/>
            <p:cNvSpPr/>
            <p:nvPr/>
          </p:nvSpPr>
          <p:spPr>
            <a:xfrm>
              <a:off x="3367950" y="2020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37"/>
            <p:cNvSpPr/>
            <p:nvPr/>
          </p:nvSpPr>
          <p:spPr>
            <a:xfrm>
              <a:off x="3381125" y="2019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37"/>
            <p:cNvSpPr/>
            <p:nvPr/>
          </p:nvSpPr>
          <p:spPr>
            <a:xfrm>
              <a:off x="3400700" y="2014250"/>
              <a:ext cx="6050" cy="7375"/>
            </a:xfrm>
            <a:custGeom>
              <a:avLst/>
              <a:gdLst/>
              <a:ahLst/>
              <a:cxnLst/>
              <a:rect l="l" t="t" r="r" b="b"/>
              <a:pathLst>
                <a:path w="242" h="295" extrusionOk="0">
                  <a:moveTo>
                    <a:pt x="159" y="0"/>
                  </a:moveTo>
                  <a:lnTo>
                    <a:pt x="1" y="234"/>
                  </a:lnTo>
                  <a:lnTo>
                    <a:pt x="91" y="294"/>
                  </a:lnTo>
                  <a:lnTo>
                    <a:pt x="242" y="76"/>
                  </a:lnTo>
                  <a:cubicBezTo>
                    <a:pt x="212" y="46"/>
                    <a:pt x="189" y="23"/>
                    <a:pt x="159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3" name="Google Shape;18763;p37"/>
            <p:cNvSpPr/>
            <p:nvPr/>
          </p:nvSpPr>
          <p:spPr>
            <a:xfrm>
              <a:off x="3397325" y="21093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37"/>
            <p:cNvSpPr/>
            <p:nvPr/>
          </p:nvSpPr>
          <p:spPr>
            <a:xfrm>
              <a:off x="3415200" y="2108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37"/>
            <p:cNvSpPr/>
            <p:nvPr/>
          </p:nvSpPr>
          <p:spPr>
            <a:xfrm>
              <a:off x="3400900" y="2096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37"/>
            <p:cNvSpPr/>
            <p:nvPr/>
          </p:nvSpPr>
          <p:spPr>
            <a:xfrm>
              <a:off x="3408050" y="2079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37"/>
            <p:cNvSpPr/>
            <p:nvPr/>
          </p:nvSpPr>
          <p:spPr>
            <a:xfrm>
              <a:off x="3393350" y="20848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37"/>
            <p:cNvSpPr/>
            <p:nvPr/>
          </p:nvSpPr>
          <p:spPr>
            <a:xfrm>
              <a:off x="3386575" y="209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37"/>
            <p:cNvSpPr/>
            <p:nvPr/>
          </p:nvSpPr>
          <p:spPr>
            <a:xfrm>
              <a:off x="3414075" y="2095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37"/>
            <p:cNvSpPr/>
            <p:nvPr/>
          </p:nvSpPr>
          <p:spPr>
            <a:xfrm>
              <a:off x="3379050" y="20735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37"/>
            <p:cNvSpPr/>
            <p:nvPr/>
          </p:nvSpPr>
          <p:spPr>
            <a:xfrm>
              <a:off x="3392225" y="2072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37"/>
            <p:cNvSpPr/>
            <p:nvPr/>
          </p:nvSpPr>
          <p:spPr>
            <a:xfrm>
              <a:off x="3408425" y="21624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37"/>
            <p:cNvSpPr/>
            <p:nvPr/>
          </p:nvSpPr>
          <p:spPr>
            <a:xfrm>
              <a:off x="3426325" y="21613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37"/>
            <p:cNvSpPr/>
            <p:nvPr/>
          </p:nvSpPr>
          <p:spPr>
            <a:xfrm>
              <a:off x="3412000" y="21500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37"/>
            <p:cNvSpPr/>
            <p:nvPr/>
          </p:nvSpPr>
          <p:spPr>
            <a:xfrm>
              <a:off x="3419150" y="2132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37"/>
            <p:cNvSpPr/>
            <p:nvPr/>
          </p:nvSpPr>
          <p:spPr>
            <a:xfrm>
              <a:off x="3404475" y="21381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37"/>
            <p:cNvSpPr/>
            <p:nvPr/>
          </p:nvSpPr>
          <p:spPr>
            <a:xfrm>
              <a:off x="3397700" y="2147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37"/>
            <p:cNvSpPr/>
            <p:nvPr/>
          </p:nvSpPr>
          <p:spPr>
            <a:xfrm>
              <a:off x="3425175" y="21492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9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37"/>
            <p:cNvSpPr/>
            <p:nvPr/>
          </p:nvSpPr>
          <p:spPr>
            <a:xfrm>
              <a:off x="3390150" y="2126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37"/>
            <p:cNvSpPr/>
            <p:nvPr/>
          </p:nvSpPr>
          <p:spPr>
            <a:xfrm>
              <a:off x="3403350" y="2125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37"/>
            <p:cNvSpPr/>
            <p:nvPr/>
          </p:nvSpPr>
          <p:spPr>
            <a:xfrm>
              <a:off x="3408425" y="2117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37"/>
            <p:cNvSpPr/>
            <p:nvPr/>
          </p:nvSpPr>
          <p:spPr>
            <a:xfrm>
              <a:off x="3419525" y="2215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37"/>
            <p:cNvSpPr/>
            <p:nvPr/>
          </p:nvSpPr>
          <p:spPr>
            <a:xfrm>
              <a:off x="3437425" y="2214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37"/>
            <p:cNvSpPr/>
            <p:nvPr/>
          </p:nvSpPr>
          <p:spPr>
            <a:xfrm>
              <a:off x="3430650" y="2224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37"/>
            <p:cNvSpPr/>
            <p:nvPr/>
          </p:nvSpPr>
          <p:spPr>
            <a:xfrm>
              <a:off x="3423125" y="2203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37"/>
            <p:cNvSpPr/>
            <p:nvPr/>
          </p:nvSpPr>
          <p:spPr>
            <a:xfrm>
              <a:off x="3430275" y="2185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37"/>
            <p:cNvSpPr/>
            <p:nvPr/>
          </p:nvSpPr>
          <p:spPr>
            <a:xfrm>
              <a:off x="3415575" y="21914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37"/>
            <p:cNvSpPr/>
            <p:nvPr/>
          </p:nvSpPr>
          <p:spPr>
            <a:xfrm>
              <a:off x="3408800" y="2200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37"/>
            <p:cNvSpPr/>
            <p:nvPr/>
          </p:nvSpPr>
          <p:spPr>
            <a:xfrm>
              <a:off x="3436300" y="2202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37"/>
            <p:cNvSpPr/>
            <p:nvPr/>
          </p:nvSpPr>
          <p:spPr>
            <a:xfrm>
              <a:off x="3401275" y="2180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37"/>
            <p:cNvSpPr/>
            <p:nvPr/>
          </p:nvSpPr>
          <p:spPr>
            <a:xfrm>
              <a:off x="3414450" y="217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37"/>
            <p:cNvSpPr/>
            <p:nvPr/>
          </p:nvSpPr>
          <p:spPr>
            <a:xfrm>
              <a:off x="3419525" y="2170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83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37"/>
            <p:cNvSpPr/>
            <p:nvPr/>
          </p:nvSpPr>
          <p:spPr>
            <a:xfrm>
              <a:off x="3430650" y="2269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37"/>
            <p:cNvSpPr/>
            <p:nvPr/>
          </p:nvSpPr>
          <p:spPr>
            <a:xfrm>
              <a:off x="3448525" y="22679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37"/>
            <p:cNvSpPr/>
            <p:nvPr/>
          </p:nvSpPr>
          <p:spPr>
            <a:xfrm>
              <a:off x="3441750" y="227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37"/>
            <p:cNvSpPr/>
            <p:nvPr/>
          </p:nvSpPr>
          <p:spPr>
            <a:xfrm>
              <a:off x="3434225" y="2256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37"/>
            <p:cNvSpPr/>
            <p:nvPr/>
          </p:nvSpPr>
          <p:spPr>
            <a:xfrm>
              <a:off x="3441375" y="2239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37"/>
            <p:cNvSpPr/>
            <p:nvPr/>
          </p:nvSpPr>
          <p:spPr>
            <a:xfrm>
              <a:off x="3426700" y="22447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37"/>
            <p:cNvSpPr/>
            <p:nvPr/>
          </p:nvSpPr>
          <p:spPr>
            <a:xfrm>
              <a:off x="3419925" y="22541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37"/>
            <p:cNvSpPr/>
            <p:nvPr/>
          </p:nvSpPr>
          <p:spPr>
            <a:xfrm>
              <a:off x="3447400" y="2255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1" name="Google Shape;18801;p37"/>
            <p:cNvSpPr/>
            <p:nvPr/>
          </p:nvSpPr>
          <p:spPr>
            <a:xfrm>
              <a:off x="3412375" y="2233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2" name="Google Shape;18802;p37"/>
            <p:cNvSpPr/>
            <p:nvPr/>
          </p:nvSpPr>
          <p:spPr>
            <a:xfrm>
              <a:off x="3425550" y="2232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3" name="Google Shape;18803;p37"/>
            <p:cNvSpPr/>
            <p:nvPr/>
          </p:nvSpPr>
          <p:spPr>
            <a:xfrm>
              <a:off x="3441750" y="23223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37"/>
            <p:cNvSpPr/>
            <p:nvPr/>
          </p:nvSpPr>
          <p:spPr>
            <a:xfrm>
              <a:off x="3459650" y="2321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37"/>
            <p:cNvSpPr/>
            <p:nvPr/>
          </p:nvSpPr>
          <p:spPr>
            <a:xfrm>
              <a:off x="3452875" y="2330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37"/>
            <p:cNvSpPr/>
            <p:nvPr/>
          </p:nvSpPr>
          <p:spPr>
            <a:xfrm>
              <a:off x="3445325" y="2309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37"/>
            <p:cNvSpPr/>
            <p:nvPr/>
          </p:nvSpPr>
          <p:spPr>
            <a:xfrm>
              <a:off x="3452500" y="2292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37"/>
            <p:cNvSpPr/>
            <p:nvPr/>
          </p:nvSpPr>
          <p:spPr>
            <a:xfrm>
              <a:off x="3437800" y="22980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37"/>
            <p:cNvSpPr/>
            <p:nvPr/>
          </p:nvSpPr>
          <p:spPr>
            <a:xfrm>
              <a:off x="3431025" y="2307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37"/>
            <p:cNvSpPr/>
            <p:nvPr/>
          </p:nvSpPr>
          <p:spPr>
            <a:xfrm>
              <a:off x="3458525" y="2308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37"/>
            <p:cNvSpPr/>
            <p:nvPr/>
          </p:nvSpPr>
          <p:spPr>
            <a:xfrm>
              <a:off x="3423500" y="2286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37"/>
            <p:cNvSpPr/>
            <p:nvPr/>
          </p:nvSpPr>
          <p:spPr>
            <a:xfrm>
              <a:off x="3436675" y="2285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37"/>
            <p:cNvSpPr/>
            <p:nvPr/>
          </p:nvSpPr>
          <p:spPr>
            <a:xfrm>
              <a:off x="3455700" y="2375600"/>
              <a:ext cx="4150" cy="4550"/>
            </a:xfrm>
            <a:custGeom>
              <a:avLst/>
              <a:gdLst/>
              <a:ahLst/>
              <a:cxnLst/>
              <a:rect l="l" t="t" r="r" b="b"/>
              <a:pathLst>
                <a:path w="166" h="182" extrusionOk="0">
                  <a:moveTo>
                    <a:pt x="68" y="1"/>
                  </a:moveTo>
                  <a:lnTo>
                    <a:pt x="0" y="99"/>
                  </a:lnTo>
                  <a:lnTo>
                    <a:pt x="83" y="181"/>
                  </a:lnTo>
                  <a:lnTo>
                    <a:pt x="166" y="6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37"/>
            <p:cNvSpPr/>
            <p:nvPr/>
          </p:nvSpPr>
          <p:spPr>
            <a:xfrm>
              <a:off x="3470750" y="23744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5" name="Google Shape;18815;p37"/>
            <p:cNvSpPr/>
            <p:nvPr/>
          </p:nvSpPr>
          <p:spPr>
            <a:xfrm>
              <a:off x="3463975" y="2383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37"/>
            <p:cNvSpPr/>
            <p:nvPr/>
          </p:nvSpPr>
          <p:spPr>
            <a:xfrm>
              <a:off x="3456450" y="2363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37"/>
            <p:cNvSpPr/>
            <p:nvPr/>
          </p:nvSpPr>
          <p:spPr>
            <a:xfrm>
              <a:off x="3463600" y="23456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37"/>
            <p:cNvSpPr/>
            <p:nvPr/>
          </p:nvSpPr>
          <p:spPr>
            <a:xfrm>
              <a:off x="3448900" y="2351300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37"/>
            <p:cNvSpPr/>
            <p:nvPr/>
          </p:nvSpPr>
          <p:spPr>
            <a:xfrm>
              <a:off x="3442125" y="2360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37"/>
            <p:cNvSpPr/>
            <p:nvPr/>
          </p:nvSpPr>
          <p:spPr>
            <a:xfrm>
              <a:off x="3469625" y="2362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37"/>
            <p:cNvSpPr/>
            <p:nvPr/>
          </p:nvSpPr>
          <p:spPr>
            <a:xfrm>
              <a:off x="3447775" y="233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37"/>
            <p:cNvSpPr/>
            <p:nvPr/>
          </p:nvSpPr>
          <p:spPr>
            <a:xfrm>
              <a:off x="3477525" y="2398950"/>
              <a:ext cx="4175" cy="4550"/>
            </a:xfrm>
            <a:custGeom>
              <a:avLst/>
              <a:gdLst/>
              <a:ahLst/>
              <a:cxnLst/>
              <a:rect l="l" t="t" r="r" b="b"/>
              <a:pathLst>
                <a:path w="167" h="182" extrusionOk="0">
                  <a:moveTo>
                    <a:pt x="69" y="1"/>
                  </a:moveTo>
                  <a:lnTo>
                    <a:pt x="1" y="99"/>
                  </a:lnTo>
                  <a:lnTo>
                    <a:pt x="76" y="181"/>
                  </a:lnTo>
                  <a:lnTo>
                    <a:pt x="167" y="53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37"/>
            <p:cNvSpPr/>
            <p:nvPr/>
          </p:nvSpPr>
          <p:spPr>
            <a:xfrm>
              <a:off x="3478475" y="23863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37"/>
            <p:cNvSpPr/>
            <p:nvPr/>
          </p:nvSpPr>
          <p:spPr>
            <a:xfrm>
              <a:off x="3418775" y="20490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37"/>
            <p:cNvSpPr/>
            <p:nvPr/>
          </p:nvSpPr>
          <p:spPr>
            <a:xfrm>
              <a:off x="3436675" y="2048900"/>
              <a:ext cx="5300" cy="4725"/>
            </a:xfrm>
            <a:custGeom>
              <a:avLst/>
              <a:gdLst/>
              <a:ahLst/>
              <a:cxnLst/>
              <a:rect l="l" t="t" r="r" b="b"/>
              <a:pathLst>
                <a:path w="212" h="189" extrusionOk="0">
                  <a:moveTo>
                    <a:pt x="38" y="0"/>
                  </a:moveTo>
                  <a:lnTo>
                    <a:pt x="0" y="53"/>
                  </a:lnTo>
                  <a:lnTo>
                    <a:pt x="211" y="189"/>
                  </a:lnTo>
                  <a:lnTo>
                    <a:pt x="211" y="18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37"/>
            <p:cNvSpPr/>
            <p:nvPr/>
          </p:nvSpPr>
          <p:spPr>
            <a:xfrm>
              <a:off x="3422550" y="2037225"/>
              <a:ext cx="6050" cy="7550"/>
            </a:xfrm>
            <a:custGeom>
              <a:avLst/>
              <a:gdLst/>
              <a:ahLst/>
              <a:cxnLst/>
              <a:rect l="l" t="t" r="r" b="b"/>
              <a:pathLst>
                <a:path w="242" h="302" extrusionOk="0">
                  <a:moveTo>
                    <a:pt x="166" y="0"/>
                  </a:moveTo>
                  <a:lnTo>
                    <a:pt x="0" y="249"/>
                  </a:lnTo>
                  <a:lnTo>
                    <a:pt x="91" y="302"/>
                  </a:lnTo>
                  <a:lnTo>
                    <a:pt x="241" y="83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37"/>
            <p:cNvSpPr/>
            <p:nvPr/>
          </p:nvSpPr>
          <p:spPr>
            <a:xfrm>
              <a:off x="3414825" y="2025550"/>
              <a:ext cx="6050" cy="5300"/>
            </a:xfrm>
            <a:custGeom>
              <a:avLst/>
              <a:gdLst/>
              <a:ahLst/>
              <a:cxnLst/>
              <a:rect l="l" t="t" r="r" b="b"/>
              <a:pathLst>
                <a:path w="242" h="212" extrusionOk="0">
                  <a:moveTo>
                    <a:pt x="38" y="0"/>
                  </a:moveTo>
                  <a:lnTo>
                    <a:pt x="1" y="61"/>
                  </a:lnTo>
                  <a:lnTo>
                    <a:pt x="242" y="21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37"/>
            <p:cNvSpPr/>
            <p:nvPr/>
          </p:nvSpPr>
          <p:spPr>
            <a:xfrm>
              <a:off x="3408050" y="2034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37"/>
            <p:cNvSpPr/>
            <p:nvPr/>
          </p:nvSpPr>
          <p:spPr>
            <a:xfrm>
              <a:off x="3429900" y="21023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37"/>
            <p:cNvSpPr/>
            <p:nvPr/>
          </p:nvSpPr>
          <p:spPr>
            <a:xfrm>
              <a:off x="3447775" y="2101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37"/>
            <p:cNvSpPr/>
            <p:nvPr/>
          </p:nvSpPr>
          <p:spPr>
            <a:xfrm>
              <a:off x="3433650" y="20899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37"/>
            <p:cNvSpPr/>
            <p:nvPr/>
          </p:nvSpPr>
          <p:spPr>
            <a:xfrm>
              <a:off x="3440625" y="2072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37"/>
            <p:cNvSpPr/>
            <p:nvPr/>
          </p:nvSpPr>
          <p:spPr>
            <a:xfrm>
              <a:off x="3425950" y="2078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37"/>
            <p:cNvSpPr/>
            <p:nvPr/>
          </p:nvSpPr>
          <p:spPr>
            <a:xfrm>
              <a:off x="3419150" y="208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37"/>
            <p:cNvSpPr/>
            <p:nvPr/>
          </p:nvSpPr>
          <p:spPr>
            <a:xfrm>
              <a:off x="3446850" y="20890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37"/>
            <p:cNvSpPr/>
            <p:nvPr/>
          </p:nvSpPr>
          <p:spPr>
            <a:xfrm>
              <a:off x="3411825" y="2066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37"/>
            <p:cNvSpPr/>
            <p:nvPr/>
          </p:nvSpPr>
          <p:spPr>
            <a:xfrm>
              <a:off x="3425000" y="20658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37"/>
            <p:cNvSpPr/>
            <p:nvPr/>
          </p:nvSpPr>
          <p:spPr>
            <a:xfrm>
              <a:off x="3444400" y="2060575"/>
              <a:ext cx="6050" cy="7550"/>
            </a:xfrm>
            <a:custGeom>
              <a:avLst/>
              <a:gdLst/>
              <a:ahLst/>
              <a:cxnLst/>
              <a:rect l="l" t="t" r="r" b="b"/>
              <a:pathLst>
                <a:path w="242" h="302" extrusionOk="0">
                  <a:moveTo>
                    <a:pt x="166" y="0"/>
                  </a:moveTo>
                  <a:lnTo>
                    <a:pt x="0" y="241"/>
                  </a:lnTo>
                  <a:lnTo>
                    <a:pt x="91" y="302"/>
                  </a:lnTo>
                  <a:lnTo>
                    <a:pt x="241" y="83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37"/>
            <p:cNvSpPr/>
            <p:nvPr/>
          </p:nvSpPr>
          <p:spPr>
            <a:xfrm>
              <a:off x="3430075" y="20575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37"/>
            <p:cNvSpPr/>
            <p:nvPr/>
          </p:nvSpPr>
          <p:spPr>
            <a:xfrm>
              <a:off x="3441000" y="21556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37"/>
            <p:cNvSpPr/>
            <p:nvPr/>
          </p:nvSpPr>
          <p:spPr>
            <a:xfrm>
              <a:off x="3458900" y="2154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37"/>
            <p:cNvSpPr/>
            <p:nvPr/>
          </p:nvSpPr>
          <p:spPr>
            <a:xfrm>
              <a:off x="3444775" y="2143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37"/>
            <p:cNvSpPr/>
            <p:nvPr/>
          </p:nvSpPr>
          <p:spPr>
            <a:xfrm>
              <a:off x="3451725" y="2125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37"/>
            <p:cNvSpPr/>
            <p:nvPr/>
          </p:nvSpPr>
          <p:spPr>
            <a:xfrm>
              <a:off x="3437050" y="21313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37"/>
            <p:cNvSpPr/>
            <p:nvPr/>
          </p:nvSpPr>
          <p:spPr>
            <a:xfrm>
              <a:off x="3430275" y="2140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37"/>
            <p:cNvSpPr/>
            <p:nvPr/>
          </p:nvSpPr>
          <p:spPr>
            <a:xfrm>
              <a:off x="3457950" y="21423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37"/>
            <p:cNvSpPr/>
            <p:nvPr/>
          </p:nvSpPr>
          <p:spPr>
            <a:xfrm>
              <a:off x="3422925" y="2120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37"/>
            <p:cNvSpPr/>
            <p:nvPr/>
          </p:nvSpPr>
          <p:spPr>
            <a:xfrm>
              <a:off x="3435925" y="2119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37"/>
            <p:cNvSpPr/>
            <p:nvPr/>
          </p:nvSpPr>
          <p:spPr>
            <a:xfrm>
              <a:off x="3441200" y="2110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37"/>
            <p:cNvSpPr/>
            <p:nvPr/>
          </p:nvSpPr>
          <p:spPr>
            <a:xfrm>
              <a:off x="3452125" y="22089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37"/>
            <p:cNvSpPr/>
            <p:nvPr/>
          </p:nvSpPr>
          <p:spPr>
            <a:xfrm>
              <a:off x="3470000" y="2207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37"/>
            <p:cNvSpPr/>
            <p:nvPr/>
          </p:nvSpPr>
          <p:spPr>
            <a:xfrm>
              <a:off x="3463225" y="2217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37"/>
            <p:cNvSpPr/>
            <p:nvPr/>
          </p:nvSpPr>
          <p:spPr>
            <a:xfrm>
              <a:off x="3455875" y="2196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37"/>
            <p:cNvSpPr/>
            <p:nvPr/>
          </p:nvSpPr>
          <p:spPr>
            <a:xfrm>
              <a:off x="3462850" y="21790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37"/>
            <p:cNvSpPr/>
            <p:nvPr/>
          </p:nvSpPr>
          <p:spPr>
            <a:xfrm>
              <a:off x="3448150" y="2184650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37"/>
            <p:cNvSpPr/>
            <p:nvPr/>
          </p:nvSpPr>
          <p:spPr>
            <a:xfrm>
              <a:off x="3441375" y="2194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37"/>
            <p:cNvSpPr/>
            <p:nvPr/>
          </p:nvSpPr>
          <p:spPr>
            <a:xfrm>
              <a:off x="3469050" y="21955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8" name="Google Shape;18858;p37"/>
            <p:cNvSpPr/>
            <p:nvPr/>
          </p:nvSpPr>
          <p:spPr>
            <a:xfrm>
              <a:off x="3434025" y="217337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9" name="Google Shape;18859;p37"/>
            <p:cNvSpPr/>
            <p:nvPr/>
          </p:nvSpPr>
          <p:spPr>
            <a:xfrm>
              <a:off x="3447025" y="217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0" name="Google Shape;18860;p37"/>
            <p:cNvSpPr/>
            <p:nvPr/>
          </p:nvSpPr>
          <p:spPr>
            <a:xfrm>
              <a:off x="3452125" y="21639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1" name="Google Shape;18861;p37"/>
            <p:cNvSpPr/>
            <p:nvPr/>
          </p:nvSpPr>
          <p:spPr>
            <a:xfrm>
              <a:off x="3463225" y="2262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2" name="Google Shape;18862;p37"/>
            <p:cNvSpPr/>
            <p:nvPr/>
          </p:nvSpPr>
          <p:spPr>
            <a:xfrm>
              <a:off x="3481100" y="2261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3" name="Google Shape;18863;p37"/>
            <p:cNvSpPr/>
            <p:nvPr/>
          </p:nvSpPr>
          <p:spPr>
            <a:xfrm>
              <a:off x="3474325" y="2270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4" name="Google Shape;18864;p37"/>
            <p:cNvSpPr/>
            <p:nvPr/>
          </p:nvSpPr>
          <p:spPr>
            <a:xfrm>
              <a:off x="3467000" y="2249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5" name="Google Shape;18865;p37"/>
            <p:cNvSpPr/>
            <p:nvPr/>
          </p:nvSpPr>
          <p:spPr>
            <a:xfrm>
              <a:off x="3473950" y="2232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6" name="Google Shape;18866;p37"/>
            <p:cNvSpPr/>
            <p:nvPr/>
          </p:nvSpPr>
          <p:spPr>
            <a:xfrm>
              <a:off x="3459275" y="22379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7" name="Google Shape;18867;p37"/>
            <p:cNvSpPr/>
            <p:nvPr/>
          </p:nvSpPr>
          <p:spPr>
            <a:xfrm>
              <a:off x="3452500" y="2247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8" name="Google Shape;18868;p37"/>
            <p:cNvSpPr/>
            <p:nvPr/>
          </p:nvSpPr>
          <p:spPr>
            <a:xfrm>
              <a:off x="3480175" y="2248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9" name="Google Shape;18869;p37"/>
            <p:cNvSpPr/>
            <p:nvPr/>
          </p:nvSpPr>
          <p:spPr>
            <a:xfrm>
              <a:off x="3445150" y="2226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0" name="Google Shape;18870;p37"/>
            <p:cNvSpPr/>
            <p:nvPr/>
          </p:nvSpPr>
          <p:spPr>
            <a:xfrm>
              <a:off x="3458150" y="22257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1" name="Google Shape;18871;p37"/>
            <p:cNvSpPr/>
            <p:nvPr/>
          </p:nvSpPr>
          <p:spPr>
            <a:xfrm>
              <a:off x="3474325" y="2315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2" name="Google Shape;18872;p37"/>
            <p:cNvSpPr/>
            <p:nvPr/>
          </p:nvSpPr>
          <p:spPr>
            <a:xfrm>
              <a:off x="3492225" y="2314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3" name="Google Shape;18873;p37"/>
            <p:cNvSpPr/>
            <p:nvPr/>
          </p:nvSpPr>
          <p:spPr>
            <a:xfrm>
              <a:off x="3485450" y="2323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4" name="Google Shape;18874;p37"/>
            <p:cNvSpPr/>
            <p:nvPr/>
          </p:nvSpPr>
          <p:spPr>
            <a:xfrm>
              <a:off x="3478100" y="2303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5" name="Google Shape;18875;p37"/>
            <p:cNvSpPr/>
            <p:nvPr/>
          </p:nvSpPr>
          <p:spPr>
            <a:xfrm>
              <a:off x="3485075" y="2285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6" name="Google Shape;18876;p37"/>
            <p:cNvSpPr/>
            <p:nvPr/>
          </p:nvSpPr>
          <p:spPr>
            <a:xfrm>
              <a:off x="3470375" y="22912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7" name="Google Shape;18877;p37"/>
            <p:cNvSpPr/>
            <p:nvPr/>
          </p:nvSpPr>
          <p:spPr>
            <a:xfrm>
              <a:off x="3463600" y="2300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8" name="Google Shape;18878;p37"/>
            <p:cNvSpPr/>
            <p:nvPr/>
          </p:nvSpPr>
          <p:spPr>
            <a:xfrm>
              <a:off x="3491275" y="23021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9" name="Google Shape;18879;p37"/>
            <p:cNvSpPr/>
            <p:nvPr/>
          </p:nvSpPr>
          <p:spPr>
            <a:xfrm>
              <a:off x="3456250" y="2279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0" name="Google Shape;18880;p37"/>
            <p:cNvSpPr/>
            <p:nvPr/>
          </p:nvSpPr>
          <p:spPr>
            <a:xfrm>
              <a:off x="3469250" y="2279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1" name="Google Shape;18881;p37"/>
            <p:cNvSpPr/>
            <p:nvPr/>
          </p:nvSpPr>
          <p:spPr>
            <a:xfrm>
              <a:off x="3485450" y="2368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2" name="Google Shape;18882;p37"/>
            <p:cNvSpPr/>
            <p:nvPr/>
          </p:nvSpPr>
          <p:spPr>
            <a:xfrm>
              <a:off x="3503325" y="2367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3" name="Google Shape;18883;p37"/>
            <p:cNvSpPr/>
            <p:nvPr/>
          </p:nvSpPr>
          <p:spPr>
            <a:xfrm>
              <a:off x="3496550" y="2377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4" name="Google Shape;18884;p37"/>
            <p:cNvSpPr/>
            <p:nvPr/>
          </p:nvSpPr>
          <p:spPr>
            <a:xfrm>
              <a:off x="3489200" y="23564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5" name="Google Shape;18885;p37"/>
            <p:cNvSpPr/>
            <p:nvPr/>
          </p:nvSpPr>
          <p:spPr>
            <a:xfrm>
              <a:off x="3496175" y="2338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6" name="Google Shape;18886;p37"/>
            <p:cNvSpPr/>
            <p:nvPr/>
          </p:nvSpPr>
          <p:spPr>
            <a:xfrm>
              <a:off x="3481500" y="23445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7" name="Google Shape;18887;p37"/>
            <p:cNvSpPr/>
            <p:nvPr/>
          </p:nvSpPr>
          <p:spPr>
            <a:xfrm>
              <a:off x="3474700" y="23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8" name="Google Shape;18888;p37"/>
            <p:cNvSpPr/>
            <p:nvPr/>
          </p:nvSpPr>
          <p:spPr>
            <a:xfrm>
              <a:off x="3502400" y="2355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9" name="Google Shape;18889;p37"/>
            <p:cNvSpPr/>
            <p:nvPr/>
          </p:nvSpPr>
          <p:spPr>
            <a:xfrm>
              <a:off x="3467375" y="2333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0" name="Google Shape;18890;p37"/>
            <p:cNvSpPr/>
            <p:nvPr/>
          </p:nvSpPr>
          <p:spPr>
            <a:xfrm>
              <a:off x="3480350" y="2332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1" name="Google Shape;18891;p37"/>
            <p:cNvSpPr/>
            <p:nvPr/>
          </p:nvSpPr>
          <p:spPr>
            <a:xfrm>
              <a:off x="3499200" y="2422125"/>
              <a:ext cx="4350" cy="4900"/>
            </a:xfrm>
            <a:custGeom>
              <a:avLst/>
              <a:gdLst/>
              <a:ahLst/>
              <a:cxnLst/>
              <a:rect l="l" t="t" r="r" b="b"/>
              <a:pathLst>
                <a:path w="174" h="196" extrusionOk="0">
                  <a:moveTo>
                    <a:pt x="83" y="0"/>
                  </a:moveTo>
                  <a:lnTo>
                    <a:pt x="0" y="113"/>
                  </a:lnTo>
                  <a:lnTo>
                    <a:pt x="83" y="196"/>
                  </a:lnTo>
                  <a:lnTo>
                    <a:pt x="173" y="6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2" name="Google Shape;18892;p37"/>
            <p:cNvSpPr/>
            <p:nvPr/>
          </p:nvSpPr>
          <p:spPr>
            <a:xfrm>
              <a:off x="3514450" y="242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3" name="Google Shape;18893;p37"/>
            <p:cNvSpPr/>
            <p:nvPr/>
          </p:nvSpPr>
          <p:spPr>
            <a:xfrm>
              <a:off x="3507675" y="24304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4" name="Google Shape;18894;p37"/>
            <p:cNvSpPr/>
            <p:nvPr/>
          </p:nvSpPr>
          <p:spPr>
            <a:xfrm>
              <a:off x="3500325" y="2409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5" name="Google Shape;18895;p37"/>
            <p:cNvSpPr/>
            <p:nvPr/>
          </p:nvSpPr>
          <p:spPr>
            <a:xfrm>
              <a:off x="3507275" y="239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6" name="Google Shape;18896;p37"/>
            <p:cNvSpPr/>
            <p:nvPr/>
          </p:nvSpPr>
          <p:spPr>
            <a:xfrm>
              <a:off x="3492600" y="23978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7" name="Google Shape;18897;p37"/>
            <p:cNvSpPr/>
            <p:nvPr/>
          </p:nvSpPr>
          <p:spPr>
            <a:xfrm>
              <a:off x="3485825" y="2407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8" name="Google Shape;18898;p37"/>
            <p:cNvSpPr/>
            <p:nvPr/>
          </p:nvSpPr>
          <p:spPr>
            <a:xfrm>
              <a:off x="3513500" y="2408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9" name="Google Shape;18899;p37"/>
            <p:cNvSpPr/>
            <p:nvPr/>
          </p:nvSpPr>
          <p:spPr>
            <a:xfrm>
              <a:off x="3491475" y="2385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0" name="Google Shape;18900;p37"/>
            <p:cNvSpPr/>
            <p:nvPr/>
          </p:nvSpPr>
          <p:spPr>
            <a:xfrm>
              <a:off x="3521025" y="2445275"/>
              <a:ext cx="4375" cy="5100"/>
            </a:xfrm>
            <a:custGeom>
              <a:avLst/>
              <a:gdLst/>
              <a:ahLst/>
              <a:cxnLst/>
              <a:rect l="l" t="t" r="r" b="b"/>
              <a:pathLst>
                <a:path w="175" h="204" extrusionOk="0">
                  <a:moveTo>
                    <a:pt x="84" y="1"/>
                  </a:moveTo>
                  <a:lnTo>
                    <a:pt x="1" y="121"/>
                  </a:lnTo>
                  <a:lnTo>
                    <a:pt x="76" y="204"/>
                  </a:lnTo>
                  <a:lnTo>
                    <a:pt x="174" y="61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1" name="Google Shape;18901;p37"/>
            <p:cNvSpPr/>
            <p:nvPr/>
          </p:nvSpPr>
          <p:spPr>
            <a:xfrm>
              <a:off x="3522175" y="2432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2" name="Google Shape;18902;p37"/>
            <p:cNvSpPr/>
            <p:nvPr/>
          </p:nvSpPr>
          <p:spPr>
            <a:xfrm>
              <a:off x="3462475" y="20956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3" name="Google Shape;18903;p37"/>
            <p:cNvSpPr/>
            <p:nvPr/>
          </p:nvSpPr>
          <p:spPr>
            <a:xfrm>
              <a:off x="3480350" y="2095600"/>
              <a:ext cx="4175" cy="3775"/>
            </a:xfrm>
            <a:custGeom>
              <a:avLst/>
              <a:gdLst/>
              <a:ahLst/>
              <a:cxnLst/>
              <a:rect l="l" t="t" r="r" b="b"/>
              <a:pathLst>
                <a:path w="167" h="151" extrusionOk="0">
                  <a:moveTo>
                    <a:pt x="31" y="0"/>
                  </a:moveTo>
                  <a:lnTo>
                    <a:pt x="1" y="45"/>
                  </a:lnTo>
                  <a:lnTo>
                    <a:pt x="167" y="15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4" name="Google Shape;18904;p37"/>
            <p:cNvSpPr/>
            <p:nvPr/>
          </p:nvSpPr>
          <p:spPr>
            <a:xfrm>
              <a:off x="3466225" y="2083925"/>
              <a:ext cx="5875" cy="7375"/>
            </a:xfrm>
            <a:custGeom>
              <a:avLst/>
              <a:gdLst/>
              <a:ahLst/>
              <a:cxnLst/>
              <a:rect l="l" t="t" r="r" b="b"/>
              <a:pathLst>
                <a:path w="235" h="295" extrusionOk="0">
                  <a:moveTo>
                    <a:pt x="159" y="0"/>
                  </a:moveTo>
                  <a:lnTo>
                    <a:pt x="1" y="241"/>
                  </a:lnTo>
                  <a:lnTo>
                    <a:pt x="91" y="294"/>
                  </a:lnTo>
                  <a:lnTo>
                    <a:pt x="234" y="83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5" name="Google Shape;18905;p37"/>
            <p:cNvSpPr/>
            <p:nvPr/>
          </p:nvSpPr>
          <p:spPr>
            <a:xfrm>
              <a:off x="3458525" y="2072250"/>
              <a:ext cx="4725" cy="4150"/>
            </a:xfrm>
            <a:custGeom>
              <a:avLst/>
              <a:gdLst/>
              <a:ahLst/>
              <a:cxnLst/>
              <a:rect l="l" t="t" r="r" b="b"/>
              <a:pathLst>
                <a:path w="189" h="166" extrusionOk="0">
                  <a:moveTo>
                    <a:pt x="30" y="0"/>
                  </a:moveTo>
                  <a:lnTo>
                    <a:pt x="0" y="53"/>
                  </a:lnTo>
                  <a:lnTo>
                    <a:pt x="188" y="16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6" name="Google Shape;18906;p37"/>
            <p:cNvSpPr/>
            <p:nvPr/>
          </p:nvSpPr>
          <p:spPr>
            <a:xfrm>
              <a:off x="3451925" y="20807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7" name="Google Shape;18907;p37"/>
            <p:cNvSpPr/>
            <p:nvPr/>
          </p:nvSpPr>
          <p:spPr>
            <a:xfrm>
              <a:off x="3473575" y="2148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8" name="Google Shape;18908;p37"/>
            <p:cNvSpPr/>
            <p:nvPr/>
          </p:nvSpPr>
          <p:spPr>
            <a:xfrm>
              <a:off x="3491475" y="2147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9" name="Google Shape;18909;p37"/>
            <p:cNvSpPr/>
            <p:nvPr/>
          </p:nvSpPr>
          <p:spPr>
            <a:xfrm>
              <a:off x="3484875" y="21571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0" name="Google Shape;18910;p37"/>
            <p:cNvSpPr/>
            <p:nvPr/>
          </p:nvSpPr>
          <p:spPr>
            <a:xfrm>
              <a:off x="3477350" y="2136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1" name="Google Shape;18911;p37"/>
            <p:cNvSpPr/>
            <p:nvPr/>
          </p:nvSpPr>
          <p:spPr>
            <a:xfrm>
              <a:off x="3484500" y="2118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2" name="Google Shape;18912;p37"/>
            <p:cNvSpPr/>
            <p:nvPr/>
          </p:nvSpPr>
          <p:spPr>
            <a:xfrm>
              <a:off x="3469625" y="2124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3" name="Google Shape;18913;p37"/>
            <p:cNvSpPr/>
            <p:nvPr/>
          </p:nvSpPr>
          <p:spPr>
            <a:xfrm>
              <a:off x="3463025" y="2134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4" name="Google Shape;18914;p37"/>
            <p:cNvSpPr/>
            <p:nvPr/>
          </p:nvSpPr>
          <p:spPr>
            <a:xfrm>
              <a:off x="3490525" y="21355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5" name="Google Shape;18915;p37"/>
            <p:cNvSpPr/>
            <p:nvPr/>
          </p:nvSpPr>
          <p:spPr>
            <a:xfrm>
              <a:off x="3455500" y="2113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6" name="Google Shape;18916;p37"/>
            <p:cNvSpPr/>
            <p:nvPr/>
          </p:nvSpPr>
          <p:spPr>
            <a:xfrm>
              <a:off x="3468675" y="21123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7" name="Google Shape;18917;p37"/>
            <p:cNvSpPr/>
            <p:nvPr/>
          </p:nvSpPr>
          <p:spPr>
            <a:xfrm>
              <a:off x="3488075" y="2107450"/>
              <a:ext cx="5875" cy="7200"/>
            </a:xfrm>
            <a:custGeom>
              <a:avLst/>
              <a:gdLst/>
              <a:ahLst/>
              <a:cxnLst/>
              <a:rect l="l" t="t" r="r" b="b"/>
              <a:pathLst>
                <a:path w="235" h="288" extrusionOk="0">
                  <a:moveTo>
                    <a:pt x="159" y="1"/>
                  </a:moveTo>
                  <a:lnTo>
                    <a:pt x="1" y="227"/>
                  </a:lnTo>
                  <a:lnTo>
                    <a:pt x="91" y="287"/>
                  </a:lnTo>
                  <a:lnTo>
                    <a:pt x="234" y="84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8" name="Google Shape;18918;p37"/>
            <p:cNvSpPr/>
            <p:nvPr/>
          </p:nvSpPr>
          <p:spPr>
            <a:xfrm>
              <a:off x="3473775" y="2103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15" y="76"/>
                  </a:ln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9" name="Google Shape;18919;p37"/>
            <p:cNvSpPr/>
            <p:nvPr/>
          </p:nvSpPr>
          <p:spPr>
            <a:xfrm>
              <a:off x="3484700" y="2202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0" name="Google Shape;18920;p37"/>
            <p:cNvSpPr/>
            <p:nvPr/>
          </p:nvSpPr>
          <p:spPr>
            <a:xfrm>
              <a:off x="3502575" y="2201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1" name="Google Shape;18921;p37"/>
            <p:cNvSpPr/>
            <p:nvPr/>
          </p:nvSpPr>
          <p:spPr>
            <a:xfrm>
              <a:off x="3488450" y="2189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2" name="Google Shape;18922;p37"/>
            <p:cNvSpPr/>
            <p:nvPr/>
          </p:nvSpPr>
          <p:spPr>
            <a:xfrm>
              <a:off x="3495600" y="21722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3" name="Google Shape;18923;p37"/>
            <p:cNvSpPr/>
            <p:nvPr/>
          </p:nvSpPr>
          <p:spPr>
            <a:xfrm>
              <a:off x="3480725" y="2177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4" name="Google Shape;18924;p37"/>
            <p:cNvSpPr/>
            <p:nvPr/>
          </p:nvSpPr>
          <p:spPr>
            <a:xfrm>
              <a:off x="3474150" y="2187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5" name="Google Shape;18925;p37"/>
            <p:cNvSpPr/>
            <p:nvPr/>
          </p:nvSpPr>
          <p:spPr>
            <a:xfrm>
              <a:off x="3501625" y="2188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6" name="Google Shape;18926;p37"/>
            <p:cNvSpPr/>
            <p:nvPr/>
          </p:nvSpPr>
          <p:spPr>
            <a:xfrm>
              <a:off x="3466600" y="21665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7" name="Google Shape;18927;p37"/>
            <p:cNvSpPr/>
            <p:nvPr/>
          </p:nvSpPr>
          <p:spPr>
            <a:xfrm>
              <a:off x="3479800" y="21656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8" name="Google Shape;18928;p37"/>
            <p:cNvSpPr/>
            <p:nvPr/>
          </p:nvSpPr>
          <p:spPr>
            <a:xfrm>
              <a:off x="3495800" y="22554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9" name="Google Shape;18929;p37"/>
            <p:cNvSpPr/>
            <p:nvPr/>
          </p:nvSpPr>
          <p:spPr>
            <a:xfrm>
              <a:off x="3513700" y="22543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0" name="Google Shape;18930;p37"/>
            <p:cNvSpPr/>
            <p:nvPr/>
          </p:nvSpPr>
          <p:spPr>
            <a:xfrm>
              <a:off x="3507100" y="2263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1" name="Google Shape;18931;p37"/>
            <p:cNvSpPr/>
            <p:nvPr/>
          </p:nvSpPr>
          <p:spPr>
            <a:xfrm>
              <a:off x="3499575" y="2243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2" name="Google Shape;18932;p37"/>
            <p:cNvSpPr/>
            <p:nvPr/>
          </p:nvSpPr>
          <p:spPr>
            <a:xfrm>
              <a:off x="3506725" y="2225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3" name="Google Shape;18933;p37"/>
            <p:cNvSpPr/>
            <p:nvPr/>
          </p:nvSpPr>
          <p:spPr>
            <a:xfrm>
              <a:off x="3491850" y="2231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4" name="Google Shape;18934;p37"/>
            <p:cNvSpPr/>
            <p:nvPr/>
          </p:nvSpPr>
          <p:spPr>
            <a:xfrm>
              <a:off x="3485250" y="22406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5" name="Google Shape;18935;p37"/>
            <p:cNvSpPr/>
            <p:nvPr/>
          </p:nvSpPr>
          <p:spPr>
            <a:xfrm>
              <a:off x="3512750" y="2242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6" name="Google Shape;18936;p37"/>
            <p:cNvSpPr/>
            <p:nvPr/>
          </p:nvSpPr>
          <p:spPr>
            <a:xfrm>
              <a:off x="3477725" y="2219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7" name="Google Shape;18937;p37"/>
            <p:cNvSpPr/>
            <p:nvPr/>
          </p:nvSpPr>
          <p:spPr>
            <a:xfrm>
              <a:off x="3490900" y="22189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8" name="Google Shape;18938;p37"/>
            <p:cNvSpPr/>
            <p:nvPr/>
          </p:nvSpPr>
          <p:spPr>
            <a:xfrm>
              <a:off x="3496000" y="2210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9" name="Google Shape;18939;p37"/>
            <p:cNvSpPr/>
            <p:nvPr/>
          </p:nvSpPr>
          <p:spPr>
            <a:xfrm>
              <a:off x="3506900" y="2308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0" name="Google Shape;18940;p37"/>
            <p:cNvSpPr/>
            <p:nvPr/>
          </p:nvSpPr>
          <p:spPr>
            <a:xfrm>
              <a:off x="3524800" y="230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1" name="Google Shape;18941;p37"/>
            <p:cNvSpPr/>
            <p:nvPr/>
          </p:nvSpPr>
          <p:spPr>
            <a:xfrm>
              <a:off x="3518200" y="23170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2" name="Google Shape;18942;p37"/>
            <p:cNvSpPr/>
            <p:nvPr/>
          </p:nvSpPr>
          <p:spPr>
            <a:xfrm>
              <a:off x="3510675" y="2296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3" name="Google Shape;18943;p37"/>
            <p:cNvSpPr/>
            <p:nvPr/>
          </p:nvSpPr>
          <p:spPr>
            <a:xfrm>
              <a:off x="3517825" y="22788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4" name="Google Shape;18944;p37"/>
            <p:cNvSpPr/>
            <p:nvPr/>
          </p:nvSpPr>
          <p:spPr>
            <a:xfrm>
              <a:off x="3502950" y="2284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5" name="Google Shape;18945;p37"/>
            <p:cNvSpPr/>
            <p:nvPr/>
          </p:nvSpPr>
          <p:spPr>
            <a:xfrm>
              <a:off x="3496375" y="22938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6" name="Google Shape;18946;p37"/>
            <p:cNvSpPr/>
            <p:nvPr/>
          </p:nvSpPr>
          <p:spPr>
            <a:xfrm>
              <a:off x="3523850" y="2295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7" name="Google Shape;18947;p37"/>
            <p:cNvSpPr/>
            <p:nvPr/>
          </p:nvSpPr>
          <p:spPr>
            <a:xfrm>
              <a:off x="3488825" y="227297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8" name="Google Shape;18948;p37"/>
            <p:cNvSpPr/>
            <p:nvPr/>
          </p:nvSpPr>
          <p:spPr>
            <a:xfrm>
              <a:off x="3502025" y="22722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9" name="Google Shape;18949;p37"/>
            <p:cNvSpPr/>
            <p:nvPr/>
          </p:nvSpPr>
          <p:spPr>
            <a:xfrm>
              <a:off x="3518025" y="2362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0" name="Google Shape;18950;p37"/>
            <p:cNvSpPr/>
            <p:nvPr/>
          </p:nvSpPr>
          <p:spPr>
            <a:xfrm>
              <a:off x="3535900" y="2360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1" name="Google Shape;18951;p37"/>
            <p:cNvSpPr/>
            <p:nvPr/>
          </p:nvSpPr>
          <p:spPr>
            <a:xfrm>
              <a:off x="3529325" y="2370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2" name="Google Shape;18952;p37"/>
            <p:cNvSpPr/>
            <p:nvPr/>
          </p:nvSpPr>
          <p:spPr>
            <a:xfrm>
              <a:off x="3521775" y="2349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3" name="Google Shape;18953;p37"/>
            <p:cNvSpPr/>
            <p:nvPr/>
          </p:nvSpPr>
          <p:spPr>
            <a:xfrm>
              <a:off x="3528750" y="23319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4" name="Google Shape;18954;p37"/>
            <p:cNvSpPr/>
            <p:nvPr/>
          </p:nvSpPr>
          <p:spPr>
            <a:xfrm>
              <a:off x="3514075" y="2337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5" name="Google Shape;18955;p37"/>
            <p:cNvSpPr/>
            <p:nvPr/>
          </p:nvSpPr>
          <p:spPr>
            <a:xfrm>
              <a:off x="3507475" y="23471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6" name="Google Shape;18956;p37"/>
            <p:cNvSpPr/>
            <p:nvPr/>
          </p:nvSpPr>
          <p:spPr>
            <a:xfrm>
              <a:off x="3534975" y="2348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7" name="Google Shape;18957;p37"/>
            <p:cNvSpPr/>
            <p:nvPr/>
          </p:nvSpPr>
          <p:spPr>
            <a:xfrm>
              <a:off x="3499950" y="23262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8" name="Google Shape;18958;p37"/>
            <p:cNvSpPr/>
            <p:nvPr/>
          </p:nvSpPr>
          <p:spPr>
            <a:xfrm>
              <a:off x="3513125" y="23255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9" name="Google Shape;18959;p37"/>
            <p:cNvSpPr/>
            <p:nvPr/>
          </p:nvSpPr>
          <p:spPr>
            <a:xfrm>
              <a:off x="3529125" y="2415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0" name="Google Shape;18960;p37"/>
            <p:cNvSpPr/>
            <p:nvPr/>
          </p:nvSpPr>
          <p:spPr>
            <a:xfrm>
              <a:off x="3547025" y="2414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1" name="Google Shape;18961;p37"/>
            <p:cNvSpPr/>
            <p:nvPr/>
          </p:nvSpPr>
          <p:spPr>
            <a:xfrm>
              <a:off x="3540425" y="24236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2" name="Google Shape;18962;p37"/>
            <p:cNvSpPr/>
            <p:nvPr/>
          </p:nvSpPr>
          <p:spPr>
            <a:xfrm>
              <a:off x="3532900" y="2402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3" name="Google Shape;18963;p37"/>
            <p:cNvSpPr/>
            <p:nvPr/>
          </p:nvSpPr>
          <p:spPr>
            <a:xfrm>
              <a:off x="3539875" y="2385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4" name="Google Shape;18964;p37"/>
            <p:cNvSpPr/>
            <p:nvPr/>
          </p:nvSpPr>
          <p:spPr>
            <a:xfrm>
              <a:off x="3525175" y="2390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5" name="Google Shape;18965;p37"/>
            <p:cNvSpPr/>
            <p:nvPr/>
          </p:nvSpPr>
          <p:spPr>
            <a:xfrm>
              <a:off x="3518575" y="24004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6" name="Google Shape;18966;p37"/>
            <p:cNvSpPr/>
            <p:nvPr/>
          </p:nvSpPr>
          <p:spPr>
            <a:xfrm>
              <a:off x="3546075" y="24019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7" name="Google Shape;18967;p37"/>
            <p:cNvSpPr/>
            <p:nvPr/>
          </p:nvSpPr>
          <p:spPr>
            <a:xfrm>
              <a:off x="3511050" y="2379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8" name="Google Shape;18968;p37"/>
            <p:cNvSpPr/>
            <p:nvPr/>
          </p:nvSpPr>
          <p:spPr>
            <a:xfrm>
              <a:off x="3524225" y="23788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9" name="Google Shape;18969;p37"/>
            <p:cNvSpPr/>
            <p:nvPr/>
          </p:nvSpPr>
          <p:spPr>
            <a:xfrm>
              <a:off x="3542875" y="2468625"/>
              <a:ext cx="4350" cy="4925"/>
            </a:xfrm>
            <a:custGeom>
              <a:avLst/>
              <a:gdLst/>
              <a:ahLst/>
              <a:cxnLst/>
              <a:rect l="l" t="t" r="r" b="b"/>
              <a:pathLst>
                <a:path w="174" h="197" extrusionOk="0">
                  <a:moveTo>
                    <a:pt x="83" y="1"/>
                  </a:moveTo>
                  <a:lnTo>
                    <a:pt x="1" y="121"/>
                  </a:lnTo>
                  <a:cubicBezTo>
                    <a:pt x="23" y="144"/>
                    <a:pt x="53" y="174"/>
                    <a:pt x="76" y="196"/>
                  </a:cubicBezTo>
                  <a:lnTo>
                    <a:pt x="174" y="61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0" name="Google Shape;18970;p37"/>
            <p:cNvSpPr/>
            <p:nvPr/>
          </p:nvSpPr>
          <p:spPr>
            <a:xfrm>
              <a:off x="3558125" y="2467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1" name="Google Shape;18971;p37"/>
            <p:cNvSpPr/>
            <p:nvPr/>
          </p:nvSpPr>
          <p:spPr>
            <a:xfrm>
              <a:off x="3551550" y="2476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2" name="Google Shape;18972;p37"/>
            <p:cNvSpPr/>
            <p:nvPr/>
          </p:nvSpPr>
          <p:spPr>
            <a:xfrm>
              <a:off x="3544000" y="2456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3" name="Google Shape;18973;p37"/>
            <p:cNvSpPr/>
            <p:nvPr/>
          </p:nvSpPr>
          <p:spPr>
            <a:xfrm>
              <a:off x="3550975" y="2438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4" name="Google Shape;18974;p37"/>
            <p:cNvSpPr/>
            <p:nvPr/>
          </p:nvSpPr>
          <p:spPr>
            <a:xfrm>
              <a:off x="3536275" y="2444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5" name="Google Shape;18975;p37"/>
            <p:cNvSpPr/>
            <p:nvPr/>
          </p:nvSpPr>
          <p:spPr>
            <a:xfrm>
              <a:off x="3529700" y="24535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6" name="Google Shape;18976;p37"/>
            <p:cNvSpPr/>
            <p:nvPr/>
          </p:nvSpPr>
          <p:spPr>
            <a:xfrm>
              <a:off x="3557175" y="24552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7" name="Google Shape;18977;p37"/>
            <p:cNvSpPr/>
            <p:nvPr/>
          </p:nvSpPr>
          <p:spPr>
            <a:xfrm>
              <a:off x="3535350" y="24321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8" name="Google Shape;18978;p37"/>
            <p:cNvSpPr/>
            <p:nvPr/>
          </p:nvSpPr>
          <p:spPr>
            <a:xfrm>
              <a:off x="3506350" y="2142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9" name="Google Shape;18979;p37"/>
            <p:cNvSpPr/>
            <p:nvPr/>
          </p:nvSpPr>
          <p:spPr>
            <a:xfrm>
              <a:off x="3524050" y="2142475"/>
              <a:ext cx="3025" cy="2675"/>
            </a:xfrm>
            <a:custGeom>
              <a:avLst/>
              <a:gdLst/>
              <a:ahLst/>
              <a:cxnLst/>
              <a:rect l="l" t="t" r="r" b="b"/>
              <a:pathLst>
                <a:path w="121" h="107" extrusionOk="0">
                  <a:moveTo>
                    <a:pt x="23" y="1"/>
                  </a:moveTo>
                  <a:lnTo>
                    <a:pt x="0" y="31"/>
                  </a:lnTo>
                  <a:lnTo>
                    <a:pt x="121" y="106"/>
                  </a:lnTo>
                  <a:lnTo>
                    <a:pt x="121" y="10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0" name="Google Shape;18980;p37"/>
            <p:cNvSpPr/>
            <p:nvPr/>
          </p:nvSpPr>
          <p:spPr>
            <a:xfrm>
              <a:off x="3517450" y="2150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1" name="Google Shape;18981;p37"/>
            <p:cNvSpPr/>
            <p:nvPr/>
          </p:nvSpPr>
          <p:spPr>
            <a:xfrm>
              <a:off x="3509925" y="2130800"/>
              <a:ext cx="5675" cy="7000"/>
            </a:xfrm>
            <a:custGeom>
              <a:avLst/>
              <a:gdLst/>
              <a:ahLst/>
              <a:cxnLst/>
              <a:rect l="l" t="t" r="r" b="b"/>
              <a:pathLst>
                <a:path w="227" h="280" extrusionOk="0">
                  <a:moveTo>
                    <a:pt x="151" y="1"/>
                  </a:moveTo>
                  <a:lnTo>
                    <a:pt x="0" y="219"/>
                  </a:lnTo>
                  <a:lnTo>
                    <a:pt x="91" y="279"/>
                  </a:lnTo>
                  <a:lnTo>
                    <a:pt x="226" y="84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2" name="Google Shape;18982;p37"/>
            <p:cNvSpPr/>
            <p:nvPr/>
          </p:nvSpPr>
          <p:spPr>
            <a:xfrm>
              <a:off x="3502200" y="2119125"/>
              <a:ext cx="3600" cy="3050"/>
            </a:xfrm>
            <a:custGeom>
              <a:avLst/>
              <a:gdLst/>
              <a:ahLst/>
              <a:cxnLst/>
              <a:rect l="l" t="t" r="r" b="b"/>
              <a:pathLst>
                <a:path w="144" h="122" extrusionOk="0">
                  <a:moveTo>
                    <a:pt x="23" y="1"/>
                  </a:moveTo>
                  <a:lnTo>
                    <a:pt x="1" y="38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3" name="Google Shape;18983;p37"/>
            <p:cNvSpPr/>
            <p:nvPr/>
          </p:nvSpPr>
          <p:spPr>
            <a:xfrm>
              <a:off x="3495600" y="21272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4" name="Google Shape;18984;p37"/>
            <p:cNvSpPr/>
            <p:nvPr/>
          </p:nvSpPr>
          <p:spPr>
            <a:xfrm>
              <a:off x="3517450" y="2195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5" name="Google Shape;18985;p37"/>
            <p:cNvSpPr/>
            <p:nvPr/>
          </p:nvSpPr>
          <p:spPr>
            <a:xfrm>
              <a:off x="3535150" y="2194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6" name="Google Shape;18986;p37"/>
            <p:cNvSpPr/>
            <p:nvPr/>
          </p:nvSpPr>
          <p:spPr>
            <a:xfrm>
              <a:off x="3521025" y="2182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7" name="Google Shape;18987;p37"/>
            <p:cNvSpPr/>
            <p:nvPr/>
          </p:nvSpPr>
          <p:spPr>
            <a:xfrm>
              <a:off x="3528200" y="2165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8" name="Google Shape;18988;p37"/>
            <p:cNvSpPr/>
            <p:nvPr/>
          </p:nvSpPr>
          <p:spPr>
            <a:xfrm>
              <a:off x="3513300" y="2171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9" name="Google Shape;18989;p37"/>
            <p:cNvSpPr/>
            <p:nvPr/>
          </p:nvSpPr>
          <p:spPr>
            <a:xfrm>
              <a:off x="3506725" y="21805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0" name="Google Shape;18990;p37"/>
            <p:cNvSpPr/>
            <p:nvPr/>
          </p:nvSpPr>
          <p:spPr>
            <a:xfrm>
              <a:off x="3534225" y="21820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1" name="Google Shape;18991;p37"/>
            <p:cNvSpPr/>
            <p:nvPr/>
          </p:nvSpPr>
          <p:spPr>
            <a:xfrm>
              <a:off x="3499200" y="2159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2" name="Google Shape;18992;p37"/>
            <p:cNvSpPr/>
            <p:nvPr/>
          </p:nvSpPr>
          <p:spPr>
            <a:xfrm>
              <a:off x="3512375" y="2158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3" name="Google Shape;18993;p37"/>
            <p:cNvSpPr/>
            <p:nvPr/>
          </p:nvSpPr>
          <p:spPr>
            <a:xfrm>
              <a:off x="3531775" y="2154150"/>
              <a:ext cx="5675" cy="7000"/>
            </a:xfrm>
            <a:custGeom>
              <a:avLst/>
              <a:gdLst/>
              <a:ahLst/>
              <a:cxnLst/>
              <a:rect l="l" t="t" r="r" b="b"/>
              <a:pathLst>
                <a:path w="227" h="280" extrusionOk="0">
                  <a:moveTo>
                    <a:pt x="151" y="1"/>
                  </a:moveTo>
                  <a:lnTo>
                    <a:pt x="0" y="219"/>
                  </a:lnTo>
                  <a:lnTo>
                    <a:pt x="91" y="279"/>
                  </a:lnTo>
                  <a:lnTo>
                    <a:pt x="226" y="84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4" name="Google Shape;18994;p37"/>
            <p:cNvSpPr/>
            <p:nvPr/>
          </p:nvSpPr>
          <p:spPr>
            <a:xfrm>
              <a:off x="3528575" y="2248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5" name="Google Shape;18995;p37"/>
            <p:cNvSpPr/>
            <p:nvPr/>
          </p:nvSpPr>
          <p:spPr>
            <a:xfrm>
              <a:off x="3546275" y="2247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6" name="Google Shape;18996;p37"/>
            <p:cNvSpPr/>
            <p:nvPr/>
          </p:nvSpPr>
          <p:spPr>
            <a:xfrm>
              <a:off x="3539675" y="225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7" name="Google Shape;18997;p37"/>
            <p:cNvSpPr/>
            <p:nvPr/>
          </p:nvSpPr>
          <p:spPr>
            <a:xfrm>
              <a:off x="3532150" y="2236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8" name="Google Shape;18998;p37"/>
            <p:cNvSpPr/>
            <p:nvPr/>
          </p:nvSpPr>
          <p:spPr>
            <a:xfrm>
              <a:off x="3539300" y="22185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9" name="Google Shape;18999;p37"/>
            <p:cNvSpPr/>
            <p:nvPr/>
          </p:nvSpPr>
          <p:spPr>
            <a:xfrm>
              <a:off x="3524425" y="2224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0" name="Google Shape;19000;p37"/>
            <p:cNvSpPr/>
            <p:nvPr/>
          </p:nvSpPr>
          <p:spPr>
            <a:xfrm>
              <a:off x="3517825" y="22338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1" name="Google Shape;19001;p37"/>
            <p:cNvSpPr/>
            <p:nvPr/>
          </p:nvSpPr>
          <p:spPr>
            <a:xfrm>
              <a:off x="3545325" y="2235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2" name="Google Shape;19002;p37"/>
            <p:cNvSpPr/>
            <p:nvPr/>
          </p:nvSpPr>
          <p:spPr>
            <a:xfrm>
              <a:off x="3510300" y="22129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3" name="Google Shape;19003;p37"/>
            <p:cNvSpPr/>
            <p:nvPr/>
          </p:nvSpPr>
          <p:spPr>
            <a:xfrm>
              <a:off x="3523475" y="2212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4" name="Google Shape;19004;p37"/>
            <p:cNvSpPr/>
            <p:nvPr/>
          </p:nvSpPr>
          <p:spPr>
            <a:xfrm>
              <a:off x="3528575" y="220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5" name="Google Shape;19005;p37"/>
            <p:cNvSpPr/>
            <p:nvPr/>
          </p:nvSpPr>
          <p:spPr>
            <a:xfrm>
              <a:off x="3539675" y="2301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6" name="Google Shape;19006;p37"/>
            <p:cNvSpPr/>
            <p:nvPr/>
          </p:nvSpPr>
          <p:spPr>
            <a:xfrm>
              <a:off x="3557375" y="2300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7" name="Google Shape;19007;p37"/>
            <p:cNvSpPr/>
            <p:nvPr/>
          </p:nvSpPr>
          <p:spPr>
            <a:xfrm>
              <a:off x="3550775" y="2310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8" name="Google Shape;19008;p37"/>
            <p:cNvSpPr/>
            <p:nvPr/>
          </p:nvSpPr>
          <p:spPr>
            <a:xfrm>
              <a:off x="3543250" y="2289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9" name="Google Shape;19009;p37"/>
            <p:cNvSpPr/>
            <p:nvPr/>
          </p:nvSpPr>
          <p:spPr>
            <a:xfrm>
              <a:off x="3550400" y="22718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0" name="Google Shape;19010;p37"/>
            <p:cNvSpPr/>
            <p:nvPr/>
          </p:nvSpPr>
          <p:spPr>
            <a:xfrm>
              <a:off x="3535525" y="2277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1" name="Google Shape;19011;p37"/>
            <p:cNvSpPr/>
            <p:nvPr/>
          </p:nvSpPr>
          <p:spPr>
            <a:xfrm>
              <a:off x="3528950" y="22871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2" name="Google Shape;19012;p37"/>
            <p:cNvSpPr/>
            <p:nvPr/>
          </p:nvSpPr>
          <p:spPr>
            <a:xfrm>
              <a:off x="3556425" y="2288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3" name="Google Shape;19013;p37"/>
            <p:cNvSpPr/>
            <p:nvPr/>
          </p:nvSpPr>
          <p:spPr>
            <a:xfrm>
              <a:off x="3521400" y="2266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4" name="Google Shape;19014;p37"/>
            <p:cNvSpPr/>
            <p:nvPr/>
          </p:nvSpPr>
          <p:spPr>
            <a:xfrm>
              <a:off x="3534600" y="2265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5" name="Google Shape;19015;p37"/>
            <p:cNvSpPr/>
            <p:nvPr/>
          </p:nvSpPr>
          <p:spPr>
            <a:xfrm>
              <a:off x="3550775" y="23552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6" name="Google Shape;19016;p37"/>
            <p:cNvSpPr/>
            <p:nvPr/>
          </p:nvSpPr>
          <p:spPr>
            <a:xfrm>
              <a:off x="3568475" y="23541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7" name="Google Shape;19017;p37"/>
            <p:cNvSpPr/>
            <p:nvPr/>
          </p:nvSpPr>
          <p:spPr>
            <a:xfrm>
              <a:off x="3561900" y="2363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8" name="Google Shape;19018;p37"/>
            <p:cNvSpPr/>
            <p:nvPr/>
          </p:nvSpPr>
          <p:spPr>
            <a:xfrm>
              <a:off x="3554375" y="23428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9" name="Google Shape;19019;p37"/>
            <p:cNvSpPr/>
            <p:nvPr/>
          </p:nvSpPr>
          <p:spPr>
            <a:xfrm>
              <a:off x="3561525" y="23251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0" name="Google Shape;19020;p37"/>
            <p:cNvSpPr/>
            <p:nvPr/>
          </p:nvSpPr>
          <p:spPr>
            <a:xfrm>
              <a:off x="3546650" y="2330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1" name="Google Shape;19021;p37"/>
            <p:cNvSpPr/>
            <p:nvPr/>
          </p:nvSpPr>
          <p:spPr>
            <a:xfrm>
              <a:off x="3540050" y="23402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2" name="Google Shape;19022;p37"/>
            <p:cNvSpPr/>
            <p:nvPr/>
          </p:nvSpPr>
          <p:spPr>
            <a:xfrm>
              <a:off x="3567550" y="2341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3" name="Google Shape;19023;p37"/>
            <p:cNvSpPr/>
            <p:nvPr/>
          </p:nvSpPr>
          <p:spPr>
            <a:xfrm>
              <a:off x="3532525" y="23195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4" name="Google Shape;19024;p37"/>
            <p:cNvSpPr/>
            <p:nvPr/>
          </p:nvSpPr>
          <p:spPr>
            <a:xfrm>
              <a:off x="3545700" y="23187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5" name="Google Shape;19025;p37"/>
            <p:cNvSpPr/>
            <p:nvPr/>
          </p:nvSpPr>
          <p:spPr>
            <a:xfrm>
              <a:off x="3561900" y="2408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6" name="Google Shape;19026;p37"/>
            <p:cNvSpPr/>
            <p:nvPr/>
          </p:nvSpPr>
          <p:spPr>
            <a:xfrm>
              <a:off x="3579600" y="2407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7" name="Google Shape;19027;p37"/>
            <p:cNvSpPr/>
            <p:nvPr/>
          </p:nvSpPr>
          <p:spPr>
            <a:xfrm>
              <a:off x="3573000" y="2416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8" name="Google Shape;19028;p37"/>
            <p:cNvSpPr/>
            <p:nvPr/>
          </p:nvSpPr>
          <p:spPr>
            <a:xfrm>
              <a:off x="3565475" y="2396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9" name="Google Shape;19029;p37"/>
            <p:cNvSpPr/>
            <p:nvPr/>
          </p:nvSpPr>
          <p:spPr>
            <a:xfrm>
              <a:off x="3572625" y="2378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0" name="Google Shape;19030;p37"/>
            <p:cNvSpPr/>
            <p:nvPr/>
          </p:nvSpPr>
          <p:spPr>
            <a:xfrm>
              <a:off x="3557750" y="2384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1" name="Google Shape;19031;p37"/>
            <p:cNvSpPr/>
            <p:nvPr/>
          </p:nvSpPr>
          <p:spPr>
            <a:xfrm>
              <a:off x="3551150" y="23935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2" name="Google Shape;19032;p37"/>
            <p:cNvSpPr/>
            <p:nvPr/>
          </p:nvSpPr>
          <p:spPr>
            <a:xfrm>
              <a:off x="3578650" y="2395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3" name="Google Shape;19033;p37"/>
            <p:cNvSpPr/>
            <p:nvPr/>
          </p:nvSpPr>
          <p:spPr>
            <a:xfrm>
              <a:off x="3543625" y="237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4" name="Google Shape;19034;p37"/>
            <p:cNvSpPr/>
            <p:nvPr/>
          </p:nvSpPr>
          <p:spPr>
            <a:xfrm>
              <a:off x="3556800" y="2371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5" name="Google Shape;19035;p37"/>
            <p:cNvSpPr/>
            <p:nvPr/>
          </p:nvSpPr>
          <p:spPr>
            <a:xfrm>
              <a:off x="3573000" y="2461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6" name="Google Shape;19036;p37"/>
            <p:cNvSpPr/>
            <p:nvPr/>
          </p:nvSpPr>
          <p:spPr>
            <a:xfrm>
              <a:off x="3590700" y="2460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7" name="Google Shape;19037;p37"/>
            <p:cNvSpPr/>
            <p:nvPr/>
          </p:nvSpPr>
          <p:spPr>
            <a:xfrm>
              <a:off x="3584125" y="2470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8" name="Google Shape;19038;p37"/>
            <p:cNvSpPr/>
            <p:nvPr/>
          </p:nvSpPr>
          <p:spPr>
            <a:xfrm>
              <a:off x="3576575" y="244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9" name="Google Shape;19039;p37"/>
            <p:cNvSpPr/>
            <p:nvPr/>
          </p:nvSpPr>
          <p:spPr>
            <a:xfrm>
              <a:off x="3583750" y="2431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0" name="Google Shape;19040;p37"/>
            <p:cNvSpPr/>
            <p:nvPr/>
          </p:nvSpPr>
          <p:spPr>
            <a:xfrm>
              <a:off x="3568850" y="2437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1" name="Google Shape;19041;p37"/>
            <p:cNvSpPr/>
            <p:nvPr/>
          </p:nvSpPr>
          <p:spPr>
            <a:xfrm>
              <a:off x="3562275" y="2446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2" name="Google Shape;19042;p37"/>
            <p:cNvSpPr/>
            <p:nvPr/>
          </p:nvSpPr>
          <p:spPr>
            <a:xfrm>
              <a:off x="3589775" y="2448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3" name="Google Shape;19043;p37"/>
            <p:cNvSpPr/>
            <p:nvPr/>
          </p:nvSpPr>
          <p:spPr>
            <a:xfrm>
              <a:off x="3554750" y="2426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4" name="Google Shape;19044;p37"/>
            <p:cNvSpPr/>
            <p:nvPr/>
          </p:nvSpPr>
          <p:spPr>
            <a:xfrm>
              <a:off x="3567925" y="2425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5" name="Google Shape;19045;p37"/>
            <p:cNvSpPr/>
            <p:nvPr/>
          </p:nvSpPr>
          <p:spPr>
            <a:xfrm>
              <a:off x="3594850" y="2485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6" name="Google Shape;19046;p37"/>
            <p:cNvSpPr/>
            <p:nvPr/>
          </p:nvSpPr>
          <p:spPr>
            <a:xfrm>
              <a:off x="3579975" y="249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7" name="Google Shape;19047;p37"/>
            <p:cNvSpPr/>
            <p:nvPr/>
          </p:nvSpPr>
          <p:spPr>
            <a:xfrm>
              <a:off x="3565850" y="247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8" name="Google Shape;19048;p37"/>
            <p:cNvSpPr/>
            <p:nvPr/>
          </p:nvSpPr>
          <p:spPr>
            <a:xfrm>
              <a:off x="3579025" y="2478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9" name="Google Shape;19049;p37"/>
            <p:cNvSpPr/>
            <p:nvPr/>
          </p:nvSpPr>
          <p:spPr>
            <a:xfrm>
              <a:off x="3550025" y="2188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0" name="Google Shape;19050;p37"/>
            <p:cNvSpPr/>
            <p:nvPr/>
          </p:nvSpPr>
          <p:spPr>
            <a:xfrm>
              <a:off x="3567725" y="2189375"/>
              <a:ext cx="1725" cy="1350"/>
            </a:xfrm>
            <a:custGeom>
              <a:avLst/>
              <a:gdLst/>
              <a:ahLst/>
              <a:cxnLst/>
              <a:rect l="l" t="t" r="r" b="b"/>
              <a:pathLst>
                <a:path w="69" h="54" extrusionOk="0">
                  <a:moveTo>
                    <a:pt x="16" y="0"/>
                  </a:moveTo>
                  <a:lnTo>
                    <a:pt x="1" y="15"/>
                  </a:lnTo>
                  <a:lnTo>
                    <a:pt x="69" y="5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1" name="Google Shape;19051;p37"/>
            <p:cNvSpPr/>
            <p:nvPr/>
          </p:nvSpPr>
          <p:spPr>
            <a:xfrm>
              <a:off x="3553600" y="2177500"/>
              <a:ext cx="5500" cy="6800"/>
            </a:xfrm>
            <a:custGeom>
              <a:avLst/>
              <a:gdLst/>
              <a:ahLst/>
              <a:cxnLst/>
              <a:rect l="l" t="t" r="r" b="b"/>
              <a:pathLst>
                <a:path w="220" h="272" extrusionOk="0">
                  <a:moveTo>
                    <a:pt x="144" y="1"/>
                  </a:moveTo>
                  <a:lnTo>
                    <a:pt x="1" y="212"/>
                  </a:lnTo>
                  <a:lnTo>
                    <a:pt x="99" y="272"/>
                  </a:lnTo>
                  <a:lnTo>
                    <a:pt x="219" y="84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2" name="Google Shape;19052;p37"/>
            <p:cNvSpPr/>
            <p:nvPr/>
          </p:nvSpPr>
          <p:spPr>
            <a:xfrm>
              <a:off x="3545900" y="2165825"/>
              <a:ext cx="2275" cy="2100"/>
            </a:xfrm>
            <a:custGeom>
              <a:avLst/>
              <a:gdLst/>
              <a:ahLst/>
              <a:cxnLst/>
              <a:rect l="l" t="t" r="r" b="b"/>
              <a:pathLst>
                <a:path w="91" h="84" extrusionOk="0">
                  <a:moveTo>
                    <a:pt x="15" y="1"/>
                  </a:moveTo>
                  <a:lnTo>
                    <a:pt x="0" y="23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3" name="Google Shape;19053;p37"/>
            <p:cNvSpPr/>
            <p:nvPr/>
          </p:nvSpPr>
          <p:spPr>
            <a:xfrm>
              <a:off x="3539300" y="2173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4" name="Google Shape;19054;p37"/>
            <p:cNvSpPr/>
            <p:nvPr/>
          </p:nvSpPr>
          <p:spPr>
            <a:xfrm>
              <a:off x="3561150" y="2241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5" name="Google Shape;19055;p37"/>
            <p:cNvSpPr/>
            <p:nvPr/>
          </p:nvSpPr>
          <p:spPr>
            <a:xfrm>
              <a:off x="3578850" y="2240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6" name="Google Shape;19056;p37"/>
            <p:cNvSpPr/>
            <p:nvPr/>
          </p:nvSpPr>
          <p:spPr>
            <a:xfrm>
              <a:off x="3572250" y="2250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7" name="Google Shape;19057;p37"/>
            <p:cNvSpPr/>
            <p:nvPr/>
          </p:nvSpPr>
          <p:spPr>
            <a:xfrm>
              <a:off x="3564725" y="2229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8" name="Google Shape;19058;p37"/>
            <p:cNvSpPr/>
            <p:nvPr/>
          </p:nvSpPr>
          <p:spPr>
            <a:xfrm>
              <a:off x="3571875" y="2211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9" name="Google Shape;19059;p37"/>
            <p:cNvSpPr/>
            <p:nvPr/>
          </p:nvSpPr>
          <p:spPr>
            <a:xfrm>
              <a:off x="3557000" y="2217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0" name="Google Shape;19060;p37"/>
            <p:cNvSpPr/>
            <p:nvPr/>
          </p:nvSpPr>
          <p:spPr>
            <a:xfrm>
              <a:off x="3550400" y="2227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1" name="Google Shape;19061;p37"/>
            <p:cNvSpPr/>
            <p:nvPr/>
          </p:nvSpPr>
          <p:spPr>
            <a:xfrm>
              <a:off x="3577900" y="2228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2" name="Google Shape;19062;p37"/>
            <p:cNvSpPr/>
            <p:nvPr/>
          </p:nvSpPr>
          <p:spPr>
            <a:xfrm>
              <a:off x="3542875" y="2206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3" name="Google Shape;19063;p37"/>
            <p:cNvSpPr/>
            <p:nvPr/>
          </p:nvSpPr>
          <p:spPr>
            <a:xfrm>
              <a:off x="3556050" y="2205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4" name="Google Shape;19064;p37"/>
            <p:cNvSpPr/>
            <p:nvPr/>
          </p:nvSpPr>
          <p:spPr>
            <a:xfrm>
              <a:off x="3575450" y="2201050"/>
              <a:ext cx="5500" cy="6425"/>
            </a:xfrm>
            <a:custGeom>
              <a:avLst/>
              <a:gdLst/>
              <a:ahLst/>
              <a:cxnLst/>
              <a:rect l="l" t="t" r="r" b="b"/>
              <a:pathLst>
                <a:path w="220" h="257" extrusionOk="0">
                  <a:moveTo>
                    <a:pt x="144" y="0"/>
                  </a:moveTo>
                  <a:lnTo>
                    <a:pt x="1" y="204"/>
                  </a:lnTo>
                  <a:lnTo>
                    <a:pt x="99" y="256"/>
                  </a:lnTo>
                  <a:lnTo>
                    <a:pt x="219" y="8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5" name="Google Shape;19065;p37"/>
            <p:cNvSpPr/>
            <p:nvPr/>
          </p:nvSpPr>
          <p:spPr>
            <a:xfrm>
              <a:off x="3561150" y="2196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6" name="Google Shape;19066;p37"/>
            <p:cNvSpPr/>
            <p:nvPr/>
          </p:nvSpPr>
          <p:spPr>
            <a:xfrm>
              <a:off x="3572250" y="2295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7" name="Google Shape;19067;p37"/>
            <p:cNvSpPr/>
            <p:nvPr/>
          </p:nvSpPr>
          <p:spPr>
            <a:xfrm>
              <a:off x="3589950" y="2294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8" name="Google Shape;19068;p37"/>
            <p:cNvSpPr/>
            <p:nvPr/>
          </p:nvSpPr>
          <p:spPr>
            <a:xfrm>
              <a:off x="3583350" y="2303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9" name="Google Shape;19069;p37"/>
            <p:cNvSpPr/>
            <p:nvPr/>
          </p:nvSpPr>
          <p:spPr>
            <a:xfrm>
              <a:off x="3575825" y="2282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0" name="Google Shape;19070;p37"/>
            <p:cNvSpPr/>
            <p:nvPr/>
          </p:nvSpPr>
          <p:spPr>
            <a:xfrm>
              <a:off x="3582975" y="226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1" name="Google Shape;19071;p37"/>
            <p:cNvSpPr/>
            <p:nvPr/>
          </p:nvSpPr>
          <p:spPr>
            <a:xfrm>
              <a:off x="3568100" y="2270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2" name="Google Shape;19072;p37"/>
            <p:cNvSpPr/>
            <p:nvPr/>
          </p:nvSpPr>
          <p:spPr>
            <a:xfrm>
              <a:off x="3561525" y="228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3" name="Google Shape;19073;p37"/>
            <p:cNvSpPr/>
            <p:nvPr/>
          </p:nvSpPr>
          <p:spPr>
            <a:xfrm>
              <a:off x="3589000" y="2281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4" name="Google Shape;19074;p37"/>
            <p:cNvSpPr/>
            <p:nvPr/>
          </p:nvSpPr>
          <p:spPr>
            <a:xfrm>
              <a:off x="3553975" y="2259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5" name="Google Shape;19075;p37"/>
            <p:cNvSpPr/>
            <p:nvPr/>
          </p:nvSpPr>
          <p:spPr>
            <a:xfrm>
              <a:off x="3567175" y="2258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6" name="Google Shape;19076;p37"/>
            <p:cNvSpPr/>
            <p:nvPr/>
          </p:nvSpPr>
          <p:spPr>
            <a:xfrm>
              <a:off x="3583350" y="234850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7" name="Google Shape;19077;p37"/>
            <p:cNvSpPr/>
            <p:nvPr/>
          </p:nvSpPr>
          <p:spPr>
            <a:xfrm>
              <a:off x="3601075" y="23473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8" name="Google Shape;19078;p37"/>
            <p:cNvSpPr/>
            <p:nvPr/>
          </p:nvSpPr>
          <p:spPr>
            <a:xfrm>
              <a:off x="3594475" y="2356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9" name="Google Shape;19079;p37"/>
            <p:cNvSpPr/>
            <p:nvPr/>
          </p:nvSpPr>
          <p:spPr>
            <a:xfrm>
              <a:off x="3586950" y="2336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0" name="Google Shape;19080;p37"/>
            <p:cNvSpPr/>
            <p:nvPr/>
          </p:nvSpPr>
          <p:spPr>
            <a:xfrm>
              <a:off x="3594100" y="2318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1" name="Google Shape;19081;p37"/>
            <p:cNvSpPr/>
            <p:nvPr/>
          </p:nvSpPr>
          <p:spPr>
            <a:xfrm>
              <a:off x="3579225" y="2324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2" name="Google Shape;19082;p37"/>
            <p:cNvSpPr/>
            <p:nvPr/>
          </p:nvSpPr>
          <p:spPr>
            <a:xfrm>
              <a:off x="3572625" y="233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3" name="Google Shape;19083;p37"/>
            <p:cNvSpPr/>
            <p:nvPr/>
          </p:nvSpPr>
          <p:spPr>
            <a:xfrm>
              <a:off x="3600125" y="2335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4" name="Google Shape;19084;p37"/>
            <p:cNvSpPr/>
            <p:nvPr/>
          </p:nvSpPr>
          <p:spPr>
            <a:xfrm>
              <a:off x="3565100" y="2312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5" name="Google Shape;19085;p37"/>
            <p:cNvSpPr/>
            <p:nvPr/>
          </p:nvSpPr>
          <p:spPr>
            <a:xfrm>
              <a:off x="3578275" y="2311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6" name="Google Shape;19086;p37"/>
            <p:cNvSpPr/>
            <p:nvPr/>
          </p:nvSpPr>
          <p:spPr>
            <a:xfrm>
              <a:off x="3594475" y="2401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7" name="Google Shape;19087;p37"/>
            <p:cNvSpPr/>
            <p:nvPr/>
          </p:nvSpPr>
          <p:spPr>
            <a:xfrm>
              <a:off x="3612175" y="2400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8" name="Google Shape;19088;p37"/>
            <p:cNvSpPr/>
            <p:nvPr/>
          </p:nvSpPr>
          <p:spPr>
            <a:xfrm>
              <a:off x="3605575" y="2410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9" name="Google Shape;19089;p37"/>
            <p:cNvSpPr/>
            <p:nvPr/>
          </p:nvSpPr>
          <p:spPr>
            <a:xfrm>
              <a:off x="3598050" y="2389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0" name="Google Shape;19090;p37"/>
            <p:cNvSpPr/>
            <p:nvPr/>
          </p:nvSpPr>
          <p:spPr>
            <a:xfrm>
              <a:off x="3605200" y="2371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1" name="Google Shape;19091;p37"/>
            <p:cNvSpPr/>
            <p:nvPr/>
          </p:nvSpPr>
          <p:spPr>
            <a:xfrm>
              <a:off x="3590325" y="237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2" name="Google Shape;19092;p37"/>
            <p:cNvSpPr/>
            <p:nvPr/>
          </p:nvSpPr>
          <p:spPr>
            <a:xfrm>
              <a:off x="3583750" y="23867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3" name="Google Shape;19093;p37"/>
            <p:cNvSpPr/>
            <p:nvPr/>
          </p:nvSpPr>
          <p:spPr>
            <a:xfrm>
              <a:off x="3611225" y="2388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4" name="Google Shape;19094;p37"/>
            <p:cNvSpPr/>
            <p:nvPr/>
          </p:nvSpPr>
          <p:spPr>
            <a:xfrm>
              <a:off x="3576200" y="2366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5" name="Google Shape;19095;p37"/>
            <p:cNvSpPr/>
            <p:nvPr/>
          </p:nvSpPr>
          <p:spPr>
            <a:xfrm>
              <a:off x="3589400" y="23650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6" name="Google Shape;19096;p37"/>
            <p:cNvSpPr/>
            <p:nvPr/>
          </p:nvSpPr>
          <p:spPr>
            <a:xfrm>
              <a:off x="3605575" y="2455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7" name="Google Shape;19097;p37"/>
            <p:cNvSpPr/>
            <p:nvPr/>
          </p:nvSpPr>
          <p:spPr>
            <a:xfrm>
              <a:off x="3623275" y="245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8" name="Google Shape;19098;p37"/>
            <p:cNvSpPr/>
            <p:nvPr/>
          </p:nvSpPr>
          <p:spPr>
            <a:xfrm>
              <a:off x="3616700" y="2463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9" name="Google Shape;19099;p37"/>
            <p:cNvSpPr/>
            <p:nvPr/>
          </p:nvSpPr>
          <p:spPr>
            <a:xfrm>
              <a:off x="3609150" y="24424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0" name="Google Shape;19100;p37"/>
            <p:cNvSpPr/>
            <p:nvPr/>
          </p:nvSpPr>
          <p:spPr>
            <a:xfrm>
              <a:off x="3616325" y="24249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1" name="Google Shape;19101;p37"/>
            <p:cNvSpPr/>
            <p:nvPr/>
          </p:nvSpPr>
          <p:spPr>
            <a:xfrm>
              <a:off x="3601450" y="2430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2" name="Google Shape;19102;p37"/>
            <p:cNvSpPr/>
            <p:nvPr/>
          </p:nvSpPr>
          <p:spPr>
            <a:xfrm>
              <a:off x="3594850" y="2440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3" name="Google Shape;19103;p37"/>
            <p:cNvSpPr/>
            <p:nvPr/>
          </p:nvSpPr>
          <p:spPr>
            <a:xfrm>
              <a:off x="3622350" y="2441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4" name="Google Shape;19104;p37"/>
            <p:cNvSpPr/>
            <p:nvPr/>
          </p:nvSpPr>
          <p:spPr>
            <a:xfrm>
              <a:off x="3587325" y="24193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5" name="Google Shape;19105;p37"/>
            <p:cNvSpPr/>
            <p:nvPr/>
          </p:nvSpPr>
          <p:spPr>
            <a:xfrm>
              <a:off x="3600500" y="2418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6" name="Google Shape;19106;p37"/>
            <p:cNvSpPr/>
            <p:nvPr/>
          </p:nvSpPr>
          <p:spPr>
            <a:xfrm>
              <a:off x="3621600" y="2495750"/>
              <a:ext cx="5650" cy="4725"/>
            </a:xfrm>
            <a:custGeom>
              <a:avLst/>
              <a:gdLst/>
              <a:ahLst/>
              <a:cxnLst/>
              <a:rect l="l" t="t" r="r" b="b"/>
              <a:pathLst>
                <a:path w="226" h="189" extrusionOk="0">
                  <a:moveTo>
                    <a:pt x="136" y="0"/>
                  </a:moveTo>
                  <a:lnTo>
                    <a:pt x="0" y="188"/>
                  </a:lnTo>
                  <a:cubicBezTo>
                    <a:pt x="53" y="188"/>
                    <a:pt x="98" y="181"/>
                    <a:pt x="151" y="173"/>
                  </a:cubicBezTo>
                  <a:lnTo>
                    <a:pt x="226" y="60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7" name="Google Shape;19107;p37"/>
            <p:cNvSpPr/>
            <p:nvPr/>
          </p:nvSpPr>
          <p:spPr>
            <a:xfrm>
              <a:off x="3627425" y="2478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8" name="Google Shape;19108;p37"/>
            <p:cNvSpPr/>
            <p:nvPr/>
          </p:nvSpPr>
          <p:spPr>
            <a:xfrm>
              <a:off x="3612550" y="2483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9" name="Google Shape;19109;p37"/>
            <p:cNvSpPr/>
            <p:nvPr/>
          </p:nvSpPr>
          <p:spPr>
            <a:xfrm>
              <a:off x="3605950" y="2493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0" name="Google Shape;19110;p37"/>
            <p:cNvSpPr/>
            <p:nvPr/>
          </p:nvSpPr>
          <p:spPr>
            <a:xfrm>
              <a:off x="3633450" y="2495000"/>
              <a:ext cx="5300" cy="3225"/>
            </a:xfrm>
            <a:custGeom>
              <a:avLst/>
              <a:gdLst/>
              <a:ahLst/>
              <a:cxnLst/>
              <a:rect l="l" t="t" r="r" b="b"/>
              <a:pathLst>
                <a:path w="212" h="129" extrusionOk="0">
                  <a:moveTo>
                    <a:pt x="61" y="0"/>
                  </a:moveTo>
                  <a:lnTo>
                    <a:pt x="1" y="90"/>
                  </a:lnTo>
                  <a:lnTo>
                    <a:pt x="68" y="128"/>
                  </a:lnTo>
                  <a:cubicBezTo>
                    <a:pt x="114" y="121"/>
                    <a:pt x="166" y="105"/>
                    <a:pt x="211" y="90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1" name="Google Shape;19111;p37"/>
            <p:cNvSpPr/>
            <p:nvPr/>
          </p:nvSpPr>
          <p:spPr>
            <a:xfrm>
              <a:off x="3598425" y="2472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2" name="Google Shape;19112;p37"/>
            <p:cNvSpPr/>
            <p:nvPr/>
          </p:nvSpPr>
          <p:spPr>
            <a:xfrm>
              <a:off x="3611600" y="2471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3" name="Google Shape;19113;p37"/>
            <p:cNvSpPr/>
            <p:nvPr/>
          </p:nvSpPr>
          <p:spPr>
            <a:xfrm>
              <a:off x="3593725" y="2235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4" name="Google Shape;19114;p37"/>
            <p:cNvSpPr/>
            <p:nvPr/>
          </p:nvSpPr>
          <p:spPr>
            <a:xfrm>
              <a:off x="3611600" y="2236075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" y="0"/>
                  </a:moveTo>
                  <a:lnTo>
                    <a:pt x="1" y="8"/>
                  </a:lnTo>
                  <a:lnTo>
                    <a:pt x="16" y="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5" name="Google Shape;19115;p37"/>
            <p:cNvSpPr/>
            <p:nvPr/>
          </p:nvSpPr>
          <p:spPr>
            <a:xfrm>
              <a:off x="3604825" y="2243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6" name="Google Shape;19116;p37"/>
            <p:cNvSpPr/>
            <p:nvPr/>
          </p:nvSpPr>
          <p:spPr>
            <a:xfrm>
              <a:off x="3597300" y="2224400"/>
              <a:ext cx="5300" cy="6425"/>
            </a:xfrm>
            <a:custGeom>
              <a:avLst/>
              <a:gdLst/>
              <a:ahLst/>
              <a:cxnLst/>
              <a:rect l="l" t="t" r="r" b="b"/>
              <a:pathLst>
                <a:path w="212" h="257" extrusionOk="0">
                  <a:moveTo>
                    <a:pt x="136" y="0"/>
                  </a:moveTo>
                  <a:lnTo>
                    <a:pt x="0" y="196"/>
                  </a:lnTo>
                  <a:lnTo>
                    <a:pt x="98" y="256"/>
                  </a:lnTo>
                  <a:lnTo>
                    <a:pt x="211" y="8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7" name="Google Shape;19117;p37"/>
            <p:cNvSpPr/>
            <p:nvPr/>
          </p:nvSpPr>
          <p:spPr>
            <a:xfrm>
              <a:off x="3589575" y="221272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8" y="0"/>
                  </a:moveTo>
                  <a:lnTo>
                    <a:pt x="1" y="8"/>
                  </a:lnTo>
                  <a:lnTo>
                    <a:pt x="46" y="3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8" name="Google Shape;19118;p37"/>
            <p:cNvSpPr/>
            <p:nvPr/>
          </p:nvSpPr>
          <p:spPr>
            <a:xfrm>
              <a:off x="3582975" y="2220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9" name="Google Shape;19119;p37"/>
            <p:cNvSpPr/>
            <p:nvPr/>
          </p:nvSpPr>
          <p:spPr>
            <a:xfrm>
              <a:off x="3604825" y="2288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0" name="Google Shape;19120;p37"/>
            <p:cNvSpPr/>
            <p:nvPr/>
          </p:nvSpPr>
          <p:spPr>
            <a:xfrm>
              <a:off x="3622725" y="2287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1" name="Google Shape;19121;p37"/>
            <p:cNvSpPr/>
            <p:nvPr/>
          </p:nvSpPr>
          <p:spPr>
            <a:xfrm>
              <a:off x="3615950" y="22967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2" name="Google Shape;19122;p37"/>
            <p:cNvSpPr/>
            <p:nvPr/>
          </p:nvSpPr>
          <p:spPr>
            <a:xfrm>
              <a:off x="3608400" y="22760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3" name="Google Shape;19123;p37"/>
            <p:cNvSpPr/>
            <p:nvPr/>
          </p:nvSpPr>
          <p:spPr>
            <a:xfrm>
              <a:off x="3615550" y="22583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4" name="Google Shape;19124;p37"/>
            <p:cNvSpPr/>
            <p:nvPr/>
          </p:nvSpPr>
          <p:spPr>
            <a:xfrm>
              <a:off x="3600675" y="2263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5" name="Google Shape;19125;p37"/>
            <p:cNvSpPr/>
            <p:nvPr/>
          </p:nvSpPr>
          <p:spPr>
            <a:xfrm>
              <a:off x="3594100" y="2273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6" name="Google Shape;19126;p37"/>
            <p:cNvSpPr/>
            <p:nvPr/>
          </p:nvSpPr>
          <p:spPr>
            <a:xfrm>
              <a:off x="3621600" y="22750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7" name="Google Shape;19127;p37"/>
            <p:cNvSpPr/>
            <p:nvPr/>
          </p:nvSpPr>
          <p:spPr>
            <a:xfrm>
              <a:off x="3586575" y="22526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8" name="Google Shape;19128;p37"/>
            <p:cNvSpPr/>
            <p:nvPr/>
          </p:nvSpPr>
          <p:spPr>
            <a:xfrm>
              <a:off x="3599750" y="2251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9" name="Google Shape;19129;p37"/>
            <p:cNvSpPr/>
            <p:nvPr/>
          </p:nvSpPr>
          <p:spPr>
            <a:xfrm>
              <a:off x="3619150" y="2247750"/>
              <a:ext cx="5275" cy="6225"/>
            </a:xfrm>
            <a:custGeom>
              <a:avLst/>
              <a:gdLst/>
              <a:ahLst/>
              <a:cxnLst/>
              <a:rect l="l" t="t" r="r" b="b"/>
              <a:pathLst>
                <a:path w="211" h="249" extrusionOk="0">
                  <a:moveTo>
                    <a:pt x="136" y="0"/>
                  </a:moveTo>
                  <a:lnTo>
                    <a:pt x="0" y="189"/>
                  </a:lnTo>
                  <a:lnTo>
                    <a:pt x="98" y="249"/>
                  </a:lnTo>
                  <a:lnTo>
                    <a:pt x="211" y="8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0" name="Google Shape;19130;p37"/>
            <p:cNvSpPr/>
            <p:nvPr/>
          </p:nvSpPr>
          <p:spPr>
            <a:xfrm>
              <a:off x="3615950" y="2341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1" name="Google Shape;19131;p37"/>
            <p:cNvSpPr/>
            <p:nvPr/>
          </p:nvSpPr>
          <p:spPr>
            <a:xfrm>
              <a:off x="3633825" y="23405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2" name="Google Shape;19132;p37"/>
            <p:cNvSpPr/>
            <p:nvPr/>
          </p:nvSpPr>
          <p:spPr>
            <a:xfrm>
              <a:off x="3627050" y="2350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3" name="Google Shape;19133;p37"/>
            <p:cNvSpPr/>
            <p:nvPr/>
          </p:nvSpPr>
          <p:spPr>
            <a:xfrm>
              <a:off x="3619525" y="2329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4" name="Google Shape;19134;p37"/>
            <p:cNvSpPr/>
            <p:nvPr/>
          </p:nvSpPr>
          <p:spPr>
            <a:xfrm>
              <a:off x="3626675" y="2311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5" name="Google Shape;19135;p37"/>
            <p:cNvSpPr/>
            <p:nvPr/>
          </p:nvSpPr>
          <p:spPr>
            <a:xfrm>
              <a:off x="3611800" y="2317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6" name="Google Shape;19136;p37"/>
            <p:cNvSpPr/>
            <p:nvPr/>
          </p:nvSpPr>
          <p:spPr>
            <a:xfrm>
              <a:off x="3605200" y="2326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7" name="Google Shape;19137;p37"/>
            <p:cNvSpPr/>
            <p:nvPr/>
          </p:nvSpPr>
          <p:spPr>
            <a:xfrm>
              <a:off x="3632700" y="2328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8" name="Google Shape;19138;p37"/>
            <p:cNvSpPr/>
            <p:nvPr/>
          </p:nvSpPr>
          <p:spPr>
            <a:xfrm>
              <a:off x="3597675" y="2305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9" name="Google Shape;19139;p37"/>
            <p:cNvSpPr/>
            <p:nvPr/>
          </p:nvSpPr>
          <p:spPr>
            <a:xfrm>
              <a:off x="3610850" y="2305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0" name="Google Shape;19140;p37"/>
            <p:cNvSpPr/>
            <p:nvPr/>
          </p:nvSpPr>
          <p:spPr>
            <a:xfrm>
              <a:off x="3627050" y="2395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1" name="Google Shape;19141;p37"/>
            <p:cNvSpPr/>
            <p:nvPr/>
          </p:nvSpPr>
          <p:spPr>
            <a:xfrm>
              <a:off x="3644950" y="2393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2" name="Google Shape;19142;p37"/>
            <p:cNvSpPr/>
            <p:nvPr/>
          </p:nvSpPr>
          <p:spPr>
            <a:xfrm>
              <a:off x="3638150" y="2403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3" name="Google Shape;19143;p37"/>
            <p:cNvSpPr/>
            <p:nvPr/>
          </p:nvSpPr>
          <p:spPr>
            <a:xfrm>
              <a:off x="3630625" y="23823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4" name="Google Shape;19144;p37"/>
            <p:cNvSpPr/>
            <p:nvPr/>
          </p:nvSpPr>
          <p:spPr>
            <a:xfrm>
              <a:off x="3637775" y="2364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5" name="Google Shape;19145;p37"/>
            <p:cNvSpPr/>
            <p:nvPr/>
          </p:nvSpPr>
          <p:spPr>
            <a:xfrm>
              <a:off x="3622900" y="2370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6" name="Google Shape;19146;p37"/>
            <p:cNvSpPr/>
            <p:nvPr/>
          </p:nvSpPr>
          <p:spPr>
            <a:xfrm>
              <a:off x="3616325" y="237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7" name="Google Shape;19147;p37"/>
            <p:cNvSpPr/>
            <p:nvPr/>
          </p:nvSpPr>
          <p:spPr>
            <a:xfrm>
              <a:off x="3643800" y="2381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8" name="Google Shape;19148;p37"/>
            <p:cNvSpPr/>
            <p:nvPr/>
          </p:nvSpPr>
          <p:spPr>
            <a:xfrm>
              <a:off x="3608775" y="2359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9" name="Google Shape;19149;p37"/>
            <p:cNvSpPr/>
            <p:nvPr/>
          </p:nvSpPr>
          <p:spPr>
            <a:xfrm>
              <a:off x="3621975" y="2358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0" name="Google Shape;19150;p37"/>
            <p:cNvSpPr/>
            <p:nvPr/>
          </p:nvSpPr>
          <p:spPr>
            <a:xfrm>
              <a:off x="3638150" y="24483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1" name="Google Shape;19151;p37"/>
            <p:cNvSpPr/>
            <p:nvPr/>
          </p:nvSpPr>
          <p:spPr>
            <a:xfrm>
              <a:off x="3656050" y="24469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2" name="Google Shape;19152;p37"/>
            <p:cNvSpPr/>
            <p:nvPr/>
          </p:nvSpPr>
          <p:spPr>
            <a:xfrm>
              <a:off x="3649275" y="2456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3" name="Google Shape;19153;p37"/>
            <p:cNvSpPr/>
            <p:nvPr/>
          </p:nvSpPr>
          <p:spPr>
            <a:xfrm>
              <a:off x="3641725" y="2435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4" name="Google Shape;19154;p37"/>
            <p:cNvSpPr/>
            <p:nvPr/>
          </p:nvSpPr>
          <p:spPr>
            <a:xfrm>
              <a:off x="3648900" y="2418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5" name="Google Shape;19155;p37"/>
            <p:cNvSpPr/>
            <p:nvPr/>
          </p:nvSpPr>
          <p:spPr>
            <a:xfrm>
              <a:off x="3634025" y="2423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6" name="Google Shape;19156;p37"/>
            <p:cNvSpPr/>
            <p:nvPr/>
          </p:nvSpPr>
          <p:spPr>
            <a:xfrm>
              <a:off x="3627425" y="2433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7" name="Google Shape;19157;p37"/>
            <p:cNvSpPr/>
            <p:nvPr/>
          </p:nvSpPr>
          <p:spPr>
            <a:xfrm>
              <a:off x="3654925" y="2434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8" name="Google Shape;19158;p37"/>
            <p:cNvSpPr/>
            <p:nvPr/>
          </p:nvSpPr>
          <p:spPr>
            <a:xfrm>
              <a:off x="3619900" y="2412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9" name="Google Shape;19159;p37"/>
            <p:cNvSpPr/>
            <p:nvPr/>
          </p:nvSpPr>
          <p:spPr>
            <a:xfrm>
              <a:off x="3633075" y="2411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0" name="Google Shape;19160;p37"/>
            <p:cNvSpPr/>
            <p:nvPr/>
          </p:nvSpPr>
          <p:spPr>
            <a:xfrm>
              <a:off x="3656625" y="2488975"/>
              <a:ext cx="1700" cy="1325"/>
            </a:xfrm>
            <a:custGeom>
              <a:avLst/>
              <a:gdLst/>
              <a:ahLst/>
              <a:cxnLst/>
              <a:rect l="l" t="t" r="r" b="b"/>
              <a:pathLst>
                <a:path w="68" h="53" extrusionOk="0">
                  <a:moveTo>
                    <a:pt x="38" y="0"/>
                  </a:moveTo>
                  <a:lnTo>
                    <a:pt x="0" y="53"/>
                  </a:lnTo>
                  <a:cubicBezTo>
                    <a:pt x="23" y="38"/>
                    <a:pt x="45" y="30"/>
                    <a:pt x="68" y="23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1" name="Google Shape;19161;p37"/>
            <p:cNvSpPr/>
            <p:nvPr/>
          </p:nvSpPr>
          <p:spPr>
            <a:xfrm>
              <a:off x="3660000" y="2471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2" name="Google Shape;19162;p37"/>
            <p:cNvSpPr/>
            <p:nvPr/>
          </p:nvSpPr>
          <p:spPr>
            <a:xfrm>
              <a:off x="3645125" y="2477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3" name="Google Shape;19163;p37"/>
            <p:cNvSpPr/>
            <p:nvPr/>
          </p:nvSpPr>
          <p:spPr>
            <a:xfrm>
              <a:off x="3638525" y="2486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4" name="Google Shape;19164;p37"/>
            <p:cNvSpPr/>
            <p:nvPr/>
          </p:nvSpPr>
          <p:spPr>
            <a:xfrm>
              <a:off x="3631000" y="2465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5" name="Google Shape;19165;p37"/>
            <p:cNvSpPr/>
            <p:nvPr/>
          </p:nvSpPr>
          <p:spPr>
            <a:xfrm>
              <a:off x="3644175" y="2464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6" name="Google Shape;19166;p37"/>
            <p:cNvSpPr/>
            <p:nvPr/>
          </p:nvSpPr>
          <p:spPr>
            <a:xfrm>
              <a:off x="3637400" y="22816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7" name="Google Shape;19167;p37"/>
            <p:cNvSpPr/>
            <p:nvPr/>
          </p:nvSpPr>
          <p:spPr>
            <a:xfrm>
              <a:off x="3648525" y="2289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8" name="Google Shape;19168;p37"/>
            <p:cNvSpPr/>
            <p:nvPr/>
          </p:nvSpPr>
          <p:spPr>
            <a:xfrm>
              <a:off x="3641175" y="2271275"/>
              <a:ext cx="4925" cy="6050"/>
            </a:xfrm>
            <a:custGeom>
              <a:avLst/>
              <a:gdLst/>
              <a:ahLst/>
              <a:cxnLst/>
              <a:rect l="l" t="t" r="r" b="b"/>
              <a:pathLst>
                <a:path w="197" h="242" extrusionOk="0">
                  <a:moveTo>
                    <a:pt x="121" y="1"/>
                  </a:moveTo>
                  <a:lnTo>
                    <a:pt x="0" y="182"/>
                  </a:lnTo>
                  <a:lnTo>
                    <a:pt x="91" y="242"/>
                  </a:lnTo>
                  <a:lnTo>
                    <a:pt x="196" y="7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9" name="Google Shape;19169;p37"/>
            <p:cNvSpPr/>
            <p:nvPr/>
          </p:nvSpPr>
          <p:spPr>
            <a:xfrm>
              <a:off x="3626675" y="226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0" name="Google Shape;19170;p37"/>
            <p:cNvSpPr/>
            <p:nvPr/>
          </p:nvSpPr>
          <p:spPr>
            <a:xfrm>
              <a:off x="3648525" y="2334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1" name="Google Shape;19171;p37"/>
            <p:cNvSpPr/>
            <p:nvPr/>
          </p:nvSpPr>
          <p:spPr>
            <a:xfrm>
              <a:off x="3666400" y="23336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2" name="Google Shape;19172;p37"/>
            <p:cNvSpPr/>
            <p:nvPr/>
          </p:nvSpPr>
          <p:spPr>
            <a:xfrm>
              <a:off x="3659625" y="2343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3" name="Google Shape;19173;p37"/>
            <p:cNvSpPr/>
            <p:nvPr/>
          </p:nvSpPr>
          <p:spPr>
            <a:xfrm>
              <a:off x="3652275" y="23223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4" name="Google Shape;19174;p37"/>
            <p:cNvSpPr/>
            <p:nvPr/>
          </p:nvSpPr>
          <p:spPr>
            <a:xfrm>
              <a:off x="3659250" y="2304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5" name="Google Shape;19175;p37"/>
            <p:cNvSpPr/>
            <p:nvPr/>
          </p:nvSpPr>
          <p:spPr>
            <a:xfrm>
              <a:off x="3644550" y="23104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6" name="Google Shape;19176;p37"/>
            <p:cNvSpPr/>
            <p:nvPr/>
          </p:nvSpPr>
          <p:spPr>
            <a:xfrm>
              <a:off x="3637775" y="2319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7" name="Google Shape;19177;p37"/>
            <p:cNvSpPr/>
            <p:nvPr/>
          </p:nvSpPr>
          <p:spPr>
            <a:xfrm>
              <a:off x="3665275" y="2321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8" name="Google Shape;19178;p37"/>
            <p:cNvSpPr/>
            <p:nvPr/>
          </p:nvSpPr>
          <p:spPr>
            <a:xfrm>
              <a:off x="3630250" y="2299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9" name="Google Shape;19179;p37"/>
            <p:cNvSpPr/>
            <p:nvPr/>
          </p:nvSpPr>
          <p:spPr>
            <a:xfrm>
              <a:off x="3643425" y="2298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0" name="Google Shape;19180;p37"/>
            <p:cNvSpPr/>
            <p:nvPr/>
          </p:nvSpPr>
          <p:spPr>
            <a:xfrm>
              <a:off x="3663025" y="2294625"/>
              <a:ext cx="4900" cy="5875"/>
            </a:xfrm>
            <a:custGeom>
              <a:avLst/>
              <a:gdLst/>
              <a:ahLst/>
              <a:cxnLst/>
              <a:rect l="l" t="t" r="r" b="b"/>
              <a:pathLst>
                <a:path w="196" h="235" extrusionOk="0">
                  <a:moveTo>
                    <a:pt x="121" y="1"/>
                  </a:moveTo>
                  <a:lnTo>
                    <a:pt x="0" y="174"/>
                  </a:lnTo>
                  <a:lnTo>
                    <a:pt x="90" y="234"/>
                  </a:lnTo>
                  <a:lnTo>
                    <a:pt x="196" y="84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1" name="Google Shape;19181;p37"/>
            <p:cNvSpPr/>
            <p:nvPr/>
          </p:nvSpPr>
          <p:spPr>
            <a:xfrm>
              <a:off x="3659625" y="23880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2" name="Google Shape;19182;p37"/>
            <p:cNvSpPr/>
            <p:nvPr/>
          </p:nvSpPr>
          <p:spPr>
            <a:xfrm>
              <a:off x="3677525" y="2386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3" name="Google Shape;19183;p37"/>
            <p:cNvSpPr/>
            <p:nvPr/>
          </p:nvSpPr>
          <p:spPr>
            <a:xfrm>
              <a:off x="3670725" y="2396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4" name="Google Shape;19184;p37"/>
            <p:cNvSpPr/>
            <p:nvPr/>
          </p:nvSpPr>
          <p:spPr>
            <a:xfrm>
              <a:off x="3663400" y="2375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5" name="Google Shape;19185;p37"/>
            <p:cNvSpPr/>
            <p:nvPr/>
          </p:nvSpPr>
          <p:spPr>
            <a:xfrm>
              <a:off x="3670350" y="2358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6" name="Google Shape;19186;p37"/>
            <p:cNvSpPr/>
            <p:nvPr/>
          </p:nvSpPr>
          <p:spPr>
            <a:xfrm>
              <a:off x="3655675" y="2363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7" name="Google Shape;19187;p37"/>
            <p:cNvSpPr/>
            <p:nvPr/>
          </p:nvSpPr>
          <p:spPr>
            <a:xfrm>
              <a:off x="3648900" y="2373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8" name="Google Shape;19188;p37"/>
            <p:cNvSpPr/>
            <p:nvPr/>
          </p:nvSpPr>
          <p:spPr>
            <a:xfrm>
              <a:off x="3676375" y="2374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9" name="Google Shape;19189;p37"/>
            <p:cNvSpPr/>
            <p:nvPr/>
          </p:nvSpPr>
          <p:spPr>
            <a:xfrm>
              <a:off x="3641350" y="2352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0" name="Google Shape;19190;p37"/>
            <p:cNvSpPr/>
            <p:nvPr/>
          </p:nvSpPr>
          <p:spPr>
            <a:xfrm>
              <a:off x="3654550" y="2351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1" name="Google Shape;19191;p37"/>
            <p:cNvSpPr/>
            <p:nvPr/>
          </p:nvSpPr>
          <p:spPr>
            <a:xfrm>
              <a:off x="3670725" y="24413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2" name="Google Shape;19192;p37"/>
            <p:cNvSpPr/>
            <p:nvPr/>
          </p:nvSpPr>
          <p:spPr>
            <a:xfrm>
              <a:off x="3688625" y="24402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3" name="Google Shape;19193;p37"/>
            <p:cNvSpPr/>
            <p:nvPr/>
          </p:nvSpPr>
          <p:spPr>
            <a:xfrm>
              <a:off x="3681850" y="2449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4" name="Google Shape;19194;p37"/>
            <p:cNvSpPr/>
            <p:nvPr/>
          </p:nvSpPr>
          <p:spPr>
            <a:xfrm>
              <a:off x="3674500" y="24289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5" name="Google Shape;19195;p37"/>
            <p:cNvSpPr/>
            <p:nvPr/>
          </p:nvSpPr>
          <p:spPr>
            <a:xfrm>
              <a:off x="3681475" y="2411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6" name="Google Shape;19196;p37"/>
            <p:cNvSpPr/>
            <p:nvPr/>
          </p:nvSpPr>
          <p:spPr>
            <a:xfrm>
              <a:off x="3666775" y="24170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7" name="Google Shape;19197;p37"/>
            <p:cNvSpPr/>
            <p:nvPr/>
          </p:nvSpPr>
          <p:spPr>
            <a:xfrm>
              <a:off x="3660000" y="2426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8" name="Google Shape;19198;p37"/>
            <p:cNvSpPr/>
            <p:nvPr/>
          </p:nvSpPr>
          <p:spPr>
            <a:xfrm>
              <a:off x="3687500" y="2427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9" name="Google Shape;19199;p37"/>
            <p:cNvSpPr/>
            <p:nvPr/>
          </p:nvSpPr>
          <p:spPr>
            <a:xfrm>
              <a:off x="3652475" y="24057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0" name="Google Shape;19200;p37"/>
            <p:cNvSpPr/>
            <p:nvPr/>
          </p:nvSpPr>
          <p:spPr>
            <a:xfrm>
              <a:off x="3665650" y="2404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1" name="Google Shape;19201;p37"/>
            <p:cNvSpPr/>
            <p:nvPr/>
          </p:nvSpPr>
          <p:spPr>
            <a:xfrm>
              <a:off x="3695775" y="2464675"/>
              <a:ext cx="1925" cy="2100"/>
            </a:xfrm>
            <a:custGeom>
              <a:avLst/>
              <a:gdLst/>
              <a:ahLst/>
              <a:cxnLst/>
              <a:rect l="l" t="t" r="r" b="b"/>
              <a:pathLst>
                <a:path w="77" h="84" extrusionOk="0">
                  <a:moveTo>
                    <a:pt x="61" y="0"/>
                  </a:moveTo>
                  <a:lnTo>
                    <a:pt x="1" y="83"/>
                  </a:lnTo>
                  <a:cubicBezTo>
                    <a:pt x="23" y="61"/>
                    <a:pt x="53" y="38"/>
                    <a:pt x="76" y="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2" name="Google Shape;19202;p37"/>
            <p:cNvSpPr/>
            <p:nvPr/>
          </p:nvSpPr>
          <p:spPr>
            <a:xfrm>
              <a:off x="3677900" y="2470325"/>
              <a:ext cx="8300" cy="6050"/>
            </a:xfrm>
            <a:custGeom>
              <a:avLst/>
              <a:gdLst/>
              <a:ahLst/>
              <a:cxnLst/>
              <a:rect l="l" t="t" r="r" b="b"/>
              <a:pathLst>
                <a:path w="332" h="242" extrusionOk="0">
                  <a:moveTo>
                    <a:pt x="60" y="0"/>
                  </a:moveTo>
                  <a:lnTo>
                    <a:pt x="0" y="91"/>
                  </a:lnTo>
                  <a:lnTo>
                    <a:pt x="249" y="241"/>
                  </a:lnTo>
                  <a:cubicBezTo>
                    <a:pt x="271" y="226"/>
                    <a:pt x="294" y="211"/>
                    <a:pt x="317" y="196"/>
                  </a:cubicBez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3" name="Google Shape;19203;p37"/>
            <p:cNvSpPr/>
            <p:nvPr/>
          </p:nvSpPr>
          <p:spPr>
            <a:xfrm>
              <a:off x="3671100" y="2479725"/>
              <a:ext cx="4750" cy="3425"/>
            </a:xfrm>
            <a:custGeom>
              <a:avLst/>
              <a:gdLst/>
              <a:ahLst/>
              <a:cxnLst/>
              <a:rect l="l" t="t" r="r" b="b"/>
              <a:pathLst>
                <a:path w="190" h="137" extrusionOk="0">
                  <a:moveTo>
                    <a:pt x="69" y="1"/>
                  </a:moveTo>
                  <a:lnTo>
                    <a:pt x="1" y="91"/>
                  </a:lnTo>
                  <a:lnTo>
                    <a:pt x="76" y="137"/>
                  </a:lnTo>
                  <a:cubicBezTo>
                    <a:pt x="114" y="121"/>
                    <a:pt x="152" y="99"/>
                    <a:pt x="189" y="76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4" name="Google Shape;19204;p37"/>
            <p:cNvSpPr/>
            <p:nvPr/>
          </p:nvSpPr>
          <p:spPr>
            <a:xfrm>
              <a:off x="3663575" y="2459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5" name="Google Shape;19205;p37"/>
            <p:cNvSpPr/>
            <p:nvPr/>
          </p:nvSpPr>
          <p:spPr>
            <a:xfrm>
              <a:off x="3676750" y="2458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6" name="Google Shape;19206;p37"/>
            <p:cNvSpPr/>
            <p:nvPr/>
          </p:nvSpPr>
          <p:spPr>
            <a:xfrm>
              <a:off x="3696350" y="245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7" name="Google Shape;19207;p37"/>
            <p:cNvSpPr/>
            <p:nvPr/>
          </p:nvSpPr>
          <p:spPr>
            <a:xfrm>
              <a:off x="3681100" y="232795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8" name="Google Shape;19208;p37"/>
            <p:cNvSpPr/>
            <p:nvPr/>
          </p:nvSpPr>
          <p:spPr>
            <a:xfrm>
              <a:off x="3692400" y="2336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9" name="Google Shape;19209;p37"/>
            <p:cNvSpPr/>
            <p:nvPr/>
          </p:nvSpPr>
          <p:spPr>
            <a:xfrm>
              <a:off x="3684850" y="2317975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14" y="1"/>
                  </a:moveTo>
                  <a:lnTo>
                    <a:pt x="1" y="174"/>
                  </a:lnTo>
                  <a:lnTo>
                    <a:pt x="91" y="227"/>
                  </a:lnTo>
                  <a:lnTo>
                    <a:pt x="189" y="84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0" name="Google Shape;19210;p37"/>
            <p:cNvSpPr/>
            <p:nvPr/>
          </p:nvSpPr>
          <p:spPr>
            <a:xfrm>
              <a:off x="3670350" y="2313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1" name="Google Shape;19211;p37"/>
            <p:cNvSpPr/>
            <p:nvPr/>
          </p:nvSpPr>
          <p:spPr>
            <a:xfrm>
              <a:off x="3692200" y="2381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2" name="Google Shape;19212;p37"/>
            <p:cNvSpPr/>
            <p:nvPr/>
          </p:nvSpPr>
          <p:spPr>
            <a:xfrm>
              <a:off x="3710100" y="238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3" name="Google Shape;19213;p37"/>
            <p:cNvSpPr/>
            <p:nvPr/>
          </p:nvSpPr>
          <p:spPr>
            <a:xfrm>
              <a:off x="3703500" y="23895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4" name="Google Shape;19214;p37"/>
            <p:cNvSpPr/>
            <p:nvPr/>
          </p:nvSpPr>
          <p:spPr>
            <a:xfrm>
              <a:off x="3695975" y="2368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5" name="Google Shape;19215;p37"/>
            <p:cNvSpPr/>
            <p:nvPr/>
          </p:nvSpPr>
          <p:spPr>
            <a:xfrm>
              <a:off x="3702925" y="2351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6" name="Google Shape;19216;p37"/>
            <p:cNvSpPr/>
            <p:nvPr/>
          </p:nvSpPr>
          <p:spPr>
            <a:xfrm>
              <a:off x="3688250" y="2356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7" name="Google Shape;19217;p37"/>
            <p:cNvSpPr/>
            <p:nvPr/>
          </p:nvSpPr>
          <p:spPr>
            <a:xfrm>
              <a:off x="3681475" y="2366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8" name="Google Shape;19218;p37"/>
            <p:cNvSpPr/>
            <p:nvPr/>
          </p:nvSpPr>
          <p:spPr>
            <a:xfrm>
              <a:off x="3709150" y="2367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9" name="Google Shape;19219;p37"/>
            <p:cNvSpPr/>
            <p:nvPr/>
          </p:nvSpPr>
          <p:spPr>
            <a:xfrm>
              <a:off x="3674125" y="23456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0" name="Google Shape;19220;p37"/>
            <p:cNvSpPr/>
            <p:nvPr/>
          </p:nvSpPr>
          <p:spPr>
            <a:xfrm>
              <a:off x="3687300" y="23447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1" name="Google Shape;19221;p37"/>
            <p:cNvSpPr/>
            <p:nvPr/>
          </p:nvSpPr>
          <p:spPr>
            <a:xfrm>
              <a:off x="3706700" y="2342450"/>
              <a:ext cx="3800" cy="4550"/>
            </a:xfrm>
            <a:custGeom>
              <a:avLst/>
              <a:gdLst/>
              <a:ahLst/>
              <a:cxnLst/>
              <a:rect l="l" t="t" r="r" b="b"/>
              <a:pathLst>
                <a:path w="152" h="182" extrusionOk="0">
                  <a:moveTo>
                    <a:pt x="83" y="1"/>
                  </a:moveTo>
                  <a:lnTo>
                    <a:pt x="1" y="121"/>
                  </a:lnTo>
                  <a:lnTo>
                    <a:pt x="91" y="182"/>
                  </a:lnTo>
                  <a:lnTo>
                    <a:pt x="151" y="99"/>
                  </a:lnTo>
                  <a:cubicBezTo>
                    <a:pt x="129" y="61"/>
                    <a:pt x="106" y="31"/>
                    <a:pt x="83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2" name="Google Shape;19222;p37"/>
            <p:cNvSpPr/>
            <p:nvPr/>
          </p:nvSpPr>
          <p:spPr>
            <a:xfrm>
              <a:off x="3703325" y="2434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3" name="Google Shape;19223;p37"/>
            <p:cNvSpPr/>
            <p:nvPr/>
          </p:nvSpPr>
          <p:spPr>
            <a:xfrm>
              <a:off x="3707075" y="24221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4" name="Google Shape;19224;p37"/>
            <p:cNvSpPr/>
            <p:nvPr/>
          </p:nvSpPr>
          <p:spPr>
            <a:xfrm>
              <a:off x="3714050" y="2404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5" name="Google Shape;19225;p37"/>
            <p:cNvSpPr/>
            <p:nvPr/>
          </p:nvSpPr>
          <p:spPr>
            <a:xfrm>
              <a:off x="3699350" y="2410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6" name="Google Shape;19226;p37"/>
            <p:cNvSpPr/>
            <p:nvPr/>
          </p:nvSpPr>
          <p:spPr>
            <a:xfrm>
              <a:off x="3692575" y="2419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7" name="Google Shape;19227;p37"/>
            <p:cNvSpPr/>
            <p:nvPr/>
          </p:nvSpPr>
          <p:spPr>
            <a:xfrm>
              <a:off x="3720250" y="2421175"/>
              <a:ext cx="2100" cy="3225"/>
            </a:xfrm>
            <a:custGeom>
              <a:avLst/>
              <a:gdLst/>
              <a:ahLst/>
              <a:cxnLst/>
              <a:rect l="l" t="t" r="r" b="b"/>
              <a:pathLst>
                <a:path w="84" h="129" extrusionOk="0">
                  <a:moveTo>
                    <a:pt x="61" y="0"/>
                  </a:moveTo>
                  <a:lnTo>
                    <a:pt x="1" y="91"/>
                  </a:lnTo>
                  <a:lnTo>
                    <a:pt x="54" y="128"/>
                  </a:lnTo>
                  <a:cubicBezTo>
                    <a:pt x="61" y="91"/>
                    <a:pt x="69" y="53"/>
                    <a:pt x="84" y="15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8" name="Google Shape;19228;p37"/>
            <p:cNvSpPr/>
            <p:nvPr/>
          </p:nvSpPr>
          <p:spPr>
            <a:xfrm>
              <a:off x="3685225" y="23989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9" name="Google Shape;19229;p37"/>
            <p:cNvSpPr/>
            <p:nvPr/>
          </p:nvSpPr>
          <p:spPr>
            <a:xfrm>
              <a:off x="3698425" y="23980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0" name="Google Shape;19230;p37"/>
            <p:cNvSpPr/>
            <p:nvPr/>
          </p:nvSpPr>
          <p:spPr>
            <a:xfrm>
              <a:off x="3714225" y="2359600"/>
              <a:ext cx="6050" cy="6050"/>
            </a:xfrm>
            <a:custGeom>
              <a:avLst/>
              <a:gdLst/>
              <a:ahLst/>
              <a:cxnLst/>
              <a:rect l="l" t="t" r="r" b="b"/>
              <a:pathLst>
                <a:path w="242" h="242" extrusionOk="0">
                  <a:moveTo>
                    <a:pt x="61" y="0"/>
                  </a:moveTo>
                  <a:lnTo>
                    <a:pt x="1" y="91"/>
                  </a:lnTo>
                  <a:lnTo>
                    <a:pt x="242" y="241"/>
                  </a:lnTo>
                  <a:cubicBezTo>
                    <a:pt x="227" y="189"/>
                    <a:pt x="204" y="128"/>
                    <a:pt x="182" y="76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1" name="Google Shape;19231;p37"/>
            <p:cNvSpPr/>
            <p:nvPr/>
          </p:nvSpPr>
          <p:spPr>
            <a:xfrm>
              <a:off x="3717800" y="2392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2" name="Google Shape;19232;p37"/>
            <p:cNvSpPr/>
            <p:nvPr/>
          </p:nvSpPr>
          <p:spPr>
            <a:xfrm>
              <a:off x="3235750" y="1975075"/>
              <a:ext cx="503750" cy="504300"/>
            </a:xfrm>
            <a:custGeom>
              <a:avLst/>
              <a:gdLst/>
              <a:ahLst/>
              <a:cxnLst/>
              <a:rect l="l" t="t" r="r" b="b"/>
              <a:pathLst>
                <a:path w="20150" h="20172" extrusionOk="0">
                  <a:moveTo>
                    <a:pt x="4312" y="1"/>
                  </a:moveTo>
                  <a:cubicBezTo>
                    <a:pt x="3364" y="1"/>
                    <a:pt x="2414" y="345"/>
                    <a:pt x="1665" y="1040"/>
                  </a:cubicBezTo>
                  <a:cubicBezTo>
                    <a:pt x="91" y="2501"/>
                    <a:pt x="0" y="4964"/>
                    <a:pt x="1469" y="6539"/>
                  </a:cubicBezTo>
                  <a:lnTo>
                    <a:pt x="12986" y="18929"/>
                  </a:lnTo>
                  <a:cubicBezTo>
                    <a:pt x="13752" y="19754"/>
                    <a:pt x="14793" y="20172"/>
                    <a:pt x="15837" y="20172"/>
                  </a:cubicBezTo>
                  <a:cubicBezTo>
                    <a:pt x="16785" y="20172"/>
                    <a:pt x="17736" y="19828"/>
                    <a:pt x="18485" y="19132"/>
                  </a:cubicBezTo>
                  <a:cubicBezTo>
                    <a:pt x="20059" y="17671"/>
                    <a:pt x="20149" y="15208"/>
                    <a:pt x="18680" y="13634"/>
                  </a:cubicBezTo>
                  <a:lnTo>
                    <a:pt x="7164" y="1243"/>
                  </a:lnTo>
                  <a:cubicBezTo>
                    <a:pt x="6398" y="418"/>
                    <a:pt x="5356" y="1"/>
                    <a:pt x="431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3" name="Google Shape;19233;p37"/>
            <p:cNvSpPr/>
            <p:nvPr/>
          </p:nvSpPr>
          <p:spPr>
            <a:xfrm>
              <a:off x="3232350" y="1972000"/>
              <a:ext cx="500550" cy="510575"/>
            </a:xfrm>
            <a:custGeom>
              <a:avLst/>
              <a:gdLst/>
              <a:ahLst/>
              <a:cxnLst/>
              <a:rect l="l" t="t" r="r" b="b"/>
              <a:pathLst>
                <a:path w="20022" h="20423" extrusionOk="0">
                  <a:moveTo>
                    <a:pt x="4452" y="252"/>
                  </a:moveTo>
                  <a:cubicBezTo>
                    <a:pt x="5462" y="252"/>
                    <a:pt x="6471" y="651"/>
                    <a:pt x="7209" y="1449"/>
                  </a:cubicBezTo>
                  <a:lnTo>
                    <a:pt x="18726" y="13840"/>
                  </a:lnTo>
                  <a:cubicBezTo>
                    <a:pt x="19411" y="14578"/>
                    <a:pt x="19773" y="15542"/>
                    <a:pt x="19735" y="16544"/>
                  </a:cubicBezTo>
                  <a:cubicBezTo>
                    <a:pt x="19698" y="17546"/>
                    <a:pt x="19268" y="18480"/>
                    <a:pt x="18530" y="19165"/>
                  </a:cubicBezTo>
                  <a:cubicBezTo>
                    <a:pt x="17806" y="19839"/>
                    <a:pt x="16888" y="20171"/>
                    <a:pt x="15972" y="20171"/>
                  </a:cubicBezTo>
                  <a:cubicBezTo>
                    <a:pt x="14963" y="20171"/>
                    <a:pt x="13955" y="19767"/>
                    <a:pt x="13212" y="18969"/>
                  </a:cubicBezTo>
                  <a:lnTo>
                    <a:pt x="1696" y="6579"/>
                  </a:lnTo>
                  <a:cubicBezTo>
                    <a:pt x="280" y="5057"/>
                    <a:pt x="370" y="2670"/>
                    <a:pt x="1891" y="1254"/>
                  </a:cubicBezTo>
                  <a:cubicBezTo>
                    <a:pt x="2615" y="583"/>
                    <a:pt x="3534" y="252"/>
                    <a:pt x="4452" y="252"/>
                  </a:cubicBezTo>
                  <a:close/>
                  <a:moveTo>
                    <a:pt x="4449" y="0"/>
                  </a:moveTo>
                  <a:cubicBezTo>
                    <a:pt x="3470" y="0"/>
                    <a:pt x="2489" y="356"/>
                    <a:pt x="1718" y="1073"/>
                  </a:cubicBezTo>
                  <a:cubicBezTo>
                    <a:pt x="99" y="2579"/>
                    <a:pt x="1" y="5125"/>
                    <a:pt x="1507" y="6752"/>
                  </a:cubicBezTo>
                  <a:lnTo>
                    <a:pt x="13024" y="19142"/>
                  </a:lnTo>
                  <a:cubicBezTo>
                    <a:pt x="13755" y="19926"/>
                    <a:pt x="14749" y="20378"/>
                    <a:pt x="15826" y="20423"/>
                  </a:cubicBezTo>
                  <a:lnTo>
                    <a:pt x="15977" y="20423"/>
                  </a:lnTo>
                  <a:cubicBezTo>
                    <a:pt x="16994" y="20423"/>
                    <a:pt x="17958" y="20046"/>
                    <a:pt x="18703" y="19346"/>
                  </a:cubicBezTo>
                  <a:cubicBezTo>
                    <a:pt x="19487" y="18615"/>
                    <a:pt x="19946" y="17628"/>
                    <a:pt x="19984" y="16551"/>
                  </a:cubicBezTo>
                  <a:cubicBezTo>
                    <a:pt x="20022" y="15482"/>
                    <a:pt x="19645" y="14457"/>
                    <a:pt x="18914" y="13674"/>
                  </a:cubicBezTo>
                  <a:lnTo>
                    <a:pt x="7398" y="1284"/>
                  </a:lnTo>
                  <a:cubicBezTo>
                    <a:pt x="6604" y="431"/>
                    <a:pt x="5527" y="0"/>
                    <a:pt x="444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4" name="Google Shape;19234;p37"/>
            <p:cNvSpPr/>
            <p:nvPr/>
          </p:nvSpPr>
          <p:spPr>
            <a:xfrm>
              <a:off x="3251575" y="1968225"/>
              <a:ext cx="503725" cy="504375"/>
            </a:xfrm>
            <a:custGeom>
              <a:avLst/>
              <a:gdLst/>
              <a:ahLst/>
              <a:cxnLst/>
              <a:rect l="l" t="t" r="r" b="b"/>
              <a:pathLst>
                <a:path w="20149" h="20175" extrusionOk="0">
                  <a:moveTo>
                    <a:pt x="4319" y="0"/>
                  </a:moveTo>
                  <a:cubicBezTo>
                    <a:pt x="3369" y="0"/>
                    <a:pt x="2416" y="346"/>
                    <a:pt x="1665" y="1043"/>
                  </a:cubicBezTo>
                  <a:cubicBezTo>
                    <a:pt x="91" y="2504"/>
                    <a:pt x="0" y="4967"/>
                    <a:pt x="1469" y="6541"/>
                  </a:cubicBezTo>
                  <a:lnTo>
                    <a:pt x="12986" y="18932"/>
                  </a:lnTo>
                  <a:cubicBezTo>
                    <a:pt x="13752" y="19757"/>
                    <a:pt x="14793" y="20175"/>
                    <a:pt x="15837" y="20175"/>
                  </a:cubicBezTo>
                  <a:cubicBezTo>
                    <a:pt x="16785" y="20175"/>
                    <a:pt x="17735" y="19831"/>
                    <a:pt x="18484" y="19135"/>
                  </a:cubicBezTo>
                  <a:cubicBezTo>
                    <a:pt x="20059" y="17666"/>
                    <a:pt x="20149" y="15211"/>
                    <a:pt x="18680" y="13637"/>
                  </a:cubicBezTo>
                  <a:lnTo>
                    <a:pt x="7163" y="1239"/>
                  </a:lnTo>
                  <a:cubicBezTo>
                    <a:pt x="6399" y="416"/>
                    <a:pt x="5361" y="0"/>
                    <a:pt x="4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5" name="Google Shape;19235;p37"/>
            <p:cNvSpPr/>
            <p:nvPr/>
          </p:nvSpPr>
          <p:spPr>
            <a:xfrm>
              <a:off x="3248175" y="1965025"/>
              <a:ext cx="510525" cy="510600"/>
            </a:xfrm>
            <a:custGeom>
              <a:avLst/>
              <a:gdLst/>
              <a:ahLst/>
              <a:cxnLst/>
              <a:rect l="l" t="t" r="r" b="b"/>
              <a:pathLst>
                <a:path w="20421" h="20424" extrusionOk="0">
                  <a:moveTo>
                    <a:pt x="4452" y="252"/>
                  </a:moveTo>
                  <a:cubicBezTo>
                    <a:pt x="4497" y="252"/>
                    <a:pt x="4543" y="252"/>
                    <a:pt x="4588" y="260"/>
                  </a:cubicBezTo>
                  <a:cubicBezTo>
                    <a:pt x="5597" y="290"/>
                    <a:pt x="6524" y="719"/>
                    <a:pt x="7209" y="1457"/>
                  </a:cubicBezTo>
                  <a:lnTo>
                    <a:pt x="18726" y="13848"/>
                  </a:lnTo>
                  <a:cubicBezTo>
                    <a:pt x="20142" y="15369"/>
                    <a:pt x="20051" y="17757"/>
                    <a:pt x="18530" y="19165"/>
                  </a:cubicBezTo>
                  <a:cubicBezTo>
                    <a:pt x="17809" y="19840"/>
                    <a:pt x="16890" y="20172"/>
                    <a:pt x="15972" y="20172"/>
                  </a:cubicBezTo>
                  <a:cubicBezTo>
                    <a:pt x="14962" y="20172"/>
                    <a:pt x="13954" y="19770"/>
                    <a:pt x="13212" y="18977"/>
                  </a:cubicBezTo>
                  <a:lnTo>
                    <a:pt x="1695" y="6579"/>
                  </a:lnTo>
                  <a:cubicBezTo>
                    <a:pt x="279" y="5065"/>
                    <a:pt x="370" y="2677"/>
                    <a:pt x="1891" y="1261"/>
                  </a:cubicBezTo>
                  <a:cubicBezTo>
                    <a:pt x="2592" y="606"/>
                    <a:pt x="3496" y="252"/>
                    <a:pt x="4452" y="252"/>
                  </a:cubicBezTo>
                  <a:close/>
                  <a:moveTo>
                    <a:pt x="4458" y="1"/>
                  </a:moveTo>
                  <a:cubicBezTo>
                    <a:pt x="3434" y="1"/>
                    <a:pt x="2466" y="383"/>
                    <a:pt x="1718" y="1081"/>
                  </a:cubicBezTo>
                  <a:cubicBezTo>
                    <a:pt x="99" y="2587"/>
                    <a:pt x="1" y="5133"/>
                    <a:pt x="1507" y="6752"/>
                  </a:cubicBezTo>
                  <a:lnTo>
                    <a:pt x="13031" y="19143"/>
                  </a:lnTo>
                  <a:cubicBezTo>
                    <a:pt x="13815" y="19994"/>
                    <a:pt x="14892" y="20423"/>
                    <a:pt x="15969" y="20423"/>
                  </a:cubicBezTo>
                  <a:cubicBezTo>
                    <a:pt x="16948" y="20423"/>
                    <a:pt x="17935" y="20069"/>
                    <a:pt x="18703" y="19354"/>
                  </a:cubicBezTo>
                  <a:cubicBezTo>
                    <a:pt x="20330" y="17847"/>
                    <a:pt x="20420" y="15301"/>
                    <a:pt x="18914" y="13674"/>
                  </a:cubicBezTo>
                  <a:lnTo>
                    <a:pt x="7397" y="1284"/>
                  </a:lnTo>
                  <a:cubicBezTo>
                    <a:pt x="6667" y="501"/>
                    <a:pt x="5672" y="41"/>
                    <a:pt x="4603" y="3"/>
                  </a:cubicBezTo>
                  <a:cubicBezTo>
                    <a:pt x="4555" y="2"/>
                    <a:pt x="4506" y="1"/>
                    <a:pt x="445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6" name="Google Shape;19236;p37"/>
            <p:cNvSpPr/>
            <p:nvPr/>
          </p:nvSpPr>
          <p:spPr>
            <a:xfrm>
              <a:off x="3388100" y="2106725"/>
              <a:ext cx="233125" cy="231775"/>
            </a:xfrm>
            <a:custGeom>
              <a:avLst/>
              <a:gdLst/>
              <a:ahLst/>
              <a:cxnLst/>
              <a:rect l="l" t="t" r="r" b="b"/>
              <a:pathLst>
                <a:path w="9325" h="9271" extrusionOk="0">
                  <a:moveTo>
                    <a:pt x="4216" y="0"/>
                  </a:moveTo>
                  <a:cubicBezTo>
                    <a:pt x="4063" y="0"/>
                    <a:pt x="3910" y="55"/>
                    <a:pt x="3789" y="165"/>
                  </a:cubicBezTo>
                  <a:lnTo>
                    <a:pt x="271" y="3434"/>
                  </a:lnTo>
                  <a:cubicBezTo>
                    <a:pt x="15" y="3675"/>
                    <a:pt x="0" y="4075"/>
                    <a:pt x="241" y="4331"/>
                  </a:cubicBezTo>
                  <a:lnTo>
                    <a:pt x="4640" y="9068"/>
                  </a:lnTo>
                  <a:cubicBezTo>
                    <a:pt x="4766" y="9202"/>
                    <a:pt x="4935" y="9270"/>
                    <a:pt x="5105" y="9270"/>
                  </a:cubicBezTo>
                  <a:cubicBezTo>
                    <a:pt x="5259" y="9270"/>
                    <a:pt x="5414" y="9214"/>
                    <a:pt x="5536" y="9099"/>
                  </a:cubicBezTo>
                  <a:lnTo>
                    <a:pt x="9054" y="5837"/>
                  </a:lnTo>
                  <a:cubicBezTo>
                    <a:pt x="9310" y="5596"/>
                    <a:pt x="9325" y="5197"/>
                    <a:pt x="9084" y="4933"/>
                  </a:cubicBezTo>
                  <a:lnTo>
                    <a:pt x="4685" y="203"/>
                  </a:lnTo>
                  <a:cubicBezTo>
                    <a:pt x="4558" y="68"/>
                    <a:pt x="4387" y="0"/>
                    <a:pt x="4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7" name="Google Shape;19237;p37"/>
            <p:cNvSpPr/>
            <p:nvPr/>
          </p:nvSpPr>
          <p:spPr>
            <a:xfrm>
              <a:off x="3384700" y="2103525"/>
              <a:ext cx="239925" cy="238200"/>
            </a:xfrm>
            <a:custGeom>
              <a:avLst/>
              <a:gdLst/>
              <a:ahLst/>
              <a:cxnLst/>
              <a:rect l="l" t="t" r="r" b="b"/>
              <a:pathLst>
                <a:path w="9597" h="9528" extrusionOk="0">
                  <a:moveTo>
                    <a:pt x="4354" y="248"/>
                  </a:moveTo>
                  <a:cubicBezTo>
                    <a:pt x="4490" y="248"/>
                    <a:pt x="4625" y="308"/>
                    <a:pt x="4731" y="414"/>
                  </a:cubicBezTo>
                  <a:lnTo>
                    <a:pt x="9130" y="5152"/>
                  </a:lnTo>
                  <a:cubicBezTo>
                    <a:pt x="9325" y="5355"/>
                    <a:pt x="9310" y="5679"/>
                    <a:pt x="9107" y="5867"/>
                  </a:cubicBezTo>
                  <a:lnTo>
                    <a:pt x="5589" y="9136"/>
                  </a:lnTo>
                  <a:cubicBezTo>
                    <a:pt x="5498" y="9221"/>
                    <a:pt x="5373" y="9272"/>
                    <a:pt x="5246" y="9272"/>
                  </a:cubicBezTo>
                  <a:cubicBezTo>
                    <a:pt x="5237" y="9272"/>
                    <a:pt x="5229" y="9272"/>
                    <a:pt x="5220" y="9272"/>
                  </a:cubicBezTo>
                  <a:cubicBezTo>
                    <a:pt x="5085" y="9264"/>
                    <a:pt x="4964" y="9211"/>
                    <a:pt x="4866" y="9114"/>
                  </a:cubicBezTo>
                  <a:lnTo>
                    <a:pt x="467" y="4376"/>
                  </a:lnTo>
                  <a:cubicBezTo>
                    <a:pt x="279" y="4165"/>
                    <a:pt x="287" y="3849"/>
                    <a:pt x="490" y="3653"/>
                  </a:cubicBezTo>
                  <a:lnTo>
                    <a:pt x="4008" y="384"/>
                  </a:lnTo>
                  <a:cubicBezTo>
                    <a:pt x="4106" y="293"/>
                    <a:pt x="4234" y="248"/>
                    <a:pt x="4354" y="248"/>
                  </a:cubicBezTo>
                  <a:close/>
                  <a:moveTo>
                    <a:pt x="4351" y="1"/>
                  </a:moveTo>
                  <a:cubicBezTo>
                    <a:pt x="4166" y="1"/>
                    <a:pt x="3981" y="67"/>
                    <a:pt x="3834" y="203"/>
                  </a:cubicBezTo>
                  <a:lnTo>
                    <a:pt x="324" y="3472"/>
                  </a:lnTo>
                  <a:cubicBezTo>
                    <a:pt x="16" y="3758"/>
                    <a:pt x="0" y="4240"/>
                    <a:pt x="287" y="4542"/>
                  </a:cubicBezTo>
                  <a:lnTo>
                    <a:pt x="4686" y="9279"/>
                  </a:lnTo>
                  <a:cubicBezTo>
                    <a:pt x="4821" y="9430"/>
                    <a:pt x="5009" y="9513"/>
                    <a:pt x="5213" y="9520"/>
                  </a:cubicBezTo>
                  <a:cubicBezTo>
                    <a:pt x="5228" y="9520"/>
                    <a:pt x="5235" y="9528"/>
                    <a:pt x="5243" y="9528"/>
                  </a:cubicBezTo>
                  <a:cubicBezTo>
                    <a:pt x="5439" y="9528"/>
                    <a:pt x="5620" y="9453"/>
                    <a:pt x="5763" y="9324"/>
                  </a:cubicBezTo>
                  <a:lnTo>
                    <a:pt x="9273" y="6056"/>
                  </a:lnTo>
                  <a:cubicBezTo>
                    <a:pt x="9581" y="5769"/>
                    <a:pt x="9597" y="5287"/>
                    <a:pt x="9318" y="4978"/>
                  </a:cubicBezTo>
                  <a:lnTo>
                    <a:pt x="4911" y="241"/>
                  </a:lnTo>
                  <a:cubicBezTo>
                    <a:pt x="4761" y="82"/>
                    <a:pt x="4557" y="1"/>
                    <a:pt x="435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8" name="Google Shape;19238;p37"/>
            <p:cNvSpPr/>
            <p:nvPr/>
          </p:nvSpPr>
          <p:spPr>
            <a:xfrm>
              <a:off x="3374350" y="2129200"/>
              <a:ext cx="12075" cy="11900"/>
            </a:xfrm>
            <a:custGeom>
              <a:avLst/>
              <a:gdLst/>
              <a:ahLst/>
              <a:cxnLst/>
              <a:rect l="l" t="t" r="r" b="b"/>
              <a:pathLst>
                <a:path w="483" h="476" extrusionOk="0">
                  <a:moveTo>
                    <a:pt x="238" y="1"/>
                  </a:moveTo>
                  <a:cubicBezTo>
                    <a:pt x="184" y="1"/>
                    <a:pt x="130" y="21"/>
                    <a:pt x="91" y="65"/>
                  </a:cubicBezTo>
                  <a:cubicBezTo>
                    <a:pt x="0" y="155"/>
                    <a:pt x="0" y="306"/>
                    <a:pt x="83" y="404"/>
                  </a:cubicBezTo>
                  <a:cubicBezTo>
                    <a:pt x="126" y="451"/>
                    <a:pt x="186" y="475"/>
                    <a:pt x="245" y="475"/>
                  </a:cubicBezTo>
                  <a:cubicBezTo>
                    <a:pt x="299" y="475"/>
                    <a:pt x="352" y="455"/>
                    <a:pt x="392" y="411"/>
                  </a:cubicBezTo>
                  <a:cubicBezTo>
                    <a:pt x="482" y="321"/>
                    <a:pt x="482" y="170"/>
                    <a:pt x="399" y="72"/>
                  </a:cubicBezTo>
                  <a:cubicBezTo>
                    <a:pt x="356" y="25"/>
                    <a:pt x="297" y="1"/>
                    <a:pt x="238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9" name="Google Shape;19239;p37"/>
            <p:cNvSpPr/>
            <p:nvPr/>
          </p:nvSpPr>
          <p:spPr>
            <a:xfrm>
              <a:off x="3370950" y="2126075"/>
              <a:ext cx="18850" cy="18125"/>
            </a:xfrm>
            <a:custGeom>
              <a:avLst/>
              <a:gdLst/>
              <a:ahLst/>
              <a:cxnLst/>
              <a:rect l="l" t="t" r="r" b="b"/>
              <a:pathLst>
                <a:path w="754" h="725" extrusionOk="0">
                  <a:moveTo>
                    <a:pt x="377" y="250"/>
                  </a:moveTo>
                  <a:cubicBezTo>
                    <a:pt x="400" y="250"/>
                    <a:pt x="422" y="265"/>
                    <a:pt x="437" y="280"/>
                  </a:cubicBezTo>
                  <a:cubicBezTo>
                    <a:pt x="483" y="333"/>
                    <a:pt x="483" y="408"/>
                    <a:pt x="437" y="453"/>
                  </a:cubicBezTo>
                  <a:cubicBezTo>
                    <a:pt x="415" y="476"/>
                    <a:pt x="392" y="476"/>
                    <a:pt x="377" y="476"/>
                  </a:cubicBezTo>
                  <a:cubicBezTo>
                    <a:pt x="355" y="476"/>
                    <a:pt x="332" y="461"/>
                    <a:pt x="317" y="446"/>
                  </a:cubicBezTo>
                  <a:cubicBezTo>
                    <a:pt x="272" y="393"/>
                    <a:pt x="272" y="318"/>
                    <a:pt x="317" y="280"/>
                  </a:cubicBezTo>
                  <a:cubicBezTo>
                    <a:pt x="332" y="258"/>
                    <a:pt x="355" y="250"/>
                    <a:pt x="370" y="250"/>
                  </a:cubicBezTo>
                  <a:close/>
                  <a:moveTo>
                    <a:pt x="356" y="1"/>
                  </a:moveTo>
                  <a:cubicBezTo>
                    <a:pt x="278" y="1"/>
                    <a:pt x="191" y="37"/>
                    <a:pt x="136" y="99"/>
                  </a:cubicBezTo>
                  <a:cubicBezTo>
                    <a:pt x="1" y="243"/>
                    <a:pt x="1" y="461"/>
                    <a:pt x="129" y="612"/>
                  </a:cubicBezTo>
                  <a:cubicBezTo>
                    <a:pt x="189" y="679"/>
                    <a:pt x="279" y="725"/>
                    <a:pt x="370" y="725"/>
                  </a:cubicBezTo>
                  <a:lnTo>
                    <a:pt x="377" y="725"/>
                  </a:lnTo>
                  <a:cubicBezTo>
                    <a:pt x="468" y="725"/>
                    <a:pt x="558" y="694"/>
                    <a:pt x="618" y="627"/>
                  </a:cubicBezTo>
                  <a:cubicBezTo>
                    <a:pt x="754" y="484"/>
                    <a:pt x="754" y="265"/>
                    <a:pt x="626" y="114"/>
                  </a:cubicBezTo>
                  <a:cubicBezTo>
                    <a:pt x="566" y="47"/>
                    <a:pt x="475" y="1"/>
                    <a:pt x="377" y="1"/>
                  </a:cubicBezTo>
                  <a:cubicBezTo>
                    <a:pt x="370" y="1"/>
                    <a:pt x="363" y="1"/>
                    <a:pt x="35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0" name="Google Shape;19240;p37"/>
            <p:cNvSpPr/>
            <p:nvPr/>
          </p:nvSpPr>
          <p:spPr>
            <a:xfrm>
              <a:off x="3399200" y="2103400"/>
              <a:ext cx="12075" cy="11900"/>
            </a:xfrm>
            <a:custGeom>
              <a:avLst/>
              <a:gdLst/>
              <a:ahLst/>
              <a:cxnLst/>
              <a:rect l="l" t="t" r="r" b="b"/>
              <a:pathLst>
                <a:path w="483" h="476" extrusionOk="0">
                  <a:moveTo>
                    <a:pt x="238" y="1"/>
                  </a:moveTo>
                  <a:cubicBezTo>
                    <a:pt x="184" y="1"/>
                    <a:pt x="131" y="22"/>
                    <a:pt x="91" y="65"/>
                  </a:cubicBezTo>
                  <a:cubicBezTo>
                    <a:pt x="0" y="155"/>
                    <a:pt x="0" y="306"/>
                    <a:pt x="83" y="404"/>
                  </a:cubicBezTo>
                  <a:cubicBezTo>
                    <a:pt x="126" y="451"/>
                    <a:pt x="186" y="476"/>
                    <a:pt x="245" y="476"/>
                  </a:cubicBezTo>
                  <a:cubicBezTo>
                    <a:pt x="299" y="476"/>
                    <a:pt x="352" y="455"/>
                    <a:pt x="392" y="411"/>
                  </a:cubicBezTo>
                  <a:cubicBezTo>
                    <a:pt x="483" y="321"/>
                    <a:pt x="483" y="170"/>
                    <a:pt x="400" y="72"/>
                  </a:cubicBezTo>
                  <a:cubicBezTo>
                    <a:pt x="357" y="25"/>
                    <a:pt x="297" y="1"/>
                    <a:pt x="238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1" name="Google Shape;19241;p37"/>
            <p:cNvSpPr/>
            <p:nvPr/>
          </p:nvSpPr>
          <p:spPr>
            <a:xfrm>
              <a:off x="3395625" y="2100300"/>
              <a:ext cx="19050" cy="18100"/>
            </a:xfrm>
            <a:custGeom>
              <a:avLst/>
              <a:gdLst/>
              <a:ahLst/>
              <a:cxnLst/>
              <a:rect l="l" t="t" r="r" b="b"/>
              <a:pathLst>
                <a:path w="762" h="724" extrusionOk="0">
                  <a:moveTo>
                    <a:pt x="384" y="249"/>
                  </a:moveTo>
                  <a:cubicBezTo>
                    <a:pt x="407" y="249"/>
                    <a:pt x="430" y="264"/>
                    <a:pt x="445" y="279"/>
                  </a:cubicBezTo>
                  <a:cubicBezTo>
                    <a:pt x="490" y="332"/>
                    <a:pt x="490" y="407"/>
                    <a:pt x="445" y="453"/>
                  </a:cubicBezTo>
                  <a:cubicBezTo>
                    <a:pt x="422" y="468"/>
                    <a:pt x="400" y="475"/>
                    <a:pt x="384" y="475"/>
                  </a:cubicBezTo>
                  <a:cubicBezTo>
                    <a:pt x="362" y="475"/>
                    <a:pt x="339" y="460"/>
                    <a:pt x="324" y="445"/>
                  </a:cubicBezTo>
                  <a:cubicBezTo>
                    <a:pt x="279" y="392"/>
                    <a:pt x="279" y="317"/>
                    <a:pt x="324" y="272"/>
                  </a:cubicBezTo>
                  <a:cubicBezTo>
                    <a:pt x="339" y="257"/>
                    <a:pt x="362" y="249"/>
                    <a:pt x="377" y="249"/>
                  </a:cubicBezTo>
                  <a:close/>
                  <a:moveTo>
                    <a:pt x="384" y="1"/>
                  </a:moveTo>
                  <a:cubicBezTo>
                    <a:pt x="302" y="1"/>
                    <a:pt x="204" y="31"/>
                    <a:pt x="143" y="98"/>
                  </a:cubicBezTo>
                  <a:cubicBezTo>
                    <a:pt x="8" y="242"/>
                    <a:pt x="0" y="460"/>
                    <a:pt x="136" y="611"/>
                  </a:cubicBezTo>
                  <a:cubicBezTo>
                    <a:pt x="196" y="678"/>
                    <a:pt x="287" y="724"/>
                    <a:pt x="377" y="724"/>
                  </a:cubicBezTo>
                  <a:lnTo>
                    <a:pt x="384" y="724"/>
                  </a:lnTo>
                  <a:cubicBezTo>
                    <a:pt x="475" y="724"/>
                    <a:pt x="565" y="686"/>
                    <a:pt x="626" y="626"/>
                  </a:cubicBezTo>
                  <a:cubicBezTo>
                    <a:pt x="761" y="483"/>
                    <a:pt x="761" y="264"/>
                    <a:pt x="633" y="114"/>
                  </a:cubicBezTo>
                  <a:cubicBezTo>
                    <a:pt x="573" y="46"/>
                    <a:pt x="482" y="1"/>
                    <a:pt x="38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2" name="Google Shape;19242;p37"/>
            <p:cNvSpPr/>
            <p:nvPr/>
          </p:nvSpPr>
          <p:spPr>
            <a:xfrm>
              <a:off x="3421600" y="2080075"/>
              <a:ext cx="12075" cy="11950"/>
            </a:xfrm>
            <a:custGeom>
              <a:avLst/>
              <a:gdLst/>
              <a:ahLst/>
              <a:cxnLst/>
              <a:rect l="l" t="t" r="r" b="b"/>
              <a:pathLst>
                <a:path w="483" h="478" extrusionOk="0">
                  <a:moveTo>
                    <a:pt x="235" y="1"/>
                  </a:moveTo>
                  <a:cubicBezTo>
                    <a:pt x="182" y="1"/>
                    <a:pt x="130" y="21"/>
                    <a:pt x="91" y="64"/>
                  </a:cubicBezTo>
                  <a:cubicBezTo>
                    <a:pt x="1" y="154"/>
                    <a:pt x="1" y="305"/>
                    <a:pt x="84" y="403"/>
                  </a:cubicBezTo>
                  <a:cubicBezTo>
                    <a:pt x="126" y="453"/>
                    <a:pt x="184" y="477"/>
                    <a:pt x="241" y="477"/>
                  </a:cubicBezTo>
                  <a:cubicBezTo>
                    <a:pt x="297" y="477"/>
                    <a:pt x="352" y="455"/>
                    <a:pt x="392" y="410"/>
                  </a:cubicBezTo>
                  <a:cubicBezTo>
                    <a:pt x="483" y="320"/>
                    <a:pt x="483" y="169"/>
                    <a:pt x="400" y="79"/>
                  </a:cubicBezTo>
                  <a:cubicBezTo>
                    <a:pt x="356" y="27"/>
                    <a:pt x="295" y="1"/>
                    <a:pt x="235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3" name="Google Shape;19243;p37"/>
            <p:cNvSpPr/>
            <p:nvPr/>
          </p:nvSpPr>
          <p:spPr>
            <a:xfrm>
              <a:off x="3418225" y="2076950"/>
              <a:ext cx="18850" cy="18300"/>
            </a:xfrm>
            <a:custGeom>
              <a:avLst/>
              <a:gdLst/>
              <a:ahLst/>
              <a:cxnLst/>
              <a:rect l="l" t="t" r="r" b="b"/>
              <a:pathLst>
                <a:path w="754" h="732" extrusionOk="0">
                  <a:moveTo>
                    <a:pt x="377" y="249"/>
                  </a:moveTo>
                  <a:cubicBezTo>
                    <a:pt x="399" y="249"/>
                    <a:pt x="422" y="264"/>
                    <a:pt x="437" y="287"/>
                  </a:cubicBezTo>
                  <a:cubicBezTo>
                    <a:pt x="482" y="332"/>
                    <a:pt x="482" y="407"/>
                    <a:pt x="437" y="453"/>
                  </a:cubicBezTo>
                  <a:cubicBezTo>
                    <a:pt x="420" y="469"/>
                    <a:pt x="403" y="478"/>
                    <a:pt x="389" y="478"/>
                  </a:cubicBezTo>
                  <a:cubicBezTo>
                    <a:pt x="385" y="478"/>
                    <a:pt x="381" y="477"/>
                    <a:pt x="377" y="475"/>
                  </a:cubicBezTo>
                  <a:cubicBezTo>
                    <a:pt x="354" y="475"/>
                    <a:pt x="332" y="468"/>
                    <a:pt x="317" y="445"/>
                  </a:cubicBezTo>
                  <a:cubicBezTo>
                    <a:pt x="271" y="400"/>
                    <a:pt x="271" y="324"/>
                    <a:pt x="317" y="279"/>
                  </a:cubicBezTo>
                  <a:cubicBezTo>
                    <a:pt x="332" y="257"/>
                    <a:pt x="354" y="249"/>
                    <a:pt x="369" y="249"/>
                  </a:cubicBezTo>
                  <a:close/>
                  <a:moveTo>
                    <a:pt x="377" y="1"/>
                  </a:moveTo>
                  <a:cubicBezTo>
                    <a:pt x="279" y="1"/>
                    <a:pt x="196" y="38"/>
                    <a:pt x="136" y="106"/>
                  </a:cubicBezTo>
                  <a:cubicBezTo>
                    <a:pt x="0" y="242"/>
                    <a:pt x="0" y="468"/>
                    <a:pt x="128" y="611"/>
                  </a:cubicBezTo>
                  <a:cubicBezTo>
                    <a:pt x="189" y="686"/>
                    <a:pt x="279" y="724"/>
                    <a:pt x="377" y="731"/>
                  </a:cubicBezTo>
                  <a:lnTo>
                    <a:pt x="384" y="731"/>
                  </a:lnTo>
                  <a:cubicBezTo>
                    <a:pt x="475" y="731"/>
                    <a:pt x="558" y="694"/>
                    <a:pt x="618" y="626"/>
                  </a:cubicBezTo>
                  <a:cubicBezTo>
                    <a:pt x="753" y="490"/>
                    <a:pt x="753" y="264"/>
                    <a:pt x="625" y="121"/>
                  </a:cubicBezTo>
                  <a:cubicBezTo>
                    <a:pt x="565" y="46"/>
                    <a:pt x="475" y="1"/>
                    <a:pt x="37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4" name="Google Shape;19244;p37"/>
            <p:cNvSpPr/>
            <p:nvPr/>
          </p:nvSpPr>
          <p:spPr>
            <a:xfrm>
              <a:off x="3323125" y="2070950"/>
              <a:ext cx="12075" cy="11950"/>
            </a:xfrm>
            <a:custGeom>
              <a:avLst/>
              <a:gdLst/>
              <a:ahLst/>
              <a:cxnLst/>
              <a:rect l="l" t="t" r="r" b="b"/>
              <a:pathLst>
                <a:path w="483" h="478" extrusionOk="0">
                  <a:moveTo>
                    <a:pt x="245" y="0"/>
                  </a:moveTo>
                  <a:cubicBezTo>
                    <a:pt x="190" y="0"/>
                    <a:pt x="135" y="23"/>
                    <a:pt x="91" y="67"/>
                  </a:cubicBezTo>
                  <a:cubicBezTo>
                    <a:pt x="8" y="158"/>
                    <a:pt x="0" y="308"/>
                    <a:pt x="83" y="399"/>
                  </a:cubicBezTo>
                  <a:cubicBezTo>
                    <a:pt x="131" y="451"/>
                    <a:pt x="192" y="477"/>
                    <a:pt x="252" y="477"/>
                  </a:cubicBezTo>
                  <a:cubicBezTo>
                    <a:pt x="305" y="477"/>
                    <a:pt x="357" y="456"/>
                    <a:pt x="400" y="414"/>
                  </a:cubicBezTo>
                  <a:cubicBezTo>
                    <a:pt x="483" y="323"/>
                    <a:pt x="483" y="173"/>
                    <a:pt x="400" y="75"/>
                  </a:cubicBezTo>
                  <a:cubicBezTo>
                    <a:pt x="357" y="25"/>
                    <a:pt x="301" y="0"/>
                    <a:pt x="245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5" name="Google Shape;19245;p37"/>
            <p:cNvSpPr/>
            <p:nvPr/>
          </p:nvSpPr>
          <p:spPr>
            <a:xfrm>
              <a:off x="3319725" y="2067900"/>
              <a:ext cx="19050" cy="18125"/>
            </a:xfrm>
            <a:custGeom>
              <a:avLst/>
              <a:gdLst/>
              <a:ahLst/>
              <a:cxnLst/>
              <a:rect l="l" t="t" r="r" b="b"/>
              <a:pathLst>
                <a:path w="762" h="725" extrusionOk="0">
                  <a:moveTo>
                    <a:pt x="377" y="250"/>
                  </a:moveTo>
                  <a:cubicBezTo>
                    <a:pt x="400" y="250"/>
                    <a:pt x="423" y="257"/>
                    <a:pt x="445" y="280"/>
                  </a:cubicBezTo>
                  <a:cubicBezTo>
                    <a:pt x="483" y="325"/>
                    <a:pt x="483" y="408"/>
                    <a:pt x="445" y="445"/>
                  </a:cubicBezTo>
                  <a:cubicBezTo>
                    <a:pt x="423" y="468"/>
                    <a:pt x="400" y="476"/>
                    <a:pt x="385" y="476"/>
                  </a:cubicBezTo>
                  <a:cubicBezTo>
                    <a:pt x="355" y="476"/>
                    <a:pt x="332" y="461"/>
                    <a:pt x="317" y="438"/>
                  </a:cubicBezTo>
                  <a:cubicBezTo>
                    <a:pt x="272" y="393"/>
                    <a:pt x="272" y="317"/>
                    <a:pt x="317" y="272"/>
                  </a:cubicBezTo>
                  <a:cubicBezTo>
                    <a:pt x="340" y="250"/>
                    <a:pt x="362" y="250"/>
                    <a:pt x="377" y="250"/>
                  </a:cubicBezTo>
                  <a:close/>
                  <a:moveTo>
                    <a:pt x="362" y="0"/>
                  </a:moveTo>
                  <a:cubicBezTo>
                    <a:pt x="279" y="0"/>
                    <a:pt x="199" y="37"/>
                    <a:pt x="136" y="99"/>
                  </a:cubicBezTo>
                  <a:cubicBezTo>
                    <a:pt x="1" y="235"/>
                    <a:pt x="1" y="461"/>
                    <a:pt x="129" y="604"/>
                  </a:cubicBezTo>
                  <a:cubicBezTo>
                    <a:pt x="197" y="679"/>
                    <a:pt x="280" y="724"/>
                    <a:pt x="377" y="724"/>
                  </a:cubicBezTo>
                  <a:lnTo>
                    <a:pt x="385" y="724"/>
                  </a:lnTo>
                  <a:cubicBezTo>
                    <a:pt x="475" y="724"/>
                    <a:pt x="558" y="686"/>
                    <a:pt x="626" y="619"/>
                  </a:cubicBezTo>
                  <a:cubicBezTo>
                    <a:pt x="754" y="483"/>
                    <a:pt x="762" y="265"/>
                    <a:pt x="634" y="114"/>
                  </a:cubicBezTo>
                  <a:cubicBezTo>
                    <a:pt x="566" y="39"/>
                    <a:pt x="475" y="1"/>
                    <a:pt x="385" y="1"/>
                  </a:cubicBezTo>
                  <a:cubicBezTo>
                    <a:pt x="377" y="0"/>
                    <a:pt x="370" y="0"/>
                    <a:pt x="36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6" name="Google Shape;19246;p37"/>
            <p:cNvSpPr/>
            <p:nvPr/>
          </p:nvSpPr>
          <p:spPr>
            <a:xfrm>
              <a:off x="3347975" y="2045150"/>
              <a:ext cx="12075" cy="11950"/>
            </a:xfrm>
            <a:custGeom>
              <a:avLst/>
              <a:gdLst/>
              <a:ahLst/>
              <a:cxnLst/>
              <a:rect l="l" t="t" r="r" b="b"/>
              <a:pathLst>
                <a:path w="483" h="478" extrusionOk="0">
                  <a:moveTo>
                    <a:pt x="245" y="1"/>
                  </a:moveTo>
                  <a:cubicBezTo>
                    <a:pt x="191" y="1"/>
                    <a:pt x="135" y="23"/>
                    <a:pt x="91" y="67"/>
                  </a:cubicBezTo>
                  <a:cubicBezTo>
                    <a:pt x="1" y="158"/>
                    <a:pt x="1" y="308"/>
                    <a:pt x="84" y="399"/>
                  </a:cubicBezTo>
                  <a:cubicBezTo>
                    <a:pt x="131" y="451"/>
                    <a:pt x="192" y="477"/>
                    <a:pt x="252" y="477"/>
                  </a:cubicBezTo>
                  <a:cubicBezTo>
                    <a:pt x="305" y="477"/>
                    <a:pt x="357" y="456"/>
                    <a:pt x="400" y="414"/>
                  </a:cubicBezTo>
                  <a:cubicBezTo>
                    <a:pt x="483" y="324"/>
                    <a:pt x="483" y="173"/>
                    <a:pt x="400" y="75"/>
                  </a:cubicBezTo>
                  <a:cubicBezTo>
                    <a:pt x="358" y="25"/>
                    <a:pt x="302" y="1"/>
                    <a:pt x="245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7" name="Google Shape;19247;p37"/>
            <p:cNvSpPr/>
            <p:nvPr/>
          </p:nvSpPr>
          <p:spPr>
            <a:xfrm>
              <a:off x="3344600" y="2041925"/>
              <a:ext cx="19025" cy="18300"/>
            </a:xfrm>
            <a:custGeom>
              <a:avLst/>
              <a:gdLst/>
              <a:ahLst/>
              <a:cxnLst/>
              <a:rect l="l" t="t" r="r" b="b"/>
              <a:pathLst>
                <a:path w="761" h="732" extrusionOk="0">
                  <a:moveTo>
                    <a:pt x="377" y="257"/>
                  </a:moveTo>
                  <a:cubicBezTo>
                    <a:pt x="399" y="257"/>
                    <a:pt x="422" y="264"/>
                    <a:pt x="445" y="287"/>
                  </a:cubicBezTo>
                  <a:cubicBezTo>
                    <a:pt x="482" y="332"/>
                    <a:pt x="482" y="415"/>
                    <a:pt x="445" y="453"/>
                  </a:cubicBezTo>
                  <a:cubicBezTo>
                    <a:pt x="422" y="475"/>
                    <a:pt x="399" y="483"/>
                    <a:pt x="384" y="483"/>
                  </a:cubicBezTo>
                  <a:cubicBezTo>
                    <a:pt x="354" y="483"/>
                    <a:pt x="332" y="468"/>
                    <a:pt x="316" y="445"/>
                  </a:cubicBezTo>
                  <a:cubicBezTo>
                    <a:pt x="271" y="400"/>
                    <a:pt x="271" y="324"/>
                    <a:pt x="316" y="279"/>
                  </a:cubicBezTo>
                  <a:cubicBezTo>
                    <a:pt x="339" y="257"/>
                    <a:pt x="362" y="257"/>
                    <a:pt x="377" y="257"/>
                  </a:cubicBezTo>
                  <a:close/>
                  <a:moveTo>
                    <a:pt x="384" y="1"/>
                  </a:moveTo>
                  <a:cubicBezTo>
                    <a:pt x="294" y="1"/>
                    <a:pt x="203" y="38"/>
                    <a:pt x="136" y="106"/>
                  </a:cubicBezTo>
                  <a:cubicBezTo>
                    <a:pt x="0" y="242"/>
                    <a:pt x="0" y="468"/>
                    <a:pt x="128" y="611"/>
                  </a:cubicBezTo>
                  <a:cubicBezTo>
                    <a:pt x="196" y="686"/>
                    <a:pt x="279" y="731"/>
                    <a:pt x="377" y="731"/>
                  </a:cubicBezTo>
                  <a:lnTo>
                    <a:pt x="384" y="731"/>
                  </a:lnTo>
                  <a:cubicBezTo>
                    <a:pt x="475" y="731"/>
                    <a:pt x="557" y="694"/>
                    <a:pt x="625" y="626"/>
                  </a:cubicBezTo>
                  <a:cubicBezTo>
                    <a:pt x="753" y="490"/>
                    <a:pt x="761" y="264"/>
                    <a:pt x="633" y="121"/>
                  </a:cubicBezTo>
                  <a:cubicBezTo>
                    <a:pt x="565" y="46"/>
                    <a:pt x="475" y="8"/>
                    <a:pt x="38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8" name="Google Shape;19248;p37"/>
            <p:cNvSpPr/>
            <p:nvPr/>
          </p:nvSpPr>
          <p:spPr>
            <a:xfrm>
              <a:off x="3370400" y="2021875"/>
              <a:ext cx="12075" cy="11900"/>
            </a:xfrm>
            <a:custGeom>
              <a:avLst/>
              <a:gdLst/>
              <a:ahLst/>
              <a:cxnLst/>
              <a:rect l="l" t="t" r="r" b="b"/>
              <a:pathLst>
                <a:path w="483" h="476" extrusionOk="0">
                  <a:moveTo>
                    <a:pt x="241" y="0"/>
                  </a:moveTo>
                  <a:cubicBezTo>
                    <a:pt x="187" y="0"/>
                    <a:pt x="134" y="21"/>
                    <a:pt x="90" y="64"/>
                  </a:cubicBezTo>
                  <a:cubicBezTo>
                    <a:pt x="8" y="155"/>
                    <a:pt x="0" y="305"/>
                    <a:pt x="90" y="403"/>
                  </a:cubicBezTo>
                  <a:cubicBezTo>
                    <a:pt x="134" y="450"/>
                    <a:pt x="191" y="475"/>
                    <a:pt x="249" y="475"/>
                  </a:cubicBezTo>
                  <a:cubicBezTo>
                    <a:pt x="302" y="475"/>
                    <a:pt x="356" y="454"/>
                    <a:pt x="399" y="411"/>
                  </a:cubicBezTo>
                  <a:cubicBezTo>
                    <a:pt x="482" y="321"/>
                    <a:pt x="482" y="170"/>
                    <a:pt x="399" y="72"/>
                  </a:cubicBezTo>
                  <a:cubicBezTo>
                    <a:pt x="356" y="25"/>
                    <a:pt x="299" y="0"/>
                    <a:pt x="241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9" name="Google Shape;19249;p37"/>
            <p:cNvSpPr/>
            <p:nvPr/>
          </p:nvSpPr>
          <p:spPr>
            <a:xfrm>
              <a:off x="3367000" y="2018750"/>
              <a:ext cx="19050" cy="18125"/>
            </a:xfrm>
            <a:custGeom>
              <a:avLst/>
              <a:gdLst/>
              <a:ahLst/>
              <a:cxnLst/>
              <a:rect l="l" t="t" r="r" b="b"/>
              <a:pathLst>
                <a:path w="762" h="725" extrusionOk="0">
                  <a:moveTo>
                    <a:pt x="377" y="250"/>
                  </a:moveTo>
                  <a:cubicBezTo>
                    <a:pt x="400" y="250"/>
                    <a:pt x="422" y="265"/>
                    <a:pt x="445" y="280"/>
                  </a:cubicBezTo>
                  <a:cubicBezTo>
                    <a:pt x="483" y="333"/>
                    <a:pt x="483" y="408"/>
                    <a:pt x="445" y="453"/>
                  </a:cubicBezTo>
                  <a:cubicBezTo>
                    <a:pt x="422" y="476"/>
                    <a:pt x="400" y="476"/>
                    <a:pt x="385" y="476"/>
                  </a:cubicBezTo>
                  <a:cubicBezTo>
                    <a:pt x="354" y="476"/>
                    <a:pt x="332" y="461"/>
                    <a:pt x="317" y="446"/>
                  </a:cubicBezTo>
                  <a:cubicBezTo>
                    <a:pt x="279" y="393"/>
                    <a:pt x="279" y="317"/>
                    <a:pt x="317" y="280"/>
                  </a:cubicBezTo>
                  <a:cubicBezTo>
                    <a:pt x="339" y="257"/>
                    <a:pt x="362" y="250"/>
                    <a:pt x="377" y="250"/>
                  </a:cubicBezTo>
                  <a:close/>
                  <a:moveTo>
                    <a:pt x="360" y="0"/>
                  </a:moveTo>
                  <a:cubicBezTo>
                    <a:pt x="273" y="0"/>
                    <a:pt x="198" y="37"/>
                    <a:pt x="136" y="99"/>
                  </a:cubicBezTo>
                  <a:cubicBezTo>
                    <a:pt x="0" y="242"/>
                    <a:pt x="0" y="461"/>
                    <a:pt x="128" y="611"/>
                  </a:cubicBezTo>
                  <a:cubicBezTo>
                    <a:pt x="189" y="679"/>
                    <a:pt x="279" y="724"/>
                    <a:pt x="377" y="724"/>
                  </a:cubicBezTo>
                  <a:lnTo>
                    <a:pt x="385" y="724"/>
                  </a:lnTo>
                  <a:cubicBezTo>
                    <a:pt x="475" y="724"/>
                    <a:pt x="558" y="694"/>
                    <a:pt x="626" y="626"/>
                  </a:cubicBezTo>
                  <a:cubicBezTo>
                    <a:pt x="754" y="483"/>
                    <a:pt x="761" y="265"/>
                    <a:pt x="633" y="114"/>
                  </a:cubicBezTo>
                  <a:cubicBezTo>
                    <a:pt x="565" y="46"/>
                    <a:pt x="475" y="1"/>
                    <a:pt x="385" y="1"/>
                  </a:cubicBezTo>
                  <a:cubicBezTo>
                    <a:pt x="376" y="1"/>
                    <a:pt x="368" y="0"/>
                    <a:pt x="36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0" name="Google Shape;19250;p37"/>
            <p:cNvSpPr/>
            <p:nvPr/>
          </p:nvSpPr>
          <p:spPr>
            <a:xfrm>
              <a:off x="3621025" y="2410050"/>
              <a:ext cx="12075" cy="11975"/>
            </a:xfrm>
            <a:custGeom>
              <a:avLst/>
              <a:gdLst/>
              <a:ahLst/>
              <a:cxnLst/>
              <a:rect l="l" t="t" r="r" b="b"/>
              <a:pathLst>
                <a:path w="483" h="479" extrusionOk="0">
                  <a:moveTo>
                    <a:pt x="238" y="1"/>
                  </a:moveTo>
                  <a:cubicBezTo>
                    <a:pt x="184" y="1"/>
                    <a:pt x="131" y="22"/>
                    <a:pt x="91" y="61"/>
                  </a:cubicBezTo>
                  <a:cubicBezTo>
                    <a:pt x="0" y="152"/>
                    <a:pt x="0" y="302"/>
                    <a:pt x="83" y="400"/>
                  </a:cubicBezTo>
                  <a:cubicBezTo>
                    <a:pt x="127" y="452"/>
                    <a:pt x="188" y="479"/>
                    <a:pt x="248" y="479"/>
                  </a:cubicBezTo>
                  <a:cubicBezTo>
                    <a:pt x="301" y="479"/>
                    <a:pt x="353" y="458"/>
                    <a:pt x="392" y="415"/>
                  </a:cubicBezTo>
                  <a:cubicBezTo>
                    <a:pt x="482" y="325"/>
                    <a:pt x="482" y="174"/>
                    <a:pt x="400" y="76"/>
                  </a:cubicBezTo>
                  <a:cubicBezTo>
                    <a:pt x="356" y="25"/>
                    <a:pt x="297" y="1"/>
                    <a:pt x="238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1" name="Google Shape;19251;p37"/>
            <p:cNvSpPr/>
            <p:nvPr/>
          </p:nvSpPr>
          <p:spPr>
            <a:xfrm>
              <a:off x="3617625" y="2406850"/>
              <a:ext cx="18875" cy="18300"/>
            </a:xfrm>
            <a:custGeom>
              <a:avLst/>
              <a:gdLst/>
              <a:ahLst/>
              <a:cxnLst/>
              <a:rect l="l" t="t" r="r" b="b"/>
              <a:pathLst>
                <a:path w="755" h="732" extrusionOk="0">
                  <a:moveTo>
                    <a:pt x="377" y="257"/>
                  </a:moveTo>
                  <a:cubicBezTo>
                    <a:pt x="400" y="257"/>
                    <a:pt x="423" y="265"/>
                    <a:pt x="438" y="287"/>
                  </a:cubicBezTo>
                  <a:cubicBezTo>
                    <a:pt x="483" y="332"/>
                    <a:pt x="483" y="408"/>
                    <a:pt x="438" y="453"/>
                  </a:cubicBezTo>
                  <a:cubicBezTo>
                    <a:pt x="415" y="476"/>
                    <a:pt x="393" y="483"/>
                    <a:pt x="377" y="483"/>
                  </a:cubicBezTo>
                  <a:cubicBezTo>
                    <a:pt x="355" y="476"/>
                    <a:pt x="332" y="468"/>
                    <a:pt x="317" y="445"/>
                  </a:cubicBezTo>
                  <a:cubicBezTo>
                    <a:pt x="272" y="400"/>
                    <a:pt x="272" y="325"/>
                    <a:pt x="317" y="280"/>
                  </a:cubicBezTo>
                  <a:cubicBezTo>
                    <a:pt x="332" y="257"/>
                    <a:pt x="355" y="257"/>
                    <a:pt x="370" y="257"/>
                  </a:cubicBezTo>
                  <a:close/>
                  <a:moveTo>
                    <a:pt x="377" y="1"/>
                  </a:moveTo>
                  <a:cubicBezTo>
                    <a:pt x="287" y="1"/>
                    <a:pt x="197" y="39"/>
                    <a:pt x="136" y="106"/>
                  </a:cubicBezTo>
                  <a:cubicBezTo>
                    <a:pt x="1" y="242"/>
                    <a:pt x="1" y="468"/>
                    <a:pt x="129" y="611"/>
                  </a:cubicBezTo>
                  <a:cubicBezTo>
                    <a:pt x="189" y="686"/>
                    <a:pt x="280" y="732"/>
                    <a:pt x="370" y="732"/>
                  </a:cubicBezTo>
                  <a:lnTo>
                    <a:pt x="377" y="732"/>
                  </a:lnTo>
                  <a:cubicBezTo>
                    <a:pt x="468" y="732"/>
                    <a:pt x="558" y="694"/>
                    <a:pt x="618" y="626"/>
                  </a:cubicBezTo>
                  <a:cubicBezTo>
                    <a:pt x="754" y="491"/>
                    <a:pt x="754" y="265"/>
                    <a:pt x="626" y="121"/>
                  </a:cubicBezTo>
                  <a:cubicBezTo>
                    <a:pt x="566" y="46"/>
                    <a:pt x="475" y="9"/>
                    <a:pt x="37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2" name="Google Shape;19252;p37"/>
            <p:cNvSpPr/>
            <p:nvPr/>
          </p:nvSpPr>
          <p:spPr>
            <a:xfrm>
              <a:off x="3645875" y="2384200"/>
              <a:ext cx="12075" cy="12025"/>
            </a:xfrm>
            <a:custGeom>
              <a:avLst/>
              <a:gdLst/>
              <a:ahLst/>
              <a:cxnLst/>
              <a:rect l="l" t="t" r="r" b="b"/>
              <a:pathLst>
                <a:path w="483" h="481" extrusionOk="0">
                  <a:moveTo>
                    <a:pt x="235" y="0"/>
                  </a:moveTo>
                  <a:cubicBezTo>
                    <a:pt x="182" y="0"/>
                    <a:pt x="130" y="21"/>
                    <a:pt x="91" y="63"/>
                  </a:cubicBezTo>
                  <a:cubicBezTo>
                    <a:pt x="1" y="154"/>
                    <a:pt x="1" y="304"/>
                    <a:pt x="84" y="402"/>
                  </a:cubicBezTo>
                  <a:cubicBezTo>
                    <a:pt x="127" y="454"/>
                    <a:pt x="188" y="481"/>
                    <a:pt x="248" y="481"/>
                  </a:cubicBezTo>
                  <a:cubicBezTo>
                    <a:pt x="301" y="481"/>
                    <a:pt x="353" y="460"/>
                    <a:pt x="392" y="417"/>
                  </a:cubicBezTo>
                  <a:cubicBezTo>
                    <a:pt x="483" y="327"/>
                    <a:pt x="483" y="176"/>
                    <a:pt x="400" y="78"/>
                  </a:cubicBezTo>
                  <a:cubicBezTo>
                    <a:pt x="356" y="27"/>
                    <a:pt x="295" y="0"/>
                    <a:pt x="235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3" name="Google Shape;19253;p37"/>
            <p:cNvSpPr/>
            <p:nvPr/>
          </p:nvSpPr>
          <p:spPr>
            <a:xfrm>
              <a:off x="3642500" y="2381075"/>
              <a:ext cx="18850" cy="18275"/>
            </a:xfrm>
            <a:custGeom>
              <a:avLst/>
              <a:gdLst/>
              <a:ahLst/>
              <a:cxnLst/>
              <a:rect l="l" t="t" r="r" b="b"/>
              <a:pathLst>
                <a:path w="754" h="731" extrusionOk="0">
                  <a:moveTo>
                    <a:pt x="377" y="256"/>
                  </a:moveTo>
                  <a:cubicBezTo>
                    <a:pt x="399" y="256"/>
                    <a:pt x="422" y="264"/>
                    <a:pt x="437" y="286"/>
                  </a:cubicBezTo>
                  <a:cubicBezTo>
                    <a:pt x="482" y="331"/>
                    <a:pt x="482" y="407"/>
                    <a:pt x="437" y="452"/>
                  </a:cubicBezTo>
                  <a:cubicBezTo>
                    <a:pt x="420" y="469"/>
                    <a:pt x="407" y="477"/>
                    <a:pt x="392" y="477"/>
                  </a:cubicBezTo>
                  <a:cubicBezTo>
                    <a:pt x="388" y="477"/>
                    <a:pt x="382" y="476"/>
                    <a:pt x="377" y="475"/>
                  </a:cubicBezTo>
                  <a:cubicBezTo>
                    <a:pt x="354" y="475"/>
                    <a:pt x="332" y="467"/>
                    <a:pt x="316" y="444"/>
                  </a:cubicBezTo>
                  <a:cubicBezTo>
                    <a:pt x="271" y="399"/>
                    <a:pt x="271" y="324"/>
                    <a:pt x="316" y="279"/>
                  </a:cubicBezTo>
                  <a:cubicBezTo>
                    <a:pt x="332" y="256"/>
                    <a:pt x="354" y="256"/>
                    <a:pt x="369" y="256"/>
                  </a:cubicBezTo>
                  <a:close/>
                  <a:moveTo>
                    <a:pt x="377" y="0"/>
                  </a:moveTo>
                  <a:cubicBezTo>
                    <a:pt x="286" y="0"/>
                    <a:pt x="196" y="38"/>
                    <a:pt x="136" y="106"/>
                  </a:cubicBezTo>
                  <a:cubicBezTo>
                    <a:pt x="0" y="241"/>
                    <a:pt x="0" y="467"/>
                    <a:pt x="128" y="610"/>
                  </a:cubicBezTo>
                  <a:cubicBezTo>
                    <a:pt x="188" y="685"/>
                    <a:pt x="279" y="731"/>
                    <a:pt x="369" y="731"/>
                  </a:cubicBezTo>
                  <a:lnTo>
                    <a:pt x="377" y="731"/>
                  </a:lnTo>
                  <a:cubicBezTo>
                    <a:pt x="467" y="731"/>
                    <a:pt x="557" y="693"/>
                    <a:pt x="618" y="625"/>
                  </a:cubicBezTo>
                  <a:cubicBezTo>
                    <a:pt x="753" y="490"/>
                    <a:pt x="753" y="264"/>
                    <a:pt x="625" y="121"/>
                  </a:cubicBezTo>
                  <a:cubicBezTo>
                    <a:pt x="565" y="45"/>
                    <a:pt x="475" y="8"/>
                    <a:pt x="37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4" name="Google Shape;19254;p37"/>
            <p:cNvSpPr/>
            <p:nvPr/>
          </p:nvSpPr>
          <p:spPr>
            <a:xfrm>
              <a:off x="3668300" y="2360950"/>
              <a:ext cx="12075" cy="11925"/>
            </a:xfrm>
            <a:custGeom>
              <a:avLst/>
              <a:gdLst/>
              <a:ahLst/>
              <a:cxnLst/>
              <a:rect l="l" t="t" r="r" b="b"/>
              <a:pathLst>
                <a:path w="483" h="477" extrusionOk="0">
                  <a:moveTo>
                    <a:pt x="241" y="0"/>
                  </a:moveTo>
                  <a:cubicBezTo>
                    <a:pt x="186" y="0"/>
                    <a:pt x="131" y="23"/>
                    <a:pt x="90" y="67"/>
                  </a:cubicBezTo>
                  <a:cubicBezTo>
                    <a:pt x="0" y="157"/>
                    <a:pt x="0" y="308"/>
                    <a:pt x="83" y="398"/>
                  </a:cubicBezTo>
                  <a:cubicBezTo>
                    <a:pt x="127" y="450"/>
                    <a:pt x="188" y="477"/>
                    <a:pt x="247" y="477"/>
                  </a:cubicBezTo>
                  <a:cubicBezTo>
                    <a:pt x="300" y="477"/>
                    <a:pt x="353" y="456"/>
                    <a:pt x="392" y="413"/>
                  </a:cubicBezTo>
                  <a:cubicBezTo>
                    <a:pt x="482" y="323"/>
                    <a:pt x="482" y="172"/>
                    <a:pt x="399" y="74"/>
                  </a:cubicBezTo>
                  <a:cubicBezTo>
                    <a:pt x="357" y="25"/>
                    <a:pt x="299" y="0"/>
                    <a:pt x="241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5" name="Google Shape;19255;p37"/>
            <p:cNvSpPr/>
            <p:nvPr/>
          </p:nvSpPr>
          <p:spPr>
            <a:xfrm>
              <a:off x="3664900" y="2357875"/>
              <a:ext cx="18850" cy="18125"/>
            </a:xfrm>
            <a:custGeom>
              <a:avLst/>
              <a:gdLst/>
              <a:ahLst/>
              <a:cxnLst/>
              <a:rect l="l" t="t" r="r" b="b"/>
              <a:pathLst>
                <a:path w="754" h="725" extrusionOk="0">
                  <a:moveTo>
                    <a:pt x="377" y="250"/>
                  </a:moveTo>
                  <a:cubicBezTo>
                    <a:pt x="400" y="250"/>
                    <a:pt x="422" y="258"/>
                    <a:pt x="437" y="280"/>
                  </a:cubicBezTo>
                  <a:cubicBezTo>
                    <a:pt x="482" y="325"/>
                    <a:pt x="482" y="408"/>
                    <a:pt x="437" y="446"/>
                  </a:cubicBezTo>
                  <a:cubicBezTo>
                    <a:pt x="415" y="469"/>
                    <a:pt x="400" y="476"/>
                    <a:pt x="377" y="476"/>
                  </a:cubicBezTo>
                  <a:cubicBezTo>
                    <a:pt x="354" y="476"/>
                    <a:pt x="332" y="461"/>
                    <a:pt x="317" y="438"/>
                  </a:cubicBezTo>
                  <a:cubicBezTo>
                    <a:pt x="272" y="393"/>
                    <a:pt x="272" y="318"/>
                    <a:pt x="317" y="273"/>
                  </a:cubicBezTo>
                  <a:cubicBezTo>
                    <a:pt x="332" y="250"/>
                    <a:pt x="354" y="250"/>
                    <a:pt x="370" y="250"/>
                  </a:cubicBezTo>
                  <a:close/>
                  <a:moveTo>
                    <a:pt x="354" y="1"/>
                  </a:moveTo>
                  <a:cubicBezTo>
                    <a:pt x="272" y="1"/>
                    <a:pt x="191" y="37"/>
                    <a:pt x="136" y="100"/>
                  </a:cubicBezTo>
                  <a:cubicBezTo>
                    <a:pt x="0" y="243"/>
                    <a:pt x="0" y="461"/>
                    <a:pt x="128" y="604"/>
                  </a:cubicBezTo>
                  <a:cubicBezTo>
                    <a:pt x="189" y="680"/>
                    <a:pt x="279" y="725"/>
                    <a:pt x="377" y="725"/>
                  </a:cubicBezTo>
                  <a:lnTo>
                    <a:pt x="385" y="725"/>
                  </a:lnTo>
                  <a:cubicBezTo>
                    <a:pt x="475" y="725"/>
                    <a:pt x="558" y="687"/>
                    <a:pt x="618" y="619"/>
                  </a:cubicBezTo>
                  <a:cubicBezTo>
                    <a:pt x="754" y="484"/>
                    <a:pt x="754" y="265"/>
                    <a:pt x="626" y="115"/>
                  </a:cubicBezTo>
                  <a:cubicBezTo>
                    <a:pt x="565" y="39"/>
                    <a:pt x="475" y="2"/>
                    <a:pt x="377" y="2"/>
                  </a:cubicBezTo>
                  <a:cubicBezTo>
                    <a:pt x="369" y="1"/>
                    <a:pt x="362" y="1"/>
                    <a:pt x="3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6" name="Google Shape;19256;p37"/>
            <p:cNvSpPr/>
            <p:nvPr/>
          </p:nvSpPr>
          <p:spPr>
            <a:xfrm>
              <a:off x="3569800" y="2351800"/>
              <a:ext cx="12075" cy="11950"/>
            </a:xfrm>
            <a:custGeom>
              <a:avLst/>
              <a:gdLst/>
              <a:ahLst/>
              <a:cxnLst/>
              <a:rect l="l" t="t" r="r" b="b"/>
              <a:pathLst>
                <a:path w="483" h="478" extrusionOk="0">
                  <a:moveTo>
                    <a:pt x="238" y="1"/>
                  </a:moveTo>
                  <a:cubicBezTo>
                    <a:pt x="186" y="1"/>
                    <a:pt x="134" y="21"/>
                    <a:pt x="91" y="64"/>
                  </a:cubicBezTo>
                  <a:cubicBezTo>
                    <a:pt x="8" y="154"/>
                    <a:pt x="1" y="305"/>
                    <a:pt x="84" y="403"/>
                  </a:cubicBezTo>
                  <a:cubicBezTo>
                    <a:pt x="130" y="453"/>
                    <a:pt x="187" y="477"/>
                    <a:pt x="245" y="477"/>
                  </a:cubicBezTo>
                  <a:cubicBezTo>
                    <a:pt x="300" y="477"/>
                    <a:pt x="356" y="455"/>
                    <a:pt x="400" y="410"/>
                  </a:cubicBezTo>
                  <a:cubicBezTo>
                    <a:pt x="483" y="320"/>
                    <a:pt x="483" y="169"/>
                    <a:pt x="400" y="79"/>
                  </a:cubicBezTo>
                  <a:cubicBezTo>
                    <a:pt x="356" y="27"/>
                    <a:pt x="297" y="1"/>
                    <a:pt x="238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7" name="Google Shape;19257;p37"/>
            <p:cNvSpPr/>
            <p:nvPr/>
          </p:nvSpPr>
          <p:spPr>
            <a:xfrm>
              <a:off x="3566425" y="2348675"/>
              <a:ext cx="19025" cy="18300"/>
            </a:xfrm>
            <a:custGeom>
              <a:avLst/>
              <a:gdLst/>
              <a:ahLst/>
              <a:cxnLst/>
              <a:rect l="l" t="t" r="r" b="b"/>
              <a:pathLst>
                <a:path w="761" h="732" extrusionOk="0">
                  <a:moveTo>
                    <a:pt x="377" y="249"/>
                  </a:moveTo>
                  <a:cubicBezTo>
                    <a:pt x="399" y="249"/>
                    <a:pt x="422" y="264"/>
                    <a:pt x="444" y="287"/>
                  </a:cubicBezTo>
                  <a:cubicBezTo>
                    <a:pt x="482" y="332"/>
                    <a:pt x="482" y="407"/>
                    <a:pt x="444" y="452"/>
                  </a:cubicBezTo>
                  <a:cubicBezTo>
                    <a:pt x="428" y="469"/>
                    <a:pt x="406" y="478"/>
                    <a:pt x="394" y="478"/>
                  </a:cubicBezTo>
                  <a:cubicBezTo>
                    <a:pt x="389" y="478"/>
                    <a:pt x="386" y="477"/>
                    <a:pt x="384" y="475"/>
                  </a:cubicBezTo>
                  <a:cubicBezTo>
                    <a:pt x="354" y="475"/>
                    <a:pt x="331" y="468"/>
                    <a:pt x="316" y="445"/>
                  </a:cubicBezTo>
                  <a:cubicBezTo>
                    <a:pt x="271" y="400"/>
                    <a:pt x="271" y="324"/>
                    <a:pt x="316" y="279"/>
                  </a:cubicBezTo>
                  <a:cubicBezTo>
                    <a:pt x="339" y="257"/>
                    <a:pt x="362" y="249"/>
                    <a:pt x="377" y="249"/>
                  </a:cubicBezTo>
                  <a:close/>
                  <a:moveTo>
                    <a:pt x="384" y="1"/>
                  </a:moveTo>
                  <a:cubicBezTo>
                    <a:pt x="294" y="1"/>
                    <a:pt x="203" y="38"/>
                    <a:pt x="136" y="106"/>
                  </a:cubicBezTo>
                  <a:cubicBezTo>
                    <a:pt x="0" y="242"/>
                    <a:pt x="0" y="468"/>
                    <a:pt x="128" y="611"/>
                  </a:cubicBezTo>
                  <a:cubicBezTo>
                    <a:pt x="188" y="686"/>
                    <a:pt x="279" y="724"/>
                    <a:pt x="377" y="731"/>
                  </a:cubicBezTo>
                  <a:lnTo>
                    <a:pt x="384" y="731"/>
                  </a:lnTo>
                  <a:cubicBezTo>
                    <a:pt x="475" y="731"/>
                    <a:pt x="557" y="693"/>
                    <a:pt x="625" y="626"/>
                  </a:cubicBezTo>
                  <a:cubicBezTo>
                    <a:pt x="753" y="490"/>
                    <a:pt x="761" y="264"/>
                    <a:pt x="633" y="121"/>
                  </a:cubicBezTo>
                  <a:cubicBezTo>
                    <a:pt x="565" y="46"/>
                    <a:pt x="475" y="1"/>
                    <a:pt x="38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8" name="Google Shape;19258;p37"/>
            <p:cNvSpPr/>
            <p:nvPr/>
          </p:nvSpPr>
          <p:spPr>
            <a:xfrm>
              <a:off x="3594650" y="2326000"/>
              <a:ext cx="12075" cy="11950"/>
            </a:xfrm>
            <a:custGeom>
              <a:avLst/>
              <a:gdLst/>
              <a:ahLst/>
              <a:cxnLst/>
              <a:rect l="l" t="t" r="r" b="b"/>
              <a:pathLst>
                <a:path w="483" h="478" extrusionOk="0">
                  <a:moveTo>
                    <a:pt x="239" y="1"/>
                  </a:moveTo>
                  <a:cubicBezTo>
                    <a:pt x="186" y="1"/>
                    <a:pt x="134" y="21"/>
                    <a:pt x="91" y="64"/>
                  </a:cubicBezTo>
                  <a:cubicBezTo>
                    <a:pt x="1" y="154"/>
                    <a:pt x="1" y="305"/>
                    <a:pt x="84" y="403"/>
                  </a:cubicBezTo>
                  <a:cubicBezTo>
                    <a:pt x="130" y="453"/>
                    <a:pt x="188" y="477"/>
                    <a:pt x="245" y="477"/>
                  </a:cubicBezTo>
                  <a:cubicBezTo>
                    <a:pt x="301" y="477"/>
                    <a:pt x="356" y="455"/>
                    <a:pt x="400" y="410"/>
                  </a:cubicBezTo>
                  <a:cubicBezTo>
                    <a:pt x="483" y="320"/>
                    <a:pt x="483" y="169"/>
                    <a:pt x="400" y="79"/>
                  </a:cubicBezTo>
                  <a:cubicBezTo>
                    <a:pt x="356" y="27"/>
                    <a:pt x="297" y="1"/>
                    <a:pt x="239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9" name="Google Shape;19259;p37"/>
            <p:cNvSpPr/>
            <p:nvPr/>
          </p:nvSpPr>
          <p:spPr>
            <a:xfrm>
              <a:off x="3591275" y="2322875"/>
              <a:ext cx="19050" cy="18300"/>
            </a:xfrm>
            <a:custGeom>
              <a:avLst/>
              <a:gdLst/>
              <a:ahLst/>
              <a:cxnLst/>
              <a:rect l="l" t="t" r="r" b="b"/>
              <a:pathLst>
                <a:path w="762" h="732" extrusionOk="0">
                  <a:moveTo>
                    <a:pt x="377" y="249"/>
                  </a:moveTo>
                  <a:cubicBezTo>
                    <a:pt x="400" y="249"/>
                    <a:pt x="422" y="264"/>
                    <a:pt x="445" y="287"/>
                  </a:cubicBezTo>
                  <a:cubicBezTo>
                    <a:pt x="482" y="332"/>
                    <a:pt x="482" y="407"/>
                    <a:pt x="445" y="453"/>
                  </a:cubicBezTo>
                  <a:cubicBezTo>
                    <a:pt x="422" y="475"/>
                    <a:pt x="392" y="475"/>
                    <a:pt x="384" y="475"/>
                  </a:cubicBezTo>
                  <a:cubicBezTo>
                    <a:pt x="354" y="475"/>
                    <a:pt x="332" y="468"/>
                    <a:pt x="317" y="445"/>
                  </a:cubicBezTo>
                  <a:cubicBezTo>
                    <a:pt x="271" y="400"/>
                    <a:pt x="271" y="317"/>
                    <a:pt x="317" y="279"/>
                  </a:cubicBezTo>
                  <a:cubicBezTo>
                    <a:pt x="339" y="257"/>
                    <a:pt x="362" y="249"/>
                    <a:pt x="377" y="249"/>
                  </a:cubicBezTo>
                  <a:close/>
                  <a:moveTo>
                    <a:pt x="384" y="1"/>
                  </a:moveTo>
                  <a:cubicBezTo>
                    <a:pt x="287" y="1"/>
                    <a:pt x="204" y="38"/>
                    <a:pt x="136" y="106"/>
                  </a:cubicBezTo>
                  <a:cubicBezTo>
                    <a:pt x="0" y="242"/>
                    <a:pt x="0" y="460"/>
                    <a:pt x="128" y="611"/>
                  </a:cubicBezTo>
                  <a:cubicBezTo>
                    <a:pt x="189" y="686"/>
                    <a:pt x="279" y="724"/>
                    <a:pt x="377" y="731"/>
                  </a:cubicBezTo>
                  <a:lnTo>
                    <a:pt x="384" y="731"/>
                  </a:lnTo>
                  <a:cubicBezTo>
                    <a:pt x="475" y="731"/>
                    <a:pt x="558" y="694"/>
                    <a:pt x="626" y="626"/>
                  </a:cubicBezTo>
                  <a:cubicBezTo>
                    <a:pt x="754" y="490"/>
                    <a:pt x="761" y="264"/>
                    <a:pt x="633" y="121"/>
                  </a:cubicBezTo>
                  <a:cubicBezTo>
                    <a:pt x="565" y="46"/>
                    <a:pt x="475" y="1"/>
                    <a:pt x="38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0" name="Google Shape;19260;p37"/>
            <p:cNvSpPr/>
            <p:nvPr/>
          </p:nvSpPr>
          <p:spPr>
            <a:xfrm>
              <a:off x="3617075" y="2302750"/>
              <a:ext cx="12075" cy="11950"/>
            </a:xfrm>
            <a:custGeom>
              <a:avLst/>
              <a:gdLst/>
              <a:ahLst/>
              <a:cxnLst/>
              <a:rect l="l" t="t" r="r" b="b"/>
              <a:pathLst>
                <a:path w="483" h="478" extrusionOk="0">
                  <a:moveTo>
                    <a:pt x="245" y="1"/>
                  </a:moveTo>
                  <a:cubicBezTo>
                    <a:pt x="190" y="1"/>
                    <a:pt x="135" y="23"/>
                    <a:pt x="91" y="67"/>
                  </a:cubicBezTo>
                  <a:cubicBezTo>
                    <a:pt x="8" y="150"/>
                    <a:pt x="0" y="301"/>
                    <a:pt x="91" y="399"/>
                  </a:cubicBezTo>
                  <a:cubicBezTo>
                    <a:pt x="135" y="451"/>
                    <a:pt x="193" y="477"/>
                    <a:pt x="252" y="477"/>
                  </a:cubicBezTo>
                  <a:cubicBezTo>
                    <a:pt x="304" y="477"/>
                    <a:pt x="357" y="456"/>
                    <a:pt x="399" y="414"/>
                  </a:cubicBezTo>
                  <a:cubicBezTo>
                    <a:pt x="482" y="324"/>
                    <a:pt x="482" y="173"/>
                    <a:pt x="399" y="75"/>
                  </a:cubicBezTo>
                  <a:cubicBezTo>
                    <a:pt x="357" y="25"/>
                    <a:pt x="301" y="1"/>
                    <a:pt x="245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1" name="Google Shape;19261;p37"/>
            <p:cNvSpPr/>
            <p:nvPr/>
          </p:nvSpPr>
          <p:spPr>
            <a:xfrm>
              <a:off x="3613675" y="2299525"/>
              <a:ext cx="19050" cy="18300"/>
            </a:xfrm>
            <a:custGeom>
              <a:avLst/>
              <a:gdLst/>
              <a:ahLst/>
              <a:cxnLst/>
              <a:rect l="l" t="t" r="r" b="b"/>
              <a:pathLst>
                <a:path w="762" h="732" extrusionOk="0">
                  <a:moveTo>
                    <a:pt x="377" y="257"/>
                  </a:moveTo>
                  <a:cubicBezTo>
                    <a:pt x="400" y="257"/>
                    <a:pt x="422" y="264"/>
                    <a:pt x="445" y="287"/>
                  </a:cubicBezTo>
                  <a:cubicBezTo>
                    <a:pt x="483" y="332"/>
                    <a:pt x="483" y="407"/>
                    <a:pt x="445" y="453"/>
                  </a:cubicBezTo>
                  <a:cubicBezTo>
                    <a:pt x="422" y="475"/>
                    <a:pt x="400" y="483"/>
                    <a:pt x="385" y="483"/>
                  </a:cubicBezTo>
                  <a:cubicBezTo>
                    <a:pt x="355" y="475"/>
                    <a:pt x="332" y="468"/>
                    <a:pt x="317" y="445"/>
                  </a:cubicBezTo>
                  <a:cubicBezTo>
                    <a:pt x="279" y="400"/>
                    <a:pt x="279" y="325"/>
                    <a:pt x="317" y="279"/>
                  </a:cubicBezTo>
                  <a:cubicBezTo>
                    <a:pt x="340" y="257"/>
                    <a:pt x="362" y="257"/>
                    <a:pt x="377" y="257"/>
                  </a:cubicBezTo>
                  <a:close/>
                  <a:moveTo>
                    <a:pt x="385" y="1"/>
                  </a:moveTo>
                  <a:cubicBezTo>
                    <a:pt x="294" y="1"/>
                    <a:pt x="204" y="38"/>
                    <a:pt x="136" y="106"/>
                  </a:cubicBezTo>
                  <a:cubicBezTo>
                    <a:pt x="1" y="242"/>
                    <a:pt x="1" y="468"/>
                    <a:pt x="129" y="611"/>
                  </a:cubicBezTo>
                  <a:cubicBezTo>
                    <a:pt x="189" y="686"/>
                    <a:pt x="279" y="731"/>
                    <a:pt x="377" y="731"/>
                  </a:cubicBezTo>
                  <a:lnTo>
                    <a:pt x="385" y="731"/>
                  </a:lnTo>
                  <a:cubicBezTo>
                    <a:pt x="475" y="731"/>
                    <a:pt x="558" y="694"/>
                    <a:pt x="626" y="626"/>
                  </a:cubicBezTo>
                  <a:cubicBezTo>
                    <a:pt x="754" y="490"/>
                    <a:pt x="761" y="264"/>
                    <a:pt x="633" y="121"/>
                  </a:cubicBezTo>
                  <a:cubicBezTo>
                    <a:pt x="566" y="46"/>
                    <a:pt x="475" y="8"/>
                    <a:pt x="38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2" name="Google Shape;19262;p37"/>
            <p:cNvSpPr/>
            <p:nvPr/>
          </p:nvSpPr>
          <p:spPr>
            <a:xfrm>
              <a:off x="3502950" y="2199750"/>
              <a:ext cx="65375" cy="59575"/>
            </a:xfrm>
            <a:custGeom>
              <a:avLst/>
              <a:gdLst/>
              <a:ahLst/>
              <a:cxnLst/>
              <a:rect l="l" t="t" r="r" b="b"/>
              <a:pathLst>
                <a:path w="2615" h="2383" extrusionOk="0">
                  <a:moveTo>
                    <a:pt x="1817" y="0"/>
                  </a:moveTo>
                  <a:cubicBezTo>
                    <a:pt x="1642" y="0"/>
                    <a:pt x="1466" y="62"/>
                    <a:pt x="1326" y="188"/>
                  </a:cubicBezTo>
                  <a:lnTo>
                    <a:pt x="310" y="1137"/>
                  </a:lnTo>
                  <a:cubicBezTo>
                    <a:pt x="23" y="1408"/>
                    <a:pt x="1" y="1860"/>
                    <a:pt x="272" y="2154"/>
                  </a:cubicBezTo>
                  <a:cubicBezTo>
                    <a:pt x="415" y="2305"/>
                    <a:pt x="610" y="2382"/>
                    <a:pt x="805" y="2382"/>
                  </a:cubicBezTo>
                  <a:cubicBezTo>
                    <a:pt x="979" y="2382"/>
                    <a:pt x="1153" y="2320"/>
                    <a:pt x="1289" y="2191"/>
                  </a:cubicBezTo>
                  <a:lnTo>
                    <a:pt x="2306" y="1242"/>
                  </a:lnTo>
                  <a:cubicBezTo>
                    <a:pt x="2599" y="971"/>
                    <a:pt x="2614" y="519"/>
                    <a:pt x="2343" y="226"/>
                  </a:cubicBezTo>
                  <a:cubicBezTo>
                    <a:pt x="2201" y="76"/>
                    <a:pt x="2009" y="0"/>
                    <a:pt x="18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3" name="Google Shape;19263;p37"/>
            <p:cNvSpPr/>
            <p:nvPr/>
          </p:nvSpPr>
          <p:spPr>
            <a:xfrm>
              <a:off x="3501625" y="2196525"/>
              <a:ext cx="70075" cy="65925"/>
            </a:xfrm>
            <a:custGeom>
              <a:avLst/>
              <a:gdLst/>
              <a:ahLst/>
              <a:cxnLst/>
              <a:rect l="l" t="t" r="r" b="b"/>
              <a:pathLst>
                <a:path w="2803" h="2637" extrusionOk="0">
                  <a:moveTo>
                    <a:pt x="1892" y="257"/>
                  </a:moveTo>
                  <a:cubicBezTo>
                    <a:pt x="2050" y="257"/>
                    <a:pt x="2200" y="324"/>
                    <a:pt x="2306" y="445"/>
                  </a:cubicBezTo>
                  <a:cubicBezTo>
                    <a:pt x="2524" y="686"/>
                    <a:pt x="2517" y="1055"/>
                    <a:pt x="2276" y="1281"/>
                  </a:cubicBezTo>
                  <a:lnTo>
                    <a:pt x="1259" y="2230"/>
                  </a:lnTo>
                  <a:cubicBezTo>
                    <a:pt x="1145" y="2333"/>
                    <a:pt x="1002" y="2384"/>
                    <a:pt x="858" y="2384"/>
                  </a:cubicBezTo>
                  <a:cubicBezTo>
                    <a:pt x="698" y="2384"/>
                    <a:pt x="538" y="2320"/>
                    <a:pt x="423" y="2192"/>
                  </a:cubicBezTo>
                  <a:cubicBezTo>
                    <a:pt x="310" y="2079"/>
                    <a:pt x="257" y="1929"/>
                    <a:pt x="257" y="1771"/>
                  </a:cubicBezTo>
                  <a:cubicBezTo>
                    <a:pt x="265" y="1612"/>
                    <a:pt x="332" y="1462"/>
                    <a:pt x="453" y="1356"/>
                  </a:cubicBezTo>
                  <a:lnTo>
                    <a:pt x="1470" y="415"/>
                  </a:lnTo>
                  <a:cubicBezTo>
                    <a:pt x="1575" y="309"/>
                    <a:pt x="1718" y="257"/>
                    <a:pt x="1869" y="257"/>
                  </a:cubicBezTo>
                  <a:close/>
                  <a:moveTo>
                    <a:pt x="1871" y="0"/>
                  </a:moveTo>
                  <a:cubicBezTo>
                    <a:pt x="1656" y="0"/>
                    <a:pt x="1455" y="82"/>
                    <a:pt x="1297" y="226"/>
                  </a:cubicBezTo>
                  <a:lnTo>
                    <a:pt x="280" y="1176"/>
                  </a:lnTo>
                  <a:cubicBezTo>
                    <a:pt x="114" y="1326"/>
                    <a:pt x="16" y="1537"/>
                    <a:pt x="9" y="1763"/>
                  </a:cubicBezTo>
                  <a:cubicBezTo>
                    <a:pt x="1" y="1989"/>
                    <a:pt x="84" y="2200"/>
                    <a:pt x="234" y="2366"/>
                  </a:cubicBezTo>
                  <a:cubicBezTo>
                    <a:pt x="400" y="2546"/>
                    <a:pt x="626" y="2637"/>
                    <a:pt x="852" y="2637"/>
                  </a:cubicBezTo>
                  <a:cubicBezTo>
                    <a:pt x="1063" y="2637"/>
                    <a:pt x="1266" y="2561"/>
                    <a:pt x="1432" y="2411"/>
                  </a:cubicBezTo>
                  <a:lnTo>
                    <a:pt x="2449" y="1462"/>
                  </a:lnTo>
                  <a:cubicBezTo>
                    <a:pt x="2788" y="1145"/>
                    <a:pt x="2803" y="611"/>
                    <a:pt x="2487" y="272"/>
                  </a:cubicBezTo>
                  <a:cubicBezTo>
                    <a:pt x="2336" y="106"/>
                    <a:pt x="2125" y="8"/>
                    <a:pt x="1899" y="1"/>
                  </a:cubicBezTo>
                  <a:cubicBezTo>
                    <a:pt x="1890" y="0"/>
                    <a:pt x="1880" y="0"/>
                    <a:pt x="187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4" name="Google Shape;19264;p37"/>
            <p:cNvSpPr/>
            <p:nvPr/>
          </p:nvSpPr>
          <p:spPr>
            <a:xfrm>
              <a:off x="3480550" y="2170850"/>
              <a:ext cx="32400" cy="32025"/>
            </a:xfrm>
            <a:custGeom>
              <a:avLst/>
              <a:gdLst/>
              <a:ahLst/>
              <a:cxnLst/>
              <a:rect l="l" t="t" r="r" b="b"/>
              <a:pathLst>
                <a:path w="1296" h="1281" extrusionOk="0">
                  <a:moveTo>
                    <a:pt x="973" y="0"/>
                  </a:moveTo>
                  <a:cubicBezTo>
                    <a:pt x="881" y="0"/>
                    <a:pt x="789" y="33"/>
                    <a:pt x="716" y="101"/>
                  </a:cubicBezTo>
                  <a:lnTo>
                    <a:pt x="166" y="613"/>
                  </a:lnTo>
                  <a:cubicBezTo>
                    <a:pt x="8" y="756"/>
                    <a:pt x="0" y="1005"/>
                    <a:pt x="143" y="1156"/>
                  </a:cubicBezTo>
                  <a:cubicBezTo>
                    <a:pt x="223" y="1239"/>
                    <a:pt x="327" y="1280"/>
                    <a:pt x="430" y="1280"/>
                  </a:cubicBezTo>
                  <a:cubicBezTo>
                    <a:pt x="524" y="1280"/>
                    <a:pt x="618" y="1246"/>
                    <a:pt x="693" y="1178"/>
                  </a:cubicBezTo>
                  <a:lnTo>
                    <a:pt x="1002" y="892"/>
                  </a:lnTo>
                  <a:cubicBezTo>
                    <a:pt x="1243" y="674"/>
                    <a:pt x="1296" y="319"/>
                    <a:pt x="1145" y="41"/>
                  </a:cubicBezTo>
                  <a:cubicBezTo>
                    <a:pt x="1092" y="14"/>
                    <a:pt x="1032" y="0"/>
                    <a:pt x="97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5" name="Google Shape;19265;p37"/>
            <p:cNvSpPr/>
            <p:nvPr/>
          </p:nvSpPr>
          <p:spPr>
            <a:xfrm>
              <a:off x="3478275" y="2167675"/>
              <a:ext cx="38075" cy="38475"/>
            </a:xfrm>
            <a:custGeom>
              <a:avLst/>
              <a:gdLst/>
              <a:ahLst/>
              <a:cxnLst/>
              <a:rect l="l" t="t" r="r" b="b"/>
              <a:pathLst>
                <a:path w="1523" h="1539" extrusionOk="0">
                  <a:moveTo>
                    <a:pt x="1071" y="251"/>
                  </a:moveTo>
                  <a:cubicBezTo>
                    <a:pt x="1093" y="251"/>
                    <a:pt x="1123" y="258"/>
                    <a:pt x="1146" y="266"/>
                  </a:cubicBezTo>
                  <a:cubicBezTo>
                    <a:pt x="1244" y="492"/>
                    <a:pt x="1191" y="763"/>
                    <a:pt x="1003" y="929"/>
                  </a:cubicBezTo>
                  <a:lnTo>
                    <a:pt x="701" y="1215"/>
                  </a:lnTo>
                  <a:cubicBezTo>
                    <a:pt x="654" y="1255"/>
                    <a:pt x="595" y="1284"/>
                    <a:pt x="534" y="1284"/>
                  </a:cubicBezTo>
                  <a:cubicBezTo>
                    <a:pt x="527" y="1284"/>
                    <a:pt x="520" y="1283"/>
                    <a:pt x="513" y="1283"/>
                  </a:cubicBezTo>
                  <a:cubicBezTo>
                    <a:pt x="445" y="1283"/>
                    <a:pt x="378" y="1252"/>
                    <a:pt x="332" y="1200"/>
                  </a:cubicBezTo>
                  <a:cubicBezTo>
                    <a:pt x="280" y="1147"/>
                    <a:pt x="257" y="1079"/>
                    <a:pt x="257" y="1011"/>
                  </a:cubicBezTo>
                  <a:cubicBezTo>
                    <a:pt x="265" y="944"/>
                    <a:pt x="295" y="876"/>
                    <a:pt x="340" y="831"/>
                  </a:cubicBezTo>
                  <a:lnTo>
                    <a:pt x="890" y="318"/>
                  </a:lnTo>
                  <a:cubicBezTo>
                    <a:pt x="943" y="273"/>
                    <a:pt x="1003" y="251"/>
                    <a:pt x="1071" y="251"/>
                  </a:cubicBezTo>
                  <a:close/>
                  <a:moveTo>
                    <a:pt x="1068" y="0"/>
                  </a:moveTo>
                  <a:cubicBezTo>
                    <a:pt x="940" y="0"/>
                    <a:pt x="815" y="49"/>
                    <a:pt x="717" y="138"/>
                  </a:cubicBezTo>
                  <a:lnTo>
                    <a:pt x="174" y="650"/>
                  </a:lnTo>
                  <a:cubicBezTo>
                    <a:pt x="69" y="740"/>
                    <a:pt x="16" y="868"/>
                    <a:pt x="9" y="1004"/>
                  </a:cubicBezTo>
                  <a:cubicBezTo>
                    <a:pt x="1" y="1139"/>
                    <a:pt x="54" y="1268"/>
                    <a:pt x="144" y="1373"/>
                  </a:cubicBezTo>
                  <a:cubicBezTo>
                    <a:pt x="242" y="1471"/>
                    <a:pt x="363" y="1531"/>
                    <a:pt x="506" y="1539"/>
                  </a:cubicBezTo>
                  <a:lnTo>
                    <a:pt x="521" y="1539"/>
                  </a:lnTo>
                  <a:cubicBezTo>
                    <a:pt x="649" y="1539"/>
                    <a:pt x="777" y="1486"/>
                    <a:pt x="867" y="1396"/>
                  </a:cubicBezTo>
                  <a:lnTo>
                    <a:pt x="1176" y="1117"/>
                  </a:lnTo>
                  <a:cubicBezTo>
                    <a:pt x="1455" y="853"/>
                    <a:pt x="1523" y="439"/>
                    <a:pt x="1349" y="108"/>
                  </a:cubicBezTo>
                  <a:cubicBezTo>
                    <a:pt x="1334" y="85"/>
                    <a:pt x="1319" y="62"/>
                    <a:pt x="1297" y="55"/>
                  </a:cubicBezTo>
                  <a:cubicBezTo>
                    <a:pt x="1223" y="18"/>
                    <a:pt x="1145" y="0"/>
                    <a:pt x="106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6" name="Google Shape;19266;p37"/>
            <p:cNvSpPr/>
            <p:nvPr/>
          </p:nvSpPr>
          <p:spPr>
            <a:xfrm>
              <a:off x="3469050" y="2163075"/>
              <a:ext cx="65200" cy="59600"/>
            </a:xfrm>
            <a:custGeom>
              <a:avLst/>
              <a:gdLst/>
              <a:ahLst/>
              <a:cxnLst/>
              <a:rect l="l" t="t" r="r" b="b"/>
              <a:pathLst>
                <a:path w="2608" h="2384" extrusionOk="0">
                  <a:moveTo>
                    <a:pt x="1810" y="0"/>
                  </a:moveTo>
                  <a:cubicBezTo>
                    <a:pt x="1635" y="0"/>
                    <a:pt x="1459" y="64"/>
                    <a:pt x="1319" y="194"/>
                  </a:cubicBezTo>
                  <a:lnTo>
                    <a:pt x="302" y="1135"/>
                  </a:lnTo>
                  <a:cubicBezTo>
                    <a:pt x="16" y="1406"/>
                    <a:pt x="1" y="1866"/>
                    <a:pt x="272" y="2152"/>
                  </a:cubicBezTo>
                  <a:cubicBezTo>
                    <a:pt x="410" y="2306"/>
                    <a:pt x="602" y="2383"/>
                    <a:pt x="794" y="2383"/>
                  </a:cubicBezTo>
                  <a:cubicBezTo>
                    <a:pt x="969" y="2383"/>
                    <a:pt x="1145" y="2319"/>
                    <a:pt x="1281" y="2190"/>
                  </a:cubicBezTo>
                  <a:lnTo>
                    <a:pt x="2298" y="1248"/>
                  </a:lnTo>
                  <a:cubicBezTo>
                    <a:pt x="2592" y="977"/>
                    <a:pt x="2607" y="525"/>
                    <a:pt x="2336" y="231"/>
                  </a:cubicBezTo>
                  <a:cubicBezTo>
                    <a:pt x="2194" y="78"/>
                    <a:pt x="2003" y="0"/>
                    <a:pt x="18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7" name="Google Shape;19267;p37"/>
            <p:cNvSpPr/>
            <p:nvPr/>
          </p:nvSpPr>
          <p:spPr>
            <a:xfrm>
              <a:off x="3465475" y="2159975"/>
              <a:ext cx="72350" cy="65775"/>
            </a:xfrm>
            <a:custGeom>
              <a:avLst/>
              <a:gdLst/>
              <a:ahLst/>
              <a:cxnLst/>
              <a:rect l="l" t="t" r="r" b="b"/>
              <a:pathLst>
                <a:path w="2894" h="2631" extrusionOk="0">
                  <a:moveTo>
                    <a:pt x="1952" y="250"/>
                  </a:moveTo>
                  <a:cubicBezTo>
                    <a:pt x="2117" y="250"/>
                    <a:pt x="2276" y="318"/>
                    <a:pt x="2389" y="438"/>
                  </a:cubicBezTo>
                  <a:cubicBezTo>
                    <a:pt x="2614" y="679"/>
                    <a:pt x="2599" y="1056"/>
                    <a:pt x="2358" y="1282"/>
                  </a:cubicBezTo>
                  <a:lnTo>
                    <a:pt x="1342" y="2223"/>
                  </a:lnTo>
                  <a:cubicBezTo>
                    <a:pt x="1235" y="2323"/>
                    <a:pt x="1095" y="2382"/>
                    <a:pt x="946" y="2382"/>
                  </a:cubicBezTo>
                  <a:cubicBezTo>
                    <a:pt x="937" y="2382"/>
                    <a:pt x="929" y="2382"/>
                    <a:pt x="920" y="2381"/>
                  </a:cubicBezTo>
                  <a:cubicBezTo>
                    <a:pt x="762" y="2374"/>
                    <a:pt x="611" y="2306"/>
                    <a:pt x="505" y="2193"/>
                  </a:cubicBezTo>
                  <a:cubicBezTo>
                    <a:pt x="279" y="1952"/>
                    <a:pt x="295" y="1576"/>
                    <a:pt x="536" y="1357"/>
                  </a:cubicBezTo>
                  <a:lnTo>
                    <a:pt x="1552" y="408"/>
                  </a:lnTo>
                  <a:cubicBezTo>
                    <a:pt x="1665" y="303"/>
                    <a:pt x="1809" y="250"/>
                    <a:pt x="1952" y="250"/>
                  </a:cubicBezTo>
                  <a:close/>
                  <a:moveTo>
                    <a:pt x="1954" y="1"/>
                  </a:moveTo>
                  <a:cubicBezTo>
                    <a:pt x="1747" y="1"/>
                    <a:pt x="1541" y="76"/>
                    <a:pt x="1379" y="227"/>
                  </a:cubicBezTo>
                  <a:lnTo>
                    <a:pt x="362" y="1169"/>
                  </a:lnTo>
                  <a:cubicBezTo>
                    <a:pt x="23" y="1485"/>
                    <a:pt x="1" y="2020"/>
                    <a:pt x="317" y="2366"/>
                  </a:cubicBezTo>
                  <a:cubicBezTo>
                    <a:pt x="475" y="2532"/>
                    <a:pt x="679" y="2622"/>
                    <a:pt x="905" y="2630"/>
                  </a:cubicBezTo>
                  <a:lnTo>
                    <a:pt x="942" y="2630"/>
                  </a:lnTo>
                  <a:cubicBezTo>
                    <a:pt x="1153" y="2630"/>
                    <a:pt x="1357" y="2555"/>
                    <a:pt x="1515" y="2404"/>
                  </a:cubicBezTo>
                  <a:lnTo>
                    <a:pt x="2532" y="1463"/>
                  </a:lnTo>
                  <a:cubicBezTo>
                    <a:pt x="2871" y="1146"/>
                    <a:pt x="2893" y="611"/>
                    <a:pt x="2577" y="272"/>
                  </a:cubicBezTo>
                  <a:cubicBezTo>
                    <a:pt x="2408" y="91"/>
                    <a:pt x="2181" y="1"/>
                    <a:pt x="19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8" name="Google Shape;19268;p37"/>
            <p:cNvSpPr/>
            <p:nvPr/>
          </p:nvSpPr>
          <p:spPr>
            <a:xfrm>
              <a:off x="3480550" y="2170475"/>
              <a:ext cx="35600" cy="32400"/>
            </a:xfrm>
            <a:custGeom>
              <a:avLst/>
              <a:gdLst/>
              <a:ahLst/>
              <a:cxnLst/>
              <a:rect l="l" t="t" r="r" b="b"/>
              <a:pathLst>
                <a:path w="1424" h="1296" extrusionOk="0">
                  <a:moveTo>
                    <a:pt x="994" y="0"/>
                  </a:moveTo>
                  <a:cubicBezTo>
                    <a:pt x="899" y="0"/>
                    <a:pt x="804" y="36"/>
                    <a:pt x="731" y="109"/>
                  </a:cubicBezTo>
                  <a:lnTo>
                    <a:pt x="716" y="116"/>
                  </a:lnTo>
                  <a:lnTo>
                    <a:pt x="452" y="357"/>
                  </a:lnTo>
                  <a:lnTo>
                    <a:pt x="422" y="387"/>
                  </a:lnTo>
                  <a:lnTo>
                    <a:pt x="166" y="628"/>
                  </a:lnTo>
                  <a:cubicBezTo>
                    <a:pt x="8" y="771"/>
                    <a:pt x="0" y="1020"/>
                    <a:pt x="143" y="1171"/>
                  </a:cubicBezTo>
                  <a:cubicBezTo>
                    <a:pt x="223" y="1254"/>
                    <a:pt x="327" y="1295"/>
                    <a:pt x="430" y="1295"/>
                  </a:cubicBezTo>
                  <a:cubicBezTo>
                    <a:pt x="524" y="1295"/>
                    <a:pt x="618" y="1261"/>
                    <a:pt x="693" y="1193"/>
                  </a:cubicBezTo>
                  <a:lnTo>
                    <a:pt x="708" y="1186"/>
                  </a:lnTo>
                  <a:lnTo>
                    <a:pt x="1258" y="673"/>
                  </a:lnTo>
                  <a:cubicBezTo>
                    <a:pt x="1409" y="530"/>
                    <a:pt x="1424" y="282"/>
                    <a:pt x="1273" y="124"/>
                  </a:cubicBezTo>
                  <a:cubicBezTo>
                    <a:pt x="1199" y="42"/>
                    <a:pt x="1097" y="0"/>
                    <a:pt x="9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9" name="Google Shape;19269;p37"/>
            <p:cNvSpPr/>
            <p:nvPr/>
          </p:nvSpPr>
          <p:spPr>
            <a:xfrm>
              <a:off x="3478275" y="2167350"/>
              <a:ext cx="39950" cy="38800"/>
            </a:xfrm>
            <a:custGeom>
              <a:avLst/>
              <a:gdLst/>
              <a:ahLst/>
              <a:cxnLst/>
              <a:rect l="l" t="t" r="r" b="b"/>
              <a:pathLst>
                <a:path w="1598" h="1552" extrusionOk="0">
                  <a:moveTo>
                    <a:pt x="1093" y="249"/>
                  </a:moveTo>
                  <a:cubicBezTo>
                    <a:pt x="1161" y="256"/>
                    <a:pt x="1229" y="286"/>
                    <a:pt x="1274" y="331"/>
                  </a:cubicBezTo>
                  <a:cubicBezTo>
                    <a:pt x="1319" y="384"/>
                    <a:pt x="1349" y="452"/>
                    <a:pt x="1342" y="520"/>
                  </a:cubicBezTo>
                  <a:cubicBezTo>
                    <a:pt x="1342" y="595"/>
                    <a:pt x="1312" y="655"/>
                    <a:pt x="1259" y="708"/>
                  </a:cubicBezTo>
                  <a:lnTo>
                    <a:pt x="701" y="1228"/>
                  </a:lnTo>
                  <a:cubicBezTo>
                    <a:pt x="654" y="1268"/>
                    <a:pt x="595" y="1297"/>
                    <a:pt x="534" y="1297"/>
                  </a:cubicBezTo>
                  <a:cubicBezTo>
                    <a:pt x="527" y="1297"/>
                    <a:pt x="520" y="1296"/>
                    <a:pt x="513" y="1296"/>
                  </a:cubicBezTo>
                  <a:cubicBezTo>
                    <a:pt x="438" y="1296"/>
                    <a:pt x="378" y="1265"/>
                    <a:pt x="332" y="1213"/>
                  </a:cubicBezTo>
                  <a:cubicBezTo>
                    <a:pt x="280" y="1160"/>
                    <a:pt x="257" y="1092"/>
                    <a:pt x="257" y="1024"/>
                  </a:cubicBezTo>
                  <a:cubicBezTo>
                    <a:pt x="265" y="957"/>
                    <a:pt x="295" y="889"/>
                    <a:pt x="340" y="844"/>
                  </a:cubicBezTo>
                  <a:lnTo>
                    <a:pt x="905" y="324"/>
                  </a:lnTo>
                  <a:cubicBezTo>
                    <a:pt x="950" y="279"/>
                    <a:pt x="1018" y="249"/>
                    <a:pt x="1086" y="249"/>
                  </a:cubicBezTo>
                  <a:close/>
                  <a:moveTo>
                    <a:pt x="1101" y="0"/>
                  </a:moveTo>
                  <a:cubicBezTo>
                    <a:pt x="965" y="0"/>
                    <a:pt x="830" y="45"/>
                    <a:pt x="732" y="136"/>
                  </a:cubicBezTo>
                  <a:lnTo>
                    <a:pt x="174" y="663"/>
                  </a:lnTo>
                  <a:cubicBezTo>
                    <a:pt x="69" y="753"/>
                    <a:pt x="16" y="881"/>
                    <a:pt x="9" y="1017"/>
                  </a:cubicBezTo>
                  <a:cubicBezTo>
                    <a:pt x="1" y="1152"/>
                    <a:pt x="54" y="1281"/>
                    <a:pt x="144" y="1386"/>
                  </a:cubicBezTo>
                  <a:cubicBezTo>
                    <a:pt x="242" y="1484"/>
                    <a:pt x="363" y="1544"/>
                    <a:pt x="506" y="1552"/>
                  </a:cubicBezTo>
                  <a:lnTo>
                    <a:pt x="521" y="1552"/>
                  </a:lnTo>
                  <a:cubicBezTo>
                    <a:pt x="649" y="1552"/>
                    <a:pt x="777" y="1499"/>
                    <a:pt x="867" y="1409"/>
                  </a:cubicBezTo>
                  <a:lnTo>
                    <a:pt x="1432" y="889"/>
                  </a:lnTo>
                  <a:cubicBezTo>
                    <a:pt x="1530" y="798"/>
                    <a:pt x="1590" y="670"/>
                    <a:pt x="1598" y="535"/>
                  </a:cubicBezTo>
                  <a:cubicBezTo>
                    <a:pt x="1598" y="392"/>
                    <a:pt x="1553" y="264"/>
                    <a:pt x="1455" y="166"/>
                  </a:cubicBezTo>
                  <a:cubicBezTo>
                    <a:pt x="1364" y="60"/>
                    <a:pt x="1236" y="8"/>
                    <a:pt x="110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0" name="Google Shape;19270;p37"/>
            <p:cNvSpPr/>
            <p:nvPr/>
          </p:nvSpPr>
          <p:spPr>
            <a:xfrm>
              <a:off x="3514625" y="2207375"/>
              <a:ext cx="35050" cy="32175"/>
            </a:xfrm>
            <a:custGeom>
              <a:avLst/>
              <a:gdLst/>
              <a:ahLst/>
              <a:cxnLst/>
              <a:rect l="l" t="t" r="r" b="b"/>
              <a:pathLst>
                <a:path w="1402" h="1287" extrusionOk="0">
                  <a:moveTo>
                    <a:pt x="971" y="1"/>
                  </a:moveTo>
                  <a:cubicBezTo>
                    <a:pt x="954" y="1"/>
                    <a:pt x="937" y="2"/>
                    <a:pt x="920" y="3"/>
                  </a:cubicBezTo>
                  <a:cubicBezTo>
                    <a:pt x="905" y="11"/>
                    <a:pt x="890" y="11"/>
                    <a:pt x="882" y="18"/>
                  </a:cubicBezTo>
                  <a:lnTo>
                    <a:pt x="859" y="18"/>
                  </a:lnTo>
                  <a:cubicBezTo>
                    <a:pt x="807" y="34"/>
                    <a:pt x="754" y="64"/>
                    <a:pt x="709" y="109"/>
                  </a:cubicBezTo>
                  <a:lnTo>
                    <a:pt x="400" y="388"/>
                  </a:lnTo>
                  <a:cubicBezTo>
                    <a:pt x="392" y="403"/>
                    <a:pt x="377" y="410"/>
                    <a:pt x="370" y="425"/>
                  </a:cubicBezTo>
                  <a:lnTo>
                    <a:pt x="166" y="613"/>
                  </a:lnTo>
                  <a:cubicBezTo>
                    <a:pt x="8" y="764"/>
                    <a:pt x="1" y="1005"/>
                    <a:pt x="144" y="1163"/>
                  </a:cubicBezTo>
                  <a:cubicBezTo>
                    <a:pt x="174" y="1193"/>
                    <a:pt x="212" y="1224"/>
                    <a:pt x="249" y="1239"/>
                  </a:cubicBezTo>
                  <a:cubicBezTo>
                    <a:pt x="249" y="1246"/>
                    <a:pt x="249" y="1246"/>
                    <a:pt x="249" y="1246"/>
                  </a:cubicBezTo>
                  <a:cubicBezTo>
                    <a:pt x="308" y="1275"/>
                    <a:pt x="371" y="1286"/>
                    <a:pt x="431" y="1286"/>
                  </a:cubicBezTo>
                  <a:cubicBezTo>
                    <a:pt x="449" y="1286"/>
                    <a:pt x="466" y="1286"/>
                    <a:pt x="483" y="1284"/>
                  </a:cubicBezTo>
                  <a:cubicBezTo>
                    <a:pt x="490" y="1284"/>
                    <a:pt x="505" y="1276"/>
                    <a:pt x="520" y="1276"/>
                  </a:cubicBezTo>
                  <a:cubicBezTo>
                    <a:pt x="528" y="1276"/>
                    <a:pt x="528" y="1269"/>
                    <a:pt x="536" y="1269"/>
                  </a:cubicBezTo>
                  <a:cubicBezTo>
                    <a:pt x="596" y="1254"/>
                    <a:pt x="648" y="1224"/>
                    <a:pt x="694" y="1186"/>
                  </a:cubicBezTo>
                  <a:lnTo>
                    <a:pt x="995" y="900"/>
                  </a:lnTo>
                  <a:cubicBezTo>
                    <a:pt x="1010" y="885"/>
                    <a:pt x="1018" y="877"/>
                    <a:pt x="1033" y="862"/>
                  </a:cubicBezTo>
                  <a:lnTo>
                    <a:pt x="1236" y="674"/>
                  </a:lnTo>
                  <a:cubicBezTo>
                    <a:pt x="1394" y="531"/>
                    <a:pt x="1402" y="282"/>
                    <a:pt x="1251" y="124"/>
                  </a:cubicBezTo>
                  <a:cubicBezTo>
                    <a:pt x="1221" y="94"/>
                    <a:pt x="1183" y="71"/>
                    <a:pt x="1146" y="49"/>
                  </a:cubicBezTo>
                  <a:cubicBezTo>
                    <a:pt x="1146" y="49"/>
                    <a:pt x="1146" y="41"/>
                    <a:pt x="1146" y="41"/>
                  </a:cubicBezTo>
                  <a:cubicBezTo>
                    <a:pt x="1093" y="12"/>
                    <a:pt x="1031" y="1"/>
                    <a:pt x="97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1" name="Google Shape;19271;p37"/>
            <p:cNvSpPr/>
            <p:nvPr/>
          </p:nvSpPr>
          <p:spPr>
            <a:xfrm>
              <a:off x="3512375" y="2204300"/>
              <a:ext cx="39375" cy="38375"/>
            </a:xfrm>
            <a:custGeom>
              <a:avLst/>
              <a:gdLst/>
              <a:ahLst/>
              <a:cxnLst/>
              <a:rect l="l" t="t" r="r" b="b"/>
              <a:pathLst>
                <a:path w="1575" h="1535" extrusionOk="0">
                  <a:moveTo>
                    <a:pt x="1061" y="251"/>
                  </a:moveTo>
                  <a:cubicBezTo>
                    <a:pt x="1094" y="251"/>
                    <a:pt x="1127" y="258"/>
                    <a:pt x="1160" y="270"/>
                  </a:cubicBezTo>
                  <a:cubicBezTo>
                    <a:pt x="1168" y="270"/>
                    <a:pt x="1175" y="277"/>
                    <a:pt x="1183" y="285"/>
                  </a:cubicBezTo>
                  <a:cubicBezTo>
                    <a:pt x="1213" y="300"/>
                    <a:pt x="1236" y="315"/>
                    <a:pt x="1251" y="337"/>
                  </a:cubicBezTo>
                  <a:cubicBezTo>
                    <a:pt x="1296" y="390"/>
                    <a:pt x="1326" y="450"/>
                    <a:pt x="1318" y="526"/>
                  </a:cubicBezTo>
                  <a:cubicBezTo>
                    <a:pt x="1318" y="593"/>
                    <a:pt x="1288" y="661"/>
                    <a:pt x="1236" y="706"/>
                  </a:cubicBezTo>
                  <a:lnTo>
                    <a:pt x="1025" y="902"/>
                  </a:lnTo>
                  <a:lnTo>
                    <a:pt x="1010" y="917"/>
                  </a:lnTo>
                  <a:cubicBezTo>
                    <a:pt x="1010" y="925"/>
                    <a:pt x="1010" y="925"/>
                    <a:pt x="1002" y="932"/>
                  </a:cubicBezTo>
                  <a:lnTo>
                    <a:pt x="693" y="1211"/>
                  </a:lnTo>
                  <a:cubicBezTo>
                    <a:pt x="671" y="1241"/>
                    <a:pt x="633" y="1256"/>
                    <a:pt x="588" y="1271"/>
                  </a:cubicBezTo>
                  <a:cubicBezTo>
                    <a:pt x="588" y="1271"/>
                    <a:pt x="573" y="1279"/>
                    <a:pt x="573" y="1279"/>
                  </a:cubicBezTo>
                  <a:lnTo>
                    <a:pt x="550" y="1279"/>
                  </a:lnTo>
                  <a:cubicBezTo>
                    <a:pt x="531" y="1282"/>
                    <a:pt x="513" y="1284"/>
                    <a:pt x="495" y="1284"/>
                  </a:cubicBezTo>
                  <a:cubicBezTo>
                    <a:pt x="469" y="1284"/>
                    <a:pt x="444" y="1280"/>
                    <a:pt x="422" y="1271"/>
                  </a:cubicBezTo>
                  <a:cubicBezTo>
                    <a:pt x="415" y="1264"/>
                    <a:pt x="407" y="1256"/>
                    <a:pt x="400" y="1256"/>
                  </a:cubicBezTo>
                  <a:cubicBezTo>
                    <a:pt x="369" y="1241"/>
                    <a:pt x="347" y="1219"/>
                    <a:pt x="324" y="1203"/>
                  </a:cubicBezTo>
                  <a:cubicBezTo>
                    <a:pt x="279" y="1151"/>
                    <a:pt x="256" y="1083"/>
                    <a:pt x="256" y="1015"/>
                  </a:cubicBezTo>
                  <a:cubicBezTo>
                    <a:pt x="256" y="940"/>
                    <a:pt x="287" y="880"/>
                    <a:pt x="339" y="827"/>
                  </a:cubicBezTo>
                  <a:lnTo>
                    <a:pt x="550" y="631"/>
                  </a:lnTo>
                  <a:cubicBezTo>
                    <a:pt x="558" y="631"/>
                    <a:pt x="558" y="624"/>
                    <a:pt x="565" y="616"/>
                  </a:cubicBezTo>
                  <a:cubicBezTo>
                    <a:pt x="573" y="608"/>
                    <a:pt x="573" y="608"/>
                    <a:pt x="573" y="608"/>
                  </a:cubicBezTo>
                  <a:lnTo>
                    <a:pt x="882" y="322"/>
                  </a:lnTo>
                  <a:cubicBezTo>
                    <a:pt x="912" y="292"/>
                    <a:pt x="942" y="277"/>
                    <a:pt x="995" y="262"/>
                  </a:cubicBezTo>
                  <a:cubicBezTo>
                    <a:pt x="995" y="262"/>
                    <a:pt x="1010" y="254"/>
                    <a:pt x="1010" y="254"/>
                  </a:cubicBezTo>
                  <a:lnTo>
                    <a:pt x="1025" y="254"/>
                  </a:lnTo>
                  <a:cubicBezTo>
                    <a:pt x="1037" y="252"/>
                    <a:pt x="1049" y="251"/>
                    <a:pt x="1061" y="251"/>
                  </a:cubicBezTo>
                  <a:close/>
                  <a:moveTo>
                    <a:pt x="1066" y="0"/>
                  </a:moveTo>
                  <a:cubicBezTo>
                    <a:pt x="1040" y="0"/>
                    <a:pt x="1013" y="2"/>
                    <a:pt x="987" y="6"/>
                  </a:cubicBezTo>
                  <a:cubicBezTo>
                    <a:pt x="980" y="6"/>
                    <a:pt x="964" y="13"/>
                    <a:pt x="949" y="13"/>
                  </a:cubicBezTo>
                  <a:lnTo>
                    <a:pt x="980" y="134"/>
                  </a:lnTo>
                  <a:lnTo>
                    <a:pt x="934" y="21"/>
                  </a:lnTo>
                  <a:lnTo>
                    <a:pt x="919" y="21"/>
                  </a:lnTo>
                  <a:cubicBezTo>
                    <a:pt x="836" y="44"/>
                    <a:pt x="769" y="81"/>
                    <a:pt x="708" y="134"/>
                  </a:cubicBezTo>
                  <a:lnTo>
                    <a:pt x="407" y="420"/>
                  </a:lnTo>
                  <a:cubicBezTo>
                    <a:pt x="392" y="428"/>
                    <a:pt x="384" y="443"/>
                    <a:pt x="377" y="458"/>
                  </a:cubicBezTo>
                  <a:lnTo>
                    <a:pt x="166" y="646"/>
                  </a:lnTo>
                  <a:cubicBezTo>
                    <a:pt x="68" y="736"/>
                    <a:pt x="8" y="865"/>
                    <a:pt x="8" y="1000"/>
                  </a:cubicBezTo>
                  <a:cubicBezTo>
                    <a:pt x="0" y="1143"/>
                    <a:pt x="53" y="1271"/>
                    <a:pt x="143" y="1369"/>
                  </a:cubicBezTo>
                  <a:cubicBezTo>
                    <a:pt x="174" y="1407"/>
                    <a:pt x="211" y="1437"/>
                    <a:pt x="256" y="1460"/>
                  </a:cubicBezTo>
                  <a:cubicBezTo>
                    <a:pt x="264" y="1467"/>
                    <a:pt x="279" y="1475"/>
                    <a:pt x="287" y="1482"/>
                  </a:cubicBezTo>
                  <a:cubicBezTo>
                    <a:pt x="362" y="1520"/>
                    <a:pt x="437" y="1535"/>
                    <a:pt x="513" y="1535"/>
                  </a:cubicBezTo>
                  <a:cubicBezTo>
                    <a:pt x="535" y="1535"/>
                    <a:pt x="565" y="1535"/>
                    <a:pt x="588" y="1527"/>
                  </a:cubicBezTo>
                  <a:cubicBezTo>
                    <a:pt x="603" y="1527"/>
                    <a:pt x="618" y="1527"/>
                    <a:pt x="633" y="1520"/>
                  </a:cubicBezTo>
                  <a:lnTo>
                    <a:pt x="603" y="1399"/>
                  </a:lnTo>
                  <a:lnTo>
                    <a:pt x="641" y="1520"/>
                  </a:lnTo>
                  <a:cubicBezTo>
                    <a:pt x="648" y="1520"/>
                    <a:pt x="656" y="1512"/>
                    <a:pt x="663" y="1512"/>
                  </a:cubicBezTo>
                  <a:cubicBezTo>
                    <a:pt x="738" y="1490"/>
                    <a:pt x="814" y="1452"/>
                    <a:pt x="867" y="1399"/>
                  </a:cubicBezTo>
                  <a:lnTo>
                    <a:pt x="1175" y="1113"/>
                  </a:lnTo>
                  <a:cubicBezTo>
                    <a:pt x="1183" y="1106"/>
                    <a:pt x="1190" y="1091"/>
                    <a:pt x="1205" y="1075"/>
                  </a:cubicBezTo>
                  <a:lnTo>
                    <a:pt x="1409" y="887"/>
                  </a:lnTo>
                  <a:cubicBezTo>
                    <a:pt x="1507" y="797"/>
                    <a:pt x="1567" y="669"/>
                    <a:pt x="1575" y="533"/>
                  </a:cubicBezTo>
                  <a:cubicBezTo>
                    <a:pt x="1575" y="398"/>
                    <a:pt x="1529" y="262"/>
                    <a:pt x="1439" y="164"/>
                  </a:cubicBezTo>
                  <a:cubicBezTo>
                    <a:pt x="1401" y="126"/>
                    <a:pt x="1371" y="104"/>
                    <a:pt x="1326" y="74"/>
                  </a:cubicBezTo>
                  <a:cubicBezTo>
                    <a:pt x="1311" y="66"/>
                    <a:pt x="1303" y="59"/>
                    <a:pt x="1288" y="51"/>
                  </a:cubicBezTo>
                  <a:cubicBezTo>
                    <a:pt x="1221" y="17"/>
                    <a:pt x="1144" y="0"/>
                    <a:pt x="106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2" name="Google Shape;19272;p37"/>
            <p:cNvSpPr/>
            <p:nvPr/>
          </p:nvSpPr>
          <p:spPr>
            <a:xfrm>
              <a:off x="3478275" y="2232100"/>
              <a:ext cx="18125" cy="16425"/>
            </a:xfrm>
            <a:custGeom>
              <a:avLst/>
              <a:gdLst/>
              <a:ahLst/>
              <a:cxnLst/>
              <a:rect l="l" t="t" r="r" b="b"/>
              <a:pathLst>
                <a:path w="725" h="657" extrusionOk="0">
                  <a:moveTo>
                    <a:pt x="179" y="0"/>
                  </a:moveTo>
                  <a:cubicBezTo>
                    <a:pt x="142" y="0"/>
                    <a:pt x="109" y="10"/>
                    <a:pt x="84" y="31"/>
                  </a:cubicBezTo>
                  <a:cubicBezTo>
                    <a:pt x="1" y="107"/>
                    <a:pt x="61" y="302"/>
                    <a:pt x="212" y="468"/>
                  </a:cubicBezTo>
                  <a:cubicBezTo>
                    <a:pt x="321" y="588"/>
                    <a:pt x="450" y="657"/>
                    <a:pt x="547" y="657"/>
                  </a:cubicBezTo>
                  <a:cubicBezTo>
                    <a:pt x="584" y="657"/>
                    <a:pt x="616" y="647"/>
                    <a:pt x="641" y="626"/>
                  </a:cubicBezTo>
                  <a:cubicBezTo>
                    <a:pt x="724" y="543"/>
                    <a:pt x="671" y="348"/>
                    <a:pt x="513" y="182"/>
                  </a:cubicBezTo>
                  <a:cubicBezTo>
                    <a:pt x="404" y="68"/>
                    <a:pt x="276" y="0"/>
                    <a:pt x="179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3" name="Google Shape;19273;p37"/>
            <p:cNvSpPr/>
            <p:nvPr/>
          </p:nvSpPr>
          <p:spPr>
            <a:xfrm>
              <a:off x="3475850" y="2229000"/>
              <a:ext cx="22975" cy="22725"/>
            </a:xfrm>
            <a:custGeom>
              <a:avLst/>
              <a:gdLst/>
              <a:ahLst/>
              <a:cxnLst/>
              <a:rect l="l" t="t" r="r" b="b"/>
              <a:pathLst>
                <a:path w="919" h="909" extrusionOk="0">
                  <a:moveTo>
                    <a:pt x="279" y="246"/>
                  </a:moveTo>
                  <a:cubicBezTo>
                    <a:pt x="316" y="246"/>
                    <a:pt x="414" y="283"/>
                    <a:pt x="520" y="396"/>
                  </a:cubicBezTo>
                  <a:cubicBezTo>
                    <a:pt x="633" y="517"/>
                    <a:pt x="655" y="622"/>
                    <a:pt x="648" y="652"/>
                  </a:cubicBezTo>
                  <a:cubicBezTo>
                    <a:pt x="645" y="653"/>
                    <a:pt x="642" y="653"/>
                    <a:pt x="637" y="653"/>
                  </a:cubicBezTo>
                  <a:cubicBezTo>
                    <a:pt x="598" y="653"/>
                    <a:pt x="502" y="618"/>
                    <a:pt x="399" y="509"/>
                  </a:cubicBezTo>
                  <a:cubicBezTo>
                    <a:pt x="279" y="381"/>
                    <a:pt x="264" y="268"/>
                    <a:pt x="264" y="253"/>
                  </a:cubicBezTo>
                  <a:cubicBezTo>
                    <a:pt x="271" y="246"/>
                    <a:pt x="271" y="246"/>
                    <a:pt x="279" y="246"/>
                  </a:cubicBezTo>
                  <a:close/>
                  <a:moveTo>
                    <a:pt x="277" y="0"/>
                  </a:moveTo>
                  <a:cubicBezTo>
                    <a:pt x="208" y="0"/>
                    <a:pt x="147" y="21"/>
                    <a:pt x="98" y="65"/>
                  </a:cubicBezTo>
                  <a:cubicBezTo>
                    <a:pt x="23" y="133"/>
                    <a:pt x="0" y="246"/>
                    <a:pt x="38" y="374"/>
                  </a:cubicBezTo>
                  <a:cubicBezTo>
                    <a:pt x="68" y="479"/>
                    <a:pt x="128" y="585"/>
                    <a:pt x="219" y="682"/>
                  </a:cubicBezTo>
                  <a:cubicBezTo>
                    <a:pt x="354" y="826"/>
                    <a:pt x="512" y="908"/>
                    <a:pt x="640" y="908"/>
                  </a:cubicBezTo>
                  <a:cubicBezTo>
                    <a:pt x="716" y="908"/>
                    <a:pt x="776" y="886"/>
                    <a:pt x="821" y="841"/>
                  </a:cubicBezTo>
                  <a:cubicBezTo>
                    <a:pt x="896" y="773"/>
                    <a:pt x="919" y="652"/>
                    <a:pt x="881" y="524"/>
                  </a:cubicBezTo>
                  <a:cubicBezTo>
                    <a:pt x="859" y="426"/>
                    <a:pt x="791" y="321"/>
                    <a:pt x="708" y="223"/>
                  </a:cubicBezTo>
                  <a:cubicBezTo>
                    <a:pt x="569" y="79"/>
                    <a:pt x="410" y="0"/>
                    <a:pt x="27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4" name="Google Shape;19274;p37"/>
            <p:cNvSpPr/>
            <p:nvPr/>
          </p:nvSpPr>
          <p:spPr>
            <a:xfrm>
              <a:off x="3416900" y="2187975"/>
              <a:ext cx="42775" cy="38975"/>
            </a:xfrm>
            <a:custGeom>
              <a:avLst/>
              <a:gdLst/>
              <a:ahLst/>
              <a:cxnLst/>
              <a:rect l="l" t="t" r="r" b="b"/>
              <a:pathLst>
                <a:path w="1711" h="1559" extrusionOk="0">
                  <a:moveTo>
                    <a:pt x="463" y="1"/>
                  </a:moveTo>
                  <a:cubicBezTo>
                    <a:pt x="366" y="1"/>
                    <a:pt x="282" y="28"/>
                    <a:pt x="219" y="86"/>
                  </a:cubicBezTo>
                  <a:cubicBezTo>
                    <a:pt x="0" y="290"/>
                    <a:pt x="121" y="757"/>
                    <a:pt x="475" y="1141"/>
                  </a:cubicBezTo>
                  <a:cubicBezTo>
                    <a:pt x="724" y="1405"/>
                    <a:pt x="1024" y="1558"/>
                    <a:pt x="1254" y="1558"/>
                  </a:cubicBezTo>
                  <a:cubicBezTo>
                    <a:pt x="1352" y="1558"/>
                    <a:pt x="1437" y="1531"/>
                    <a:pt x="1499" y="1472"/>
                  </a:cubicBezTo>
                  <a:cubicBezTo>
                    <a:pt x="1710" y="1269"/>
                    <a:pt x="1597" y="802"/>
                    <a:pt x="1243" y="425"/>
                  </a:cubicBezTo>
                  <a:cubicBezTo>
                    <a:pt x="994" y="155"/>
                    <a:pt x="693" y="1"/>
                    <a:pt x="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5" name="Google Shape;19275;p37"/>
            <p:cNvSpPr/>
            <p:nvPr/>
          </p:nvSpPr>
          <p:spPr>
            <a:xfrm>
              <a:off x="3413500" y="2184875"/>
              <a:ext cx="47500" cy="45200"/>
            </a:xfrm>
            <a:custGeom>
              <a:avLst/>
              <a:gdLst/>
              <a:ahLst/>
              <a:cxnLst/>
              <a:rect l="l" t="t" r="r" b="b"/>
              <a:pathLst>
                <a:path w="1900" h="1808" extrusionOk="0">
                  <a:moveTo>
                    <a:pt x="603" y="256"/>
                  </a:moveTo>
                  <a:cubicBezTo>
                    <a:pt x="784" y="256"/>
                    <a:pt x="1048" y="376"/>
                    <a:pt x="1289" y="632"/>
                  </a:cubicBezTo>
                  <a:cubicBezTo>
                    <a:pt x="1440" y="798"/>
                    <a:pt x="1553" y="994"/>
                    <a:pt x="1598" y="1167"/>
                  </a:cubicBezTo>
                  <a:cubicBezTo>
                    <a:pt x="1635" y="1318"/>
                    <a:pt x="1613" y="1438"/>
                    <a:pt x="1553" y="1498"/>
                  </a:cubicBezTo>
                  <a:cubicBezTo>
                    <a:pt x="1513" y="1538"/>
                    <a:pt x="1453" y="1557"/>
                    <a:pt x="1381" y="1557"/>
                  </a:cubicBezTo>
                  <a:cubicBezTo>
                    <a:pt x="1330" y="1557"/>
                    <a:pt x="1273" y="1547"/>
                    <a:pt x="1214" y="1529"/>
                  </a:cubicBezTo>
                  <a:cubicBezTo>
                    <a:pt x="1040" y="1468"/>
                    <a:pt x="860" y="1348"/>
                    <a:pt x="701" y="1175"/>
                  </a:cubicBezTo>
                  <a:cubicBezTo>
                    <a:pt x="370" y="821"/>
                    <a:pt x="302" y="436"/>
                    <a:pt x="438" y="308"/>
                  </a:cubicBezTo>
                  <a:cubicBezTo>
                    <a:pt x="475" y="271"/>
                    <a:pt x="528" y="256"/>
                    <a:pt x="603" y="256"/>
                  </a:cubicBezTo>
                  <a:close/>
                  <a:moveTo>
                    <a:pt x="599" y="0"/>
                  </a:moveTo>
                  <a:cubicBezTo>
                    <a:pt x="469" y="0"/>
                    <a:pt x="353" y="39"/>
                    <a:pt x="265" y="120"/>
                  </a:cubicBezTo>
                  <a:cubicBezTo>
                    <a:pt x="1" y="369"/>
                    <a:pt x="106" y="911"/>
                    <a:pt x="513" y="1348"/>
                  </a:cubicBezTo>
                  <a:cubicBezTo>
                    <a:pt x="701" y="1544"/>
                    <a:pt x="920" y="1694"/>
                    <a:pt x="1138" y="1762"/>
                  </a:cubicBezTo>
                  <a:cubicBezTo>
                    <a:pt x="1221" y="1792"/>
                    <a:pt x="1312" y="1807"/>
                    <a:pt x="1387" y="1807"/>
                  </a:cubicBezTo>
                  <a:cubicBezTo>
                    <a:pt x="1522" y="1807"/>
                    <a:pt x="1635" y="1770"/>
                    <a:pt x="1718" y="1687"/>
                  </a:cubicBezTo>
                  <a:cubicBezTo>
                    <a:pt x="1854" y="1559"/>
                    <a:pt x="1899" y="1355"/>
                    <a:pt x="1839" y="1107"/>
                  </a:cubicBezTo>
                  <a:cubicBezTo>
                    <a:pt x="1786" y="888"/>
                    <a:pt x="1658" y="662"/>
                    <a:pt x="1470" y="459"/>
                  </a:cubicBezTo>
                  <a:cubicBezTo>
                    <a:pt x="1196" y="165"/>
                    <a:pt x="867" y="0"/>
                    <a:pt x="59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6" name="Google Shape;19276;p37"/>
            <p:cNvSpPr/>
            <p:nvPr/>
          </p:nvSpPr>
          <p:spPr>
            <a:xfrm>
              <a:off x="3430275" y="2194050"/>
              <a:ext cx="8875" cy="8175"/>
            </a:xfrm>
            <a:custGeom>
              <a:avLst/>
              <a:gdLst/>
              <a:ahLst/>
              <a:cxnLst/>
              <a:rect l="l" t="t" r="r" b="b"/>
              <a:pathLst>
                <a:path w="355" h="327" extrusionOk="0">
                  <a:moveTo>
                    <a:pt x="95" y="1"/>
                  </a:moveTo>
                  <a:cubicBezTo>
                    <a:pt x="76" y="1"/>
                    <a:pt x="58" y="6"/>
                    <a:pt x="45" y="17"/>
                  </a:cubicBezTo>
                  <a:cubicBezTo>
                    <a:pt x="0" y="62"/>
                    <a:pt x="23" y="160"/>
                    <a:pt x="98" y="235"/>
                  </a:cubicBezTo>
                  <a:cubicBezTo>
                    <a:pt x="152" y="294"/>
                    <a:pt x="217" y="326"/>
                    <a:pt x="264" y="326"/>
                  </a:cubicBezTo>
                  <a:cubicBezTo>
                    <a:pt x="283" y="326"/>
                    <a:pt x="298" y="321"/>
                    <a:pt x="309" y="310"/>
                  </a:cubicBezTo>
                  <a:cubicBezTo>
                    <a:pt x="354" y="265"/>
                    <a:pt x="332" y="167"/>
                    <a:pt x="256" y="92"/>
                  </a:cubicBezTo>
                  <a:cubicBezTo>
                    <a:pt x="208" y="33"/>
                    <a:pt x="144" y="1"/>
                    <a:pt x="95" y="1"/>
                  </a:cubicBezTo>
                  <a:close/>
                </a:path>
              </a:pathLst>
            </a:custGeom>
            <a:solidFill>
              <a:srgbClr val="FF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7" name="Google Shape;19277;p37"/>
            <p:cNvSpPr/>
            <p:nvPr/>
          </p:nvSpPr>
          <p:spPr>
            <a:xfrm>
              <a:off x="3495225" y="2272150"/>
              <a:ext cx="42600" cy="38900"/>
            </a:xfrm>
            <a:custGeom>
              <a:avLst/>
              <a:gdLst/>
              <a:ahLst/>
              <a:cxnLst/>
              <a:rect l="l" t="t" r="r" b="b"/>
              <a:pathLst>
                <a:path w="1704" h="1556" extrusionOk="0">
                  <a:moveTo>
                    <a:pt x="457" y="0"/>
                  </a:moveTo>
                  <a:cubicBezTo>
                    <a:pt x="360" y="0"/>
                    <a:pt x="275" y="28"/>
                    <a:pt x="212" y="86"/>
                  </a:cubicBezTo>
                  <a:cubicBezTo>
                    <a:pt x="1" y="282"/>
                    <a:pt x="114" y="757"/>
                    <a:pt x="468" y="1133"/>
                  </a:cubicBezTo>
                  <a:cubicBezTo>
                    <a:pt x="715" y="1401"/>
                    <a:pt x="1013" y="1555"/>
                    <a:pt x="1242" y="1555"/>
                  </a:cubicBezTo>
                  <a:cubicBezTo>
                    <a:pt x="1342" y="1555"/>
                    <a:pt x="1428" y="1526"/>
                    <a:pt x="1492" y="1465"/>
                  </a:cubicBezTo>
                  <a:cubicBezTo>
                    <a:pt x="1703" y="1269"/>
                    <a:pt x="1590" y="802"/>
                    <a:pt x="1236" y="418"/>
                  </a:cubicBezTo>
                  <a:cubicBezTo>
                    <a:pt x="988" y="153"/>
                    <a:pt x="687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8" name="Google Shape;19278;p37"/>
            <p:cNvSpPr/>
            <p:nvPr/>
          </p:nvSpPr>
          <p:spPr>
            <a:xfrm>
              <a:off x="3493725" y="2269050"/>
              <a:ext cx="47675" cy="45000"/>
            </a:xfrm>
            <a:custGeom>
              <a:avLst/>
              <a:gdLst/>
              <a:ahLst/>
              <a:cxnLst/>
              <a:rect l="l" t="t" r="r" b="b"/>
              <a:pathLst>
                <a:path w="1907" h="1800" extrusionOk="0">
                  <a:moveTo>
                    <a:pt x="520" y="248"/>
                  </a:moveTo>
                  <a:cubicBezTo>
                    <a:pt x="701" y="248"/>
                    <a:pt x="965" y="376"/>
                    <a:pt x="1206" y="632"/>
                  </a:cubicBezTo>
                  <a:cubicBezTo>
                    <a:pt x="1530" y="979"/>
                    <a:pt x="1605" y="1370"/>
                    <a:pt x="1469" y="1498"/>
                  </a:cubicBezTo>
                  <a:cubicBezTo>
                    <a:pt x="1430" y="1534"/>
                    <a:pt x="1372" y="1552"/>
                    <a:pt x="1302" y="1552"/>
                  </a:cubicBezTo>
                  <a:cubicBezTo>
                    <a:pt x="1120" y="1552"/>
                    <a:pt x="858" y="1430"/>
                    <a:pt x="618" y="1174"/>
                  </a:cubicBezTo>
                  <a:cubicBezTo>
                    <a:pt x="460" y="1001"/>
                    <a:pt x="355" y="813"/>
                    <a:pt x="309" y="640"/>
                  </a:cubicBezTo>
                  <a:cubicBezTo>
                    <a:pt x="272" y="489"/>
                    <a:pt x="287" y="368"/>
                    <a:pt x="355" y="301"/>
                  </a:cubicBezTo>
                  <a:cubicBezTo>
                    <a:pt x="392" y="271"/>
                    <a:pt x="453" y="248"/>
                    <a:pt x="520" y="248"/>
                  </a:cubicBezTo>
                  <a:close/>
                  <a:moveTo>
                    <a:pt x="516" y="0"/>
                  </a:moveTo>
                  <a:cubicBezTo>
                    <a:pt x="386" y="0"/>
                    <a:pt x="270" y="39"/>
                    <a:pt x="181" y="120"/>
                  </a:cubicBezTo>
                  <a:cubicBezTo>
                    <a:pt x="46" y="248"/>
                    <a:pt x="1" y="451"/>
                    <a:pt x="61" y="700"/>
                  </a:cubicBezTo>
                  <a:cubicBezTo>
                    <a:pt x="114" y="911"/>
                    <a:pt x="249" y="1144"/>
                    <a:pt x="438" y="1348"/>
                  </a:cubicBezTo>
                  <a:cubicBezTo>
                    <a:pt x="709" y="1641"/>
                    <a:pt x="1040" y="1800"/>
                    <a:pt x="1304" y="1800"/>
                  </a:cubicBezTo>
                  <a:cubicBezTo>
                    <a:pt x="1432" y="1800"/>
                    <a:pt x="1552" y="1762"/>
                    <a:pt x="1635" y="1687"/>
                  </a:cubicBezTo>
                  <a:cubicBezTo>
                    <a:pt x="1906" y="1438"/>
                    <a:pt x="1793" y="896"/>
                    <a:pt x="1387" y="459"/>
                  </a:cubicBezTo>
                  <a:cubicBezTo>
                    <a:pt x="1113" y="165"/>
                    <a:pt x="784" y="0"/>
                    <a:pt x="51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9" name="Google Shape;19279;p37"/>
            <p:cNvSpPr/>
            <p:nvPr/>
          </p:nvSpPr>
          <p:spPr>
            <a:xfrm>
              <a:off x="3520100" y="2290750"/>
              <a:ext cx="9050" cy="8150"/>
            </a:xfrm>
            <a:custGeom>
              <a:avLst/>
              <a:gdLst/>
              <a:ahLst/>
              <a:cxnLst/>
              <a:rect l="l" t="t" r="r" b="b"/>
              <a:pathLst>
                <a:path w="362" h="326" extrusionOk="0">
                  <a:moveTo>
                    <a:pt x="98" y="1"/>
                  </a:moveTo>
                  <a:cubicBezTo>
                    <a:pt x="77" y="1"/>
                    <a:pt x="59" y="7"/>
                    <a:pt x="45" y="20"/>
                  </a:cubicBezTo>
                  <a:cubicBezTo>
                    <a:pt x="0" y="58"/>
                    <a:pt x="30" y="156"/>
                    <a:pt x="98" y="239"/>
                  </a:cubicBezTo>
                  <a:cubicBezTo>
                    <a:pt x="151" y="292"/>
                    <a:pt x="215" y="326"/>
                    <a:pt x="264" y="326"/>
                  </a:cubicBezTo>
                  <a:cubicBezTo>
                    <a:pt x="285" y="326"/>
                    <a:pt x="303" y="320"/>
                    <a:pt x="317" y="306"/>
                  </a:cubicBezTo>
                  <a:cubicBezTo>
                    <a:pt x="362" y="269"/>
                    <a:pt x="339" y="171"/>
                    <a:pt x="264" y="88"/>
                  </a:cubicBezTo>
                  <a:cubicBezTo>
                    <a:pt x="211" y="35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FF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0" name="Google Shape;19280;p37"/>
            <p:cNvSpPr/>
            <p:nvPr/>
          </p:nvSpPr>
          <p:spPr>
            <a:xfrm>
              <a:off x="3456075" y="2233400"/>
              <a:ext cx="36175" cy="34150"/>
            </a:xfrm>
            <a:custGeom>
              <a:avLst/>
              <a:gdLst/>
              <a:ahLst/>
              <a:cxnLst/>
              <a:rect l="l" t="t" r="r" b="b"/>
              <a:pathLst>
                <a:path w="1447" h="1366" extrusionOk="0">
                  <a:moveTo>
                    <a:pt x="359" y="0"/>
                  </a:moveTo>
                  <a:cubicBezTo>
                    <a:pt x="318" y="0"/>
                    <a:pt x="280" y="21"/>
                    <a:pt x="256" y="55"/>
                  </a:cubicBezTo>
                  <a:cubicBezTo>
                    <a:pt x="0" y="439"/>
                    <a:pt x="98" y="966"/>
                    <a:pt x="482" y="1222"/>
                  </a:cubicBezTo>
                  <a:cubicBezTo>
                    <a:pt x="625" y="1312"/>
                    <a:pt x="791" y="1365"/>
                    <a:pt x="949" y="1365"/>
                  </a:cubicBezTo>
                  <a:cubicBezTo>
                    <a:pt x="1092" y="1365"/>
                    <a:pt x="1235" y="1327"/>
                    <a:pt x="1364" y="1252"/>
                  </a:cubicBezTo>
                  <a:cubicBezTo>
                    <a:pt x="1424" y="1222"/>
                    <a:pt x="1446" y="1147"/>
                    <a:pt x="1409" y="1086"/>
                  </a:cubicBezTo>
                  <a:cubicBezTo>
                    <a:pt x="1388" y="1044"/>
                    <a:pt x="1344" y="1020"/>
                    <a:pt x="1299" y="1020"/>
                  </a:cubicBezTo>
                  <a:cubicBezTo>
                    <a:pt x="1280" y="1020"/>
                    <a:pt x="1261" y="1025"/>
                    <a:pt x="1243" y="1034"/>
                  </a:cubicBezTo>
                  <a:cubicBezTo>
                    <a:pt x="1153" y="1086"/>
                    <a:pt x="1055" y="1111"/>
                    <a:pt x="957" y="1111"/>
                  </a:cubicBezTo>
                  <a:cubicBezTo>
                    <a:pt x="842" y="1111"/>
                    <a:pt x="727" y="1076"/>
                    <a:pt x="625" y="1011"/>
                  </a:cubicBezTo>
                  <a:cubicBezTo>
                    <a:pt x="497" y="921"/>
                    <a:pt x="407" y="793"/>
                    <a:pt x="377" y="635"/>
                  </a:cubicBezTo>
                  <a:cubicBezTo>
                    <a:pt x="347" y="484"/>
                    <a:pt x="377" y="326"/>
                    <a:pt x="467" y="198"/>
                  </a:cubicBezTo>
                  <a:cubicBezTo>
                    <a:pt x="505" y="137"/>
                    <a:pt x="490" y="62"/>
                    <a:pt x="430" y="24"/>
                  </a:cubicBezTo>
                  <a:cubicBezTo>
                    <a:pt x="407" y="8"/>
                    <a:pt x="383" y="0"/>
                    <a:pt x="35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1" name="Google Shape;19281;p37"/>
            <p:cNvSpPr/>
            <p:nvPr/>
          </p:nvSpPr>
          <p:spPr>
            <a:xfrm>
              <a:off x="3487525" y="2254075"/>
              <a:ext cx="10750" cy="15925"/>
            </a:xfrm>
            <a:custGeom>
              <a:avLst/>
              <a:gdLst/>
              <a:ahLst/>
              <a:cxnLst/>
              <a:rect l="l" t="t" r="r" b="b"/>
              <a:pathLst>
                <a:path w="430" h="637" extrusionOk="0">
                  <a:moveTo>
                    <a:pt x="298" y="0"/>
                  </a:moveTo>
                  <a:cubicBezTo>
                    <a:pt x="289" y="0"/>
                    <a:pt x="280" y="1"/>
                    <a:pt x="271" y="3"/>
                  </a:cubicBezTo>
                  <a:cubicBezTo>
                    <a:pt x="188" y="18"/>
                    <a:pt x="113" y="71"/>
                    <a:pt x="68" y="139"/>
                  </a:cubicBezTo>
                  <a:cubicBezTo>
                    <a:pt x="15" y="214"/>
                    <a:pt x="0" y="297"/>
                    <a:pt x="15" y="380"/>
                  </a:cubicBezTo>
                  <a:cubicBezTo>
                    <a:pt x="38" y="500"/>
                    <a:pt x="128" y="598"/>
                    <a:pt x="249" y="629"/>
                  </a:cubicBezTo>
                  <a:cubicBezTo>
                    <a:pt x="256" y="636"/>
                    <a:pt x="271" y="636"/>
                    <a:pt x="279" y="636"/>
                  </a:cubicBezTo>
                  <a:cubicBezTo>
                    <a:pt x="331" y="636"/>
                    <a:pt x="384" y="598"/>
                    <a:pt x="399" y="546"/>
                  </a:cubicBezTo>
                  <a:cubicBezTo>
                    <a:pt x="422" y="478"/>
                    <a:pt x="384" y="410"/>
                    <a:pt x="316" y="388"/>
                  </a:cubicBezTo>
                  <a:cubicBezTo>
                    <a:pt x="286" y="380"/>
                    <a:pt x="271" y="357"/>
                    <a:pt x="264" y="335"/>
                  </a:cubicBezTo>
                  <a:cubicBezTo>
                    <a:pt x="264" y="312"/>
                    <a:pt x="264" y="297"/>
                    <a:pt x="271" y="282"/>
                  </a:cubicBezTo>
                  <a:cubicBezTo>
                    <a:pt x="286" y="267"/>
                    <a:pt x="301" y="252"/>
                    <a:pt x="316" y="252"/>
                  </a:cubicBezTo>
                  <a:cubicBezTo>
                    <a:pt x="384" y="237"/>
                    <a:pt x="429" y="169"/>
                    <a:pt x="422" y="101"/>
                  </a:cubicBezTo>
                  <a:cubicBezTo>
                    <a:pt x="409" y="42"/>
                    <a:pt x="356" y="0"/>
                    <a:pt x="29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2" name="Google Shape;19282;p37"/>
            <p:cNvSpPr/>
            <p:nvPr/>
          </p:nvSpPr>
          <p:spPr>
            <a:xfrm>
              <a:off x="3456625" y="2227900"/>
              <a:ext cx="16425" cy="10275"/>
            </a:xfrm>
            <a:custGeom>
              <a:avLst/>
              <a:gdLst/>
              <a:ahLst/>
              <a:cxnLst/>
              <a:rect l="l" t="t" r="r" b="b"/>
              <a:pathLst>
                <a:path w="657" h="411" extrusionOk="0">
                  <a:moveTo>
                    <a:pt x="133" y="0"/>
                  </a:moveTo>
                  <a:cubicBezTo>
                    <a:pt x="124" y="0"/>
                    <a:pt x="115" y="1"/>
                    <a:pt x="106" y="3"/>
                  </a:cubicBezTo>
                  <a:cubicBezTo>
                    <a:pt x="38" y="18"/>
                    <a:pt x="1" y="79"/>
                    <a:pt x="8" y="154"/>
                  </a:cubicBezTo>
                  <a:cubicBezTo>
                    <a:pt x="38" y="305"/>
                    <a:pt x="174" y="410"/>
                    <a:pt x="325" y="410"/>
                  </a:cubicBezTo>
                  <a:cubicBezTo>
                    <a:pt x="347" y="410"/>
                    <a:pt x="370" y="410"/>
                    <a:pt x="385" y="403"/>
                  </a:cubicBezTo>
                  <a:cubicBezTo>
                    <a:pt x="505" y="380"/>
                    <a:pt x="603" y="290"/>
                    <a:pt x="633" y="177"/>
                  </a:cubicBezTo>
                  <a:cubicBezTo>
                    <a:pt x="656" y="109"/>
                    <a:pt x="618" y="41"/>
                    <a:pt x="551" y="18"/>
                  </a:cubicBezTo>
                  <a:cubicBezTo>
                    <a:pt x="541" y="16"/>
                    <a:pt x="531" y="15"/>
                    <a:pt x="521" y="15"/>
                  </a:cubicBezTo>
                  <a:cubicBezTo>
                    <a:pt x="464" y="15"/>
                    <a:pt x="412" y="51"/>
                    <a:pt x="392" y="109"/>
                  </a:cubicBezTo>
                  <a:cubicBezTo>
                    <a:pt x="392" y="124"/>
                    <a:pt x="370" y="154"/>
                    <a:pt x="340" y="154"/>
                  </a:cubicBezTo>
                  <a:cubicBezTo>
                    <a:pt x="335" y="156"/>
                    <a:pt x="330" y="157"/>
                    <a:pt x="325" y="157"/>
                  </a:cubicBezTo>
                  <a:cubicBezTo>
                    <a:pt x="312" y="157"/>
                    <a:pt x="298" y="152"/>
                    <a:pt x="287" y="147"/>
                  </a:cubicBezTo>
                  <a:cubicBezTo>
                    <a:pt x="272" y="139"/>
                    <a:pt x="257" y="124"/>
                    <a:pt x="257" y="101"/>
                  </a:cubicBezTo>
                  <a:cubicBezTo>
                    <a:pt x="244" y="42"/>
                    <a:pt x="191" y="0"/>
                    <a:pt x="13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83" name="Google Shape;19283;p37"/>
          <p:cNvGrpSpPr/>
          <p:nvPr/>
        </p:nvGrpSpPr>
        <p:grpSpPr>
          <a:xfrm rot="-2388770" flipH="1">
            <a:off x="1188969" y="356747"/>
            <a:ext cx="1154517" cy="1047546"/>
            <a:chOff x="1225975" y="1863375"/>
            <a:chExt cx="233125" cy="211525"/>
          </a:xfrm>
        </p:grpSpPr>
        <p:sp>
          <p:nvSpPr>
            <p:cNvPr id="19284" name="Google Shape;19284;p37"/>
            <p:cNvSpPr/>
            <p:nvPr/>
          </p:nvSpPr>
          <p:spPr>
            <a:xfrm>
              <a:off x="1273800" y="1963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5" name="Google Shape;19285;p37"/>
            <p:cNvSpPr/>
            <p:nvPr/>
          </p:nvSpPr>
          <p:spPr>
            <a:xfrm>
              <a:off x="1266250" y="1955500"/>
              <a:ext cx="1925" cy="4175"/>
            </a:xfrm>
            <a:custGeom>
              <a:avLst/>
              <a:gdLst/>
              <a:ahLst/>
              <a:cxnLst/>
              <a:rect l="l" t="t" r="r" b="b"/>
              <a:pathLst>
                <a:path w="77" h="167" extrusionOk="0">
                  <a:moveTo>
                    <a:pt x="8" y="0"/>
                  </a:moveTo>
                  <a:lnTo>
                    <a:pt x="1" y="8"/>
                  </a:lnTo>
                  <a:cubicBezTo>
                    <a:pt x="1" y="61"/>
                    <a:pt x="1" y="113"/>
                    <a:pt x="1" y="166"/>
                  </a:cubicBezTo>
                  <a:lnTo>
                    <a:pt x="76" y="3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6" name="Google Shape;19286;p37"/>
            <p:cNvSpPr/>
            <p:nvPr/>
          </p:nvSpPr>
          <p:spPr>
            <a:xfrm>
              <a:off x="1267575" y="194270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7" name="Google Shape;19287;p37"/>
            <p:cNvSpPr/>
            <p:nvPr/>
          </p:nvSpPr>
          <p:spPr>
            <a:xfrm>
              <a:off x="1272475" y="1954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8" name="Google Shape;19288;p37"/>
            <p:cNvSpPr/>
            <p:nvPr/>
          </p:nvSpPr>
          <p:spPr>
            <a:xfrm>
              <a:off x="1270225" y="1933850"/>
              <a:ext cx="4150" cy="5850"/>
            </a:xfrm>
            <a:custGeom>
              <a:avLst/>
              <a:gdLst/>
              <a:ahLst/>
              <a:cxnLst/>
              <a:rect l="l" t="t" r="r" b="b"/>
              <a:pathLst>
                <a:path w="166" h="234" extrusionOk="0">
                  <a:moveTo>
                    <a:pt x="106" y="0"/>
                  </a:moveTo>
                  <a:cubicBezTo>
                    <a:pt x="68" y="68"/>
                    <a:pt x="30" y="136"/>
                    <a:pt x="0" y="203"/>
                  </a:cubicBezTo>
                  <a:lnTo>
                    <a:pt x="45" y="234"/>
                  </a:lnTo>
                  <a:lnTo>
                    <a:pt x="166" y="3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9" name="Google Shape;19289;p37"/>
            <p:cNvSpPr/>
            <p:nvPr/>
          </p:nvSpPr>
          <p:spPr>
            <a:xfrm>
              <a:off x="1278125" y="19797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0" name="Google Shape;19290;p37"/>
            <p:cNvSpPr/>
            <p:nvPr/>
          </p:nvSpPr>
          <p:spPr>
            <a:xfrm>
              <a:off x="1282825" y="19914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1" name="Google Shape;19291;p37"/>
            <p:cNvSpPr/>
            <p:nvPr/>
          </p:nvSpPr>
          <p:spPr>
            <a:xfrm>
              <a:off x="1270225" y="1977525"/>
              <a:ext cx="2275" cy="285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1"/>
                  </a:moveTo>
                  <a:lnTo>
                    <a:pt x="0" y="1"/>
                  </a:lnTo>
                  <a:cubicBezTo>
                    <a:pt x="15" y="38"/>
                    <a:pt x="30" y="76"/>
                    <a:pt x="53" y="114"/>
                  </a:cubicBezTo>
                  <a:lnTo>
                    <a:pt x="91" y="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2" name="Google Shape;19292;p37"/>
            <p:cNvSpPr/>
            <p:nvPr/>
          </p:nvSpPr>
          <p:spPr>
            <a:xfrm>
              <a:off x="1280000" y="19707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3" name="Google Shape;19293;p37"/>
            <p:cNvSpPr/>
            <p:nvPr/>
          </p:nvSpPr>
          <p:spPr>
            <a:xfrm>
              <a:off x="1269650" y="1970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4" name="Google Shape;19294;p37"/>
            <p:cNvSpPr/>
            <p:nvPr/>
          </p:nvSpPr>
          <p:spPr>
            <a:xfrm>
              <a:off x="1295250" y="2037025"/>
              <a:ext cx="5300" cy="4350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8" y="1"/>
                  </a:moveTo>
                  <a:lnTo>
                    <a:pt x="1" y="16"/>
                  </a:lnTo>
                  <a:cubicBezTo>
                    <a:pt x="8" y="38"/>
                    <a:pt x="16" y="69"/>
                    <a:pt x="24" y="91"/>
                  </a:cubicBezTo>
                  <a:lnTo>
                    <a:pt x="174" y="174"/>
                  </a:lnTo>
                  <a:lnTo>
                    <a:pt x="212" y="10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5" name="Google Shape;19295;p37"/>
            <p:cNvSpPr/>
            <p:nvPr/>
          </p:nvSpPr>
          <p:spPr>
            <a:xfrm>
              <a:off x="1293950" y="2028375"/>
              <a:ext cx="5300" cy="4550"/>
            </a:xfrm>
            <a:custGeom>
              <a:avLst/>
              <a:gdLst/>
              <a:ahLst/>
              <a:cxnLst/>
              <a:rect l="l" t="t" r="r" b="b"/>
              <a:pathLst>
                <a:path w="212" h="182" extrusionOk="0">
                  <a:moveTo>
                    <a:pt x="15" y="0"/>
                  </a:moveTo>
                  <a:lnTo>
                    <a:pt x="0" y="23"/>
                  </a:lnTo>
                  <a:cubicBezTo>
                    <a:pt x="8" y="45"/>
                    <a:pt x="8" y="68"/>
                    <a:pt x="8" y="91"/>
                  </a:cubicBezTo>
                  <a:lnTo>
                    <a:pt x="173" y="181"/>
                  </a:lnTo>
                  <a:lnTo>
                    <a:pt x="211" y="1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6" name="Google Shape;19296;p37"/>
            <p:cNvSpPr/>
            <p:nvPr/>
          </p:nvSpPr>
          <p:spPr>
            <a:xfrm>
              <a:off x="1303350" y="2054725"/>
              <a:ext cx="25" cy="225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1"/>
                  </a:moveTo>
                  <a:cubicBezTo>
                    <a:pt x="1" y="1"/>
                    <a:pt x="1" y="1"/>
                    <a:pt x="1" y="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7" name="Google Shape;19297;p37"/>
            <p:cNvSpPr/>
            <p:nvPr/>
          </p:nvSpPr>
          <p:spPr>
            <a:xfrm>
              <a:off x="1286025" y="1919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8" name="Google Shape;19298;p37"/>
            <p:cNvSpPr/>
            <p:nvPr/>
          </p:nvSpPr>
          <p:spPr>
            <a:xfrm>
              <a:off x="1281900" y="19265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9" name="Google Shape;19299;p37"/>
            <p:cNvSpPr/>
            <p:nvPr/>
          </p:nvSpPr>
          <p:spPr>
            <a:xfrm>
              <a:off x="1284150" y="1958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0" name="Google Shape;19300;p37"/>
            <p:cNvSpPr/>
            <p:nvPr/>
          </p:nvSpPr>
          <p:spPr>
            <a:xfrm>
              <a:off x="1296400" y="19566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1" name="Google Shape;19301;p37"/>
            <p:cNvSpPr/>
            <p:nvPr/>
          </p:nvSpPr>
          <p:spPr>
            <a:xfrm>
              <a:off x="1292250" y="1963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2" name="Google Shape;19302;p37"/>
            <p:cNvSpPr/>
            <p:nvPr/>
          </p:nvSpPr>
          <p:spPr>
            <a:xfrm>
              <a:off x="1286225" y="1949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3" name="Google Shape;19303;p37"/>
            <p:cNvSpPr/>
            <p:nvPr/>
          </p:nvSpPr>
          <p:spPr>
            <a:xfrm>
              <a:off x="1290375" y="19364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4" name="Google Shape;19304;p37"/>
            <p:cNvSpPr/>
            <p:nvPr/>
          </p:nvSpPr>
          <p:spPr>
            <a:xfrm>
              <a:off x="1280000" y="19411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5" name="Google Shape;19305;p37"/>
            <p:cNvSpPr/>
            <p:nvPr/>
          </p:nvSpPr>
          <p:spPr>
            <a:xfrm>
              <a:off x="1275675" y="1948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6" name="Google Shape;19306;p37"/>
            <p:cNvSpPr/>
            <p:nvPr/>
          </p:nvSpPr>
          <p:spPr>
            <a:xfrm>
              <a:off x="1295250" y="1947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7" name="Google Shape;19307;p37"/>
            <p:cNvSpPr/>
            <p:nvPr/>
          </p:nvSpPr>
          <p:spPr>
            <a:xfrm>
              <a:off x="1278700" y="19327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8" name="Google Shape;19308;p37"/>
            <p:cNvSpPr/>
            <p:nvPr/>
          </p:nvSpPr>
          <p:spPr>
            <a:xfrm>
              <a:off x="1294500" y="1995225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9" name="Google Shape;19309;p37"/>
            <p:cNvSpPr/>
            <p:nvPr/>
          </p:nvSpPr>
          <p:spPr>
            <a:xfrm>
              <a:off x="1306925" y="1993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0" name="Google Shape;19310;p37"/>
            <p:cNvSpPr/>
            <p:nvPr/>
          </p:nvSpPr>
          <p:spPr>
            <a:xfrm>
              <a:off x="1302600" y="2000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1" name="Google Shape;19311;p37"/>
            <p:cNvSpPr/>
            <p:nvPr/>
          </p:nvSpPr>
          <p:spPr>
            <a:xfrm>
              <a:off x="1296575" y="19862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2" name="Google Shape;19312;p37"/>
            <p:cNvSpPr/>
            <p:nvPr/>
          </p:nvSpPr>
          <p:spPr>
            <a:xfrm>
              <a:off x="1300725" y="19733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3" name="Google Shape;19313;p37"/>
            <p:cNvSpPr/>
            <p:nvPr/>
          </p:nvSpPr>
          <p:spPr>
            <a:xfrm>
              <a:off x="1290375" y="1978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4" name="Google Shape;19314;p37"/>
            <p:cNvSpPr/>
            <p:nvPr/>
          </p:nvSpPr>
          <p:spPr>
            <a:xfrm>
              <a:off x="1286025" y="1985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5" name="Google Shape;19315;p37"/>
            <p:cNvSpPr/>
            <p:nvPr/>
          </p:nvSpPr>
          <p:spPr>
            <a:xfrm>
              <a:off x="1305625" y="19850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6" name="Google Shape;19316;p37"/>
            <p:cNvSpPr/>
            <p:nvPr/>
          </p:nvSpPr>
          <p:spPr>
            <a:xfrm>
              <a:off x="1289050" y="1969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7" name="Google Shape;19317;p37"/>
            <p:cNvSpPr/>
            <p:nvPr/>
          </p:nvSpPr>
          <p:spPr>
            <a:xfrm>
              <a:off x="1304875" y="2032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8" name="Google Shape;19318;p37"/>
            <p:cNvSpPr/>
            <p:nvPr/>
          </p:nvSpPr>
          <p:spPr>
            <a:xfrm>
              <a:off x="1317300" y="2030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9" name="Google Shape;19319;p37"/>
            <p:cNvSpPr/>
            <p:nvPr/>
          </p:nvSpPr>
          <p:spPr>
            <a:xfrm>
              <a:off x="1306925" y="20232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0" name="Google Shape;19320;p37"/>
            <p:cNvSpPr/>
            <p:nvPr/>
          </p:nvSpPr>
          <p:spPr>
            <a:xfrm>
              <a:off x="1311075" y="20104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1" name="Google Shape;19321;p37"/>
            <p:cNvSpPr/>
            <p:nvPr/>
          </p:nvSpPr>
          <p:spPr>
            <a:xfrm>
              <a:off x="1300725" y="2015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2" name="Google Shape;19322;p37"/>
            <p:cNvSpPr/>
            <p:nvPr/>
          </p:nvSpPr>
          <p:spPr>
            <a:xfrm>
              <a:off x="1296400" y="2022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3" name="Google Shape;19323;p37"/>
            <p:cNvSpPr/>
            <p:nvPr/>
          </p:nvSpPr>
          <p:spPr>
            <a:xfrm>
              <a:off x="1315975" y="2022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4" name="Google Shape;19324;p37"/>
            <p:cNvSpPr/>
            <p:nvPr/>
          </p:nvSpPr>
          <p:spPr>
            <a:xfrm>
              <a:off x="1299400" y="2006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5" name="Google Shape;19325;p37"/>
            <p:cNvSpPr/>
            <p:nvPr/>
          </p:nvSpPr>
          <p:spPr>
            <a:xfrm>
              <a:off x="1313150" y="20014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6" name="Google Shape;19326;p37"/>
            <p:cNvSpPr/>
            <p:nvPr/>
          </p:nvSpPr>
          <p:spPr>
            <a:xfrm>
              <a:off x="1327650" y="2067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7" name="Google Shape;19327;p37"/>
            <p:cNvSpPr/>
            <p:nvPr/>
          </p:nvSpPr>
          <p:spPr>
            <a:xfrm>
              <a:off x="1317300" y="2060200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8" name="Google Shape;19328;p37"/>
            <p:cNvSpPr/>
            <p:nvPr/>
          </p:nvSpPr>
          <p:spPr>
            <a:xfrm>
              <a:off x="1321425" y="20475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9" name="Google Shape;19329;p37"/>
            <p:cNvSpPr/>
            <p:nvPr/>
          </p:nvSpPr>
          <p:spPr>
            <a:xfrm>
              <a:off x="1311075" y="2052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0" name="Google Shape;19330;p37"/>
            <p:cNvSpPr/>
            <p:nvPr/>
          </p:nvSpPr>
          <p:spPr>
            <a:xfrm>
              <a:off x="1307500" y="2059250"/>
              <a:ext cx="5300" cy="4350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16" y="1"/>
                  </a:moveTo>
                  <a:lnTo>
                    <a:pt x="1" y="23"/>
                  </a:lnTo>
                  <a:cubicBezTo>
                    <a:pt x="46" y="68"/>
                    <a:pt x="91" y="121"/>
                    <a:pt x="144" y="159"/>
                  </a:cubicBezTo>
                  <a:lnTo>
                    <a:pt x="174" y="174"/>
                  </a:lnTo>
                  <a:lnTo>
                    <a:pt x="211" y="114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1" name="Google Shape;19331;p37"/>
            <p:cNvSpPr/>
            <p:nvPr/>
          </p:nvSpPr>
          <p:spPr>
            <a:xfrm>
              <a:off x="1326325" y="2059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2" name="Google Shape;19332;p37"/>
            <p:cNvSpPr/>
            <p:nvPr/>
          </p:nvSpPr>
          <p:spPr>
            <a:xfrm>
              <a:off x="1300725" y="20449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3" name="Google Shape;19333;p37"/>
            <p:cNvSpPr/>
            <p:nvPr/>
          </p:nvSpPr>
          <p:spPr>
            <a:xfrm>
              <a:off x="1309750" y="2043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4" name="Google Shape;19334;p37"/>
            <p:cNvSpPr/>
            <p:nvPr/>
          </p:nvSpPr>
          <p:spPr>
            <a:xfrm>
              <a:off x="1323500" y="20385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5" name="Google Shape;19335;p37"/>
            <p:cNvSpPr/>
            <p:nvPr/>
          </p:nvSpPr>
          <p:spPr>
            <a:xfrm>
              <a:off x="1312950" y="203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6" name="Google Shape;19336;p37"/>
            <p:cNvSpPr/>
            <p:nvPr/>
          </p:nvSpPr>
          <p:spPr>
            <a:xfrm>
              <a:off x="1296575" y="191482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26"/>
                  </a:lnTo>
                  <a:lnTo>
                    <a:pt x="181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7" name="Google Shape;19337;p37"/>
            <p:cNvSpPr/>
            <p:nvPr/>
          </p:nvSpPr>
          <p:spPr>
            <a:xfrm>
              <a:off x="1308825" y="19131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8" name="Google Shape;19338;p37"/>
            <p:cNvSpPr/>
            <p:nvPr/>
          </p:nvSpPr>
          <p:spPr>
            <a:xfrm>
              <a:off x="1304475" y="1920275"/>
              <a:ext cx="6075" cy="4375"/>
            </a:xfrm>
            <a:custGeom>
              <a:avLst/>
              <a:gdLst/>
              <a:ahLst/>
              <a:cxnLst/>
              <a:rect l="l" t="t" r="r" b="b"/>
              <a:pathLst>
                <a:path w="243" h="175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9" name="Google Shape;19339;p37"/>
            <p:cNvSpPr/>
            <p:nvPr/>
          </p:nvSpPr>
          <p:spPr>
            <a:xfrm>
              <a:off x="1306925" y="19517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0" name="Google Shape;19340;p37"/>
            <p:cNvSpPr/>
            <p:nvPr/>
          </p:nvSpPr>
          <p:spPr>
            <a:xfrm>
              <a:off x="1319175" y="1950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1" name="Google Shape;19341;p37"/>
            <p:cNvSpPr/>
            <p:nvPr/>
          </p:nvSpPr>
          <p:spPr>
            <a:xfrm>
              <a:off x="1314850" y="1957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2" name="Google Shape;19342;p37"/>
            <p:cNvSpPr/>
            <p:nvPr/>
          </p:nvSpPr>
          <p:spPr>
            <a:xfrm>
              <a:off x="1308825" y="19428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3" name="Google Shape;19343;p37"/>
            <p:cNvSpPr/>
            <p:nvPr/>
          </p:nvSpPr>
          <p:spPr>
            <a:xfrm>
              <a:off x="1312950" y="19300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4" name="Google Shape;19344;p37"/>
            <p:cNvSpPr/>
            <p:nvPr/>
          </p:nvSpPr>
          <p:spPr>
            <a:xfrm>
              <a:off x="1302600" y="193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5" name="Google Shape;19345;p37"/>
            <p:cNvSpPr/>
            <p:nvPr/>
          </p:nvSpPr>
          <p:spPr>
            <a:xfrm>
              <a:off x="1298450" y="1941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3"/>
                  </a:lnTo>
                  <a:lnTo>
                    <a:pt x="242" y="10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6" name="Google Shape;19346;p37"/>
            <p:cNvSpPr/>
            <p:nvPr/>
          </p:nvSpPr>
          <p:spPr>
            <a:xfrm>
              <a:off x="1317850" y="1941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7" name="Google Shape;19347;p37"/>
            <p:cNvSpPr/>
            <p:nvPr/>
          </p:nvSpPr>
          <p:spPr>
            <a:xfrm>
              <a:off x="1292250" y="19274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8" name="Google Shape;19348;p37"/>
            <p:cNvSpPr/>
            <p:nvPr/>
          </p:nvSpPr>
          <p:spPr>
            <a:xfrm>
              <a:off x="1301275" y="19263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9" name="Google Shape;19349;p37"/>
            <p:cNvSpPr/>
            <p:nvPr/>
          </p:nvSpPr>
          <p:spPr>
            <a:xfrm>
              <a:off x="1317300" y="19888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0" name="Google Shape;19350;p37"/>
            <p:cNvSpPr/>
            <p:nvPr/>
          </p:nvSpPr>
          <p:spPr>
            <a:xfrm>
              <a:off x="1329525" y="1987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1" name="Google Shape;19351;p37"/>
            <p:cNvSpPr/>
            <p:nvPr/>
          </p:nvSpPr>
          <p:spPr>
            <a:xfrm>
              <a:off x="1319175" y="19797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2" name="Google Shape;19352;p37"/>
            <p:cNvSpPr/>
            <p:nvPr/>
          </p:nvSpPr>
          <p:spPr>
            <a:xfrm>
              <a:off x="1323325" y="19671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3" name="Google Shape;19353;p37"/>
            <p:cNvSpPr/>
            <p:nvPr/>
          </p:nvSpPr>
          <p:spPr>
            <a:xfrm>
              <a:off x="1312950" y="1971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4" name="Google Shape;19354;p37"/>
            <p:cNvSpPr/>
            <p:nvPr/>
          </p:nvSpPr>
          <p:spPr>
            <a:xfrm>
              <a:off x="1308825" y="1978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5" name="Google Shape;19355;p37"/>
            <p:cNvSpPr/>
            <p:nvPr/>
          </p:nvSpPr>
          <p:spPr>
            <a:xfrm>
              <a:off x="1328225" y="19786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6" name="Google Shape;19356;p37"/>
            <p:cNvSpPr/>
            <p:nvPr/>
          </p:nvSpPr>
          <p:spPr>
            <a:xfrm>
              <a:off x="1302600" y="19645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7" name="Google Shape;19357;p37"/>
            <p:cNvSpPr/>
            <p:nvPr/>
          </p:nvSpPr>
          <p:spPr>
            <a:xfrm>
              <a:off x="1311650" y="1963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8" name="Google Shape;19358;p37"/>
            <p:cNvSpPr/>
            <p:nvPr/>
          </p:nvSpPr>
          <p:spPr>
            <a:xfrm>
              <a:off x="1327650" y="202592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9" name="Google Shape;19359;p37"/>
            <p:cNvSpPr/>
            <p:nvPr/>
          </p:nvSpPr>
          <p:spPr>
            <a:xfrm>
              <a:off x="1339900" y="20242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0" name="Google Shape;19360;p37"/>
            <p:cNvSpPr/>
            <p:nvPr/>
          </p:nvSpPr>
          <p:spPr>
            <a:xfrm>
              <a:off x="1329525" y="20168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1" name="Google Shape;19361;p37"/>
            <p:cNvSpPr/>
            <p:nvPr/>
          </p:nvSpPr>
          <p:spPr>
            <a:xfrm>
              <a:off x="1333675" y="20040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2" name="Google Shape;19362;p37"/>
            <p:cNvSpPr/>
            <p:nvPr/>
          </p:nvSpPr>
          <p:spPr>
            <a:xfrm>
              <a:off x="1323325" y="2008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3" name="Google Shape;19363;p37"/>
            <p:cNvSpPr/>
            <p:nvPr/>
          </p:nvSpPr>
          <p:spPr>
            <a:xfrm>
              <a:off x="1319175" y="201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4" name="Google Shape;19364;p37"/>
            <p:cNvSpPr/>
            <p:nvPr/>
          </p:nvSpPr>
          <p:spPr>
            <a:xfrm>
              <a:off x="1338575" y="2015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5" name="Google Shape;19365;p37"/>
            <p:cNvSpPr/>
            <p:nvPr/>
          </p:nvSpPr>
          <p:spPr>
            <a:xfrm>
              <a:off x="1322000" y="2000500"/>
              <a:ext cx="6250" cy="4350"/>
            </a:xfrm>
            <a:custGeom>
              <a:avLst/>
              <a:gdLst/>
              <a:ahLst/>
              <a:cxnLst/>
              <a:rect l="l" t="t" r="r" b="b"/>
              <a:pathLst>
                <a:path w="250" h="174" extrusionOk="0">
                  <a:moveTo>
                    <a:pt x="46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6" name="Google Shape;19366;p37"/>
            <p:cNvSpPr/>
            <p:nvPr/>
          </p:nvSpPr>
          <p:spPr>
            <a:xfrm>
              <a:off x="1335750" y="19952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7" name="Google Shape;19367;p37"/>
            <p:cNvSpPr/>
            <p:nvPr/>
          </p:nvSpPr>
          <p:spPr>
            <a:xfrm>
              <a:off x="1325200" y="1994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8" name="Google Shape;19368;p37"/>
            <p:cNvSpPr/>
            <p:nvPr/>
          </p:nvSpPr>
          <p:spPr>
            <a:xfrm>
              <a:off x="1338000" y="20628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9" name="Google Shape;19369;p37"/>
            <p:cNvSpPr/>
            <p:nvPr/>
          </p:nvSpPr>
          <p:spPr>
            <a:xfrm>
              <a:off x="1350250" y="2061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0" name="Google Shape;19370;p37"/>
            <p:cNvSpPr/>
            <p:nvPr/>
          </p:nvSpPr>
          <p:spPr>
            <a:xfrm>
              <a:off x="1345925" y="206830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1" name="Google Shape;19371;p37"/>
            <p:cNvSpPr/>
            <p:nvPr/>
          </p:nvSpPr>
          <p:spPr>
            <a:xfrm>
              <a:off x="1339900" y="20539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2" name="Google Shape;19372;p37"/>
            <p:cNvSpPr/>
            <p:nvPr/>
          </p:nvSpPr>
          <p:spPr>
            <a:xfrm>
              <a:off x="1344025" y="20411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3" name="Google Shape;19373;p37"/>
            <p:cNvSpPr/>
            <p:nvPr/>
          </p:nvSpPr>
          <p:spPr>
            <a:xfrm>
              <a:off x="1333675" y="2046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4" name="Google Shape;19374;p37"/>
            <p:cNvSpPr/>
            <p:nvPr/>
          </p:nvSpPr>
          <p:spPr>
            <a:xfrm>
              <a:off x="1329525" y="2053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5" name="Google Shape;19375;p37"/>
            <p:cNvSpPr/>
            <p:nvPr/>
          </p:nvSpPr>
          <p:spPr>
            <a:xfrm>
              <a:off x="1348925" y="2052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6" name="Google Shape;19376;p37"/>
            <p:cNvSpPr/>
            <p:nvPr/>
          </p:nvSpPr>
          <p:spPr>
            <a:xfrm>
              <a:off x="1332550" y="20374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7" name="Google Shape;19377;p37"/>
            <p:cNvSpPr/>
            <p:nvPr/>
          </p:nvSpPr>
          <p:spPr>
            <a:xfrm>
              <a:off x="1335550" y="20312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8" name="Google Shape;19378;p37"/>
            <p:cNvSpPr/>
            <p:nvPr/>
          </p:nvSpPr>
          <p:spPr>
            <a:xfrm>
              <a:off x="1343650" y="2074500"/>
              <a:ext cx="775" cy="400"/>
            </a:xfrm>
            <a:custGeom>
              <a:avLst/>
              <a:gdLst/>
              <a:ahLst/>
              <a:cxnLst/>
              <a:rect l="l" t="t" r="r" b="b"/>
              <a:pathLst>
                <a:path w="31" h="16" extrusionOk="0">
                  <a:moveTo>
                    <a:pt x="8" y="1"/>
                  </a:moveTo>
                  <a:lnTo>
                    <a:pt x="1" y="16"/>
                  </a:lnTo>
                  <a:lnTo>
                    <a:pt x="31" y="1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9" name="Google Shape;19379;p37"/>
            <p:cNvSpPr/>
            <p:nvPr/>
          </p:nvSpPr>
          <p:spPr>
            <a:xfrm>
              <a:off x="1319175" y="1909925"/>
              <a:ext cx="3975" cy="4350"/>
            </a:xfrm>
            <a:custGeom>
              <a:avLst/>
              <a:gdLst/>
              <a:ahLst/>
              <a:cxnLst/>
              <a:rect l="l" t="t" r="r" b="b"/>
              <a:pathLst>
                <a:path w="159" h="174" extrusionOk="0">
                  <a:moveTo>
                    <a:pt x="76" y="1"/>
                  </a:moveTo>
                  <a:lnTo>
                    <a:pt x="1" y="136"/>
                  </a:lnTo>
                  <a:lnTo>
                    <a:pt x="68" y="174"/>
                  </a:lnTo>
                  <a:lnTo>
                    <a:pt x="159" y="16"/>
                  </a:lnTo>
                  <a:cubicBezTo>
                    <a:pt x="136" y="8"/>
                    <a:pt x="106" y="8"/>
                    <a:pt x="7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0" name="Google Shape;19380;p37"/>
            <p:cNvSpPr/>
            <p:nvPr/>
          </p:nvSpPr>
          <p:spPr>
            <a:xfrm>
              <a:off x="1327275" y="1913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1" name="Google Shape;19381;p37"/>
            <p:cNvSpPr/>
            <p:nvPr/>
          </p:nvSpPr>
          <p:spPr>
            <a:xfrm>
              <a:off x="1329525" y="19453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2" name="Google Shape;19382;p37"/>
            <p:cNvSpPr/>
            <p:nvPr/>
          </p:nvSpPr>
          <p:spPr>
            <a:xfrm>
              <a:off x="1341775" y="19438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3" name="Google Shape;19383;p37"/>
            <p:cNvSpPr/>
            <p:nvPr/>
          </p:nvSpPr>
          <p:spPr>
            <a:xfrm>
              <a:off x="1331600" y="19364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4" name="Google Shape;19384;p37"/>
            <p:cNvSpPr/>
            <p:nvPr/>
          </p:nvSpPr>
          <p:spPr>
            <a:xfrm>
              <a:off x="1335750" y="19236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5" name="Google Shape;19385;p37"/>
            <p:cNvSpPr/>
            <p:nvPr/>
          </p:nvSpPr>
          <p:spPr>
            <a:xfrm>
              <a:off x="1325400" y="192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6" name="Google Shape;19386;p37"/>
            <p:cNvSpPr/>
            <p:nvPr/>
          </p:nvSpPr>
          <p:spPr>
            <a:xfrm>
              <a:off x="1321050" y="19355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7" name="Google Shape;19387;p37"/>
            <p:cNvSpPr/>
            <p:nvPr/>
          </p:nvSpPr>
          <p:spPr>
            <a:xfrm>
              <a:off x="1340450" y="1935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8" name="Google Shape;19388;p37"/>
            <p:cNvSpPr/>
            <p:nvPr/>
          </p:nvSpPr>
          <p:spPr>
            <a:xfrm>
              <a:off x="1315025" y="19210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2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9" name="Google Shape;19389;p37"/>
            <p:cNvSpPr/>
            <p:nvPr/>
          </p:nvSpPr>
          <p:spPr>
            <a:xfrm>
              <a:off x="1324075" y="19199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0" name="Google Shape;19390;p37"/>
            <p:cNvSpPr/>
            <p:nvPr/>
          </p:nvSpPr>
          <p:spPr>
            <a:xfrm>
              <a:off x="1339900" y="19824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1" name="Google Shape;19391;p37"/>
            <p:cNvSpPr/>
            <p:nvPr/>
          </p:nvSpPr>
          <p:spPr>
            <a:xfrm>
              <a:off x="1352125" y="1980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2" name="Google Shape;19392;p37"/>
            <p:cNvSpPr/>
            <p:nvPr/>
          </p:nvSpPr>
          <p:spPr>
            <a:xfrm>
              <a:off x="1347975" y="19878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3" name="Google Shape;19393;p37"/>
            <p:cNvSpPr/>
            <p:nvPr/>
          </p:nvSpPr>
          <p:spPr>
            <a:xfrm>
              <a:off x="1341950" y="19735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4" name="Google Shape;19394;p37"/>
            <p:cNvSpPr/>
            <p:nvPr/>
          </p:nvSpPr>
          <p:spPr>
            <a:xfrm>
              <a:off x="1346100" y="19607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5" name="Google Shape;19395;p37"/>
            <p:cNvSpPr/>
            <p:nvPr/>
          </p:nvSpPr>
          <p:spPr>
            <a:xfrm>
              <a:off x="1335750" y="1965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6" name="Google Shape;19396;p37"/>
            <p:cNvSpPr/>
            <p:nvPr/>
          </p:nvSpPr>
          <p:spPr>
            <a:xfrm>
              <a:off x="1331425" y="1972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7" name="Google Shape;19397;p37"/>
            <p:cNvSpPr/>
            <p:nvPr/>
          </p:nvSpPr>
          <p:spPr>
            <a:xfrm>
              <a:off x="1351000" y="19724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8" name="Google Shape;19398;p37"/>
            <p:cNvSpPr/>
            <p:nvPr/>
          </p:nvSpPr>
          <p:spPr>
            <a:xfrm>
              <a:off x="1325400" y="19581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9" name="Google Shape;19399;p37"/>
            <p:cNvSpPr/>
            <p:nvPr/>
          </p:nvSpPr>
          <p:spPr>
            <a:xfrm>
              <a:off x="1334425" y="1957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0" name="Google Shape;19400;p37"/>
            <p:cNvSpPr/>
            <p:nvPr/>
          </p:nvSpPr>
          <p:spPr>
            <a:xfrm>
              <a:off x="1337625" y="195080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1" name="Google Shape;19401;p37"/>
            <p:cNvSpPr/>
            <p:nvPr/>
          </p:nvSpPr>
          <p:spPr>
            <a:xfrm>
              <a:off x="1350250" y="20195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2" name="Google Shape;19402;p37"/>
            <p:cNvSpPr/>
            <p:nvPr/>
          </p:nvSpPr>
          <p:spPr>
            <a:xfrm>
              <a:off x="1362475" y="2018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5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3" name="Google Shape;19403;p37"/>
            <p:cNvSpPr/>
            <p:nvPr/>
          </p:nvSpPr>
          <p:spPr>
            <a:xfrm>
              <a:off x="1358350" y="202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4" name="Google Shape;19404;p37"/>
            <p:cNvSpPr/>
            <p:nvPr/>
          </p:nvSpPr>
          <p:spPr>
            <a:xfrm>
              <a:off x="1352325" y="20104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5" name="Google Shape;19405;p37"/>
            <p:cNvSpPr/>
            <p:nvPr/>
          </p:nvSpPr>
          <p:spPr>
            <a:xfrm>
              <a:off x="1356450" y="19978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6" name="Google Shape;19406;p37"/>
            <p:cNvSpPr/>
            <p:nvPr/>
          </p:nvSpPr>
          <p:spPr>
            <a:xfrm>
              <a:off x="1346100" y="2002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7" name="Google Shape;19407;p37"/>
            <p:cNvSpPr/>
            <p:nvPr/>
          </p:nvSpPr>
          <p:spPr>
            <a:xfrm>
              <a:off x="1341775" y="200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8" name="Google Shape;19408;p37"/>
            <p:cNvSpPr/>
            <p:nvPr/>
          </p:nvSpPr>
          <p:spPr>
            <a:xfrm>
              <a:off x="1361350" y="2009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9" name="Google Shape;19409;p37"/>
            <p:cNvSpPr/>
            <p:nvPr/>
          </p:nvSpPr>
          <p:spPr>
            <a:xfrm>
              <a:off x="1344775" y="19941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0" name="Google Shape;19410;p37"/>
            <p:cNvSpPr/>
            <p:nvPr/>
          </p:nvSpPr>
          <p:spPr>
            <a:xfrm>
              <a:off x="1360600" y="20564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1" name="Google Shape;19411;p37"/>
            <p:cNvSpPr/>
            <p:nvPr/>
          </p:nvSpPr>
          <p:spPr>
            <a:xfrm>
              <a:off x="1372850" y="20549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2" name="Google Shape;19412;p37"/>
            <p:cNvSpPr/>
            <p:nvPr/>
          </p:nvSpPr>
          <p:spPr>
            <a:xfrm>
              <a:off x="1368700" y="2061900"/>
              <a:ext cx="4725" cy="3400"/>
            </a:xfrm>
            <a:custGeom>
              <a:avLst/>
              <a:gdLst/>
              <a:ahLst/>
              <a:cxnLst/>
              <a:rect l="l" t="t" r="r" b="b"/>
              <a:pathLst>
                <a:path w="189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21" y="136"/>
                  </a:lnTo>
                  <a:cubicBezTo>
                    <a:pt x="144" y="121"/>
                    <a:pt x="166" y="105"/>
                    <a:pt x="189" y="83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3" name="Google Shape;19413;p37"/>
            <p:cNvSpPr/>
            <p:nvPr/>
          </p:nvSpPr>
          <p:spPr>
            <a:xfrm>
              <a:off x="1362675" y="20475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4" name="Google Shape;19414;p37"/>
            <p:cNvSpPr/>
            <p:nvPr/>
          </p:nvSpPr>
          <p:spPr>
            <a:xfrm>
              <a:off x="1366825" y="203477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5" name="Google Shape;19415;p37"/>
            <p:cNvSpPr/>
            <p:nvPr/>
          </p:nvSpPr>
          <p:spPr>
            <a:xfrm>
              <a:off x="1356450" y="2039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6" name="Google Shape;19416;p37"/>
            <p:cNvSpPr/>
            <p:nvPr/>
          </p:nvSpPr>
          <p:spPr>
            <a:xfrm>
              <a:off x="1352125" y="2046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7" name="Google Shape;19417;p37"/>
            <p:cNvSpPr/>
            <p:nvPr/>
          </p:nvSpPr>
          <p:spPr>
            <a:xfrm>
              <a:off x="1371700" y="2046450"/>
              <a:ext cx="6075" cy="4350"/>
            </a:xfrm>
            <a:custGeom>
              <a:avLst/>
              <a:gdLst/>
              <a:ahLst/>
              <a:cxnLst/>
              <a:rect l="l" t="t" r="r" b="b"/>
              <a:pathLst>
                <a:path w="243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8" name="Google Shape;19418;p37"/>
            <p:cNvSpPr/>
            <p:nvPr/>
          </p:nvSpPr>
          <p:spPr>
            <a:xfrm>
              <a:off x="1346100" y="20321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9" name="Google Shape;19419;p37"/>
            <p:cNvSpPr/>
            <p:nvPr/>
          </p:nvSpPr>
          <p:spPr>
            <a:xfrm>
              <a:off x="1355150" y="20310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0" name="Google Shape;19420;p37"/>
            <p:cNvSpPr/>
            <p:nvPr/>
          </p:nvSpPr>
          <p:spPr>
            <a:xfrm>
              <a:off x="1368700" y="20259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1" name="Google Shape;19421;p37"/>
            <p:cNvSpPr/>
            <p:nvPr/>
          </p:nvSpPr>
          <p:spPr>
            <a:xfrm>
              <a:off x="1357400" y="206922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6" y="1"/>
                  </a:moveTo>
                  <a:lnTo>
                    <a:pt x="1" y="136"/>
                  </a:lnTo>
                  <a:cubicBezTo>
                    <a:pt x="38" y="121"/>
                    <a:pt x="76" y="106"/>
                    <a:pt x="114" y="91"/>
                  </a:cubicBezTo>
                  <a:lnTo>
                    <a:pt x="151" y="38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2" name="Google Shape;19422;p37"/>
            <p:cNvSpPr/>
            <p:nvPr/>
          </p:nvSpPr>
          <p:spPr>
            <a:xfrm>
              <a:off x="1366075" y="2068100"/>
              <a:ext cx="950" cy="775"/>
            </a:xfrm>
            <a:custGeom>
              <a:avLst/>
              <a:gdLst/>
              <a:ahLst/>
              <a:cxnLst/>
              <a:rect l="l" t="t" r="r" b="b"/>
              <a:pathLst>
                <a:path w="38" h="31" extrusionOk="0">
                  <a:moveTo>
                    <a:pt x="15" y="1"/>
                  </a:moveTo>
                  <a:lnTo>
                    <a:pt x="0" y="31"/>
                  </a:lnTo>
                  <a:cubicBezTo>
                    <a:pt x="8" y="23"/>
                    <a:pt x="23" y="16"/>
                    <a:pt x="38" y="8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3" name="Google Shape;19423;p37"/>
            <p:cNvSpPr/>
            <p:nvPr/>
          </p:nvSpPr>
          <p:spPr>
            <a:xfrm>
              <a:off x="1341775" y="19020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4" name="Google Shape;19424;p37"/>
            <p:cNvSpPr/>
            <p:nvPr/>
          </p:nvSpPr>
          <p:spPr>
            <a:xfrm>
              <a:off x="1354200" y="19005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5" name="Google Shape;19425;p37"/>
            <p:cNvSpPr/>
            <p:nvPr/>
          </p:nvSpPr>
          <p:spPr>
            <a:xfrm>
              <a:off x="1349875" y="1907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6" name="Google Shape;19426;p37"/>
            <p:cNvSpPr/>
            <p:nvPr/>
          </p:nvSpPr>
          <p:spPr>
            <a:xfrm>
              <a:off x="1352875" y="1892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7" name="Google Shape;19427;p37"/>
            <p:cNvSpPr/>
            <p:nvPr/>
          </p:nvSpPr>
          <p:spPr>
            <a:xfrm>
              <a:off x="1352125" y="1939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8" name="Google Shape;19428;p37"/>
            <p:cNvSpPr/>
            <p:nvPr/>
          </p:nvSpPr>
          <p:spPr>
            <a:xfrm>
              <a:off x="1364550" y="193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9" name="Google Shape;19429;p37"/>
            <p:cNvSpPr/>
            <p:nvPr/>
          </p:nvSpPr>
          <p:spPr>
            <a:xfrm>
              <a:off x="1360225" y="1944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0" name="Google Shape;19430;p37"/>
            <p:cNvSpPr/>
            <p:nvPr/>
          </p:nvSpPr>
          <p:spPr>
            <a:xfrm>
              <a:off x="1354200" y="19300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1" name="Google Shape;19431;p37"/>
            <p:cNvSpPr/>
            <p:nvPr/>
          </p:nvSpPr>
          <p:spPr>
            <a:xfrm>
              <a:off x="1358350" y="19174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2" name="Google Shape;19432;p37"/>
            <p:cNvSpPr/>
            <p:nvPr/>
          </p:nvSpPr>
          <p:spPr>
            <a:xfrm>
              <a:off x="1347975" y="19221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3" name="Google Shape;19433;p37"/>
            <p:cNvSpPr/>
            <p:nvPr/>
          </p:nvSpPr>
          <p:spPr>
            <a:xfrm>
              <a:off x="1343650" y="1929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4" name="Google Shape;19434;p37"/>
            <p:cNvSpPr/>
            <p:nvPr/>
          </p:nvSpPr>
          <p:spPr>
            <a:xfrm>
              <a:off x="1363250" y="1928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5" name="Google Shape;19435;p37"/>
            <p:cNvSpPr/>
            <p:nvPr/>
          </p:nvSpPr>
          <p:spPr>
            <a:xfrm>
              <a:off x="1337625" y="19148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6" name="Google Shape;19436;p37"/>
            <p:cNvSpPr/>
            <p:nvPr/>
          </p:nvSpPr>
          <p:spPr>
            <a:xfrm>
              <a:off x="1346675" y="1913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7" name="Google Shape;19437;p37"/>
            <p:cNvSpPr/>
            <p:nvPr/>
          </p:nvSpPr>
          <p:spPr>
            <a:xfrm>
              <a:off x="1362475" y="19760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8" name="Google Shape;19438;p37"/>
            <p:cNvSpPr/>
            <p:nvPr/>
          </p:nvSpPr>
          <p:spPr>
            <a:xfrm>
              <a:off x="1374925" y="1974525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9" name="Google Shape;19439;p37"/>
            <p:cNvSpPr/>
            <p:nvPr/>
          </p:nvSpPr>
          <p:spPr>
            <a:xfrm>
              <a:off x="1370575" y="19814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0" name="Google Shape;19440;p37"/>
            <p:cNvSpPr/>
            <p:nvPr/>
          </p:nvSpPr>
          <p:spPr>
            <a:xfrm>
              <a:off x="1364550" y="19671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1" name="Google Shape;19441;p37"/>
            <p:cNvSpPr/>
            <p:nvPr/>
          </p:nvSpPr>
          <p:spPr>
            <a:xfrm>
              <a:off x="1368700" y="19543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2" name="Google Shape;19442;p37"/>
            <p:cNvSpPr/>
            <p:nvPr/>
          </p:nvSpPr>
          <p:spPr>
            <a:xfrm>
              <a:off x="1358350" y="19592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3" name="Google Shape;19443;p37"/>
            <p:cNvSpPr/>
            <p:nvPr/>
          </p:nvSpPr>
          <p:spPr>
            <a:xfrm>
              <a:off x="1354000" y="1966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4" name="Google Shape;19444;p37"/>
            <p:cNvSpPr/>
            <p:nvPr/>
          </p:nvSpPr>
          <p:spPr>
            <a:xfrm>
              <a:off x="1373600" y="1966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5" name="Google Shape;19445;p37"/>
            <p:cNvSpPr/>
            <p:nvPr/>
          </p:nvSpPr>
          <p:spPr>
            <a:xfrm>
              <a:off x="1347975" y="19517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6" name="Google Shape;19446;p37"/>
            <p:cNvSpPr/>
            <p:nvPr/>
          </p:nvSpPr>
          <p:spPr>
            <a:xfrm>
              <a:off x="1357025" y="19506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7" name="Google Shape;19447;p37"/>
            <p:cNvSpPr/>
            <p:nvPr/>
          </p:nvSpPr>
          <p:spPr>
            <a:xfrm>
              <a:off x="1372850" y="2013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8" name="Google Shape;19448;p37"/>
            <p:cNvSpPr/>
            <p:nvPr/>
          </p:nvSpPr>
          <p:spPr>
            <a:xfrm>
              <a:off x="1385275" y="20116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9" name="Google Shape;19449;p37"/>
            <p:cNvSpPr/>
            <p:nvPr/>
          </p:nvSpPr>
          <p:spPr>
            <a:xfrm>
              <a:off x="1380950" y="201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0" name="Google Shape;19450;p37"/>
            <p:cNvSpPr/>
            <p:nvPr/>
          </p:nvSpPr>
          <p:spPr>
            <a:xfrm>
              <a:off x="1374925" y="20042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1" name="Google Shape;19451;p37"/>
            <p:cNvSpPr/>
            <p:nvPr/>
          </p:nvSpPr>
          <p:spPr>
            <a:xfrm>
              <a:off x="1379050" y="199145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2" name="Google Shape;19452;p37"/>
            <p:cNvSpPr/>
            <p:nvPr/>
          </p:nvSpPr>
          <p:spPr>
            <a:xfrm>
              <a:off x="1368700" y="19963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3" name="Google Shape;19453;p37"/>
            <p:cNvSpPr/>
            <p:nvPr/>
          </p:nvSpPr>
          <p:spPr>
            <a:xfrm>
              <a:off x="1364375" y="20033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4" name="Google Shape;19454;p37"/>
            <p:cNvSpPr/>
            <p:nvPr/>
          </p:nvSpPr>
          <p:spPr>
            <a:xfrm>
              <a:off x="1383950" y="2003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5" name="Google Shape;19455;p37"/>
            <p:cNvSpPr/>
            <p:nvPr/>
          </p:nvSpPr>
          <p:spPr>
            <a:xfrm>
              <a:off x="1358350" y="19888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6" name="Google Shape;19456;p37"/>
            <p:cNvSpPr/>
            <p:nvPr/>
          </p:nvSpPr>
          <p:spPr>
            <a:xfrm>
              <a:off x="1367375" y="1987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7" name="Google Shape;19457;p37"/>
            <p:cNvSpPr/>
            <p:nvPr/>
          </p:nvSpPr>
          <p:spPr>
            <a:xfrm>
              <a:off x="1385275" y="20411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1" y="234"/>
                  </a:lnTo>
                  <a:cubicBezTo>
                    <a:pt x="76" y="204"/>
                    <a:pt x="91" y="174"/>
                    <a:pt x="98" y="151"/>
                  </a:cubicBezTo>
                  <a:lnTo>
                    <a:pt x="143" y="46"/>
                  </a:lnTo>
                  <a:lnTo>
                    <a:pt x="174" y="61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8" name="Google Shape;19458;p37"/>
            <p:cNvSpPr/>
            <p:nvPr/>
          </p:nvSpPr>
          <p:spPr>
            <a:xfrm>
              <a:off x="1389425" y="20285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9" name="Google Shape;19459;p37"/>
            <p:cNvSpPr/>
            <p:nvPr/>
          </p:nvSpPr>
          <p:spPr>
            <a:xfrm>
              <a:off x="1379050" y="2033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0" name="Google Shape;19460;p37"/>
            <p:cNvSpPr/>
            <p:nvPr/>
          </p:nvSpPr>
          <p:spPr>
            <a:xfrm>
              <a:off x="1374925" y="20402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1" name="Google Shape;19461;p37"/>
            <p:cNvSpPr/>
            <p:nvPr/>
          </p:nvSpPr>
          <p:spPr>
            <a:xfrm>
              <a:off x="1394300" y="2040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2" name="Google Shape;19462;p37"/>
            <p:cNvSpPr/>
            <p:nvPr/>
          </p:nvSpPr>
          <p:spPr>
            <a:xfrm>
              <a:off x="1377750" y="2024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3" name="Google Shape;19463;p37"/>
            <p:cNvSpPr/>
            <p:nvPr/>
          </p:nvSpPr>
          <p:spPr>
            <a:xfrm>
              <a:off x="1364550" y="18956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4" name="Google Shape;19464;p37"/>
            <p:cNvSpPr/>
            <p:nvPr/>
          </p:nvSpPr>
          <p:spPr>
            <a:xfrm>
              <a:off x="1376800" y="18941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5" name="Google Shape;19465;p37"/>
            <p:cNvSpPr/>
            <p:nvPr/>
          </p:nvSpPr>
          <p:spPr>
            <a:xfrm>
              <a:off x="1372475" y="19010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6" name="Google Shape;19466;p37"/>
            <p:cNvSpPr/>
            <p:nvPr/>
          </p:nvSpPr>
          <p:spPr>
            <a:xfrm>
              <a:off x="1366450" y="1886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7" name="Google Shape;19467;p37"/>
            <p:cNvSpPr/>
            <p:nvPr/>
          </p:nvSpPr>
          <p:spPr>
            <a:xfrm>
              <a:off x="1358150" y="1887525"/>
              <a:ext cx="3975" cy="2650"/>
            </a:xfrm>
            <a:custGeom>
              <a:avLst/>
              <a:gdLst/>
              <a:ahLst/>
              <a:cxnLst/>
              <a:rect l="l" t="t" r="r" b="b"/>
              <a:pathLst>
                <a:path w="159" h="106" extrusionOk="0">
                  <a:moveTo>
                    <a:pt x="76" y="0"/>
                  </a:moveTo>
                  <a:cubicBezTo>
                    <a:pt x="53" y="8"/>
                    <a:pt x="23" y="30"/>
                    <a:pt x="1" y="45"/>
                  </a:cubicBezTo>
                  <a:lnTo>
                    <a:pt x="121" y="106"/>
                  </a:lnTo>
                  <a:lnTo>
                    <a:pt x="159" y="3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8" name="Google Shape;19468;p37"/>
            <p:cNvSpPr/>
            <p:nvPr/>
          </p:nvSpPr>
          <p:spPr>
            <a:xfrm>
              <a:off x="1375475" y="1885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9" name="Google Shape;19469;p37"/>
            <p:cNvSpPr/>
            <p:nvPr/>
          </p:nvSpPr>
          <p:spPr>
            <a:xfrm>
              <a:off x="1374925" y="1932700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0" name="Google Shape;19470;p37"/>
            <p:cNvSpPr/>
            <p:nvPr/>
          </p:nvSpPr>
          <p:spPr>
            <a:xfrm>
              <a:off x="1387150" y="1931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1" name="Google Shape;19471;p37"/>
            <p:cNvSpPr/>
            <p:nvPr/>
          </p:nvSpPr>
          <p:spPr>
            <a:xfrm>
              <a:off x="1382825" y="193817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6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2" name="Google Shape;19472;p37"/>
            <p:cNvSpPr/>
            <p:nvPr/>
          </p:nvSpPr>
          <p:spPr>
            <a:xfrm>
              <a:off x="1376800" y="192385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3" name="Google Shape;19473;p37"/>
            <p:cNvSpPr/>
            <p:nvPr/>
          </p:nvSpPr>
          <p:spPr>
            <a:xfrm>
              <a:off x="1380950" y="1911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4" name="Google Shape;19474;p37"/>
            <p:cNvSpPr/>
            <p:nvPr/>
          </p:nvSpPr>
          <p:spPr>
            <a:xfrm>
              <a:off x="1370575" y="191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5" name="Google Shape;19475;p37"/>
            <p:cNvSpPr/>
            <p:nvPr/>
          </p:nvSpPr>
          <p:spPr>
            <a:xfrm>
              <a:off x="1366450" y="1922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6" name="Google Shape;19476;p37"/>
            <p:cNvSpPr/>
            <p:nvPr/>
          </p:nvSpPr>
          <p:spPr>
            <a:xfrm>
              <a:off x="1385825" y="1922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7" name="Google Shape;19477;p37"/>
            <p:cNvSpPr/>
            <p:nvPr/>
          </p:nvSpPr>
          <p:spPr>
            <a:xfrm>
              <a:off x="1360425" y="190842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8" name="Google Shape;19478;p37"/>
            <p:cNvSpPr/>
            <p:nvPr/>
          </p:nvSpPr>
          <p:spPr>
            <a:xfrm>
              <a:off x="1369450" y="1907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9" name="Google Shape;19479;p37"/>
            <p:cNvSpPr/>
            <p:nvPr/>
          </p:nvSpPr>
          <p:spPr>
            <a:xfrm>
              <a:off x="1385275" y="19698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0" name="Google Shape;19480;p37"/>
            <p:cNvSpPr/>
            <p:nvPr/>
          </p:nvSpPr>
          <p:spPr>
            <a:xfrm>
              <a:off x="1397500" y="1968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1" name="Google Shape;19481;p37"/>
            <p:cNvSpPr/>
            <p:nvPr/>
          </p:nvSpPr>
          <p:spPr>
            <a:xfrm>
              <a:off x="1393375" y="1975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2" name="Google Shape;19482;p37"/>
            <p:cNvSpPr/>
            <p:nvPr/>
          </p:nvSpPr>
          <p:spPr>
            <a:xfrm>
              <a:off x="1387150" y="1960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3" name="Google Shape;19483;p37"/>
            <p:cNvSpPr/>
            <p:nvPr/>
          </p:nvSpPr>
          <p:spPr>
            <a:xfrm>
              <a:off x="1391300" y="19481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4" name="Google Shape;19484;p37"/>
            <p:cNvSpPr/>
            <p:nvPr/>
          </p:nvSpPr>
          <p:spPr>
            <a:xfrm>
              <a:off x="1380950" y="19528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5" name="Google Shape;19485;p37"/>
            <p:cNvSpPr/>
            <p:nvPr/>
          </p:nvSpPr>
          <p:spPr>
            <a:xfrm>
              <a:off x="1376800" y="1959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6" name="Google Shape;19486;p37"/>
            <p:cNvSpPr/>
            <p:nvPr/>
          </p:nvSpPr>
          <p:spPr>
            <a:xfrm>
              <a:off x="1396200" y="1959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7" name="Google Shape;19487;p37"/>
            <p:cNvSpPr/>
            <p:nvPr/>
          </p:nvSpPr>
          <p:spPr>
            <a:xfrm>
              <a:off x="1370775" y="1945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8" name="Google Shape;19488;p37"/>
            <p:cNvSpPr/>
            <p:nvPr/>
          </p:nvSpPr>
          <p:spPr>
            <a:xfrm>
              <a:off x="1379800" y="19443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9" name="Google Shape;19489;p37"/>
            <p:cNvSpPr/>
            <p:nvPr/>
          </p:nvSpPr>
          <p:spPr>
            <a:xfrm>
              <a:off x="1395625" y="20067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0" name="Google Shape;19490;p37"/>
            <p:cNvSpPr/>
            <p:nvPr/>
          </p:nvSpPr>
          <p:spPr>
            <a:xfrm>
              <a:off x="1407875" y="20052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1" name="Google Shape;19491;p37"/>
            <p:cNvSpPr/>
            <p:nvPr/>
          </p:nvSpPr>
          <p:spPr>
            <a:xfrm>
              <a:off x="1397500" y="19978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2" name="Google Shape;19492;p37"/>
            <p:cNvSpPr/>
            <p:nvPr/>
          </p:nvSpPr>
          <p:spPr>
            <a:xfrm>
              <a:off x="1401650" y="1985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3" name="Google Shape;19493;p37"/>
            <p:cNvSpPr/>
            <p:nvPr/>
          </p:nvSpPr>
          <p:spPr>
            <a:xfrm>
              <a:off x="1391300" y="1989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4" name="Google Shape;19494;p37"/>
            <p:cNvSpPr/>
            <p:nvPr/>
          </p:nvSpPr>
          <p:spPr>
            <a:xfrm>
              <a:off x="1387150" y="1996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5" name="Google Shape;19495;p37"/>
            <p:cNvSpPr/>
            <p:nvPr/>
          </p:nvSpPr>
          <p:spPr>
            <a:xfrm>
              <a:off x="1406550" y="19967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6" name="Google Shape;19496;p37"/>
            <p:cNvSpPr/>
            <p:nvPr/>
          </p:nvSpPr>
          <p:spPr>
            <a:xfrm>
              <a:off x="1381125" y="19824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7" name="Google Shape;19497;p37"/>
            <p:cNvSpPr/>
            <p:nvPr/>
          </p:nvSpPr>
          <p:spPr>
            <a:xfrm>
              <a:off x="1390175" y="198130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8" name="Google Shape;19498;p37"/>
            <p:cNvSpPr/>
            <p:nvPr/>
          </p:nvSpPr>
          <p:spPr>
            <a:xfrm>
              <a:off x="1403725" y="19762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9" name="Google Shape;19499;p37"/>
            <p:cNvSpPr/>
            <p:nvPr/>
          </p:nvSpPr>
          <p:spPr>
            <a:xfrm>
              <a:off x="1406925" y="2043800"/>
              <a:ext cx="3600" cy="3425"/>
            </a:xfrm>
            <a:custGeom>
              <a:avLst/>
              <a:gdLst/>
              <a:ahLst/>
              <a:cxnLst/>
              <a:rect l="l" t="t" r="r" b="b"/>
              <a:pathLst>
                <a:path w="144" h="137" extrusionOk="0">
                  <a:moveTo>
                    <a:pt x="76" y="1"/>
                  </a:moveTo>
                  <a:lnTo>
                    <a:pt x="1" y="129"/>
                  </a:lnTo>
                  <a:cubicBezTo>
                    <a:pt x="31" y="129"/>
                    <a:pt x="61" y="129"/>
                    <a:pt x="91" y="137"/>
                  </a:cubicBezTo>
                  <a:lnTo>
                    <a:pt x="144" y="39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0" name="Google Shape;19500;p37"/>
            <p:cNvSpPr/>
            <p:nvPr/>
          </p:nvSpPr>
          <p:spPr>
            <a:xfrm>
              <a:off x="1418225" y="20423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38" y="1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74" y="129"/>
                    <a:pt x="204" y="121"/>
                    <a:pt x="241" y="114"/>
                  </a:cubicBez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1" name="Google Shape;19501;p37"/>
            <p:cNvSpPr/>
            <p:nvPr/>
          </p:nvSpPr>
          <p:spPr>
            <a:xfrm>
              <a:off x="1407875" y="203495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2" name="Google Shape;19502;p37"/>
            <p:cNvSpPr/>
            <p:nvPr/>
          </p:nvSpPr>
          <p:spPr>
            <a:xfrm>
              <a:off x="1412200" y="20221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3" name="Google Shape;19503;p37"/>
            <p:cNvSpPr/>
            <p:nvPr/>
          </p:nvSpPr>
          <p:spPr>
            <a:xfrm>
              <a:off x="1401650" y="2027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4" name="Google Shape;19504;p37"/>
            <p:cNvSpPr/>
            <p:nvPr/>
          </p:nvSpPr>
          <p:spPr>
            <a:xfrm>
              <a:off x="1397500" y="2034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5" name="Google Shape;19505;p37"/>
            <p:cNvSpPr/>
            <p:nvPr/>
          </p:nvSpPr>
          <p:spPr>
            <a:xfrm>
              <a:off x="1416900" y="2033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6" name="Google Shape;19506;p37"/>
            <p:cNvSpPr/>
            <p:nvPr/>
          </p:nvSpPr>
          <p:spPr>
            <a:xfrm>
              <a:off x="1391475" y="2019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7" name="Google Shape;19507;p37"/>
            <p:cNvSpPr/>
            <p:nvPr/>
          </p:nvSpPr>
          <p:spPr>
            <a:xfrm>
              <a:off x="1400525" y="2018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8" name="Google Shape;19508;p37"/>
            <p:cNvSpPr/>
            <p:nvPr/>
          </p:nvSpPr>
          <p:spPr>
            <a:xfrm>
              <a:off x="1403725" y="20121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2" y="11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9" name="Google Shape;19509;p37"/>
            <p:cNvSpPr/>
            <p:nvPr/>
          </p:nvSpPr>
          <p:spPr>
            <a:xfrm>
              <a:off x="1387150" y="1889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0" name="Google Shape;19510;p37"/>
            <p:cNvSpPr/>
            <p:nvPr/>
          </p:nvSpPr>
          <p:spPr>
            <a:xfrm>
              <a:off x="1399400" y="1887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1" name="Google Shape;19511;p37"/>
            <p:cNvSpPr/>
            <p:nvPr/>
          </p:nvSpPr>
          <p:spPr>
            <a:xfrm>
              <a:off x="1389225" y="18826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61" y="0"/>
                  </a:moveTo>
                  <a:lnTo>
                    <a:pt x="0" y="106"/>
                  </a:lnTo>
                  <a:lnTo>
                    <a:pt x="68" y="143"/>
                  </a:lnTo>
                  <a:lnTo>
                    <a:pt x="144" y="15"/>
                  </a:lnTo>
                  <a:cubicBezTo>
                    <a:pt x="113" y="8"/>
                    <a:pt x="91" y="0"/>
                    <a:pt x="6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2" name="Google Shape;19512;p37"/>
            <p:cNvSpPr/>
            <p:nvPr/>
          </p:nvSpPr>
          <p:spPr>
            <a:xfrm>
              <a:off x="1380375" y="1881875"/>
              <a:ext cx="4350" cy="1900"/>
            </a:xfrm>
            <a:custGeom>
              <a:avLst/>
              <a:gdLst/>
              <a:ahLst/>
              <a:cxnLst/>
              <a:rect l="l" t="t" r="r" b="b"/>
              <a:pathLst>
                <a:path w="174" h="76" extrusionOk="0">
                  <a:moveTo>
                    <a:pt x="159" y="0"/>
                  </a:moveTo>
                  <a:cubicBezTo>
                    <a:pt x="106" y="0"/>
                    <a:pt x="53" y="0"/>
                    <a:pt x="0" y="8"/>
                  </a:cubicBezTo>
                  <a:lnTo>
                    <a:pt x="136" y="76"/>
                  </a:lnTo>
                  <a:lnTo>
                    <a:pt x="174" y="15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3" name="Google Shape;19513;p37"/>
            <p:cNvSpPr/>
            <p:nvPr/>
          </p:nvSpPr>
          <p:spPr>
            <a:xfrm>
              <a:off x="1397500" y="19263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4" name="Google Shape;19514;p37"/>
            <p:cNvSpPr/>
            <p:nvPr/>
          </p:nvSpPr>
          <p:spPr>
            <a:xfrm>
              <a:off x="1409750" y="1924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5" name="Google Shape;19515;p37"/>
            <p:cNvSpPr/>
            <p:nvPr/>
          </p:nvSpPr>
          <p:spPr>
            <a:xfrm>
              <a:off x="1399575" y="1917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6" name="Google Shape;19516;p37"/>
            <p:cNvSpPr/>
            <p:nvPr/>
          </p:nvSpPr>
          <p:spPr>
            <a:xfrm>
              <a:off x="1403725" y="19046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7" name="Google Shape;19517;p37"/>
            <p:cNvSpPr/>
            <p:nvPr/>
          </p:nvSpPr>
          <p:spPr>
            <a:xfrm>
              <a:off x="1393375" y="190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8" name="Google Shape;19518;p37"/>
            <p:cNvSpPr/>
            <p:nvPr/>
          </p:nvSpPr>
          <p:spPr>
            <a:xfrm>
              <a:off x="1389025" y="1916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9" name="Google Shape;19519;p37"/>
            <p:cNvSpPr/>
            <p:nvPr/>
          </p:nvSpPr>
          <p:spPr>
            <a:xfrm>
              <a:off x="1408625" y="1916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0" name="Google Shape;19520;p37"/>
            <p:cNvSpPr/>
            <p:nvPr/>
          </p:nvSpPr>
          <p:spPr>
            <a:xfrm>
              <a:off x="1411825" y="19101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1" name="Google Shape;19521;p37"/>
            <p:cNvSpPr/>
            <p:nvPr/>
          </p:nvSpPr>
          <p:spPr>
            <a:xfrm>
              <a:off x="1383000" y="19020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2" name="Google Shape;19522;p37"/>
            <p:cNvSpPr/>
            <p:nvPr/>
          </p:nvSpPr>
          <p:spPr>
            <a:xfrm>
              <a:off x="1392050" y="19008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3" name="Google Shape;19523;p37"/>
            <p:cNvSpPr/>
            <p:nvPr/>
          </p:nvSpPr>
          <p:spPr>
            <a:xfrm>
              <a:off x="1395250" y="18948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4" name="Google Shape;19524;p37"/>
            <p:cNvSpPr/>
            <p:nvPr/>
          </p:nvSpPr>
          <p:spPr>
            <a:xfrm>
              <a:off x="1407875" y="1963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5" name="Google Shape;19525;p37"/>
            <p:cNvSpPr/>
            <p:nvPr/>
          </p:nvSpPr>
          <p:spPr>
            <a:xfrm>
              <a:off x="1420100" y="1961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6" name="Google Shape;19526;p37"/>
            <p:cNvSpPr/>
            <p:nvPr/>
          </p:nvSpPr>
          <p:spPr>
            <a:xfrm>
              <a:off x="1415975" y="1968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7" name="Google Shape;19527;p37"/>
            <p:cNvSpPr/>
            <p:nvPr/>
          </p:nvSpPr>
          <p:spPr>
            <a:xfrm>
              <a:off x="1409950" y="1954550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1" y="3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8" name="Google Shape;19528;p37"/>
            <p:cNvSpPr/>
            <p:nvPr/>
          </p:nvSpPr>
          <p:spPr>
            <a:xfrm>
              <a:off x="1414075" y="19417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9" name="Google Shape;19529;p37"/>
            <p:cNvSpPr/>
            <p:nvPr/>
          </p:nvSpPr>
          <p:spPr>
            <a:xfrm>
              <a:off x="1403725" y="1946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0" name="Google Shape;19530;p37"/>
            <p:cNvSpPr/>
            <p:nvPr/>
          </p:nvSpPr>
          <p:spPr>
            <a:xfrm>
              <a:off x="1399400" y="1953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204" y="173"/>
                  </a:lnTo>
                  <a:lnTo>
                    <a:pt x="241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1" name="Google Shape;19531;p37"/>
            <p:cNvSpPr/>
            <p:nvPr/>
          </p:nvSpPr>
          <p:spPr>
            <a:xfrm>
              <a:off x="1418975" y="1953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2" name="Google Shape;19532;p37"/>
            <p:cNvSpPr/>
            <p:nvPr/>
          </p:nvSpPr>
          <p:spPr>
            <a:xfrm>
              <a:off x="1393375" y="1939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3" name="Google Shape;19533;p37"/>
            <p:cNvSpPr/>
            <p:nvPr/>
          </p:nvSpPr>
          <p:spPr>
            <a:xfrm>
              <a:off x="1402400" y="19379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4" name="Google Shape;19534;p37"/>
            <p:cNvSpPr/>
            <p:nvPr/>
          </p:nvSpPr>
          <p:spPr>
            <a:xfrm>
              <a:off x="1405600" y="1931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5" name="Google Shape;19535;p37"/>
            <p:cNvSpPr/>
            <p:nvPr/>
          </p:nvSpPr>
          <p:spPr>
            <a:xfrm>
              <a:off x="1418225" y="20005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6" name="Google Shape;19536;p37"/>
            <p:cNvSpPr/>
            <p:nvPr/>
          </p:nvSpPr>
          <p:spPr>
            <a:xfrm>
              <a:off x="1430475" y="199900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7" name="Google Shape;19537;p37"/>
            <p:cNvSpPr/>
            <p:nvPr/>
          </p:nvSpPr>
          <p:spPr>
            <a:xfrm>
              <a:off x="1420300" y="1991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8" name="Google Shape;19538;p37"/>
            <p:cNvSpPr/>
            <p:nvPr/>
          </p:nvSpPr>
          <p:spPr>
            <a:xfrm>
              <a:off x="1424450" y="1978850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9" name="Google Shape;19539;p37"/>
            <p:cNvSpPr/>
            <p:nvPr/>
          </p:nvSpPr>
          <p:spPr>
            <a:xfrm>
              <a:off x="1414075" y="1983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0" name="Google Shape;19540;p37"/>
            <p:cNvSpPr/>
            <p:nvPr/>
          </p:nvSpPr>
          <p:spPr>
            <a:xfrm>
              <a:off x="1409750" y="1990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1" name="Google Shape;19541;p37"/>
            <p:cNvSpPr/>
            <p:nvPr/>
          </p:nvSpPr>
          <p:spPr>
            <a:xfrm>
              <a:off x="1429325" y="19903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2" name="Google Shape;19542;p37"/>
            <p:cNvSpPr/>
            <p:nvPr/>
          </p:nvSpPr>
          <p:spPr>
            <a:xfrm>
              <a:off x="1412775" y="1975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3" name="Google Shape;19543;p37"/>
            <p:cNvSpPr/>
            <p:nvPr/>
          </p:nvSpPr>
          <p:spPr>
            <a:xfrm>
              <a:off x="1426325" y="19698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4" name="Google Shape;19544;p37"/>
            <p:cNvSpPr/>
            <p:nvPr/>
          </p:nvSpPr>
          <p:spPr>
            <a:xfrm>
              <a:off x="1428575" y="203740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204"/>
                  </a:lnTo>
                  <a:lnTo>
                    <a:pt x="53" y="227"/>
                  </a:lnTo>
                  <a:cubicBezTo>
                    <a:pt x="61" y="219"/>
                    <a:pt x="76" y="212"/>
                    <a:pt x="91" y="204"/>
                  </a:cubicBez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5" name="Google Shape;19545;p37"/>
            <p:cNvSpPr/>
            <p:nvPr/>
          </p:nvSpPr>
          <p:spPr>
            <a:xfrm>
              <a:off x="1430650" y="20285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6" name="Google Shape;19546;p37"/>
            <p:cNvSpPr/>
            <p:nvPr/>
          </p:nvSpPr>
          <p:spPr>
            <a:xfrm>
              <a:off x="1434800" y="20157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7" name="Google Shape;19547;p37"/>
            <p:cNvSpPr/>
            <p:nvPr/>
          </p:nvSpPr>
          <p:spPr>
            <a:xfrm>
              <a:off x="1424450" y="2020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8" name="Google Shape;19548;p37"/>
            <p:cNvSpPr/>
            <p:nvPr/>
          </p:nvSpPr>
          <p:spPr>
            <a:xfrm>
              <a:off x="1420100" y="2027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9" name="Google Shape;19549;p37"/>
            <p:cNvSpPr/>
            <p:nvPr/>
          </p:nvSpPr>
          <p:spPr>
            <a:xfrm>
              <a:off x="1439700" y="2027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0" name="Google Shape;19550;p37"/>
            <p:cNvSpPr/>
            <p:nvPr/>
          </p:nvSpPr>
          <p:spPr>
            <a:xfrm>
              <a:off x="1414075" y="20131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1" name="Google Shape;19551;p37"/>
            <p:cNvSpPr/>
            <p:nvPr/>
          </p:nvSpPr>
          <p:spPr>
            <a:xfrm>
              <a:off x="1423125" y="20119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2" name="Google Shape;19552;p37"/>
            <p:cNvSpPr/>
            <p:nvPr/>
          </p:nvSpPr>
          <p:spPr>
            <a:xfrm>
              <a:off x="1426325" y="20059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3" name="Google Shape;19553;p37"/>
            <p:cNvSpPr/>
            <p:nvPr/>
          </p:nvSpPr>
          <p:spPr>
            <a:xfrm>
              <a:off x="1420100" y="192010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4" name="Google Shape;19554;p37"/>
            <p:cNvSpPr/>
            <p:nvPr/>
          </p:nvSpPr>
          <p:spPr>
            <a:xfrm>
              <a:off x="1428200" y="1925550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38" y="1"/>
                  </a:moveTo>
                  <a:lnTo>
                    <a:pt x="1" y="61"/>
                  </a:lnTo>
                  <a:lnTo>
                    <a:pt x="129" y="129"/>
                  </a:lnTo>
                  <a:cubicBezTo>
                    <a:pt x="129" y="99"/>
                    <a:pt x="121" y="68"/>
                    <a:pt x="121" y="38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5" name="Google Shape;19555;p37"/>
            <p:cNvSpPr/>
            <p:nvPr/>
          </p:nvSpPr>
          <p:spPr>
            <a:xfrm>
              <a:off x="1422175" y="1911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6" name="Google Shape;19556;p37"/>
            <p:cNvSpPr/>
            <p:nvPr/>
          </p:nvSpPr>
          <p:spPr>
            <a:xfrm>
              <a:off x="1415975" y="1903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7" name="Google Shape;19557;p37"/>
            <p:cNvSpPr/>
            <p:nvPr/>
          </p:nvSpPr>
          <p:spPr>
            <a:xfrm>
              <a:off x="1405600" y="18958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8" name="Google Shape;19558;p37"/>
            <p:cNvSpPr/>
            <p:nvPr/>
          </p:nvSpPr>
          <p:spPr>
            <a:xfrm>
              <a:off x="1414650" y="1894675"/>
              <a:ext cx="4925" cy="4175"/>
            </a:xfrm>
            <a:custGeom>
              <a:avLst/>
              <a:gdLst/>
              <a:ahLst/>
              <a:cxnLst/>
              <a:rect l="l" t="t" r="r" b="b"/>
              <a:pathLst>
                <a:path w="197" h="167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66"/>
                  </a:lnTo>
                  <a:cubicBezTo>
                    <a:pt x="151" y="113"/>
                    <a:pt x="98" y="53"/>
                    <a:pt x="3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9" name="Google Shape;19559;p37"/>
            <p:cNvSpPr/>
            <p:nvPr/>
          </p:nvSpPr>
          <p:spPr>
            <a:xfrm>
              <a:off x="1430650" y="19570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0" name="Google Shape;19560;p37"/>
            <p:cNvSpPr/>
            <p:nvPr/>
          </p:nvSpPr>
          <p:spPr>
            <a:xfrm>
              <a:off x="1438550" y="1962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1" name="Google Shape;19561;p37"/>
            <p:cNvSpPr/>
            <p:nvPr/>
          </p:nvSpPr>
          <p:spPr>
            <a:xfrm>
              <a:off x="1426325" y="19402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43" y="113"/>
                    <a:pt x="151" y="83"/>
                    <a:pt x="151" y="6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2" name="Google Shape;19562;p37"/>
            <p:cNvSpPr/>
            <p:nvPr/>
          </p:nvSpPr>
          <p:spPr>
            <a:xfrm>
              <a:off x="1422175" y="194720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38" y="1"/>
                  </a:moveTo>
                  <a:lnTo>
                    <a:pt x="1" y="69"/>
                  </a:lnTo>
                  <a:lnTo>
                    <a:pt x="189" y="167"/>
                  </a:lnTo>
                  <a:lnTo>
                    <a:pt x="219" y="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3" name="Google Shape;19563;p37"/>
            <p:cNvSpPr/>
            <p:nvPr/>
          </p:nvSpPr>
          <p:spPr>
            <a:xfrm>
              <a:off x="1415975" y="19327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4" name="Google Shape;19564;p37"/>
            <p:cNvSpPr/>
            <p:nvPr/>
          </p:nvSpPr>
          <p:spPr>
            <a:xfrm>
              <a:off x="1425000" y="1931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5" name="Google Shape;19565;p37"/>
            <p:cNvSpPr/>
            <p:nvPr/>
          </p:nvSpPr>
          <p:spPr>
            <a:xfrm>
              <a:off x="1441000" y="1994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6" name="Google Shape;19566;p37"/>
            <p:cNvSpPr/>
            <p:nvPr/>
          </p:nvSpPr>
          <p:spPr>
            <a:xfrm>
              <a:off x="1453250" y="1992600"/>
              <a:ext cx="5850" cy="4350"/>
            </a:xfrm>
            <a:custGeom>
              <a:avLst/>
              <a:gdLst/>
              <a:ahLst/>
              <a:cxnLst/>
              <a:rect l="l" t="t" r="r" b="b"/>
              <a:pathLst>
                <a:path w="234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34" y="106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7" name="Google Shape;19567;p37"/>
            <p:cNvSpPr/>
            <p:nvPr/>
          </p:nvSpPr>
          <p:spPr>
            <a:xfrm>
              <a:off x="1448925" y="19995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8" name="Google Shape;19568;p37"/>
            <p:cNvSpPr/>
            <p:nvPr/>
          </p:nvSpPr>
          <p:spPr>
            <a:xfrm>
              <a:off x="1442900" y="1985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9" name="Google Shape;19569;p37"/>
            <p:cNvSpPr/>
            <p:nvPr/>
          </p:nvSpPr>
          <p:spPr>
            <a:xfrm>
              <a:off x="1447025" y="19724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0" name="Google Shape;19570;p37"/>
            <p:cNvSpPr/>
            <p:nvPr/>
          </p:nvSpPr>
          <p:spPr>
            <a:xfrm>
              <a:off x="1436675" y="1977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1" name="Google Shape;19571;p37"/>
            <p:cNvSpPr/>
            <p:nvPr/>
          </p:nvSpPr>
          <p:spPr>
            <a:xfrm>
              <a:off x="1432525" y="1984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2" name="Google Shape;19572;p37"/>
            <p:cNvSpPr/>
            <p:nvPr/>
          </p:nvSpPr>
          <p:spPr>
            <a:xfrm>
              <a:off x="1451925" y="1984125"/>
              <a:ext cx="5875" cy="4350"/>
            </a:xfrm>
            <a:custGeom>
              <a:avLst/>
              <a:gdLst/>
              <a:ahLst/>
              <a:cxnLst/>
              <a:rect l="l" t="t" r="r" b="b"/>
              <a:pathLst>
                <a:path w="235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27" y="98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3" name="Google Shape;19573;p37"/>
            <p:cNvSpPr/>
            <p:nvPr/>
          </p:nvSpPr>
          <p:spPr>
            <a:xfrm>
              <a:off x="1455125" y="1979400"/>
              <a:ext cx="400" cy="225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8" y="1"/>
                  </a:moveTo>
                  <a:lnTo>
                    <a:pt x="1" y="8"/>
                  </a:lnTo>
                  <a:lnTo>
                    <a:pt x="16" y="8"/>
                  </a:lnTo>
                  <a:cubicBezTo>
                    <a:pt x="8" y="8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4" name="Google Shape;19574;p37"/>
            <p:cNvSpPr/>
            <p:nvPr/>
          </p:nvSpPr>
          <p:spPr>
            <a:xfrm>
              <a:off x="1435350" y="1968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5" name="Google Shape;19575;p37"/>
            <p:cNvSpPr/>
            <p:nvPr/>
          </p:nvSpPr>
          <p:spPr>
            <a:xfrm>
              <a:off x="1447025" y="2014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6" name="Google Shape;19576;p37"/>
            <p:cNvSpPr/>
            <p:nvPr/>
          </p:nvSpPr>
          <p:spPr>
            <a:xfrm>
              <a:off x="1442900" y="2021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7" name="Google Shape;19577;p37"/>
            <p:cNvSpPr/>
            <p:nvPr/>
          </p:nvSpPr>
          <p:spPr>
            <a:xfrm>
              <a:off x="1436675" y="20069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8" name="Google Shape;19578;p37"/>
            <p:cNvSpPr/>
            <p:nvPr/>
          </p:nvSpPr>
          <p:spPr>
            <a:xfrm>
              <a:off x="1445725" y="2005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9" name="Google Shape;19579;p37"/>
            <p:cNvSpPr/>
            <p:nvPr/>
          </p:nvSpPr>
          <p:spPr>
            <a:xfrm>
              <a:off x="1238200" y="1870775"/>
              <a:ext cx="206225" cy="193025"/>
            </a:xfrm>
            <a:custGeom>
              <a:avLst/>
              <a:gdLst/>
              <a:ahLst/>
              <a:cxnLst/>
              <a:rect l="l" t="t" r="r" b="b"/>
              <a:pathLst>
                <a:path w="8249" h="7721" extrusionOk="0">
                  <a:moveTo>
                    <a:pt x="4931" y="1"/>
                  </a:moveTo>
                  <a:cubicBezTo>
                    <a:pt x="4164" y="1"/>
                    <a:pt x="3431" y="453"/>
                    <a:pt x="3119" y="1197"/>
                  </a:cubicBezTo>
                  <a:lnTo>
                    <a:pt x="3074" y="1303"/>
                  </a:lnTo>
                  <a:lnTo>
                    <a:pt x="2976" y="1258"/>
                  </a:lnTo>
                  <a:cubicBezTo>
                    <a:pt x="2732" y="1156"/>
                    <a:pt x="2478" y="1108"/>
                    <a:pt x="2228" y="1108"/>
                  </a:cubicBezTo>
                  <a:cubicBezTo>
                    <a:pt x="1460" y="1108"/>
                    <a:pt x="727" y="1562"/>
                    <a:pt x="415" y="2312"/>
                  </a:cubicBezTo>
                  <a:cubicBezTo>
                    <a:pt x="1" y="3299"/>
                    <a:pt x="475" y="4451"/>
                    <a:pt x="1462" y="4866"/>
                  </a:cubicBezTo>
                  <a:lnTo>
                    <a:pt x="1567" y="4911"/>
                  </a:lnTo>
                  <a:lnTo>
                    <a:pt x="1522" y="5009"/>
                  </a:lnTo>
                  <a:cubicBezTo>
                    <a:pt x="1108" y="6003"/>
                    <a:pt x="1582" y="7155"/>
                    <a:pt x="2569" y="7570"/>
                  </a:cubicBezTo>
                  <a:cubicBezTo>
                    <a:pt x="2815" y="7672"/>
                    <a:pt x="3071" y="7721"/>
                    <a:pt x="3322" y="7721"/>
                  </a:cubicBezTo>
                  <a:cubicBezTo>
                    <a:pt x="4088" y="7721"/>
                    <a:pt x="4818" y="7271"/>
                    <a:pt x="5130" y="6523"/>
                  </a:cubicBezTo>
                  <a:lnTo>
                    <a:pt x="5175" y="6417"/>
                  </a:lnTo>
                  <a:lnTo>
                    <a:pt x="5273" y="6462"/>
                  </a:lnTo>
                  <a:cubicBezTo>
                    <a:pt x="5518" y="6564"/>
                    <a:pt x="5772" y="6612"/>
                    <a:pt x="6022" y="6612"/>
                  </a:cubicBezTo>
                  <a:cubicBezTo>
                    <a:pt x="6790" y="6612"/>
                    <a:pt x="7522" y="6160"/>
                    <a:pt x="7834" y="5415"/>
                  </a:cubicBezTo>
                  <a:cubicBezTo>
                    <a:pt x="8248" y="4421"/>
                    <a:pt x="7774" y="3269"/>
                    <a:pt x="6787" y="2855"/>
                  </a:cubicBezTo>
                  <a:lnTo>
                    <a:pt x="6682" y="2809"/>
                  </a:lnTo>
                  <a:lnTo>
                    <a:pt x="6727" y="2711"/>
                  </a:lnTo>
                  <a:cubicBezTo>
                    <a:pt x="7141" y="1717"/>
                    <a:pt x="6667" y="565"/>
                    <a:pt x="5680" y="150"/>
                  </a:cubicBezTo>
                  <a:cubicBezTo>
                    <a:pt x="5435" y="49"/>
                    <a:pt x="5181" y="1"/>
                    <a:pt x="493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0" name="Google Shape;19580;p37"/>
            <p:cNvSpPr/>
            <p:nvPr/>
          </p:nvSpPr>
          <p:spPr>
            <a:xfrm>
              <a:off x="1235575" y="1868450"/>
              <a:ext cx="206025" cy="197800"/>
            </a:xfrm>
            <a:custGeom>
              <a:avLst/>
              <a:gdLst/>
              <a:ahLst/>
              <a:cxnLst/>
              <a:rect l="l" t="t" r="r" b="b"/>
              <a:pathLst>
                <a:path w="8241" h="7912" extrusionOk="0">
                  <a:moveTo>
                    <a:pt x="5029" y="188"/>
                  </a:moveTo>
                  <a:cubicBezTo>
                    <a:pt x="5269" y="188"/>
                    <a:pt x="5512" y="235"/>
                    <a:pt x="5747" y="334"/>
                  </a:cubicBezTo>
                  <a:cubicBezTo>
                    <a:pt x="6199" y="522"/>
                    <a:pt x="6561" y="884"/>
                    <a:pt x="6749" y="1343"/>
                  </a:cubicBezTo>
                  <a:cubicBezTo>
                    <a:pt x="6937" y="1803"/>
                    <a:pt x="6937" y="2307"/>
                    <a:pt x="6742" y="2767"/>
                  </a:cubicBezTo>
                  <a:lnTo>
                    <a:pt x="6704" y="2872"/>
                  </a:lnTo>
                  <a:cubicBezTo>
                    <a:pt x="6681" y="2917"/>
                    <a:pt x="6704" y="2970"/>
                    <a:pt x="6749" y="2993"/>
                  </a:cubicBezTo>
                  <a:lnTo>
                    <a:pt x="6855" y="3038"/>
                  </a:lnTo>
                  <a:cubicBezTo>
                    <a:pt x="7314" y="3226"/>
                    <a:pt x="7668" y="3588"/>
                    <a:pt x="7856" y="4047"/>
                  </a:cubicBezTo>
                  <a:cubicBezTo>
                    <a:pt x="8045" y="4507"/>
                    <a:pt x="8045" y="5011"/>
                    <a:pt x="7849" y="5471"/>
                  </a:cubicBezTo>
                  <a:cubicBezTo>
                    <a:pt x="7555" y="6183"/>
                    <a:pt x="6866" y="6612"/>
                    <a:pt x="6139" y="6612"/>
                  </a:cubicBezTo>
                  <a:cubicBezTo>
                    <a:pt x="5898" y="6612"/>
                    <a:pt x="5652" y="6565"/>
                    <a:pt x="5416" y="6465"/>
                  </a:cubicBezTo>
                  <a:lnTo>
                    <a:pt x="5318" y="6427"/>
                  </a:lnTo>
                  <a:cubicBezTo>
                    <a:pt x="5304" y="6421"/>
                    <a:pt x="5290" y="6419"/>
                    <a:pt x="5276" y="6419"/>
                  </a:cubicBezTo>
                  <a:cubicBezTo>
                    <a:pt x="5239" y="6419"/>
                    <a:pt x="5206" y="6440"/>
                    <a:pt x="5190" y="6473"/>
                  </a:cubicBezTo>
                  <a:lnTo>
                    <a:pt x="5152" y="6578"/>
                  </a:lnTo>
                  <a:cubicBezTo>
                    <a:pt x="4956" y="7038"/>
                    <a:pt x="4595" y="7392"/>
                    <a:pt x="4135" y="7580"/>
                  </a:cubicBezTo>
                  <a:cubicBezTo>
                    <a:pt x="3906" y="7674"/>
                    <a:pt x="3665" y="7721"/>
                    <a:pt x="3424" y="7721"/>
                  </a:cubicBezTo>
                  <a:cubicBezTo>
                    <a:pt x="3183" y="7721"/>
                    <a:pt x="2942" y="7674"/>
                    <a:pt x="2712" y="7580"/>
                  </a:cubicBezTo>
                  <a:cubicBezTo>
                    <a:pt x="1770" y="7181"/>
                    <a:pt x="1318" y="6088"/>
                    <a:pt x="1718" y="5139"/>
                  </a:cubicBezTo>
                  <a:lnTo>
                    <a:pt x="1755" y="5041"/>
                  </a:lnTo>
                  <a:cubicBezTo>
                    <a:pt x="1770" y="5019"/>
                    <a:pt x="1770" y="4989"/>
                    <a:pt x="1755" y="4966"/>
                  </a:cubicBezTo>
                  <a:cubicBezTo>
                    <a:pt x="1748" y="4944"/>
                    <a:pt x="1733" y="4929"/>
                    <a:pt x="1710" y="4913"/>
                  </a:cubicBezTo>
                  <a:lnTo>
                    <a:pt x="1605" y="4876"/>
                  </a:lnTo>
                  <a:cubicBezTo>
                    <a:pt x="655" y="4477"/>
                    <a:pt x="211" y="3384"/>
                    <a:pt x="610" y="2435"/>
                  </a:cubicBezTo>
                  <a:cubicBezTo>
                    <a:pt x="904" y="1727"/>
                    <a:pt x="1597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1" y="1486"/>
                  </a:lnTo>
                  <a:cubicBezTo>
                    <a:pt x="3152" y="1489"/>
                    <a:pt x="3163" y="1491"/>
                    <a:pt x="3174" y="1491"/>
                  </a:cubicBezTo>
                  <a:cubicBezTo>
                    <a:pt x="3215" y="1491"/>
                    <a:pt x="3251" y="1469"/>
                    <a:pt x="3269" y="1434"/>
                  </a:cubicBezTo>
                  <a:lnTo>
                    <a:pt x="3314" y="1328"/>
                  </a:lnTo>
                  <a:cubicBezTo>
                    <a:pt x="3609" y="620"/>
                    <a:pt x="4300" y="188"/>
                    <a:pt x="5029" y="188"/>
                  </a:cubicBezTo>
                  <a:close/>
                  <a:moveTo>
                    <a:pt x="5029" y="1"/>
                  </a:moveTo>
                  <a:cubicBezTo>
                    <a:pt x="4226" y="1"/>
                    <a:pt x="3464" y="473"/>
                    <a:pt x="3141" y="1260"/>
                  </a:cubicBezTo>
                  <a:lnTo>
                    <a:pt x="3134" y="1275"/>
                  </a:lnTo>
                  <a:lnTo>
                    <a:pt x="3119" y="1268"/>
                  </a:lnTo>
                  <a:cubicBezTo>
                    <a:pt x="2859" y="1160"/>
                    <a:pt x="2589" y="1108"/>
                    <a:pt x="2325" y="1108"/>
                  </a:cubicBezTo>
                  <a:cubicBezTo>
                    <a:pt x="1521" y="1108"/>
                    <a:pt x="760" y="1580"/>
                    <a:pt x="437" y="2368"/>
                  </a:cubicBezTo>
                  <a:cubicBezTo>
                    <a:pt x="0" y="3407"/>
                    <a:pt x="490" y="4612"/>
                    <a:pt x="1529" y="5049"/>
                  </a:cubicBezTo>
                  <a:lnTo>
                    <a:pt x="1552" y="5057"/>
                  </a:lnTo>
                  <a:lnTo>
                    <a:pt x="1544" y="5072"/>
                  </a:lnTo>
                  <a:cubicBezTo>
                    <a:pt x="1333" y="5569"/>
                    <a:pt x="1333" y="6126"/>
                    <a:pt x="1537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893" y="7859"/>
                    <a:pt x="3164" y="7911"/>
                    <a:pt x="3427" y="7911"/>
                  </a:cubicBezTo>
                  <a:cubicBezTo>
                    <a:pt x="3691" y="7911"/>
                    <a:pt x="3955" y="7859"/>
                    <a:pt x="4211" y="7753"/>
                  </a:cubicBezTo>
                  <a:cubicBezTo>
                    <a:pt x="4715" y="7542"/>
                    <a:pt x="5115" y="7151"/>
                    <a:pt x="5325" y="6653"/>
                  </a:cubicBezTo>
                  <a:lnTo>
                    <a:pt x="5325" y="6638"/>
                  </a:lnTo>
                  <a:lnTo>
                    <a:pt x="5348" y="6638"/>
                  </a:lnTo>
                  <a:cubicBezTo>
                    <a:pt x="5606" y="6747"/>
                    <a:pt x="5874" y="6798"/>
                    <a:pt x="6139" y="6798"/>
                  </a:cubicBezTo>
                  <a:cubicBezTo>
                    <a:pt x="6939" y="6798"/>
                    <a:pt x="7701" y="6327"/>
                    <a:pt x="8030" y="5546"/>
                  </a:cubicBezTo>
                  <a:cubicBezTo>
                    <a:pt x="8233" y="5041"/>
                    <a:pt x="8240" y="4484"/>
                    <a:pt x="8030" y="3972"/>
                  </a:cubicBezTo>
                  <a:cubicBezTo>
                    <a:pt x="7819" y="3467"/>
                    <a:pt x="7427" y="3076"/>
                    <a:pt x="6930" y="2865"/>
                  </a:cubicBezTo>
                  <a:lnTo>
                    <a:pt x="6915" y="2857"/>
                  </a:lnTo>
                  <a:lnTo>
                    <a:pt x="6915" y="2842"/>
                  </a:lnTo>
                  <a:cubicBezTo>
                    <a:pt x="7126" y="2337"/>
                    <a:pt x="7133" y="1780"/>
                    <a:pt x="6922" y="1275"/>
                  </a:cubicBezTo>
                  <a:cubicBezTo>
                    <a:pt x="6711" y="763"/>
                    <a:pt x="6320" y="372"/>
                    <a:pt x="5823" y="161"/>
                  </a:cubicBezTo>
                  <a:cubicBezTo>
                    <a:pt x="5563" y="52"/>
                    <a:pt x="5294" y="1"/>
                    <a:pt x="50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1" name="Google Shape;19581;p37"/>
            <p:cNvSpPr/>
            <p:nvPr/>
          </p:nvSpPr>
          <p:spPr>
            <a:xfrm>
              <a:off x="1228600" y="1865700"/>
              <a:ext cx="206225" cy="193000"/>
            </a:xfrm>
            <a:custGeom>
              <a:avLst/>
              <a:gdLst/>
              <a:ahLst/>
              <a:cxnLst/>
              <a:rect l="l" t="t" r="r" b="b"/>
              <a:pathLst>
                <a:path w="8249" h="7720" extrusionOk="0">
                  <a:moveTo>
                    <a:pt x="4931" y="0"/>
                  </a:moveTo>
                  <a:cubicBezTo>
                    <a:pt x="4163" y="0"/>
                    <a:pt x="3431" y="453"/>
                    <a:pt x="3119" y="1197"/>
                  </a:cubicBezTo>
                  <a:lnTo>
                    <a:pt x="3081" y="1303"/>
                  </a:lnTo>
                  <a:lnTo>
                    <a:pt x="2976" y="1257"/>
                  </a:lnTo>
                  <a:cubicBezTo>
                    <a:pt x="2731" y="1155"/>
                    <a:pt x="2478" y="1107"/>
                    <a:pt x="2228" y="1107"/>
                  </a:cubicBezTo>
                  <a:cubicBezTo>
                    <a:pt x="1462" y="1107"/>
                    <a:pt x="733" y="1560"/>
                    <a:pt x="415" y="2304"/>
                  </a:cubicBezTo>
                  <a:cubicBezTo>
                    <a:pt x="1" y="3299"/>
                    <a:pt x="475" y="4451"/>
                    <a:pt x="1469" y="4865"/>
                  </a:cubicBezTo>
                  <a:lnTo>
                    <a:pt x="1567" y="4910"/>
                  </a:lnTo>
                  <a:lnTo>
                    <a:pt x="1530" y="5008"/>
                  </a:lnTo>
                  <a:cubicBezTo>
                    <a:pt x="1108" y="6003"/>
                    <a:pt x="1582" y="7155"/>
                    <a:pt x="2577" y="7569"/>
                  </a:cubicBezTo>
                  <a:cubicBezTo>
                    <a:pt x="2819" y="7671"/>
                    <a:pt x="3072" y="7719"/>
                    <a:pt x="3321" y="7719"/>
                  </a:cubicBezTo>
                  <a:cubicBezTo>
                    <a:pt x="4085" y="7719"/>
                    <a:pt x="4818" y="7266"/>
                    <a:pt x="5130" y="6522"/>
                  </a:cubicBezTo>
                  <a:lnTo>
                    <a:pt x="5175" y="6417"/>
                  </a:lnTo>
                  <a:lnTo>
                    <a:pt x="5281" y="6462"/>
                  </a:lnTo>
                  <a:cubicBezTo>
                    <a:pt x="5523" y="6564"/>
                    <a:pt x="5776" y="6612"/>
                    <a:pt x="6025" y="6612"/>
                  </a:cubicBezTo>
                  <a:cubicBezTo>
                    <a:pt x="6789" y="6612"/>
                    <a:pt x="7522" y="6159"/>
                    <a:pt x="7834" y="5415"/>
                  </a:cubicBezTo>
                  <a:cubicBezTo>
                    <a:pt x="8248" y="4421"/>
                    <a:pt x="7781" y="3268"/>
                    <a:pt x="6787" y="2854"/>
                  </a:cubicBezTo>
                  <a:lnTo>
                    <a:pt x="6689" y="2809"/>
                  </a:lnTo>
                  <a:lnTo>
                    <a:pt x="6727" y="2711"/>
                  </a:lnTo>
                  <a:cubicBezTo>
                    <a:pt x="7141" y="1717"/>
                    <a:pt x="6674" y="564"/>
                    <a:pt x="5680" y="150"/>
                  </a:cubicBezTo>
                  <a:cubicBezTo>
                    <a:pt x="5435" y="48"/>
                    <a:pt x="5181" y="0"/>
                    <a:pt x="4931" y="0"/>
                  </a:cubicBezTo>
                  <a:close/>
                </a:path>
              </a:pathLst>
            </a:custGeom>
            <a:solidFill>
              <a:srgbClr val="00B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2" name="Google Shape;19582;p37"/>
            <p:cNvSpPr/>
            <p:nvPr/>
          </p:nvSpPr>
          <p:spPr>
            <a:xfrm>
              <a:off x="1225975" y="1863375"/>
              <a:ext cx="206025" cy="197775"/>
            </a:xfrm>
            <a:custGeom>
              <a:avLst/>
              <a:gdLst/>
              <a:ahLst/>
              <a:cxnLst/>
              <a:rect l="l" t="t" r="r" b="b"/>
              <a:pathLst>
                <a:path w="8241" h="7911" extrusionOk="0">
                  <a:moveTo>
                    <a:pt x="5029" y="187"/>
                  </a:moveTo>
                  <a:cubicBezTo>
                    <a:pt x="5269" y="187"/>
                    <a:pt x="5513" y="234"/>
                    <a:pt x="5747" y="334"/>
                  </a:cubicBezTo>
                  <a:cubicBezTo>
                    <a:pt x="6696" y="725"/>
                    <a:pt x="7141" y="1817"/>
                    <a:pt x="6749" y="2766"/>
                  </a:cubicBezTo>
                  <a:lnTo>
                    <a:pt x="6704" y="2872"/>
                  </a:lnTo>
                  <a:cubicBezTo>
                    <a:pt x="6696" y="2894"/>
                    <a:pt x="6696" y="2917"/>
                    <a:pt x="6704" y="2940"/>
                  </a:cubicBezTo>
                  <a:cubicBezTo>
                    <a:pt x="6711" y="2962"/>
                    <a:pt x="6734" y="2985"/>
                    <a:pt x="6756" y="2992"/>
                  </a:cubicBezTo>
                  <a:lnTo>
                    <a:pt x="6854" y="3038"/>
                  </a:lnTo>
                  <a:cubicBezTo>
                    <a:pt x="7314" y="3226"/>
                    <a:pt x="7668" y="3587"/>
                    <a:pt x="7856" y="4047"/>
                  </a:cubicBezTo>
                  <a:cubicBezTo>
                    <a:pt x="8044" y="4506"/>
                    <a:pt x="8044" y="5011"/>
                    <a:pt x="7856" y="5470"/>
                  </a:cubicBezTo>
                  <a:cubicBezTo>
                    <a:pt x="7556" y="6183"/>
                    <a:pt x="6866" y="6611"/>
                    <a:pt x="6139" y="6611"/>
                  </a:cubicBezTo>
                  <a:cubicBezTo>
                    <a:pt x="5897" y="6611"/>
                    <a:pt x="5652" y="6564"/>
                    <a:pt x="5416" y="6465"/>
                  </a:cubicBezTo>
                  <a:lnTo>
                    <a:pt x="5318" y="6427"/>
                  </a:lnTo>
                  <a:cubicBezTo>
                    <a:pt x="5306" y="6421"/>
                    <a:pt x="5293" y="6418"/>
                    <a:pt x="5279" y="6418"/>
                  </a:cubicBezTo>
                  <a:cubicBezTo>
                    <a:pt x="5244" y="6418"/>
                    <a:pt x="5208" y="6439"/>
                    <a:pt x="5197" y="6472"/>
                  </a:cubicBezTo>
                  <a:lnTo>
                    <a:pt x="5152" y="6578"/>
                  </a:lnTo>
                  <a:cubicBezTo>
                    <a:pt x="4956" y="7037"/>
                    <a:pt x="4602" y="7391"/>
                    <a:pt x="4143" y="7579"/>
                  </a:cubicBezTo>
                  <a:cubicBezTo>
                    <a:pt x="3912" y="7673"/>
                    <a:pt x="3671" y="7720"/>
                    <a:pt x="3432" y="7720"/>
                  </a:cubicBezTo>
                  <a:cubicBezTo>
                    <a:pt x="3189" y="7720"/>
                    <a:pt x="2947" y="7671"/>
                    <a:pt x="2719" y="7572"/>
                  </a:cubicBezTo>
                  <a:cubicBezTo>
                    <a:pt x="1770" y="7180"/>
                    <a:pt x="1318" y="6088"/>
                    <a:pt x="1717" y="5139"/>
                  </a:cubicBezTo>
                  <a:lnTo>
                    <a:pt x="1763" y="5041"/>
                  </a:lnTo>
                  <a:cubicBezTo>
                    <a:pt x="1770" y="5019"/>
                    <a:pt x="1770" y="4988"/>
                    <a:pt x="1763" y="4966"/>
                  </a:cubicBezTo>
                  <a:cubicBezTo>
                    <a:pt x="1755" y="4943"/>
                    <a:pt x="1732" y="4921"/>
                    <a:pt x="1710" y="4913"/>
                  </a:cubicBezTo>
                  <a:lnTo>
                    <a:pt x="1604" y="4875"/>
                  </a:lnTo>
                  <a:cubicBezTo>
                    <a:pt x="663" y="4476"/>
                    <a:pt x="211" y="3384"/>
                    <a:pt x="610" y="2435"/>
                  </a:cubicBezTo>
                  <a:cubicBezTo>
                    <a:pt x="911" y="1727"/>
                    <a:pt x="1604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9" y="1478"/>
                  </a:lnTo>
                  <a:cubicBezTo>
                    <a:pt x="3160" y="1486"/>
                    <a:pt x="3171" y="1490"/>
                    <a:pt x="3182" y="1490"/>
                  </a:cubicBezTo>
                  <a:cubicBezTo>
                    <a:pt x="3194" y="1490"/>
                    <a:pt x="3205" y="1486"/>
                    <a:pt x="3216" y="1478"/>
                  </a:cubicBezTo>
                  <a:cubicBezTo>
                    <a:pt x="3239" y="1471"/>
                    <a:pt x="3262" y="1456"/>
                    <a:pt x="3269" y="1433"/>
                  </a:cubicBezTo>
                  <a:lnTo>
                    <a:pt x="3314" y="1328"/>
                  </a:lnTo>
                  <a:cubicBezTo>
                    <a:pt x="3614" y="615"/>
                    <a:pt x="4305" y="187"/>
                    <a:pt x="5029" y="187"/>
                  </a:cubicBezTo>
                  <a:close/>
                  <a:moveTo>
                    <a:pt x="5029" y="0"/>
                  </a:moveTo>
                  <a:cubicBezTo>
                    <a:pt x="4228" y="0"/>
                    <a:pt x="3469" y="471"/>
                    <a:pt x="3141" y="1252"/>
                  </a:cubicBezTo>
                  <a:lnTo>
                    <a:pt x="3133" y="1275"/>
                  </a:lnTo>
                  <a:lnTo>
                    <a:pt x="3118" y="1267"/>
                  </a:lnTo>
                  <a:cubicBezTo>
                    <a:pt x="2859" y="1159"/>
                    <a:pt x="2590" y="1108"/>
                    <a:pt x="2325" y="1108"/>
                  </a:cubicBezTo>
                  <a:cubicBezTo>
                    <a:pt x="1524" y="1108"/>
                    <a:pt x="765" y="1580"/>
                    <a:pt x="437" y="2367"/>
                  </a:cubicBezTo>
                  <a:cubicBezTo>
                    <a:pt x="0" y="3407"/>
                    <a:pt x="490" y="4612"/>
                    <a:pt x="1537" y="5049"/>
                  </a:cubicBezTo>
                  <a:lnTo>
                    <a:pt x="1552" y="5049"/>
                  </a:lnTo>
                  <a:lnTo>
                    <a:pt x="1544" y="5064"/>
                  </a:lnTo>
                  <a:cubicBezTo>
                    <a:pt x="1333" y="5568"/>
                    <a:pt x="1333" y="6126"/>
                    <a:pt x="1544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900" y="7858"/>
                    <a:pt x="3164" y="7911"/>
                    <a:pt x="3427" y="7911"/>
                  </a:cubicBezTo>
                  <a:cubicBezTo>
                    <a:pt x="3691" y="7911"/>
                    <a:pt x="3954" y="7858"/>
                    <a:pt x="4211" y="7753"/>
                  </a:cubicBezTo>
                  <a:cubicBezTo>
                    <a:pt x="4715" y="7542"/>
                    <a:pt x="5114" y="7150"/>
                    <a:pt x="5325" y="6653"/>
                  </a:cubicBezTo>
                  <a:lnTo>
                    <a:pt x="5333" y="6638"/>
                  </a:lnTo>
                  <a:lnTo>
                    <a:pt x="5348" y="6638"/>
                  </a:lnTo>
                  <a:cubicBezTo>
                    <a:pt x="5606" y="6746"/>
                    <a:pt x="5874" y="6798"/>
                    <a:pt x="6138" y="6798"/>
                  </a:cubicBezTo>
                  <a:cubicBezTo>
                    <a:pt x="6938" y="6798"/>
                    <a:pt x="7701" y="6326"/>
                    <a:pt x="8029" y="5538"/>
                  </a:cubicBezTo>
                  <a:cubicBezTo>
                    <a:pt x="8240" y="5041"/>
                    <a:pt x="8240" y="4484"/>
                    <a:pt x="8029" y="3972"/>
                  </a:cubicBezTo>
                  <a:cubicBezTo>
                    <a:pt x="7826" y="3467"/>
                    <a:pt x="7434" y="3068"/>
                    <a:pt x="6930" y="2857"/>
                  </a:cubicBezTo>
                  <a:lnTo>
                    <a:pt x="6915" y="2857"/>
                  </a:lnTo>
                  <a:lnTo>
                    <a:pt x="6922" y="2842"/>
                  </a:lnTo>
                  <a:cubicBezTo>
                    <a:pt x="7359" y="1795"/>
                    <a:pt x="6862" y="590"/>
                    <a:pt x="5822" y="160"/>
                  </a:cubicBezTo>
                  <a:cubicBezTo>
                    <a:pt x="5562" y="52"/>
                    <a:pt x="5293" y="0"/>
                    <a:pt x="50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3" name="Google Shape;19583;p37"/>
            <p:cNvSpPr/>
            <p:nvPr/>
          </p:nvSpPr>
          <p:spPr>
            <a:xfrm>
              <a:off x="1327275" y="1930775"/>
              <a:ext cx="32775" cy="41175"/>
            </a:xfrm>
            <a:custGeom>
              <a:avLst/>
              <a:gdLst/>
              <a:ahLst/>
              <a:cxnLst/>
              <a:rect l="l" t="t" r="r" b="b"/>
              <a:pathLst>
                <a:path w="1311" h="1647" extrusionOk="0">
                  <a:moveTo>
                    <a:pt x="498" y="0"/>
                  </a:moveTo>
                  <a:cubicBezTo>
                    <a:pt x="443" y="0"/>
                    <a:pt x="387" y="11"/>
                    <a:pt x="332" y="33"/>
                  </a:cubicBezTo>
                  <a:cubicBezTo>
                    <a:pt x="113" y="123"/>
                    <a:pt x="0" y="379"/>
                    <a:pt x="98" y="598"/>
                  </a:cubicBezTo>
                  <a:lnTo>
                    <a:pt x="415" y="1381"/>
                  </a:lnTo>
                  <a:cubicBezTo>
                    <a:pt x="483" y="1546"/>
                    <a:pt x="646" y="1647"/>
                    <a:pt x="816" y="1647"/>
                  </a:cubicBezTo>
                  <a:cubicBezTo>
                    <a:pt x="871" y="1647"/>
                    <a:pt x="926" y="1636"/>
                    <a:pt x="980" y="1614"/>
                  </a:cubicBezTo>
                  <a:cubicBezTo>
                    <a:pt x="1206" y="1524"/>
                    <a:pt x="1311" y="1268"/>
                    <a:pt x="1221" y="1050"/>
                  </a:cubicBezTo>
                  <a:lnTo>
                    <a:pt x="897" y="266"/>
                  </a:lnTo>
                  <a:cubicBezTo>
                    <a:pt x="828" y="101"/>
                    <a:pt x="669" y="0"/>
                    <a:pt x="4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4" name="Google Shape;19584;p37"/>
            <p:cNvSpPr/>
            <p:nvPr/>
          </p:nvSpPr>
          <p:spPr>
            <a:xfrm>
              <a:off x="1326150" y="1928400"/>
              <a:ext cx="35050" cy="45950"/>
            </a:xfrm>
            <a:custGeom>
              <a:avLst/>
              <a:gdLst/>
              <a:ahLst/>
              <a:cxnLst/>
              <a:rect l="l" t="t" r="r" b="b"/>
              <a:pathLst>
                <a:path w="1402" h="1838" extrusionOk="0">
                  <a:moveTo>
                    <a:pt x="543" y="188"/>
                  </a:moveTo>
                  <a:cubicBezTo>
                    <a:pt x="678" y="188"/>
                    <a:pt x="806" y="271"/>
                    <a:pt x="859" y="399"/>
                  </a:cubicBezTo>
                  <a:lnTo>
                    <a:pt x="1175" y="1175"/>
                  </a:lnTo>
                  <a:cubicBezTo>
                    <a:pt x="1213" y="1265"/>
                    <a:pt x="1213" y="1355"/>
                    <a:pt x="1175" y="1438"/>
                  </a:cubicBezTo>
                  <a:cubicBezTo>
                    <a:pt x="1138" y="1521"/>
                    <a:pt x="1077" y="1589"/>
                    <a:pt x="987" y="1619"/>
                  </a:cubicBezTo>
                  <a:cubicBezTo>
                    <a:pt x="945" y="1638"/>
                    <a:pt x="902" y="1647"/>
                    <a:pt x="859" y="1647"/>
                  </a:cubicBezTo>
                  <a:cubicBezTo>
                    <a:pt x="816" y="1647"/>
                    <a:pt x="772" y="1638"/>
                    <a:pt x="731" y="1619"/>
                  </a:cubicBezTo>
                  <a:cubicBezTo>
                    <a:pt x="648" y="1589"/>
                    <a:pt x="580" y="1521"/>
                    <a:pt x="543" y="1438"/>
                  </a:cubicBezTo>
                  <a:lnTo>
                    <a:pt x="226" y="663"/>
                  </a:lnTo>
                  <a:cubicBezTo>
                    <a:pt x="196" y="572"/>
                    <a:pt x="196" y="482"/>
                    <a:pt x="226" y="399"/>
                  </a:cubicBezTo>
                  <a:cubicBezTo>
                    <a:pt x="264" y="316"/>
                    <a:pt x="332" y="248"/>
                    <a:pt x="414" y="218"/>
                  </a:cubicBezTo>
                  <a:cubicBezTo>
                    <a:pt x="452" y="196"/>
                    <a:pt x="497" y="188"/>
                    <a:pt x="543" y="188"/>
                  </a:cubicBezTo>
                  <a:close/>
                  <a:moveTo>
                    <a:pt x="535" y="1"/>
                  </a:moveTo>
                  <a:cubicBezTo>
                    <a:pt x="470" y="1"/>
                    <a:pt x="403" y="12"/>
                    <a:pt x="339" y="37"/>
                  </a:cubicBezTo>
                  <a:cubicBezTo>
                    <a:pt x="211" y="98"/>
                    <a:pt x="106" y="196"/>
                    <a:pt x="53" y="324"/>
                  </a:cubicBezTo>
                  <a:cubicBezTo>
                    <a:pt x="0" y="459"/>
                    <a:pt x="0" y="602"/>
                    <a:pt x="53" y="730"/>
                  </a:cubicBezTo>
                  <a:lnTo>
                    <a:pt x="369" y="1506"/>
                  </a:lnTo>
                  <a:cubicBezTo>
                    <a:pt x="422" y="1642"/>
                    <a:pt x="527" y="1740"/>
                    <a:pt x="655" y="1792"/>
                  </a:cubicBezTo>
                  <a:cubicBezTo>
                    <a:pt x="723" y="1822"/>
                    <a:pt x="791" y="1838"/>
                    <a:pt x="859" y="1838"/>
                  </a:cubicBezTo>
                  <a:cubicBezTo>
                    <a:pt x="927" y="1838"/>
                    <a:pt x="994" y="1822"/>
                    <a:pt x="1062" y="1800"/>
                  </a:cubicBezTo>
                  <a:cubicBezTo>
                    <a:pt x="1190" y="1740"/>
                    <a:pt x="1296" y="1642"/>
                    <a:pt x="1348" y="1514"/>
                  </a:cubicBezTo>
                  <a:cubicBezTo>
                    <a:pt x="1401" y="1378"/>
                    <a:pt x="1401" y="1235"/>
                    <a:pt x="1348" y="1107"/>
                  </a:cubicBezTo>
                  <a:lnTo>
                    <a:pt x="1032" y="331"/>
                  </a:lnTo>
                  <a:cubicBezTo>
                    <a:pt x="946" y="124"/>
                    <a:pt x="746" y="1"/>
                    <a:pt x="53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5" name="Google Shape;19585;p37"/>
            <p:cNvSpPr/>
            <p:nvPr/>
          </p:nvSpPr>
          <p:spPr>
            <a:xfrm>
              <a:off x="1327650" y="1933075"/>
              <a:ext cx="16400" cy="22175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19" y="1"/>
                  </a:moveTo>
                  <a:cubicBezTo>
                    <a:pt x="68" y="114"/>
                    <a:pt x="0" y="325"/>
                    <a:pt x="83" y="506"/>
                  </a:cubicBezTo>
                  <a:lnTo>
                    <a:pt x="174" y="739"/>
                  </a:lnTo>
                  <a:cubicBezTo>
                    <a:pt x="213" y="830"/>
                    <a:pt x="300" y="886"/>
                    <a:pt x="392" y="886"/>
                  </a:cubicBezTo>
                  <a:cubicBezTo>
                    <a:pt x="422" y="886"/>
                    <a:pt x="453" y="880"/>
                    <a:pt x="483" y="867"/>
                  </a:cubicBezTo>
                  <a:cubicBezTo>
                    <a:pt x="603" y="822"/>
                    <a:pt x="656" y="686"/>
                    <a:pt x="611" y="566"/>
                  </a:cubicBezTo>
                  <a:lnTo>
                    <a:pt x="437" y="144"/>
                  </a:lnTo>
                  <a:cubicBezTo>
                    <a:pt x="400" y="54"/>
                    <a:pt x="309" y="1"/>
                    <a:pt x="21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6" name="Google Shape;19586;p37"/>
            <p:cNvSpPr/>
            <p:nvPr/>
          </p:nvSpPr>
          <p:spPr>
            <a:xfrm>
              <a:off x="1325200" y="1930650"/>
              <a:ext cx="20750" cy="26950"/>
            </a:xfrm>
            <a:custGeom>
              <a:avLst/>
              <a:gdLst/>
              <a:ahLst/>
              <a:cxnLst/>
              <a:rect l="l" t="t" r="r" b="b"/>
              <a:pathLst>
                <a:path w="830" h="1078" extrusionOk="0">
                  <a:moveTo>
                    <a:pt x="347" y="196"/>
                  </a:moveTo>
                  <a:cubicBezTo>
                    <a:pt x="392" y="203"/>
                    <a:pt x="430" y="234"/>
                    <a:pt x="445" y="279"/>
                  </a:cubicBezTo>
                  <a:lnTo>
                    <a:pt x="618" y="693"/>
                  </a:lnTo>
                  <a:cubicBezTo>
                    <a:pt x="633" y="731"/>
                    <a:pt x="633" y="768"/>
                    <a:pt x="618" y="806"/>
                  </a:cubicBezTo>
                  <a:cubicBezTo>
                    <a:pt x="603" y="836"/>
                    <a:pt x="581" y="866"/>
                    <a:pt x="543" y="881"/>
                  </a:cubicBezTo>
                  <a:cubicBezTo>
                    <a:pt x="524" y="889"/>
                    <a:pt x="505" y="893"/>
                    <a:pt x="487" y="893"/>
                  </a:cubicBezTo>
                  <a:cubicBezTo>
                    <a:pt x="469" y="893"/>
                    <a:pt x="452" y="889"/>
                    <a:pt x="437" y="881"/>
                  </a:cubicBezTo>
                  <a:cubicBezTo>
                    <a:pt x="400" y="866"/>
                    <a:pt x="377" y="836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2" y="286"/>
                    <a:pt x="347" y="196"/>
                  </a:cubicBezTo>
                  <a:close/>
                  <a:moveTo>
                    <a:pt x="309" y="0"/>
                  </a:moveTo>
                  <a:cubicBezTo>
                    <a:pt x="294" y="0"/>
                    <a:pt x="272" y="8"/>
                    <a:pt x="257" y="23"/>
                  </a:cubicBezTo>
                  <a:cubicBezTo>
                    <a:pt x="68" y="166"/>
                    <a:pt x="1" y="422"/>
                    <a:pt x="91" y="640"/>
                  </a:cubicBezTo>
                  <a:lnTo>
                    <a:pt x="189" y="874"/>
                  </a:lnTo>
                  <a:cubicBezTo>
                    <a:pt x="219" y="957"/>
                    <a:pt x="279" y="1017"/>
                    <a:pt x="362" y="1055"/>
                  </a:cubicBezTo>
                  <a:cubicBezTo>
                    <a:pt x="407" y="1070"/>
                    <a:pt x="445" y="1077"/>
                    <a:pt x="490" y="1077"/>
                  </a:cubicBezTo>
                  <a:cubicBezTo>
                    <a:pt x="535" y="1077"/>
                    <a:pt x="573" y="1070"/>
                    <a:pt x="618" y="1055"/>
                  </a:cubicBezTo>
                  <a:cubicBezTo>
                    <a:pt x="693" y="1017"/>
                    <a:pt x="761" y="957"/>
                    <a:pt x="791" y="874"/>
                  </a:cubicBezTo>
                  <a:cubicBezTo>
                    <a:pt x="829" y="798"/>
                    <a:pt x="829" y="708"/>
                    <a:pt x="791" y="625"/>
                  </a:cubicBezTo>
                  <a:lnTo>
                    <a:pt x="626" y="203"/>
                  </a:lnTo>
                  <a:cubicBezTo>
                    <a:pt x="573" y="83"/>
                    <a:pt x="445" y="0"/>
                    <a:pt x="30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7" name="Google Shape;19587;p37"/>
            <p:cNvSpPr/>
            <p:nvPr/>
          </p:nvSpPr>
          <p:spPr>
            <a:xfrm>
              <a:off x="1299400" y="1942250"/>
              <a:ext cx="32600" cy="41200"/>
            </a:xfrm>
            <a:custGeom>
              <a:avLst/>
              <a:gdLst/>
              <a:ahLst/>
              <a:cxnLst/>
              <a:rect l="l" t="t" r="r" b="b"/>
              <a:pathLst>
                <a:path w="1304" h="1648" extrusionOk="0">
                  <a:moveTo>
                    <a:pt x="492" y="1"/>
                  </a:moveTo>
                  <a:cubicBezTo>
                    <a:pt x="436" y="1"/>
                    <a:pt x="379" y="11"/>
                    <a:pt x="325" y="33"/>
                  </a:cubicBezTo>
                  <a:cubicBezTo>
                    <a:pt x="106" y="124"/>
                    <a:pt x="1" y="380"/>
                    <a:pt x="91" y="598"/>
                  </a:cubicBezTo>
                  <a:lnTo>
                    <a:pt x="407" y="1374"/>
                  </a:lnTo>
                  <a:cubicBezTo>
                    <a:pt x="476" y="1545"/>
                    <a:pt x="640" y="1647"/>
                    <a:pt x="810" y="1647"/>
                  </a:cubicBezTo>
                  <a:cubicBezTo>
                    <a:pt x="864" y="1647"/>
                    <a:pt x="919" y="1637"/>
                    <a:pt x="972" y="1615"/>
                  </a:cubicBezTo>
                  <a:cubicBezTo>
                    <a:pt x="1198" y="1525"/>
                    <a:pt x="1304" y="1268"/>
                    <a:pt x="1213" y="1050"/>
                  </a:cubicBezTo>
                  <a:lnTo>
                    <a:pt x="897" y="267"/>
                  </a:lnTo>
                  <a:cubicBezTo>
                    <a:pt x="829" y="101"/>
                    <a:pt x="665" y="1"/>
                    <a:pt x="4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8" name="Google Shape;19588;p37"/>
            <p:cNvSpPr/>
            <p:nvPr/>
          </p:nvSpPr>
          <p:spPr>
            <a:xfrm>
              <a:off x="1296775" y="1939850"/>
              <a:ext cx="37875" cy="45975"/>
            </a:xfrm>
            <a:custGeom>
              <a:avLst/>
              <a:gdLst/>
              <a:ahLst/>
              <a:cxnLst/>
              <a:rect l="l" t="t" r="r" b="b"/>
              <a:pathLst>
                <a:path w="1515" h="1839" extrusionOk="0">
                  <a:moveTo>
                    <a:pt x="595" y="189"/>
                  </a:moveTo>
                  <a:cubicBezTo>
                    <a:pt x="640" y="189"/>
                    <a:pt x="686" y="197"/>
                    <a:pt x="731" y="220"/>
                  </a:cubicBezTo>
                  <a:cubicBezTo>
                    <a:pt x="814" y="250"/>
                    <a:pt x="881" y="318"/>
                    <a:pt x="912" y="400"/>
                  </a:cubicBezTo>
                  <a:lnTo>
                    <a:pt x="1228" y="1176"/>
                  </a:lnTo>
                  <a:cubicBezTo>
                    <a:pt x="1303" y="1349"/>
                    <a:pt x="1220" y="1553"/>
                    <a:pt x="1047" y="1621"/>
                  </a:cubicBezTo>
                  <a:cubicBezTo>
                    <a:pt x="1006" y="1639"/>
                    <a:pt x="961" y="1649"/>
                    <a:pt x="915" y="1649"/>
                  </a:cubicBezTo>
                  <a:cubicBezTo>
                    <a:pt x="870" y="1649"/>
                    <a:pt x="825" y="1639"/>
                    <a:pt x="784" y="1621"/>
                  </a:cubicBezTo>
                  <a:cubicBezTo>
                    <a:pt x="701" y="1590"/>
                    <a:pt x="633" y="1523"/>
                    <a:pt x="603" y="1440"/>
                  </a:cubicBezTo>
                  <a:lnTo>
                    <a:pt x="279" y="664"/>
                  </a:lnTo>
                  <a:cubicBezTo>
                    <a:pt x="211" y="483"/>
                    <a:pt x="294" y="287"/>
                    <a:pt x="467" y="212"/>
                  </a:cubicBezTo>
                  <a:cubicBezTo>
                    <a:pt x="512" y="197"/>
                    <a:pt x="550" y="189"/>
                    <a:pt x="595" y="189"/>
                  </a:cubicBezTo>
                  <a:close/>
                  <a:moveTo>
                    <a:pt x="592" y="0"/>
                  </a:moveTo>
                  <a:cubicBezTo>
                    <a:pt x="527" y="0"/>
                    <a:pt x="461" y="13"/>
                    <a:pt x="399" y="39"/>
                  </a:cubicBezTo>
                  <a:cubicBezTo>
                    <a:pt x="128" y="152"/>
                    <a:pt x="0" y="461"/>
                    <a:pt x="106" y="732"/>
                  </a:cubicBezTo>
                  <a:lnTo>
                    <a:pt x="430" y="1508"/>
                  </a:lnTo>
                  <a:cubicBezTo>
                    <a:pt x="482" y="1643"/>
                    <a:pt x="580" y="1741"/>
                    <a:pt x="708" y="1794"/>
                  </a:cubicBezTo>
                  <a:cubicBezTo>
                    <a:pt x="776" y="1824"/>
                    <a:pt x="844" y="1839"/>
                    <a:pt x="919" y="1839"/>
                  </a:cubicBezTo>
                  <a:cubicBezTo>
                    <a:pt x="987" y="1839"/>
                    <a:pt x="1055" y="1824"/>
                    <a:pt x="1115" y="1801"/>
                  </a:cubicBezTo>
                  <a:cubicBezTo>
                    <a:pt x="1386" y="1688"/>
                    <a:pt x="1514" y="1380"/>
                    <a:pt x="1409" y="1108"/>
                  </a:cubicBezTo>
                  <a:lnTo>
                    <a:pt x="1085" y="333"/>
                  </a:lnTo>
                  <a:cubicBezTo>
                    <a:pt x="1032" y="197"/>
                    <a:pt x="934" y="99"/>
                    <a:pt x="799" y="46"/>
                  </a:cubicBezTo>
                  <a:cubicBezTo>
                    <a:pt x="732" y="15"/>
                    <a:pt x="662" y="0"/>
                    <a:pt x="59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9" name="Google Shape;19589;p37"/>
            <p:cNvSpPr/>
            <p:nvPr/>
          </p:nvSpPr>
          <p:spPr>
            <a:xfrm>
              <a:off x="1299775" y="1944550"/>
              <a:ext cx="16400" cy="22175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27" y="1"/>
                  </a:moveTo>
                  <a:cubicBezTo>
                    <a:pt x="222" y="1"/>
                    <a:pt x="217" y="1"/>
                    <a:pt x="212" y="1"/>
                  </a:cubicBezTo>
                  <a:cubicBezTo>
                    <a:pt x="61" y="114"/>
                    <a:pt x="1" y="325"/>
                    <a:pt x="76" y="506"/>
                  </a:cubicBezTo>
                  <a:lnTo>
                    <a:pt x="174" y="740"/>
                  </a:lnTo>
                  <a:cubicBezTo>
                    <a:pt x="208" y="830"/>
                    <a:pt x="293" y="887"/>
                    <a:pt x="385" y="887"/>
                  </a:cubicBezTo>
                  <a:cubicBezTo>
                    <a:pt x="415" y="887"/>
                    <a:pt x="445" y="881"/>
                    <a:pt x="475" y="868"/>
                  </a:cubicBezTo>
                  <a:cubicBezTo>
                    <a:pt x="596" y="822"/>
                    <a:pt x="656" y="687"/>
                    <a:pt x="603" y="566"/>
                  </a:cubicBezTo>
                  <a:lnTo>
                    <a:pt x="430" y="145"/>
                  </a:lnTo>
                  <a:cubicBezTo>
                    <a:pt x="394" y="59"/>
                    <a:pt x="312" y="1"/>
                    <a:pt x="2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0" name="Google Shape;19590;p37"/>
            <p:cNvSpPr/>
            <p:nvPr/>
          </p:nvSpPr>
          <p:spPr>
            <a:xfrm>
              <a:off x="1297150" y="1942125"/>
              <a:ext cx="21675" cy="26950"/>
            </a:xfrm>
            <a:custGeom>
              <a:avLst/>
              <a:gdLst/>
              <a:ahLst/>
              <a:cxnLst/>
              <a:rect l="l" t="t" r="r" b="b"/>
              <a:pathLst>
                <a:path w="867" h="1078" extrusionOk="0">
                  <a:moveTo>
                    <a:pt x="347" y="196"/>
                  </a:moveTo>
                  <a:cubicBezTo>
                    <a:pt x="392" y="204"/>
                    <a:pt x="430" y="234"/>
                    <a:pt x="452" y="279"/>
                  </a:cubicBezTo>
                  <a:lnTo>
                    <a:pt x="625" y="694"/>
                  </a:lnTo>
                  <a:cubicBezTo>
                    <a:pt x="648" y="769"/>
                    <a:pt x="618" y="852"/>
                    <a:pt x="543" y="882"/>
                  </a:cubicBezTo>
                  <a:cubicBezTo>
                    <a:pt x="526" y="889"/>
                    <a:pt x="509" y="892"/>
                    <a:pt x="493" y="892"/>
                  </a:cubicBezTo>
                  <a:cubicBezTo>
                    <a:pt x="438" y="892"/>
                    <a:pt x="385" y="858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9" y="287"/>
                    <a:pt x="347" y="196"/>
                  </a:cubicBezTo>
                  <a:close/>
                  <a:moveTo>
                    <a:pt x="317" y="1"/>
                  </a:moveTo>
                  <a:cubicBezTo>
                    <a:pt x="294" y="1"/>
                    <a:pt x="271" y="8"/>
                    <a:pt x="256" y="23"/>
                  </a:cubicBezTo>
                  <a:cubicBezTo>
                    <a:pt x="68" y="166"/>
                    <a:pt x="0" y="422"/>
                    <a:pt x="91" y="641"/>
                  </a:cubicBezTo>
                  <a:lnTo>
                    <a:pt x="189" y="874"/>
                  </a:lnTo>
                  <a:cubicBezTo>
                    <a:pt x="241" y="1002"/>
                    <a:pt x="362" y="1078"/>
                    <a:pt x="490" y="1078"/>
                  </a:cubicBezTo>
                  <a:cubicBezTo>
                    <a:pt x="535" y="1078"/>
                    <a:pt x="573" y="1070"/>
                    <a:pt x="618" y="1055"/>
                  </a:cubicBezTo>
                  <a:cubicBezTo>
                    <a:pt x="784" y="987"/>
                    <a:pt x="866" y="791"/>
                    <a:pt x="799" y="626"/>
                  </a:cubicBezTo>
                  <a:lnTo>
                    <a:pt x="625" y="204"/>
                  </a:lnTo>
                  <a:cubicBezTo>
                    <a:pt x="573" y="76"/>
                    <a:pt x="452" y="1"/>
                    <a:pt x="31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1" name="Google Shape;19591;p37"/>
            <p:cNvSpPr/>
            <p:nvPr/>
          </p:nvSpPr>
          <p:spPr>
            <a:xfrm>
              <a:off x="1308825" y="1946825"/>
              <a:ext cx="13575" cy="13775"/>
            </a:xfrm>
            <a:custGeom>
              <a:avLst/>
              <a:gdLst/>
              <a:ahLst/>
              <a:cxnLst/>
              <a:rect l="l" t="t" r="r" b="b"/>
              <a:pathLst>
                <a:path w="543" h="551" extrusionOk="0">
                  <a:moveTo>
                    <a:pt x="347" y="1"/>
                  </a:moveTo>
                  <a:lnTo>
                    <a:pt x="0" y="400"/>
                  </a:lnTo>
                  <a:lnTo>
                    <a:pt x="543" y="551"/>
                  </a:lnTo>
                  <a:lnTo>
                    <a:pt x="543" y="551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2" name="Google Shape;19592;p37"/>
            <p:cNvSpPr/>
            <p:nvPr/>
          </p:nvSpPr>
          <p:spPr>
            <a:xfrm>
              <a:off x="1335750" y="1934225"/>
              <a:ext cx="13400" cy="13775"/>
            </a:xfrm>
            <a:custGeom>
              <a:avLst/>
              <a:gdLst/>
              <a:ahLst/>
              <a:cxnLst/>
              <a:rect l="l" t="t" r="r" b="b"/>
              <a:pathLst>
                <a:path w="536" h="551" extrusionOk="0">
                  <a:moveTo>
                    <a:pt x="347" y="0"/>
                  </a:moveTo>
                  <a:lnTo>
                    <a:pt x="0" y="39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3" name="Google Shape;19593;p37"/>
            <p:cNvSpPr/>
            <p:nvPr/>
          </p:nvSpPr>
          <p:spPr>
            <a:xfrm>
              <a:off x="1335000" y="1977625"/>
              <a:ext cx="8125" cy="4725"/>
            </a:xfrm>
            <a:custGeom>
              <a:avLst/>
              <a:gdLst/>
              <a:ahLst/>
              <a:cxnLst/>
              <a:rect l="l" t="t" r="r" b="b"/>
              <a:pathLst>
                <a:path w="325" h="189" extrusionOk="0">
                  <a:moveTo>
                    <a:pt x="227" y="1"/>
                  </a:moveTo>
                  <a:cubicBezTo>
                    <a:pt x="197" y="1"/>
                    <a:pt x="163" y="7"/>
                    <a:pt x="128" y="19"/>
                  </a:cubicBezTo>
                  <a:cubicBezTo>
                    <a:pt x="53" y="49"/>
                    <a:pt x="0" y="110"/>
                    <a:pt x="15" y="155"/>
                  </a:cubicBezTo>
                  <a:cubicBezTo>
                    <a:pt x="28" y="177"/>
                    <a:pt x="59" y="188"/>
                    <a:pt x="100" y="188"/>
                  </a:cubicBezTo>
                  <a:cubicBezTo>
                    <a:pt x="128" y="188"/>
                    <a:pt x="161" y="182"/>
                    <a:pt x="196" y="170"/>
                  </a:cubicBezTo>
                  <a:cubicBezTo>
                    <a:pt x="271" y="140"/>
                    <a:pt x="324" y="79"/>
                    <a:pt x="309" y="34"/>
                  </a:cubicBezTo>
                  <a:cubicBezTo>
                    <a:pt x="300" y="12"/>
                    <a:pt x="268" y="1"/>
                    <a:pt x="22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4" name="Google Shape;19594;p37"/>
            <p:cNvSpPr/>
            <p:nvPr/>
          </p:nvSpPr>
          <p:spPr>
            <a:xfrm>
              <a:off x="1332350" y="1975225"/>
              <a:ext cx="12825" cy="9475"/>
            </a:xfrm>
            <a:custGeom>
              <a:avLst/>
              <a:gdLst/>
              <a:ahLst/>
              <a:cxnLst/>
              <a:rect l="l" t="t" r="r" b="b"/>
              <a:pathLst>
                <a:path w="513" h="379" extrusionOk="0">
                  <a:moveTo>
                    <a:pt x="329" y="0"/>
                  </a:moveTo>
                  <a:cubicBezTo>
                    <a:pt x="290" y="0"/>
                    <a:pt x="247" y="13"/>
                    <a:pt x="204" y="25"/>
                  </a:cubicBezTo>
                  <a:cubicBezTo>
                    <a:pt x="69" y="85"/>
                    <a:pt x="1" y="191"/>
                    <a:pt x="38" y="288"/>
                  </a:cubicBezTo>
                  <a:cubicBezTo>
                    <a:pt x="61" y="341"/>
                    <a:pt x="114" y="371"/>
                    <a:pt x="182" y="379"/>
                  </a:cubicBezTo>
                  <a:lnTo>
                    <a:pt x="204" y="379"/>
                  </a:lnTo>
                  <a:cubicBezTo>
                    <a:pt x="242" y="379"/>
                    <a:pt x="287" y="371"/>
                    <a:pt x="332" y="349"/>
                  </a:cubicBezTo>
                  <a:cubicBezTo>
                    <a:pt x="415" y="319"/>
                    <a:pt x="475" y="266"/>
                    <a:pt x="498" y="206"/>
                  </a:cubicBezTo>
                  <a:cubicBezTo>
                    <a:pt x="513" y="168"/>
                    <a:pt x="513" y="130"/>
                    <a:pt x="498" y="93"/>
                  </a:cubicBezTo>
                  <a:cubicBezTo>
                    <a:pt x="475" y="40"/>
                    <a:pt x="430" y="10"/>
                    <a:pt x="355" y="2"/>
                  </a:cubicBezTo>
                  <a:cubicBezTo>
                    <a:pt x="346" y="1"/>
                    <a:pt x="338" y="0"/>
                    <a:pt x="3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5" name="Google Shape;19595;p37"/>
            <p:cNvSpPr/>
            <p:nvPr/>
          </p:nvSpPr>
          <p:spPr>
            <a:xfrm>
              <a:off x="1362300" y="1965350"/>
              <a:ext cx="29775" cy="18300"/>
            </a:xfrm>
            <a:custGeom>
              <a:avLst/>
              <a:gdLst/>
              <a:ahLst/>
              <a:cxnLst/>
              <a:rect l="l" t="t" r="r" b="b"/>
              <a:pathLst>
                <a:path w="1191" h="732" extrusionOk="0">
                  <a:moveTo>
                    <a:pt x="817" y="0"/>
                  </a:moveTo>
                  <a:cubicBezTo>
                    <a:pt x="714" y="0"/>
                    <a:pt x="595" y="24"/>
                    <a:pt x="475" y="73"/>
                  </a:cubicBezTo>
                  <a:cubicBezTo>
                    <a:pt x="181" y="194"/>
                    <a:pt x="0" y="420"/>
                    <a:pt x="68" y="578"/>
                  </a:cubicBezTo>
                  <a:cubicBezTo>
                    <a:pt x="109" y="678"/>
                    <a:pt x="230" y="731"/>
                    <a:pt x="384" y="731"/>
                  </a:cubicBezTo>
                  <a:cubicBezTo>
                    <a:pt x="485" y="731"/>
                    <a:pt x="600" y="709"/>
                    <a:pt x="716" y="661"/>
                  </a:cubicBezTo>
                  <a:cubicBezTo>
                    <a:pt x="1010" y="540"/>
                    <a:pt x="1190" y="314"/>
                    <a:pt x="1123" y="149"/>
                  </a:cubicBezTo>
                  <a:cubicBezTo>
                    <a:pt x="1083" y="51"/>
                    <a:pt x="966" y="0"/>
                    <a:pt x="817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6" name="Google Shape;19596;p37"/>
            <p:cNvSpPr/>
            <p:nvPr/>
          </p:nvSpPr>
          <p:spPr>
            <a:xfrm>
              <a:off x="1360600" y="1962925"/>
              <a:ext cx="33175" cy="23100"/>
            </a:xfrm>
            <a:custGeom>
              <a:avLst/>
              <a:gdLst/>
              <a:ahLst/>
              <a:cxnLst/>
              <a:rect l="l" t="t" r="r" b="b"/>
              <a:pathLst>
                <a:path w="1327" h="924" extrusionOk="0">
                  <a:moveTo>
                    <a:pt x="942" y="193"/>
                  </a:moveTo>
                  <a:cubicBezTo>
                    <a:pt x="1025" y="208"/>
                    <a:pt x="1085" y="238"/>
                    <a:pt x="1100" y="283"/>
                  </a:cubicBezTo>
                  <a:cubicBezTo>
                    <a:pt x="1123" y="328"/>
                    <a:pt x="1100" y="389"/>
                    <a:pt x="1048" y="457"/>
                  </a:cubicBezTo>
                  <a:cubicBezTo>
                    <a:pt x="980" y="539"/>
                    <a:pt x="874" y="615"/>
                    <a:pt x="746" y="667"/>
                  </a:cubicBezTo>
                  <a:cubicBezTo>
                    <a:pt x="650" y="709"/>
                    <a:pt x="545" y="732"/>
                    <a:pt x="453" y="732"/>
                  </a:cubicBezTo>
                  <a:cubicBezTo>
                    <a:pt x="429" y="732"/>
                    <a:pt x="406" y="731"/>
                    <a:pt x="385" y="728"/>
                  </a:cubicBezTo>
                  <a:cubicBezTo>
                    <a:pt x="302" y="720"/>
                    <a:pt x="242" y="690"/>
                    <a:pt x="219" y="645"/>
                  </a:cubicBezTo>
                  <a:cubicBezTo>
                    <a:pt x="204" y="600"/>
                    <a:pt x="227" y="532"/>
                    <a:pt x="279" y="464"/>
                  </a:cubicBezTo>
                  <a:cubicBezTo>
                    <a:pt x="347" y="381"/>
                    <a:pt x="453" y="306"/>
                    <a:pt x="581" y="253"/>
                  </a:cubicBezTo>
                  <a:cubicBezTo>
                    <a:pt x="678" y="216"/>
                    <a:pt x="784" y="193"/>
                    <a:pt x="882" y="193"/>
                  </a:cubicBezTo>
                  <a:close/>
                  <a:moveTo>
                    <a:pt x="890" y="1"/>
                  </a:moveTo>
                  <a:cubicBezTo>
                    <a:pt x="767" y="1"/>
                    <a:pt x="636" y="30"/>
                    <a:pt x="505" y="80"/>
                  </a:cubicBezTo>
                  <a:cubicBezTo>
                    <a:pt x="355" y="148"/>
                    <a:pt x="219" y="238"/>
                    <a:pt x="129" y="351"/>
                  </a:cubicBezTo>
                  <a:cubicBezTo>
                    <a:pt x="31" y="472"/>
                    <a:pt x="1" y="600"/>
                    <a:pt x="46" y="713"/>
                  </a:cubicBezTo>
                  <a:cubicBezTo>
                    <a:pt x="91" y="826"/>
                    <a:pt x="204" y="893"/>
                    <a:pt x="362" y="916"/>
                  </a:cubicBezTo>
                  <a:cubicBezTo>
                    <a:pt x="392" y="916"/>
                    <a:pt x="422" y="924"/>
                    <a:pt x="445" y="924"/>
                  </a:cubicBezTo>
                  <a:cubicBezTo>
                    <a:pt x="566" y="924"/>
                    <a:pt x="694" y="893"/>
                    <a:pt x="822" y="841"/>
                  </a:cubicBezTo>
                  <a:cubicBezTo>
                    <a:pt x="972" y="780"/>
                    <a:pt x="1108" y="683"/>
                    <a:pt x="1198" y="577"/>
                  </a:cubicBezTo>
                  <a:cubicBezTo>
                    <a:pt x="1296" y="449"/>
                    <a:pt x="1326" y="321"/>
                    <a:pt x="1281" y="208"/>
                  </a:cubicBezTo>
                  <a:cubicBezTo>
                    <a:pt x="1228" y="95"/>
                    <a:pt x="1123" y="27"/>
                    <a:pt x="965" y="5"/>
                  </a:cubicBezTo>
                  <a:cubicBezTo>
                    <a:pt x="940" y="2"/>
                    <a:pt x="915" y="1"/>
                    <a:pt x="89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7" name="Google Shape;19597;p37"/>
            <p:cNvSpPr/>
            <p:nvPr/>
          </p:nvSpPr>
          <p:spPr>
            <a:xfrm>
              <a:off x="1366450" y="1972100"/>
              <a:ext cx="8500" cy="5225"/>
            </a:xfrm>
            <a:custGeom>
              <a:avLst/>
              <a:gdLst/>
              <a:ahLst/>
              <a:cxnLst/>
              <a:rect l="l" t="t" r="r" b="b"/>
              <a:pathLst>
                <a:path w="340" h="209" extrusionOk="0">
                  <a:moveTo>
                    <a:pt x="229" y="0"/>
                  </a:moveTo>
                  <a:cubicBezTo>
                    <a:pt x="200" y="0"/>
                    <a:pt x="168" y="7"/>
                    <a:pt x="136" y="22"/>
                  </a:cubicBezTo>
                  <a:cubicBezTo>
                    <a:pt x="53" y="52"/>
                    <a:pt x="0" y="120"/>
                    <a:pt x="15" y="165"/>
                  </a:cubicBezTo>
                  <a:cubicBezTo>
                    <a:pt x="29" y="192"/>
                    <a:pt x="65" y="209"/>
                    <a:pt x="110" y="209"/>
                  </a:cubicBezTo>
                  <a:cubicBezTo>
                    <a:pt x="139" y="209"/>
                    <a:pt x="171" y="202"/>
                    <a:pt x="203" y="187"/>
                  </a:cubicBezTo>
                  <a:cubicBezTo>
                    <a:pt x="286" y="150"/>
                    <a:pt x="339" y="90"/>
                    <a:pt x="316" y="44"/>
                  </a:cubicBezTo>
                  <a:cubicBezTo>
                    <a:pt x="307" y="17"/>
                    <a:pt x="273" y="0"/>
                    <a:pt x="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8" name="Google Shape;19598;p37"/>
            <p:cNvSpPr/>
            <p:nvPr/>
          </p:nvSpPr>
          <p:spPr>
            <a:xfrm>
              <a:off x="1293200" y="1993650"/>
              <a:ext cx="29775" cy="18250"/>
            </a:xfrm>
            <a:custGeom>
              <a:avLst/>
              <a:gdLst/>
              <a:ahLst/>
              <a:cxnLst/>
              <a:rect l="l" t="t" r="r" b="b"/>
              <a:pathLst>
                <a:path w="1191" h="730" extrusionOk="0">
                  <a:moveTo>
                    <a:pt x="810" y="0"/>
                  </a:moveTo>
                  <a:cubicBezTo>
                    <a:pt x="708" y="0"/>
                    <a:pt x="592" y="23"/>
                    <a:pt x="475" y="71"/>
                  </a:cubicBezTo>
                  <a:cubicBezTo>
                    <a:pt x="181" y="192"/>
                    <a:pt x="0" y="418"/>
                    <a:pt x="68" y="583"/>
                  </a:cubicBezTo>
                  <a:cubicBezTo>
                    <a:pt x="109" y="678"/>
                    <a:pt x="228" y="730"/>
                    <a:pt x="380" y="730"/>
                  </a:cubicBezTo>
                  <a:cubicBezTo>
                    <a:pt x="482" y="730"/>
                    <a:pt x="598" y="707"/>
                    <a:pt x="716" y="659"/>
                  </a:cubicBezTo>
                  <a:cubicBezTo>
                    <a:pt x="1009" y="538"/>
                    <a:pt x="1190" y="312"/>
                    <a:pt x="1122" y="146"/>
                  </a:cubicBezTo>
                  <a:cubicBezTo>
                    <a:pt x="1082" y="52"/>
                    <a:pt x="962" y="0"/>
                    <a:pt x="810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9" name="Google Shape;19599;p37"/>
            <p:cNvSpPr/>
            <p:nvPr/>
          </p:nvSpPr>
          <p:spPr>
            <a:xfrm>
              <a:off x="1291500" y="1991350"/>
              <a:ext cx="33150" cy="22925"/>
            </a:xfrm>
            <a:custGeom>
              <a:avLst/>
              <a:gdLst/>
              <a:ahLst/>
              <a:cxnLst/>
              <a:rect l="l" t="t" r="r" b="b"/>
              <a:pathLst>
                <a:path w="1326" h="917" extrusionOk="0">
                  <a:moveTo>
                    <a:pt x="874" y="186"/>
                  </a:moveTo>
                  <a:cubicBezTo>
                    <a:pt x="897" y="186"/>
                    <a:pt x="919" y="186"/>
                    <a:pt x="942" y="193"/>
                  </a:cubicBezTo>
                  <a:cubicBezTo>
                    <a:pt x="1025" y="201"/>
                    <a:pt x="1085" y="231"/>
                    <a:pt x="1100" y="276"/>
                  </a:cubicBezTo>
                  <a:cubicBezTo>
                    <a:pt x="1123" y="321"/>
                    <a:pt x="1100" y="389"/>
                    <a:pt x="1047" y="457"/>
                  </a:cubicBezTo>
                  <a:cubicBezTo>
                    <a:pt x="979" y="540"/>
                    <a:pt x="874" y="615"/>
                    <a:pt x="746" y="668"/>
                  </a:cubicBezTo>
                  <a:cubicBezTo>
                    <a:pt x="641" y="707"/>
                    <a:pt x="524" y="729"/>
                    <a:pt x="426" y="729"/>
                  </a:cubicBezTo>
                  <a:cubicBezTo>
                    <a:pt x="412" y="729"/>
                    <a:pt x="398" y="729"/>
                    <a:pt x="384" y="728"/>
                  </a:cubicBezTo>
                  <a:cubicBezTo>
                    <a:pt x="302" y="713"/>
                    <a:pt x="241" y="683"/>
                    <a:pt x="219" y="638"/>
                  </a:cubicBezTo>
                  <a:cubicBezTo>
                    <a:pt x="204" y="592"/>
                    <a:pt x="226" y="532"/>
                    <a:pt x="279" y="464"/>
                  </a:cubicBezTo>
                  <a:cubicBezTo>
                    <a:pt x="347" y="382"/>
                    <a:pt x="452" y="299"/>
                    <a:pt x="580" y="254"/>
                  </a:cubicBezTo>
                  <a:cubicBezTo>
                    <a:pt x="678" y="208"/>
                    <a:pt x="784" y="186"/>
                    <a:pt x="874" y="186"/>
                  </a:cubicBezTo>
                  <a:close/>
                  <a:moveTo>
                    <a:pt x="879" y="1"/>
                  </a:moveTo>
                  <a:cubicBezTo>
                    <a:pt x="759" y="1"/>
                    <a:pt x="632" y="26"/>
                    <a:pt x="505" y="80"/>
                  </a:cubicBezTo>
                  <a:cubicBezTo>
                    <a:pt x="347" y="141"/>
                    <a:pt x="219" y="238"/>
                    <a:pt x="128" y="344"/>
                  </a:cubicBezTo>
                  <a:cubicBezTo>
                    <a:pt x="30" y="472"/>
                    <a:pt x="0" y="600"/>
                    <a:pt x="45" y="713"/>
                  </a:cubicBezTo>
                  <a:cubicBezTo>
                    <a:pt x="91" y="818"/>
                    <a:pt x="204" y="894"/>
                    <a:pt x="362" y="909"/>
                  </a:cubicBezTo>
                  <a:cubicBezTo>
                    <a:pt x="392" y="916"/>
                    <a:pt x="415" y="916"/>
                    <a:pt x="445" y="916"/>
                  </a:cubicBezTo>
                  <a:cubicBezTo>
                    <a:pt x="565" y="916"/>
                    <a:pt x="693" y="894"/>
                    <a:pt x="821" y="841"/>
                  </a:cubicBezTo>
                  <a:cubicBezTo>
                    <a:pt x="972" y="773"/>
                    <a:pt x="1108" y="683"/>
                    <a:pt x="1190" y="570"/>
                  </a:cubicBezTo>
                  <a:cubicBezTo>
                    <a:pt x="1296" y="449"/>
                    <a:pt x="1326" y="321"/>
                    <a:pt x="1273" y="208"/>
                  </a:cubicBezTo>
                  <a:cubicBezTo>
                    <a:pt x="1228" y="95"/>
                    <a:pt x="1115" y="20"/>
                    <a:pt x="964" y="5"/>
                  </a:cubicBezTo>
                  <a:cubicBezTo>
                    <a:pt x="936" y="2"/>
                    <a:pt x="908" y="1"/>
                    <a:pt x="8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0" name="Google Shape;19600;p37"/>
            <p:cNvSpPr/>
            <p:nvPr/>
          </p:nvSpPr>
          <p:spPr>
            <a:xfrm>
              <a:off x="1297700" y="2000625"/>
              <a:ext cx="8500" cy="5200"/>
            </a:xfrm>
            <a:custGeom>
              <a:avLst/>
              <a:gdLst/>
              <a:ahLst/>
              <a:cxnLst/>
              <a:rect l="l" t="t" r="r" b="b"/>
              <a:pathLst>
                <a:path w="340" h="208" extrusionOk="0">
                  <a:moveTo>
                    <a:pt x="231" y="0"/>
                  </a:moveTo>
                  <a:cubicBezTo>
                    <a:pt x="203" y="0"/>
                    <a:pt x="170" y="6"/>
                    <a:pt x="136" y="18"/>
                  </a:cubicBezTo>
                  <a:cubicBezTo>
                    <a:pt x="54" y="56"/>
                    <a:pt x="1" y="116"/>
                    <a:pt x="16" y="161"/>
                  </a:cubicBezTo>
                  <a:cubicBezTo>
                    <a:pt x="29" y="192"/>
                    <a:pt x="63" y="207"/>
                    <a:pt x="105" y="207"/>
                  </a:cubicBezTo>
                  <a:cubicBezTo>
                    <a:pt x="135" y="207"/>
                    <a:pt x="170" y="200"/>
                    <a:pt x="204" y="184"/>
                  </a:cubicBezTo>
                  <a:cubicBezTo>
                    <a:pt x="287" y="154"/>
                    <a:pt x="340" y="86"/>
                    <a:pt x="317" y="41"/>
                  </a:cubicBezTo>
                  <a:cubicBezTo>
                    <a:pt x="308" y="14"/>
                    <a:pt x="275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1" name="Google Shape;19601;p37"/>
            <p:cNvSpPr/>
            <p:nvPr/>
          </p:nvSpPr>
          <p:spPr>
            <a:xfrm>
              <a:off x="1329150" y="1981075"/>
              <a:ext cx="25450" cy="17375"/>
            </a:xfrm>
            <a:custGeom>
              <a:avLst/>
              <a:gdLst/>
              <a:ahLst/>
              <a:cxnLst/>
              <a:rect l="l" t="t" r="r" b="b"/>
              <a:pathLst>
                <a:path w="1018" h="695" extrusionOk="0">
                  <a:moveTo>
                    <a:pt x="905" y="1"/>
                  </a:moveTo>
                  <a:cubicBezTo>
                    <a:pt x="900" y="1"/>
                    <a:pt x="895" y="1"/>
                    <a:pt x="890" y="2"/>
                  </a:cubicBezTo>
                  <a:cubicBezTo>
                    <a:pt x="837" y="9"/>
                    <a:pt x="799" y="54"/>
                    <a:pt x="807" y="107"/>
                  </a:cubicBezTo>
                  <a:cubicBezTo>
                    <a:pt x="822" y="198"/>
                    <a:pt x="799" y="288"/>
                    <a:pt x="746" y="363"/>
                  </a:cubicBezTo>
                  <a:cubicBezTo>
                    <a:pt x="694" y="439"/>
                    <a:pt x="611" y="491"/>
                    <a:pt x="520" y="506"/>
                  </a:cubicBezTo>
                  <a:cubicBezTo>
                    <a:pt x="502" y="510"/>
                    <a:pt x="484" y="511"/>
                    <a:pt x="466" y="511"/>
                  </a:cubicBezTo>
                  <a:cubicBezTo>
                    <a:pt x="357" y="511"/>
                    <a:pt x="254" y="454"/>
                    <a:pt x="189" y="363"/>
                  </a:cubicBezTo>
                  <a:cubicBezTo>
                    <a:pt x="171" y="341"/>
                    <a:pt x="144" y="330"/>
                    <a:pt x="115" y="330"/>
                  </a:cubicBezTo>
                  <a:cubicBezTo>
                    <a:pt x="94" y="330"/>
                    <a:pt x="72" y="336"/>
                    <a:pt x="53" y="348"/>
                  </a:cubicBezTo>
                  <a:cubicBezTo>
                    <a:pt x="16" y="378"/>
                    <a:pt x="1" y="431"/>
                    <a:pt x="31" y="476"/>
                  </a:cubicBezTo>
                  <a:cubicBezTo>
                    <a:pt x="136" y="619"/>
                    <a:pt x="294" y="695"/>
                    <a:pt x="468" y="695"/>
                  </a:cubicBezTo>
                  <a:cubicBezTo>
                    <a:pt x="498" y="695"/>
                    <a:pt x="520" y="695"/>
                    <a:pt x="551" y="687"/>
                  </a:cubicBezTo>
                  <a:cubicBezTo>
                    <a:pt x="694" y="672"/>
                    <a:pt x="814" y="589"/>
                    <a:pt x="897" y="476"/>
                  </a:cubicBezTo>
                  <a:cubicBezTo>
                    <a:pt x="980" y="363"/>
                    <a:pt x="1018" y="220"/>
                    <a:pt x="995" y="77"/>
                  </a:cubicBezTo>
                  <a:cubicBezTo>
                    <a:pt x="988" y="30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2" name="Google Shape;19602;p37"/>
            <p:cNvSpPr/>
            <p:nvPr/>
          </p:nvSpPr>
          <p:spPr>
            <a:xfrm>
              <a:off x="1346850" y="1975750"/>
              <a:ext cx="14350" cy="10275"/>
            </a:xfrm>
            <a:custGeom>
              <a:avLst/>
              <a:gdLst/>
              <a:ahLst/>
              <a:cxnLst/>
              <a:rect l="l" t="t" r="r" b="b"/>
              <a:pathLst>
                <a:path w="574" h="411" extrusionOk="0">
                  <a:moveTo>
                    <a:pt x="105" y="0"/>
                  </a:moveTo>
                  <a:cubicBezTo>
                    <a:pt x="63" y="0"/>
                    <a:pt x="29" y="34"/>
                    <a:pt x="16" y="79"/>
                  </a:cubicBezTo>
                  <a:cubicBezTo>
                    <a:pt x="1" y="185"/>
                    <a:pt x="46" y="298"/>
                    <a:pt x="136" y="358"/>
                  </a:cubicBezTo>
                  <a:cubicBezTo>
                    <a:pt x="189" y="395"/>
                    <a:pt x="242" y="411"/>
                    <a:pt x="302" y="411"/>
                  </a:cubicBezTo>
                  <a:cubicBezTo>
                    <a:pt x="392" y="411"/>
                    <a:pt x="483" y="373"/>
                    <a:pt x="536" y="298"/>
                  </a:cubicBezTo>
                  <a:cubicBezTo>
                    <a:pt x="573" y="252"/>
                    <a:pt x="558" y="192"/>
                    <a:pt x="520" y="162"/>
                  </a:cubicBezTo>
                  <a:cubicBezTo>
                    <a:pt x="502" y="150"/>
                    <a:pt x="482" y="144"/>
                    <a:pt x="462" y="144"/>
                  </a:cubicBezTo>
                  <a:cubicBezTo>
                    <a:pt x="432" y="144"/>
                    <a:pt x="403" y="157"/>
                    <a:pt x="385" y="185"/>
                  </a:cubicBezTo>
                  <a:cubicBezTo>
                    <a:pt x="367" y="212"/>
                    <a:pt x="335" y="225"/>
                    <a:pt x="303" y="225"/>
                  </a:cubicBezTo>
                  <a:cubicBezTo>
                    <a:pt x="282" y="225"/>
                    <a:pt x="260" y="219"/>
                    <a:pt x="242" y="207"/>
                  </a:cubicBezTo>
                  <a:cubicBezTo>
                    <a:pt x="212" y="185"/>
                    <a:pt x="197" y="147"/>
                    <a:pt x="204" y="109"/>
                  </a:cubicBezTo>
                  <a:cubicBezTo>
                    <a:pt x="212" y="57"/>
                    <a:pt x="182" y="11"/>
                    <a:pt x="129" y="4"/>
                  </a:cubicBezTo>
                  <a:cubicBezTo>
                    <a:pt x="121" y="2"/>
                    <a:pt x="113" y="0"/>
                    <a:pt x="1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3" name="Google Shape;19603;p37"/>
            <p:cNvSpPr/>
            <p:nvPr/>
          </p:nvSpPr>
          <p:spPr>
            <a:xfrm>
              <a:off x="1323125" y="1983950"/>
              <a:ext cx="10950" cy="13550"/>
            </a:xfrm>
            <a:custGeom>
              <a:avLst/>
              <a:gdLst/>
              <a:ahLst/>
              <a:cxnLst/>
              <a:rect l="l" t="t" r="r" b="b"/>
              <a:pathLst>
                <a:path w="438" h="542" extrusionOk="0">
                  <a:moveTo>
                    <a:pt x="253" y="0"/>
                  </a:moveTo>
                  <a:cubicBezTo>
                    <a:pt x="224" y="0"/>
                    <a:pt x="196" y="15"/>
                    <a:pt x="174" y="37"/>
                  </a:cubicBezTo>
                  <a:cubicBezTo>
                    <a:pt x="144" y="83"/>
                    <a:pt x="159" y="143"/>
                    <a:pt x="197" y="173"/>
                  </a:cubicBezTo>
                  <a:cubicBezTo>
                    <a:pt x="227" y="196"/>
                    <a:pt x="242" y="233"/>
                    <a:pt x="234" y="271"/>
                  </a:cubicBezTo>
                  <a:cubicBezTo>
                    <a:pt x="227" y="319"/>
                    <a:pt x="183" y="355"/>
                    <a:pt x="135" y="355"/>
                  </a:cubicBezTo>
                  <a:cubicBezTo>
                    <a:pt x="130" y="355"/>
                    <a:pt x="126" y="354"/>
                    <a:pt x="121" y="354"/>
                  </a:cubicBezTo>
                  <a:cubicBezTo>
                    <a:pt x="116" y="353"/>
                    <a:pt x="111" y="353"/>
                    <a:pt x="105" y="353"/>
                  </a:cubicBezTo>
                  <a:cubicBezTo>
                    <a:pt x="60" y="353"/>
                    <a:pt x="23" y="382"/>
                    <a:pt x="16" y="429"/>
                  </a:cubicBezTo>
                  <a:cubicBezTo>
                    <a:pt x="1" y="482"/>
                    <a:pt x="38" y="527"/>
                    <a:pt x="91" y="542"/>
                  </a:cubicBezTo>
                  <a:lnTo>
                    <a:pt x="136" y="542"/>
                  </a:lnTo>
                  <a:cubicBezTo>
                    <a:pt x="279" y="542"/>
                    <a:pt x="400" y="444"/>
                    <a:pt x="422" y="301"/>
                  </a:cubicBezTo>
                  <a:cubicBezTo>
                    <a:pt x="438" y="196"/>
                    <a:pt x="400" y="83"/>
                    <a:pt x="310" y="22"/>
                  </a:cubicBezTo>
                  <a:cubicBezTo>
                    <a:pt x="291" y="7"/>
                    <a:pt x="272" y="0"/>
                    <a:pt x="25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4" name="Google Shape;19604;p37"/>
            <p:cNvSpPr/>
            <p:nvPr/>
          </p:nvSpPr>
          <p:spPr>
            <a:xfrm>
              <a:off x="1324625" y="1915825"/>
              <a:ext cx="17550" cy="12575"/>
            </a:xfrm>
            <a:custGeom>
              <a:avLst/>
              <a:gdLst/>
              <a:ahLst/>
              <a:cxnLst/>
              <a:rect l="l" t="t" r="r" b="b"/>
              <a:pathLst>
                <a:path w="702" h="503" extrusionOk="0">
                  <a:moveTo>
                    <a:pt x="374" y="1"/>
                  </a:moveTo>
                  <a:cubicBezTo>
                    <a:pt x="355" y="1"/>
                    <a:pt x="336" y="2"/>
                    <a:pt x="317" y="6"/>
                  </a:cubicBezTo>
                  <a:cubicBezTo>
                    <a:pt x="219" y="21"/>
                    <a:pt x="137" y="73"/>
                    <a:pt x="84" y="149"/>
                  </a:cubicBezTo>
                  <a:cubicBezTo>
                    <a:pt x="24" y="232"/>
                    <a:pt x="1" y="329"/>
                    <a:pt x="16" y="427"/>
                  </a:cubicBezTo>
                  <a:cubicBezTo>
                    <a:pt x="24" y="473"/>
                    <a:pt x="61" y="503"/>
                    <a:pt x="106" y="503"/>
                  </a:cubicBezTo>
                  <a:lnTo>
                    <a:pt x="121" y="503"/>
                  </a:lnTo>
                  <a:cubicBezTo>
                    <a:pt x="174" y="495"/>
                    <a:pt x="212" y="450"/>
                    <a:pt x="204" y="397"/>
                  </a:cubicBezTo>
                  <a:cubicBezTo>
                    <a:pt x="197" y="352"/>
                    <a:pt x="204" y="299"/>
                    <a:pt x="234" y="262"/>
                  </a:cubicBezTo>
                  <a:cubicBezTo>
                    <a:pt x="257" y="224"/>
                    <a:pt x="302" y="201"/>
                    <a:pt x="347" y="194"/>
                  </a:cubicBezTo>
                  <a:cubicBezTo>
                    <a:pt x="359" y="191"/>
                    <a:pt x="371" y="190"/>
                    <a:pt x="383" y="190"/>
                  </a:cubicBezTo>
                  <a:cubicBezTo>
                    <a:pt x="438" y="190"/>
                    <a:pt x="490" y="218"/>
                    <a:pt x="521" y="262"/>
                  </a:cubicBezTo>
                  <a:cubicBezTo>
                    <a:pt x="539" y="289"/>
                    <a:pt x="568" y="302"/>
                    <a:pt x="596" y="302"/>
                  </a:cubicBezTo>
                  <a:cubicBezTo>
                    <a:pt x="615" y="302"/>
                    <a:pt x="634" y="296"/>
                    <a:pt x="649" y="284"/>
                  </a:cubicBezTo>
                  <a:cubicBezTo>
                    <a:pt x="694" y="254"/>
                    <a:pt x="701" y="194"/>
                    <a:pt x="671" y="156"/>
                  </a:cubicBezTo>
                  <a:cubicBezTo>
                    <a:pt x="600" y="59"/>
                    <a:pt x="490" y="1"/>
                    <a:pt x="37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5" name="Google Shape;19605;p37"/>
            <p:cNvSpPr/>
            <p:nvPr/>
          </p:nvSpPr>
          <p:spPr>
            <a:xfrm>
              <a:off x="1294325" y="1928250"/>
              <a:ext cx="17725" cy="12575"/>
            </a:xfrm>
            <a:custGeom>
              <a:avLst/>
              <a:gdLst/>
              <a:ahLst/>
              <a:cxnLst/>
              <a:rect l="l" t="t" r="r" b="b"/>
              <a:pathLst>
                <a:path w="709" h="503" extrusionOk="0">
                  <a:moveTo>
                    <a:pt x="386" y="1"/>
                  </a:moveTo>
                  <a:cubicBezTo>
                    <a:pt x="365" y="1"/>
                    <a:pt x="345" y="2"/>
                    <a:pt x="324" y="6"/>
                  </a:cubicBezTo>
                  <a:cubicBezTo>
                    <a:pt x="226" y="21"/>
                    <a:pt x="143" y="73"/>
                    <a:pt x="83" y="149"/>
                  </a:cubicBezTo>
                  <a:cubicBezTo>
                    <a:pt x="23" y="232"/>
                    <a:pt x="0" y="330"/>
                    <a:pt x="15" y="420"/>
                  </a:cubicBezTo>
                  <a:cubicBezTo>
                    <a:pt x="23" y="473"/>
                    <a:pt x="68" y="503"/>
                    <a:pt x="113" y="503"/>
                  </a:cubicBezTo>
                  <a:lnTo>
                    <a:pt x="128" y="503"/>
                  </a:lnTo>
                  <a:cubicBezTo>
                    <a:pt x="173" y="495"/>
                    <a:pt x="211" y="443"/>
                    <a:pt x="204" y="397"/>
                  </a:cubicBezTo>
                  <a:cubicBezTo>
                    <a:pt x="196" y="345"/>
                    <a:pt x="211" y="299"/>
                    <a:pt x="234" y="262"/>
                  </a:cubicBezTo>
                  <a:cubicBezTo>
                    <a:pt x="264" y="224"/>
                    <a:pt x="302" y="202"/>
                    <a:pt x="354" y="194"/>
                  </a:cubicBezTo>
                  <a:cubicBezTo>
                    <a:pt x="365" y="191"/>
                    <a:pt x="375" y="190"/>
                    <a:pt x="386" y="190"/>
                  </a:cubicBezTo>
                  <a:cubicBezTo>
                    <a:pt x="437" y="190"/>
                    <a:pt x="489" y="218"/>
                    <a:pt x="520" y="262"/>
                  </a:cubicBezTo>
                  <a:cubicBezTo>
                    <a:pt x="538" y="289"/>
                    <a:pt x="567" y="302"/>
                    <a:pt x="597" y="302"/>
                  </a:cubicBezTo>
                  <a:cubicBezTo>
                    <a:pt x="617" y="302"/>
                    <a:pt x="637" y="296"/>
                    <a:pt x="656" y="284"/>
                  </a:cubicBezTo>
                  <a:cubicBezTo>
                    <a:pt x="693" y="254"/>
                    <a:pt x="708" y="194"/>
                    <a:pt x="678" y="149"/>
                  </a:cubicBezTo>
                  <a:cubicBezTo>
                    <a:pt x="608" y="53"/>
                    <a:pt x="500" y="1"/>
                    <a:pt x="38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6" name="Google Shape;19606;p37"/>
            <p:cNvSpPr/>
            <p:nvPr/>
          </p:nvSpPr>
          <p:spPr>
            <a:xfrm>
              <a:off x="1253650" y="1958900"/>
              <a:ext cx="8300" cy="9625"/>
            </a:xfrm>
            <a:custGeom>
              <a:avLst/>
              <a:gdLst/>
              <a:ahLst/>
              <a:cxnLst/>
              <a:rect l="l" t="t" r="r" b="b"/>
              <a:pathLst>
                <a:path w="332" h="385" extrusionOk="0">
                  <a:moveTo>
                    <a:pt x="138" y="1"/>
                  </a:moveTo>
                  <a:cubicBezTo>
                    <a:pt x="125" y="1"/>
                    <a:pt x="112" y="3"/>
                    <a:pt x="98" y="7"/>
                  </a:cubicBezTo>
                  <a:cubicBezTo>
                    <a:pt x="30" y="30"/>
                    <a:pt x="0" y="105"/>
                    <a:pt x="23" y="166"/>
                  </a:cubicBezTo>
                  <a:cubicBezTo>
                    <a:pt x="30" y="203"/>
                    <a:pt x="38" y="211"/>
                    <a:pt x="38" y="218"/>
                  </a:cubicBezTo>
                  <a:cubicBezTo>
                    <a:pt x="45" y="233"/>
                    <a:pt x="45" y="233"/>
                    <a:pt x="53" y="264"/>
                  </a:cubicBezTo>
                  <a:lnTo>
                    <a:pt x="76" y="309"/>
                  </a:lnTo>
                  <a:cubicBezTo>
                    <a:pt x="98" y="354"/>
                    <a:pt x="143" y="384"/>
                    <a:pt x="189" y="384"/>
                  </a:cubicBezTo>
                  <a:cubicBezTo>
                    <a:pt x="204" y="384"/>
                    <a:pt x="226" y="384"/>
                    <a:pt x="241" y="377"/>
                  </a:cubicBezTo>
                  <a:cubicBezTo>
                    <a:pt x="302" y="346"/>
                    <a:pt x="332" y="279"/>
                    <a:pt x="302" y="211"/>
                  </a:cubicBezTo>
                  <a:lnTo>
                    <a:pt x="279" y="143"/>
                  </a:lnTo>
                  <a:cubicBezTo>
                    <a:pt x="271" y="135"/>
                    <a:pt x="271" y="120"/>
                    <a:pt x="256" y="90"/>
                  </a:cubicBezTo>
                  <a:cubicBezTo>
                    <a:pt x="238" y="36"/>
                    <a:pt x="191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7" name="Google Shape;19607;p37"/>
            <p:cNvSpPr/>
            <p:nvPr/>
          </p:nvSpPr>
          <p:spPr>
            <a:xfrm>
              <a:off x="1248925" y="1905225"/>
              <a:ext cx="33550" cy="47850"/>
            </a:xfrm>
            <a:custGeom>
              <a:avLst/>
              <a:gdLst/>
              <a:ahLst/>
              <a:cxnLst/>
              <a:rect l="l" t="t" r="r" b="b"/>
              <a:pathLst>
                <a:path w="1342" h="1914" extrusionOk="0">
                  <a:moveTo>
                    <a:pt x="1199" y="0"/>
                  </a:moveTo>
                  <a:cubicBezTo>
                    <a:pt x="1176" y="8"/>
                    <a:pt x="694" y="53"/>
                    <a:pt x="363" y="467"/>
                  </a:cubicBezTo>
                  <a:cubicBezTo>
                    <a:pt x="99" y="791"/>
                    <a:pt x="1" y="1236"/>
                    <a:pt x="61" y="1800"/>
                  </a:cubicBezTo>
                  <a:cubicBezTo>
                    <a:pt x="69" y="1861"/>
                    <a:pt x="129" y="1913"/>
                    <a:pt x="189" y="1913"/>
                  </a:cubicBezTo>
                  <a:cubicBezTo>
                    <a:pt x="197" y="1913"/>
                    <a:pt x="197" y="1913"/>
                    <a:pt x="204" y="1906"/>
                  </a:cubicBezTo>
                  <a:cubicBezTo>
                    <a:pt x="272" y="1898"/>
                    <a:pt x="325" y="1838"/>
                    <a:pt x="317" y="1770"/>
                  </a:cubicBezTo>
                  <a:cubicBezTo>
                    <a:pt x="257" y="1281"/>
                    <a:pt x="332" y="897"/>
                    <a:pt x="551" y="633"/>
                  </a:cubicBezTo>
                  <a:cubicBezTo>
                    <a:pt x="822" y="294"/>
                    <a:pt x="1214" y="256"/>
                    <a:pt x="1221" y="256"/>
                  </a:cubicBezTo>
                  <a:cubicBezTo>
                    <a:pt x="1289" y="249"/>
                    <a:pt x="1342" y="189"/>
                    <a:pt x="1334" y="121"/>
                  </a:cubicBezTo>
                  <a:cubicBezTo>
                    <a:pt x="1327" y="45"/>
                    <a:pt x="1266" y="0"/>
                    <a:pt x="1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Subtitle 1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abcdefu - GAYLE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949700" y="4095750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864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78" name="Google Shape;24878;p43"/>
          <p:cNvSpPr txBox="1">
            <a:spLocks noGrp="1"/>
          </p:cNvSpPr>
          <p:nvPr>
            <p:ph type="title"/>
          </p:nvPr>
        </p:nvSpPr>
        <p:spPr>
          <a:xfrm>
            <a:off x="1447800" y="1421550"/>
            <a:ext cx="6395848" cy="1150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dirty="0" smtClean="0">
                <a:solidFill>
                  <a:schemeClr val="dk2"/>
                </a:solidFill>
              </a:rPr>
              <a:t>LET’S </a:t>
            </a:r>
            <a:r>
              <a:rPr lang="en" sz="4400" dirty="0" smtClean="0">
                <a:solidFill>
                  <a:schemeClr val="accent2"/>
                </a:solidFill>
              </a:rPr>
              <a:t>SPEAK</a:t>
            </a:r>
            <a:r>
              <a:rPr lang="en" sz="4400" dirty="0" smtClean="0"/>
              <a:t> </a:t>
            </a:r>
            <a:r>
              <a:rPr lang="en" sz="4400" dirty="0">
                <a:solidFill>
                  <a:schemeClr val="lt2"/>
                </a:solidFill>
              </a:rPr>
              <a:t>!</a:t>
            </a:r>
            <a:endParaRPr sz="4400" b="1" dirty="0">
              <a:solidFill>
                <a:schemeClr val="lt2"/>
              </a:solidFill>
            </a:endParaRPr>
          </a:p>
        </p:txBody>
      </p:sp>
      <p:grpSp>
        <p:nvGrpSpPr>
          <p:cNvPr id="24887" name="Google Shape;24887;p43"/>
          <p:cNvGrpSpPr/>
          <p:nvPr/>
        </p:nvGrpSpPr>
        <p:grpSpPr>
          <a:xfrm rot="640260">
            <a:off x="936470" y="2165890"/>
            <a:ext cx="1938294" cy="2047189"/>
            <a:chOff x="4084836" y="4113813"/>
            <a:chExt cx="314282" cy="332488"/>
          </a:xfrm>
        </p:grpSpPr>
        <p:grpSp>
          <p:nvGrpSpPr>
            <p:cNvPr id="24888" name="Google Shape;24888;p43"/>
            <p:cNvGrpSpPr/>
            <p:nvPr/>
          </p:nvGrpSpPr>
          <p:grpSpPr>
            <a:xfrm>
              <a:off x="4098363" y="4127340"/>
              <a:ext cx="300755" cy="318961"/>
              <a:chOff x="4084836" y="4113813"/>
              <a:chExt cx="300755" cy="318961"/>
            </a:xfrm>
          </p:grpSpPr>
          <p:sp>
            <p:nvSpPr>
              <p:cNvPr id="24889" name="Google Shape;24889;p43"/>
              <p:cNvSpPr/>
              <p:nvPr/>
            </p:nvSpPr>
            <p:spPr>
              <a:xfrm>
                <a:off x="4098235" y="4253721"/>
                <a:ext cx="114222" cy="134020"/>
              </a:xfrm>
              <a:custGeom>
                <a:avLst/>
                <a:gdLst/>
                <a:ahLst/>
                <a:cxnLst/>
                <a:rect l="l" t="t" r="r" b="b"/>
                <a:pathLst>
                  <a:path w="3802" h="4461" extrusionOk="0">
                    <a:moveTo>
                      <a:pt x="1" y="0"/>
                    </a:moveTo>
                    <a:cubicBezTo>
                      <a:pt x="1" y="3765"/>
                      <a:pt x="1303" y="4461"/>
                      <a:pt x="2802" y="4461"/>
                    </a:cubicBezTo>
                    <a:lnTo>
                      <a:pt x="3801" y="3890"/>
                    </a:lnTo>
                    <a:lnTo>
                      <a:pt x="3801" y="2462"/>
                    </a:lnTo>
                    <a:lnTo>
                      <a:pt x="60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890" name="Google Shape;24890;p43"/>
              <p:cNvSpPr/>
              <p:nvPr/>
            </p:nvSpPr>
            <p:spPr>
              <a:xfrm>
                <a:off x="4257971" y="4253721"/>
                <a:ext cx="114762" cy="134020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4461" extrusionOk="0">
                    <a:moveTo>
                      <a:pt x="3195" y="0"/>
                    </a:moveTo>
                    <a:lnTo>
                      <a:pt x="1" y="2462"/>
                    </a:lnTo>
                    <a:lnTo>
                      <a:pt x="1" y="3890"/>
                    </a:lnTo>
                    <a:lnTo>
                      <a:pt x="1018" y="4461"/>
                    </a:lnTo>
                    <a:cubicBezTo>
                      <a:pt x="2499" y="4461"/>
                      <a:pt x="3819" y="3765"/>
                      <a:pt x="38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891" name="Google Shape;24891;p43"/>
              <p:cNvSpPr/>
              <p:nvPr/>
            </p:nvSpPr>
            <p:spPr>
              <a:xfrm>
                <a:off x="4097695" y="4118620"/>
                <a:ext cx="275039" cy="135131"/>
              </a:xfrm>
              <a:custGeom>
                <a:avLst/>
                <a:gdLst/>
                <a:ahLst/>
                <a:cxnLst/>
                <a:rect l="l" t="t" r="r" b="b"/>
                <a:pathLst>
                  <a:path w="9155" h="4498" extrusionOk="0">
                    <a:moveTo>
                      <a:pt x="4586" y="1"/>
                    </a:moveTo>
                    <a:cubicBezTo>
                      <a:pt x="3355" y="1"/>
                      <a:pt x="2213" y="465"/>
                      <a:pt x="1357" y="1321"/>
                    </a:cubicBezTo>
                    <a:cubicBezTo>
                      <a:pt x="483" y="2160"/>
                      <a:pt x="1" y="3302"/>
                      <a:pt x="1" y="4497"/>
                    </a:cubicBezTo>
                    <a:lnTo>
                      <a:pt x="9154" y="4497"/>
                    </a:lnTo>
                    <a:cubicBezTo>
                      <a:pt x="9154" y="3302"/>
                      <a:pt x="8672" y="2160"/>
                      <a:pt x="7798" y="1321"/>
                    </a:cubicBezTo>
                    <a:cubicBezTo>
                      <a:pt x="6942" y="465"/>
                      <a:pt x="5800" y="1"/>
                      <a:pt x="45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892" name="Google Shape;24892;p43"/>
              <p:cNvSpPr/>
              <p:nvPr/>
            </p:nvSpPr>
            <p:spPr>
              <a:xfrm>
                <a:off x="4333017" y="4248344"/>
                <a:ext cx="47738" cy="47197"/>
              </a:xfrm>
              <a:custGeom>
                <a:avLst/>
                <a:gdLst/>
                <a:ahLst/>
                <a:cxnLst/>
                <a:rect l="l" t="t" r="r" b="b"/>
                <a:pathLst>
                  <a:path w="1589" h="1571" extrusionOk="0">
                    <a:moveTo>
                      <a:pt x="786" y="1"/>
                    </a:moveTo>
                    <a:cubicBezTo>
                      <a:pt x="358" y="1"/>
                      <a:pt x="1" y="340"/>
                      <a:pt x="1" y="786"/>
                    </a:cubicBezTo>
                    <a:cubicBezTo>
                      <a:pt x="1" y="1214"/>
                      <a:pt x="358" y="1571"/>
                      <a:pt x="786" y="1571"/>
                    </a:cubicBezTo>
                    <a:cubicBezTo>
                      <a:pt x="1232" y="1571"/>
                      <a:pt x="1589" y="1214"/>
                      <a:pt x="1589" y="786"/>
                    </a:cubicBezTo>
                    <a:cubicBezTo>
                      <a:pt x="1589" y="340"/>
                      <a:pt x="1232" y="1"/>
                      <a:pt x="7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893" name="Google Shape;24893;p43"/>
              <p:cNvSpPr/>
              <p:nvPr/>
            </p:nvSpPr>
            <p:spPr>
              <a:xfrm>
                <a:off x="4175415" y="4365209"/>
                <a:ext cx="119569" cy="63270"/>
              </a:xfrm>
              <a:custGeom>
                <a:avLst/>
                <a:gdLst/>
                <a:ahLst/>
                <a:cxnLst/>
                <a:rect l="l" t="t" r="r" b="b"/>
                <a:pathLst>
                  <a:path w="3980" h="2106" extrusionOk="0">
                    <a:moveTo>
                      <a:pt x="840" y="0"/>
                    </a:moveTo>
                    <a:cubicBezTo>
                      <a:pt x="840" y="0"/>
                      <a:pt x="643" y="161"/>
                      <a:pt x="411" y="446"/>
                    </a:cubicBezTo>
                    <a:cubicBezTo>
                      <a:pt x="233" y="678"/>
                      <a:pt x="90" y="946"/>
                      <a:pt x="1" y="1214"/>
                    </a:cubicBezTo>
                    <a:lnTo>
                      <a:pt x="857" y="2106"/>
                    </a:lnTo>
                    <a:lnTo>
                      <a:pt x="3123" y="2106"/>
                    </a:lnTo>
                    <a:lnTo>
                      <a:pt x="3980" y="1214"/>
                    </a:lnTo>
                    <a:cubicBezTo>
                      <a:pt x="3891" y="946"/>
                      <a:pt x="3748" y="678"/>
                      <a:pt x="3569" y="446"/>
                    </a:cubicBezTo>
                    <a:cubicBezTo>
                      <a:pt x="3338" y="161"/>
                      <a:pt x="3141" y="0"/>
                      <a:pt x="31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894" name="Google Shape;24894;p43"/>
              <p:cNvSpPr/>
              <p:nvPr/>
            </p:nvSpPr>
            <p:spPr>
              <a:xfrm>
                <a:off x="4171689" y="4401651"/>
                <a:ext cx="29502" cy="26317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76" extrusionOk="0">
                    <a:moveTo>
                      <a:pt x="143" y="1"/>
                    </a:moveTo>
                    <a:cubicBezTo>
                      <a:pt x="54" y="286"/>
                      <a:pt x="0" y="572"/>
                      <a:pt x="0" y="875"/>
                    </a:cubicBezTo>
                    <a:lnTo>
                      <a:pt x="981" y="875"/>
                    </a:lnTo>
                    <a:lnTo>
                      <a:pt x="98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895" name="Google Shape;24895;p43"/>
              <p:cNvSpPr/>
              <p:nvPr/>
            </p:nvSpPr>
            <p:spPr>
              <a:xfrm>
                <a:off x="4269237" y="4401651"/>
                <a:ext cx="29502" cy="26317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76" extrusionOk="0">
                    <a:moveTo>
                      <a:pt x="0" y="1"/>
                    </a:moveTo>
                    <a:lnTo>
                      <a:pt x="0" y="875"/>
                    </a:lnTo>
                    <a:lnTo>
                      <a:pt x="982" y="875"/>
                    </a:lnTo>
                    <a:cubicBezTo>
                      <a:pt x="982" y="572"/>
                      <a:pt x="946" y="286"/>
                      <a:pt x="8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896" name="Google Shape;24896;p43"/>
              <p:cNvSpPr/>
              <p:nvPr/>
            </p:nvSpPr>
            <p:spPr>
              <a:xfrm>
                <a:off x="4212427" y="4347514"/>
                <a:ext cx="45574" cy="45605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518" extrusionOk="0">
                    <a:moveTo>
                      <a:pt x="767" y="1"/>
                    </a:moveTo>
                    <a:cubicBezTo>
                      <a:pt x="339" y="1"/>
                      <a:pt x="0" y="340"/>
                      <a:pt x="0" y="768"/>
                    </a:cubicBezTo>
                    <a:cubicBezTo>
                      <a:pt x="0" y="1178"/>
                      <a:pt x="339" y="1517"/>
                      <a:pt x="767" y="1517"/>
                    </a:cubicBezTo>
                    <a:cubicBezTo>
                      <a:pt x="1178" y="1517"/>
                      <a:pt x="1517" y="1178"/>
                      <a:pt x="1517" y="768"/>
                    </a:cubicBezTo>
                    <a:cubicBezTo>
                      <a:pt x="1517" y="340"/>
                      <a:pt x="1178" y="1"/>
                      <a:pt x="7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897" name="Google Shape;24897;p43"/>
              <p:cNvSpPr/>
              <p:nvPr/>
            </p:nvSpPr>
            <p:spPr>
              <a:xfrm>
                <a:off x="4116471" y="4168250"/>
                <a:ext cx="237486" cy="202336"/>
              </a:xfrm>
              <a:custGeom>
                <a:avLst/>
                <a:gdLst/>
                <a:ahLst/>
                <a:cxnLst/>
                <a:rect l="l" t="t" r="r" b="b"/>
                <a:pathLst>
                  <a:path w="7905" h="6735" extrusionOk="0">
                    <a:moveTo>
                      <a:pt x="3172" y="1"/>
                    </a:moveTo>
                    <a:cubicBezTo>
                      <a:pt x="3080" y="1"/>
                      <a:pt x="2985" y="46"/>
                      <a:pt x="2926" y="133"/>
                    </a:cubicBezTo>
                    <a:cubicBezTo>
                      <a:pt x="1838" y="2042"/>
                      <a:pt x="0" y="2667"/>
                      <a:pt x="0" y="2667"/>
                    </a:cubicBezTo>
                    <a:cubicBezTo>
                      <a:pt x="0" y="2720"/>
                      <a:pt x="0" y="2774"/>
                      <a:pt x="0" y="2845"/>
                    </a:cubicBezTo>
                    <a:cubicBezTo>
                      <a:pt x="0" y="4986"/>
                      <a:pt x="1767" y="6735"/>
                      <a:pt x="3961" y="6735"/>
                    </a:cubicBezTo>
                    <a:cubicBezTo>
                      <a:pt x="6138" y="6735"/>
                      <a:pt x="7905" y="4986"/>
                      <a:pt x="7905" y="2845"/>
                    </a:cubicBezTo>
                    <a:cubicBezTo>
                      <a:pt x="7905" y="2774"/>
                      <a:pt x="7905" y="2720"/>
                      <a:pt x="7905" y="2667"/>
                    </a:cubicBezTo>
                    <a:cubicBezTo>
                      <a:pt x="5639" y="2667"/>
                      <a:pt x="3979" y="865"/>
                      <a:pt x="3373" y="97"/>
                    </a:cubicBezTo>
                    <a:cubicBezTo>
                      <a:pt x="3324" y="32"/>
                      <a:pt x="3249" y="1"/>
                      <a:pt x="31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898" name="Google Shape;24898;p43"/>
              <p:cNvSpPr/>
              <p:nvPr/>
            </p:nvSpPr>
            <p:spPr>
              <a:xfrm>
                <a:off x="4089132" y="4239782"/>
                <a:ext cx="155470" cy="130805"/>
              </a:xfrm>
              <a:custGeom>
                <a:avLst/>
                <a:gdLst/>
                <a:ahLst/>
                <a:cxnLst/>
                <a:rect l="l" t="t" r="r" b="b"/>
                <a:pathLst>
                  <a:path w="5175" h="4354" extrusionOk="0">
                    <a:moveTo>
                      <a:pt x="1535" y="0"/>
                    </a:moveTo>
                    <a:cubicBezTo>
                      <a:pt x="1160" y="197"/>
                      <a:pt x="910" y="286"/>
                      <a:pt x="910" y="286"/>
                    </a:cubicBezTo>
                    <a:cubicBezTo>
                      <a:pt x="884" y="277"/>
                      <a:pt x="857" y="272"/>
                      <a:pt x="830" y="272"/>
                    </a:cubicBezTo>
                    <a:cubicBezTo>
                      <a:pt x="803" y="272"/>
                      <a:pt x="776" y="277"/>
                      <a:pt x="750" y="286"/>
                    </a:cubicBezTo>
                    <a:cubicBezTo>
                      <a:pt x="357" y="321"/>
                      <a:pt x="36" y="643"/>
                      <a:pt x="18" y="1035"/>
                    </a:cubicBezTo>
                    <a:cubicBezTo>
                      <a:pt x="0" y="1481"/>
                      <a:pt x="357" y="1856"/>
                      <a:pt x="821" y="1856"/>
                    </a:cubicBezTo>
                    <a:cubicBezTo>
                      <a:pt x="946" y="1856"/>
                      <a:pt x="1053" y="1838"/>
                      <a:pt x="1142" y="1785"/>
                    </a:cubicBezTo>
                    <a:cubicBezTo>
                      <a:pt x="1695" y="3283"/>
                      <a:pt x="3158" y="4354"/>
                      <a:pt x="4871" y="4354"/>
                    </a:cubicBezTo>
                    <a:cubicBezTo>
                      <a:pt x="4978" y="4354"/>
                      <a:pt x="5068" y="4336"/>
                      <a:pt x="5175" y="4336"/>
                    </a:cubicBezTo>
                    <a:cubicBezTo>
                      <a:pt x="3141" y="4175"/>
                      <a:pt x="1535" y="2498"/>
                      <a:pt x="1535" y="464"/>
                    </a:cubicBezTo>
                    <a:cubicBezTo>
                      <a:pt x="1535" y="428"/>
                      <a:pt x="1535" y="214"/>
                      <a:pt x="15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899" name="Google Shape;24899;p43"/>
              <p:cNvSpPr/>
              <p:nvPr/>
            </p:nvSpPr>
            <p:spPr>
              <a:xfrm>
                <a:off x="4280503" y="4271927"/>
                <a:ext cx="25746" cy="9163"/>
              </a:xfrm>
              <a:custGeom>
                <a:avLst/>
                <a:gdLst/>
                <a:ahLst/>
                <a:cxnLst/>
                <a:rect l="l" t="t" r="r" b="b"/>
                <a:pathLst>
                  <a:path w="857" h="305" extrusionOk="0">
                    <a:moveTo>
                      <a:pt x="179" y="1"/>
                    </a:moveTo>
                    <a:cubicBezTo>
                      <a:pt x="89" y="1"/>
                      <a:pt x="0" y="90"/>
                      <a:pt x="36" y="197"/>
                    </a:cubicBezTo>
                    <a:cubicBezTo>
                      <a:pt x="36" y="268"/>
                      <a:pt x="107" y="304"/>
                      <a:pt x="179" y="304"/>
                    </a:cubicBezTo>
                    <a:lnTo>
                      <a:pt x="696" y="304"/>
                    </a:lnTo>
                    <a:cubicBezTo>
                      <a:pt x="785" y="304"/>
                      <a:pt x="857" y="233"/>
                      <a:pt x="857" y="144"/>
                    </a:cubicBezTo>
                    <a:cubicBezTo>
                      <a:pt x="839" y="54"/>
                      <a:pt x="767" y="1"/>
                      <a:pt x="6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00" name="Google Shape;24900;p43"/>
              <p:cNvSpPr/>
              <p:nvPr/>
            </p:nvSpPr>
            <p:spPr>
              <a:xfrm>
                <a:off x="4163638" y="4271927"/>
                <a:ext cx="25746" cy="9163"/>
              </a:xfrm>
              <a:custGeom>
                <a:avLst/>
                <a:gdLst/>
                <a:ahLst/>
                <a:cxnLst/>
                <a:rect l="l" t="t" r="r" b="b"/>
                <a:pathLst>
                  <a:path w="857" h="305" extrusionOk="0">
                    <a:moveTo>
                      <a:pt x="179" y="1"/>
                    </a:moveTo>
                    <a:cubicBezTo>
                      <a:pt x="90" y="1"/>
                      <a:pt x="0" y="90"/>
                      <a:pt x="36" y="197"/>
                    </a:cubicBezTo>
                    <a:cubicBezTo>
                      <a:pt x="36" y="268"/>
                      <a:pt x="107" y="304"/>
                      <a:pt x="179" y="304"/>
                    </a:cubicBezTo>
                    <a:lnTo>
                      <a:pt x="696" y="304"/>
                    </a:lnTo>
                    <a:cubicBezTo>
                      <a:pt x="786" y="304"/>
                      <a:pt x="857" y="233"/>
                      <a:pt x="857" y="144"/>
                    </a:cubicBezTo>
                    <a:cubicBezTo>
                      <a:pt x="839" y="54"/>
                      <a:pt x="768" y="1"/>
                      <a:pt x="6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01" name="Google Shape;24901;p43"/>
              <p:cNvSpPr/>
              <p:nvPr/>
            </p:nvSpPr>
            <p:spPr>
              <a:xfrm>
                <a:off x="4211345" y="4234945"/>
                <a:ext cx="47738" cy="47197"/>
              </a:xfrm>
              <a:custGeom>
                <a:avLst/>
                <a:gdLst/>
                <a:ahLst/>
                <a:cxnLst/>
                <a:rect l="l" t="t" r="r" b="b"/>
                <a:pathLst>
                  <a:path w="1589" h="1571" extrusionOk="0">
                    <a:moveTo>
                      <a:pt x="803" y="1"/>
                    </a:moveTo>
                    <a:cubicBezTo>
                      <a:pt x="357" y="1"/>
                      <a:pt x="0" y="358"/>
                      <a:pt x="0" y="786"/>
                    </a:cubicBezTo>
                    <a:cubicBezTo>
                      <a:pt x="0" y="1214"/>
                      <a:pt x="357" y="1571"/>
                      <a:pt x="803" y="1571"/>
                    </a:cubicBezTo>
                    <a:cubicBezTo>
                      <a:pt x="1232" y="1571"/>
                      <a:pt x="1588" y="1214"/>
                      <a:pt x="1588" y="786"/>
                    </a:cubicBezTo>
                    <a:cubicBezTo>
                      <a:pt x="1588" y="358"/>
                      <a:pt x="1232" y="1"/>
                      <a:pt x="8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02" name="Google Shape;24902;p43"/>
              <p:cNvSpPr/>
              <p:nvPr/>
            </p:nvSpPr>
            <p:spPr>
              <a:xfrm>
                <a:off x="4289065" y="4245580"/>
                <a:ext cx="9674" cy="19407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46" extrusionOk="0">
                    <a:moveTo>
                      <a:pt x="151" y="1"/>
                    </a:moveTo>
                    <a:cubicBezTo>
                      <a:pt x="72" y="1"/>
                      <a:pt x="1" y="66"/>
                      <a:pt x="1" y="146"/>
                    </a:cubicBezTo>
                    <a:lnTo>
                      <a:pt x="1" y="485"/>
                    </a:lnTo>
                    <a:cubicBezTo>
                      <a:pt x="1" y="574"/>
                      <a:pt x="90" y="646"/>
                      <a:pt x="179" y="646"/>
                    </a:cubicBezTo>
                    <a:cubicBezTo>
                      <a:pt x="268" y="628"/>
                      <a:pt x="322" y="557"/>
                      <a:pt x="322" y="485"/>
                    </a:cubicBezTo>
                    <a:lnTo>
                      <a:pt x="322" y="164"/>
                    </a:lnTo>
                    <a:cubicBezTo>
                      <a:pt x="322" y="75"/>
                      <a:pt x="268" y="4"/>
                      <a:pt x="179" y="4"/>
                    </a:cubicBezTo>
                    <a:cubicBezTo>
                      <a:pt x="170" y="2"/>
                      <a:pt x="160" y="1"/>
                      <a:pt x="1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03" name="Google Shape;24903;p43"/>
              <p:cNvSpPr/>
              <p:nvPr/>
            </p:nvSpPr>
            <p:spPr>
              <a:xfrm>
                <a:off x="4172200" y="4245580"/>
                <a:ext cx="9163" cy="19407"/>
              </a:xfrm>
              <a:custGeom>
                <a:avLst/>
                <a:gdLst/>
                <a:ahLst/>
                <a:cxnLst/>
                <a:rect l="l" t="t" r="r" b="b"/>
                <a:pathLst>
                  <a:path w="305" h="646" extrusionOk="0">
                    <a:moveTo>
                      <a:pt x="147" y="1"/>
                    </a:moveTo>
                    <a:cubicBezTo>
                      <a:pt x="58" y="1"/>
                      <a:pt x="1" y="66"/>
                      <a:pt x="1" y="146"/>
                    </a:cubicBezTo>
                    <a:lnTo>
                      <a:pt x="1" y="485"/>
                    </a:lnTo>
                    <a:cubicBezTo>
                      <a:pt x="1" y="574"/>
                      <a:pt x="72" y="646"/>
                      <a:pt x="179" y="646"/>
                    </a:cubicBezTo>
                    <a:cubicBezTo>
                      <a:pt x="251" y="628"/>
                      <a:pt x="304" y="557"/>
                      <a:pt x="304" y="485"/>
                    </a:cubicBezTo>
                    <a:lnTo>
                      <a:pt x="304" y="164"/>
                    </a:lnTo>
                    <a:cubicBezTo>
                      <a:pt x="304" y="75"/>
                      <a:pt x="251" y="4"/>
                      <a:pt x="179" y="4"/>
                    </a:cubicBezTo>
                    <a:cubicBezTo>
                      <a:pt x="168" y="2"/>
                      <a:pt x="157" y="1"/>
                      <a:pt x="1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04" name="Google Shape;24904;p43"/>
              <p:cNvSpPr/>
              <p:nvPr/>
            </p:nvSpPr>
            <p:spPr>
              <a:xfrm>
                <a:off x="4219397" y="4294910"/>
                <a:ext cx="31635" cy="1403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467" extrusionOk="0">
                    <a:moveTo>
                      <a:pt x="179" y="1"/>
                    </a:moveTo>
                    <a:cubicBezTo>
                      <a:pt x="142" y="1"/>
                      <a:pt x="105" y="14"/>
                      <a:pt x="71" y="39"/>
                    </a:cubicBezTo>
                    <a:cubicBezTo>
                      <a:pt x="18" y="92"/>
                      <a:pt x="0" y="181"/>
                      <a:pt x="54" y="253"/>
                    </a:cubicBezTo>
                    <a:cubicBezTo>
                      <a:pt x="178" y="378"/>
                      <a:pt x="339" y="467"/>
                      <a:pt x="535" y="467"/>
                    </a:cubicBezTo>
                    <a:cubicBezTo>
                      <a:pt x="714" y="467"/>
                      <a:pt x="874" y="378"/>
                      <a:pt x="999" y="253"/>
                    </a:cubicBezTo>
                    <a:cubicBezTo>
                      <a:pt x="1053" y="181"/>
                      <a:pt x="1035" y="92"/>
                      <a:pt x="981" y="39"/>
                    </a:cubicBezTo>
                    <a:cubicBezTo>
                      <a:pt x="948" y="14"/>
                      <a:pt x="911" y="1"/>
                      <a:pt x="874" y="1"/>
                    </a:cubicBezTo>
                    <a:cubicBezTo>
                      <a:pt x="831" y="1"/>
                      <a:pt x="788" y="18"/>
                      <a:pt x="749" y="57"/>
                    </a:cubicBezTo>
                    <a:cubicBezTo>
                      <a:pt x="696" y="110"/>
                      <a:pt x="625" y="146"/>
                      <a:pt x="535" y="146"/>
                    </a:cubicBezTo>
                    <a:cubicBezTo>
                      <a:pt x="428" y="146"/>
                      <a:pt x="357" y="110"/>
                      <a:pt x="303" y="57"/>
                    </a:cubicBezTo>
                    <a:cubicBezTo>
                      <a:pt x="265" y="18"/>
                      <a:pt x="222" y="1"/>
                      <a:pt x="1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05" name="Google Shape;24905;p43"/>
              <p:cNvSpPr/>
              <p:nvPr/>
            </p:nvSpPr>
            <p:spPr>
              <a:xfrm>
                <a:off x="4207049" y="4230138"/>
                <a:ext cx="56840" cy="56840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1892" extrusionOk="0">
                    <a:moveTo>
                      <a:pt x="946" y="303"/>
                    </a:moveTo>
                    <a:cubicBezTo>
                      <a:pt x="1285" y="303"/>
                      <a:pt x="1571" y="589"/>
                      <a:pt x="1571" y="946"/>
                    </a:cubicBezTo>
                    <a:cubicBezTo>
                      <a:pt x="1571" y="1303"/>
                      <a:pt x="1285" y="1588"/>
                      <a:pt x="946" y="1588"/>
                    </a:cubicBezTo>
                    <a:cubicBezTo>
                      <a:pt x="589" y="1588"/>
                      <a:pt x="304" y="1303"/>
                      <a:pt x="304" y="946"/>
                    </a:cubicBezTo>
                    <a:cubicBezTo>
                      <a:pt x="304" y="589"/>
                      <a:pt x="589" y="303"/>
                      <a:pt x="946" y="303"/>
                    </a:cubicBezTo>
                    <a:close/>
                    <a:moveTo>
                      <a:pt x="946" y="0"/>
                    </a:moveTo>
                    <a:cubicBezTo>
                      <a:pt x="411" y="0"/>
                      <a:pt x="1" y="428"/>
                      <a:pt x="1" y="946"/>
                    </a:cubicBezTo>
                    <a:cubicBezTo>
                      <a:pt x="1" y="1463"/>
                      <a:pt x="411" y="1891"/>
                      <a:pt x="946" y="1891"/>
                    </a:cubicBezTo>
                    <a:cubicBezTo>
                      <a:pt x="1464" y="1891"/>
                      <a:pt x="1892" y="1463"/>
                      <a:pt x="1892" y="946"/>
                    </a:cubicBezTo>
                    <a:cubicBezTo>
                      <a:pt x="1892" y="428"/>
                      <a:pt x="1464" y="0"/>
                      <a:pt x="9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06" name="Google Shape;24906;p43"/>
              <p:cNvSpPr/>
              <p:nvPr/>
            </p:nvSpPr>
            <p:spPr>
              <a:xfrm>
                <a:off x="4084836" y="4113813"/>
                <a:ext cx="300755" cy="318961"/>
              </a:xfrm>
              <a:custGeom>
                <a:avLst/>
                <a:gdLst/>
                <a:ahLst/>
                <a:cxnLst/>
                <a:rect l="l" t="t" r="r" b="b"/>
                <a:pathLst>
                  <a:path w="10011" h="10617" extrusionOk="0">
                    <a:moveTo>
                      <a:pt x="893" y="4621"/>
                    </a:moveTo>
                    <a:lnTo>
                      <a:pt x="893" y="4621"/>
                    </a:lnTo>
                    <a:cubicBezTo>
                      <a:pt x="857" y="4639"/>
                      <a:pt x="928" y="5139"/>
                      <a:pt x="928" y="5175"/>
                    </a:cubicBezTo>
                    <a:cubicBezTo>
                      <a:pt x="964" y="5407"/>
                      <a:pt x="1018" y="5656"/>
                      <a:pt x="1089" y="5888"/>
                    </a:cubicBezTo>
                    <a:cubicBezTo>
                      <a:pt x="1044" y="5897"/>
                      <a:pt x="1000" y="5902"/>
                      <a:pt x="956" y="5902"/>
                    </a:cubicBezTo>
                    <a:cubicBezTo>
                      <a:pt x="824" y="5902"/>
                      <a:pt x="696" y="5862"/>
                      <a:pt x="589" y="5781"/>
                    </a:cubicBezTo>
                    <a:cubicBezTo>
                      <a:pt x="429" y="5674"/>
                      <a:pt x="322" y="5478"/>
                      <a:pt x="322" y="5264"/>
                    </a:cubicBezTo>
                    <a:cubicBezTo>
                      <a:pt x="322" y="5032"/>
                      <a:pt x="447" y="4818"/>
                      <a:pt x="643" y="4711"/>
                    </a:cubicBezTo>
                    <a:cubicBezTo>
                      <a:pt x="714" y="4675"/>
                      <a:pt x="803" y="4639"/>
                      <a:pt x="893" y="4621"/>
                    </a:cubicBezTo>
                    <a:close/>
                    <a:moveTo>
                      <a:pt x="9118" y="4621"/>
                    </a:moveTo>
                    <a:cubicBezTo>
                      <a:pt x="9118" y="4621"/>
                      <a:pt x="9172" y="4639"/>
                      <a:pt x="9190" y="4639"/>
                    </a:cubicBezTo>
                    <a:cubicBezTo>
                      <a:pt x="9475" y="4693"/>
                      <a:pt x="9689" y="4960"/>
                      <a:pt x="9689" y="5264"/>
                    </a:cubicBezTo>
                    <a:cubicBezTo>
                      <a:pt x="9689" y="5478"/>
                      <a:pt x="9582" y="5674"/>
                      <a:pt x="9421" y="5781"/>
                    </a:cubicBezTo>
                    <a:cubicBezTo>
                      <a:pt x="9314" y="5862"/>
                      <a:pt x="9187" y="5902"/>
                      <a:pt x="9055" y="5902"/>
                    </a:cubicBezTo>
                    <a:cubicBezTo>
                      <a:pt x="9011" y="5902"/>
                      <a:pt x="8966" y="5897"/>
                      <a:pt x="8922" y="5888"/>
                    </a:cubicBezTo>
                    <a:cubicBezTo>
                      <a:pt x="8993" y="5656"/>
                      <a:pt x="9047" y="5407"/>
                      <a:pt x="9082" y="5175"/>
                    </a:cubicBezTo>
                    <a:cubicBezTo>
                      <a:pt x="9100" y="4996"/>
                      <a:pt x="9118" y="4800"/>
                      <a:pt x="9118" y="4621"/>
                    </a:cubicBezTo>
                    <a:close/>
                    <a:moveTo>
                      <a:pt x="4225" y="1971"/>
                    </a:moveTo>
                    <a:cubicBezTo>
                      <a:pt x="4256" y="1971"/>
                      <a:pt x="4285" y="1985"/>
                      <a:pt x="4301" y="2016"/>
                    </a:cubicBezTo>
                    <a:cubicBezTo>
                      <a:pt x="4765" y="2587"/>
                      <a:pt x="5300" y="3123"/>
                      <a:pt x="5889" y="3551"/>
                    </a:cubicBezTo>
                    <a:cubicBezTo>
                      <a:pt x="6745" y="4158"/>
                      <a:pt x="7726" y="4586"/>
                      <a:pt x="8779" y="4621"/>
                    </a:cubicBezTo>
                    <a:lnTo>
                      <a:pt x="8815" y="4621"/>
                    </a:lnTo>
                    <a:cubicBezTo>
                      <a:pt x="8815" y="4621"/>
                      <a:pt x="8779" y="5032"/>
                      <a:pt x="8779" y="5032"/>
                    </a:cubicBezTo>
                    <a:cubicBezTo>
                      <a:pt x="8636" y="6531"/>
                      <a:pt x="7566" y="7780"/>
                      <a:pt x="6138" y="8226"/>
                    </a:cubicBezTo>
                    <a:cubicBezTo>
                      <a:pt x="5764" y="8333"/>
                      <a:pt x="5371" y="8386"/>
                      <a:pt x="4979" y="8386"/>
                    </a:cubicBezTo>
                    <a:cubicBezTo>
                      <a:pt x="4604" y="8386"/>
                      <a:pt x="4229" y="8333"/>
                      <a:pt x="3872" y="8226"/>
                    </a:cubicBezTo>
                    <a:cubicBezTo>
                      <a:pt x="2445" y="7780"/>
                      <a:pt x="1374" y="6531"/>
                      <a:pt x="1232" y="5032"/>
                    </a:cubicBezTo>
                    <a:cubicBezTo>
                      <a:pt x="1214" y="4889"/>
                      <a:pt x="1214" y="4746"/>
                      <a:pt x="1214" y="4586"/>
                    </a:cubicBezTo>
                    <a:cubicBezTo>
                      <a:pt x="1321" y="4550"/>
                      <a:pt x="1499" y="4461"/>
                      <a:pt x="1731" y="4336"/>
                    </a:cubicBezTo>
                    <a:cubicBezTo>
                      <a:pt x="2713" y="3819"/>
                      <a:pt x="3569" y="2998"/>
                      <a:pt x="4122" y="2034"/>
                    </a:cubicBezTo>
                    <a:cubicBezTo>
                      <a:pt x="4142" y="1994"/>
                      <a:pt x="4185" y="1971"/>
                      <a:pt x="4225" y="1971"/>
                    </a:cubicBezTo>
                    <a:close/>
                    <a:moveTo>
                      <a:pt x="1196" y="6174"/>
                    </a:moveTo>
                    <a:cubicBezTo>
                      <a:pt x="1624" y="7227"/>
                      <a:pt x="2499" y="8047"/>
                      <a:pt x="3551" y="8440"/>
                    </a:cubicBezTo>
                    <a:cubicBezTo>
                      <a:pt x="3409" y="8583"/>
                      <a:pt x="3266" y="8761"/>
                      <a:pt x="3159" y="8939"/>
                    </a:cubicBezTo>
                    <a:cubicBezTo>
                      <a:pt x="2088" y="8922"/>
                      <a:pt x="1000" y="8547"/>
                      <a:pt x="679" y="6174"/>
                    </a:cubicBezTo>
                    <a:lnTo>
                      <a:pt x="679" y="6174"/>
                    </a:lnTo>
                    <a:cubicBezTo>
                      <a:pt x="768" y="6192"/>
                      <a:pt x="857" y="6209"/>
                      <a:pt x="964" y="6209"/>
                    </a:cubicBezTo>
                    <a:cubicBezTo>
                      <a:pt x="1035" y="6209"/>
                      <a:pt x="1125" y="6209"/>
                      <a:pt x="1196" y="6174"/>
                    </a:cubicBezTo>
                    <a:close/>
                    <a:moveTo>
                      <a:pt x="5603" y="8654"/>
                    </a:moveTo>
                    <a:cubicBezTo>
                      <a:pt x="5550" y="8939"/>
                      <a:pt x="5300" y="9154"/>
                      <a:pt x="5014" y="9154"/>
                    </a:cubicBezTo>
                    <a:cubicBezTo>
                      <a:pt x="4711" y="9154"/>
                      <a:pt x="4461" y="8939"/>
                      <a:pt x="4408" y="8654"/>
                    </a:cubicBezTo>
                    <a:lnTo>
                      <a:pt x="4426" y="8654"/>
                    </a:lnTo>
                    <a:cubicBezTo>
                      <a:pt x="4640" y="8690"/>
                      <a:pt x="4836" y="8690"/>
                      <a:pt x="5050" y="8690"/>
                    </a:cubicBezTo>
                    <a:cubicBezTo>
                      <a:pt x="5228" y="8690"/>
                      <a:pt x="5407" y="8690"/>
                      <a:pt x="5585" y="8654"/>
                    </a:cubicBezTo>
                    <a:close/>
                    <a:moveTo>
                      <a:pt x="3712" y="9742"/>
                    </a:moveTo>
                    <a:lnTo>
                      <a:pt x="3712" y="10313"/>
                    </a:lnTo>
                    <a:lnTo>
                      <a:pt x="3052" y="10313"/>
                    </a:lnTo>
                    <a:cubicBezTo>
                      <a:pt x="3052" y="10117"/>
                      <a:pt x="3087" y="9939"/>
                      <a:pt x="3141" y="9742"/>
                    </a:cubicBezTo>
                    <a:close/>
                    <a:moveTo>
                      <a:pt x="3905" y="8525"/>
                    </a:moveTo>
                    <a:cubicBezTo>
                      <a:pt x="3947" y="8525"/>
                      <a:pt x="4056" y="8565"/>
                      <a:pt x="4087" y="8565"/>
                    </a:cubicBezTo>
                    <a:cubicBezTo>
                      <a:pt x="4122" y="9064"/>
                      <a:pt x="4515" y="9439"/>
                      <a:pt x="5014" y="9439"/>
                    </a:cubicBezTo>
                    <a:cubicBezTo>
                      <a:pt x="5496" y="9439"/>
                      <a:pt x="5906" y="9064"/>
                      <a:pt x="5924" y="8565"/>
                    </a:cubicBezTo>
                    <a:cubicBezTo>
                      <a:pt x="5996" y="8547"/>
                      <a:pt x="6067" y="8547"/>
                      <a:pt x="6121" y="8529"/>
                    </a:cubicBezTo>
                    <a:cubicBezTo>
                      <a:pt x="6174" y="8565"/>
                      <a:pt x="6281" y="8654"/>
                      <a:pt x="6388" y="8797"/>
                    </a:cubicBezTo>
                    <a:cubicBezTo>
                      <a:pt x="6549" y="8975"/>
                      <a:pt x="6674" y="9189"/>
                      <a:pt x="6781" y="9421"/>
                    </a:cubicBezTo>
                    <a:lnTo>
                      <a:pt x="6156" y="9421"/>
                    </a:lnTo>
                    <a:cubicBezTo>
                      <a:pt x="6067" y="9421"/>
                      <a:pt x="5996" y="9493"/>
                      <a:pt x="5996" y="9564"/>
                    </a:cubicBezTo>
                    <a:lnTo>
                      <a:pt x="5996" y="10313"/>
                    </a:lnTo>
                    <a:lnTo>
                      <a:pt x="4033" y="10313"/>
                    </a:lnTo>
                    <a:lnTo>
                      <a:pt x="4033" y="9582"/>
                    </a:lnTo>
                    <a:cubicBezTo>
                      <a:pt x="4033" y="9493"/>
                      <a:pt x="3944" y="9421"/>
                      <a:pt x="3855" y="9421"/>
                    </a:cubicBezTo>
                    <a:lnTo>
                      <a:pt x="3248" y="9421"/>
                    </a:lnTo>
                    <a:cubicBezTo>
                      <a:pt x="3391" y="9082"/>
                      <a:pt x="3623" y="8761"/>
                      <a:pt x="3890" y="8529"/>
                    </a:cubicBezTo>
                    <a:cubicBezTo>
                      <a:pt x="3893" y="8526"/>
                      <a:pt x="3898" y="8525"/>
                      <a:pt x="3905" y="8525"/>
                    </a:cubicBezTo>
                    <a:close/>
                    <a:moveTo>
                      <a:pt x="6870" y="9742"/>
                    </a:moveTo>
                    <a:cubicBezTo>
                      <a:pt x="6924" y="9939"/>
                      <a:pt x="6959" y="10117"/>
                      <a:pt x="6977" y="10313"/>
                    </a:cubicBezTo>
                    <a:lnTo>
                      <a:pt x="6299" y="10313"/>
                    </a:lnTo>
                    <a:lnTo>
                      <a:pt x="6299" y="9742"/>
                    </a:lnTo>
                    <a:close/>
                    <a:moveTo>
                      <a:pt x="5014" y="0"/>
                    </a:moveTo>
                    <a:cubicBezTo>
                      <a:pt x="3872" y="0"/>
                      <a:pt x="2766" y="393"/>
                      <a:pt x="1910" y="1124"/>
                    </a:cubicBezTo>
                    <a:cubicBezTo>
                      <a:pt x="1838" y="1196"/>
                      <a:pt x="1838" y="1285"/>
                      <a:pt x="1892" y="1356"/>
                    </a:cubicBezTo>
                    <a:cubicBezTo>
                      <a:pt x="1923" y="1387"/>
                      <a:pt x="1972" y="1406"/>
                      <a:pt x="2018" y="1406"/>
                    </a:cubicBezTo>
                    <a:cubicBezTo>
                      <a:pt x="2052" y="1406"/>
                      <a:pt x="2084" y="1397"/>
                      <a:pt x="2106" y="1374"/>
                    </a:cubicBezTo>
                    <a:cubicBezTo>
                      <a:pt x="2909" y="678"/>
                      <a:pt x="3944" y="304"/>
                      <a:pt x="5014" y="304"/>
                    </a:cubicBezTo>
                    <a:cubicBezTo>
                      <a:pt x="6192" y="304"/>
                      <a:pt x="7298" y="750"/>
                      <a:pt x="8119" y="1570"/>
                    </a:cubicBezTo>
                    <a:cubicBezTo>
                      <a:pt x="8904" y="2338"/>
                      <a:pt x="9350" y="3319"/>
                      <a:pt x="9421" y="4390"/>
                    </a:cubicBezTo>
                    <a:cubicBezTo>
                      <a:pt x="9261" y="4318"/>
                      <a:pt x="9100" y="4318"/>
                      <a:pt x="8958" y="4318"/>
                    </a:cubicBezTo>
                    <a:cubicBezTo>
                      <a:pt x="8815" y="4318"/>
                      <a:pt x="8690" y="4318"/>
                      <a:pt x="8547" y="4300"/>
                    </a:cubicBezTo>
                    <a:cubicBezTo>
                      <a:pt x="8172" y="4265"/>
                      <a:pt x="7780" y="4175"/>
                      <a:pt x="7423" y="4033"/>
                    </a:cubicBezTo>
                    <a:cubicBezTo>
                      <a:pt x="6014" y="3515"/>
                      <a:pt x="4997" y="2391"/>
                      <a:pt x="4550" y="1820"/>
                    </a:cubicBezTo>
                    <a:cubicBezTo>
                      <a:pt x="4469" y="1715"/>
                      <a:pt x="4348" y="1665"/>
                      <a:pt x="4226" y="1665"/>
                    </a:cubicBezTo>
                    <a:cubicBezTo>
                      <a:pt x="4080" y="1665"/>
                      <a:pt x="3933" y="1737"/>
                      <a:pt x="3855" y="1874"/>
                    </a:cubicBezTo>
                    <a:cubicBezTo>
                      <a:pt x="3694" y="2141"/>
                      <a:pt x="3516" y="2391"/>
                      <a:pt x="3355" y="2605"/>
                    </a:cubicBezTo>
                    <a:lnTo>
                      <a:pt x="3337" y="2605"/>
                    </a:lnTo>
                    <a:cubicBezTo>
                      <a:pt x="2891" y="3158"/>
                      <a:pt x="2338" y="3622"/>
                      <a:pt x="1731" y="3979"/>
                    </a:cubicBezTo>
                    <a:cubicBezTo>
                      <a:pt x="1517" y="4104"/>
                      <a:pt x="1285" y="4211"/>
                      <a:pt x="1053" y="4300"/>
                    </a:cubicBezTo>
                    <a:cubicBezTo>
                      <a:pt x="1053" y="4318"/>
                      <a:pt x="1035" y="4318"/>
                      <a:pt x="1035" y="4318"/>
                    </a:cubicBezTo>
                    <a:lnTo>
                      <a:pt x="1000" y="4318"/>
                    </a:lnTo>
                    <a:cubicBezTo>
                      <a:pt x="978" y="4315"/>
                      <a:pt x="955" y="4314"/>
                      <a:pt x="932" y="4314"/>
                    </a:cubicBezTo>
                    <a:cubicBezTo>
                      <a:pt x="825" y="4314"/>
                      <a:pt x="710" y="4345"/>
                      <a:pt x="607" y="4390"/>
                    </a:cubicBezTo>
                    <a:lnTo>
                      <a:pt x="589" y="4390"/>
                    </a:lnTo>
                    <a:cubicBezTo>
                      <a:pt x="661" y="3426"/>
                      <a:pt x="1035" y="2516"/>
                      <a:pt x="1678" y="1802"/>
                    </a:cubicBezTo>
                    <a:cubicBezTo>
                      <a:pt x="1731" y="1731"/>
                      <a:pt x="1731" y="1642"/>
                      <a:pt x="1678" y="1588"/>
                    </a:cubicBezTo>
                    <a:cubicBezTo>
                      <a:pt x="1651" y="1553"/>
                      <a:pt x="1611" y="1535"/>
                      <a:pt x="1568" y="1535"/>
                    </a:cubicBezTo>
                    <a:cubicBezTo>
                      <a:pt x="1526" y="1535"/>
                      <a:pt x="1482" y="1553"/>
                      <a:pt x="1446" y="1588"/>
                    </a:cubicBezTo>
                    <a:cubicBezTo>
                      <a:pt x="714" y="2409"/>
                      <a:pt x="286" y="3480"/>
                      <a:pt x="286" y="4604"/>
                    </a:cubicBezTo>
                    <a:cubicBezTo>
                      <a:pt x="108" y="4764"/>
                      <a:pt x="1" y="4996"/>
                      <a:pt x="1" y="5264"/>
                    </a:cubicBezTo>
                    <a:cubicBezTo>
                      <a:pt x="1" y="5549"/>
                      <a:pt x="143" y="5817"/>
                      <a:pt x="340" y="5978"/>
                    </a:cubicBezTo>
                    <a:cubicBezTo>
                      <a:pt x="482" y="7227"/>
                      <a:pt x="803" y="8083"/>
                      <a:pt x="1374" y="8618"/>
                    </a:cubicBezTo>
                    <a:cubicBezTo>
                      <a:pt x="1785" y="9011"/>
                      <a:pt x="2302" y="9207"/>
                      <a:pt x="2980" y="9243"/>
                    </a:cubicBezTo>
                    <a:cubicBezTo>
                      <a:pt x="2945" y="9350"/>
                      <a:pt x="2909" y="9439"/>
                      <a:pt x="2873" y="9528"/>
                    </a:cubicBezTo>
                    <a:cubicBezTo>
                      <a:pt x="2766" y="9832"/>
                      <a:pt x="2713" y="10153"/>
                      <a:pt x="2713" y="10456"/>
                    </a:cubicBezTo>
                    <a:cubicBezTo>
                      <a:pt x="2713" y="10545"/>
                      <a:pt x="2784" y="10617"/>
                      <a:pt x="2873" y="10617"/>
                    </a:cubicBezTo>
                    <a:lnTo>
                      <a:pt x="7138" y="10617"/>
                    </a:lnTo>
                    <a:cubicBezTo>
                      <a:pt x="7227" y="10617"/>
                      <a:pt x="7298" y="10545"/>
                      <a:pt x="7298" y="10456"/>
                    </a:cubicBezTo>
                    <a:cubicBezTo>
                      <a:pt x="7280" y="10135"/>
                      <a:pt x="7245" y="9832"/>
                      <a:pt x="7138" y="9528"/>
                    </a:cubicBezTo>
                    <a:cubicBezTo>
                      <a:pt x="7102" y="9439"/>
                      <a:pt x="7066" y="9350"/>
                      <a:pt x="7031" y="9243"/>
                    </a:cubicBezTo>
                    <a:cubicBezTo>
                      <a:pt x="7744" y="9207"/>
                      <a:pt x="8297" y="8975"/>
                      <a:pt x="8708" y="8547"/>
                    </a:cubicBezTo>
                    <a:cubicBezTo>
                      <a:pt x="8761" y="8493"/>
                      <a:pt x="8761" y="8386"/>
                      <a:pt x="8708" y="8333"/>
                    </a:cubicBezTo>
                    <a:cubicBezTo>
                      <a:pt x="8672" y="8306"/>
                      <a:pt x="8632" y="8293"/>
                      <a:pt x="8594" y="8293"/>
                    </a:cubicBezTo>
                    <a:cubicBezTo>
                      <a:pt x="8556" y="8293"/>
                      <a:pt x="8520" y="8306"/>
                      <a:pt x="8494" y="8333"/>
                    </a:cubicBezTo>
                    <a:cubicBezTo>
                      <a:pt x="8101" y="8743"/>
                      <a:pt x="7584" y="8922"/>
                      <a:pt x="6852" y="8939"/>
                    </a:cubicBezTo>
                    <a:cubicBezTo>
                      <a:pt x="6781" y="8814"/>
                      <a:pt x="6674" y="8672"/>
                      <a:pt x="6567" y="8565"/>
                    </a:cubicBezTo>
                    <a:cubicBezTo>
                      <a:pt x="6531" y="8511"/>
                      <a:pt x="6495" y="8475"/>
                      <a:pt x="6460" y="8440"/>
                    </a:cubicBezTo>
                    <a:cubicBezTo>
                      <a:pt x="7512" y="8047"/>
                      <a:pt x="8387" y="7227"/>
                      <a:pt x="8815" y="6174"/>
                    </a:cubicBezTo>
                    <a:cubicBezTo>
                      <a:pt x="8892" y="6196"/>
                      <a:pt x="8976" y="6211"/>
                      <a:pt x="9058" y="6211"/>
                    </a:cubicBezTo>
                    <a:cubicBezTo>
                      <a:pt x="9109" y="6211"/>
                      <a:pt x="9160" y="6205"/>
                      <a:pt x="9207" y="6192"/>
                    </a:cubicBezTo>
                    <a:cubicBezTo>
                      <a:pt x="9243" y="6192"/>
                      <a:pt x="9297" y="6174"/>
                      <a:pt x="9332" y="6174"/>
                    </a:cubicBezTo>
                    <a:cubicBezTo>
                      <a:pt x="9243" y="6870"/>
                      <a:pt x="9065" y="7441"/>
                      <a:pt x="8833" y="7851"/>
                    </a:cubicBezTo>
                    <a:cubicBezTo>
                      <a:pt x="8797" y="7940"/>
                      <a:pt x="8815" y="8029"/>
                      <a:pt x="8886" y="8065"/>
                    </a:cubicBezTo>
                    <a:cubicBezTo>
                      <a:pt x="8916" y="8083"/>
                      <a:pt x="8946" y="8091"/>
                      <a:pt x="8973" y="8091"/>
                    </a:cubicBezTo>
                    <a:cubicBezTo>
                      <a:pt x="9029" y="8091"/>
                      <a:pt x="9077" y="8059"/>
                      <a:pt x="9100" y="8012"/>
                    </a:cubicBezTo>
                    <a:cubicBezTo>
                      <a:pt x="9386" y="7494"/>
                      <a:pt x="9582" y="6834"/>
                      <a:pt x="9671" y="5978"/>
                    </a:cubicBezTo>
                    <a:cubicBezTo>
                      <a:pt x="9868" y="5817"/>
                      <a:pt x="10010" y="5549"/>
                      <a:pt x="10010" y="5264"/>
                    </a:cubicBezTo>
                    <a:cubicBezTo>
                      <a:pt x="10010" y="4996"/>
                      <a:pt x="9903" y="4764"/>
                      <a:pt x="9725" y="4604"/>
                    </a:cubicBezTo>
                    <a:cubicBezTo>
                      <a:pt x="9725" y="3372"/>
                      <a:pt x="9225" y="2213"/>
                      <a:pt x="8351" y="1356"/>
                    </a:cubicBezTo>
                    <a:cubicBezTo>
                      <a:pt x="7459" y="482"/>
                      <a:pt x="6263" y="0"/>
                      <a:pt x="50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24907" name="Google Shape;24907;p43"/>
            <p:cNvGrpSpPr/>
            <p:nvPr/>
          </p:nvGrpSpPr>
          <p:grpSpPr>
            <a:xfrm>
              <a:off x="4084836" y="4113813"/>
              <a:ext cx="300755" cy="318961"/>
              <a:chOff x="4084836" y="4113813"/>
              <a:chExt cx="300755" cy="318961"/>
            </a:xfrm>
          </p:grpSpPr>
          <p:sp>
            <p:nvSpPr>
              <p:cNvPr id="24908" name="Google Shape;24908;p43"/>
              <p:cNvSpPr/>
              <p:nvPr/>
            </p:nvSpPr>
            <p:spPr>
              <a:xfrm>
                <a:off x="4098235" y="4253721"/>
                <a:ext cx="114222" cy="134020"/>
              </a:xfrm>
              <a:custGeom>
                <a:avLst/>
                <a:gdLst/>
                <a:ahLst/>
                <a:cxnLst/>
                <a:rect l="l" t="t" r="r" b="b"/>
                <a:pathLst>
                  <a:path w="3802" h="4461" extrusionOk="0">
                    <a:moveTo>
                      <a:pt x="1" y="0"/>
                    </a:moveTo>
                    <a:cubicBezTo>
                      <a:pt x="1" y="3765"/>
                      <a:pt x="1303" y="4461"/>
                      <a:pt x="2802" y="4461"/>
                    </a:cubicBezTo>
                    <a:lnTo>
                      <a:pt x="3801" y="3890"/>
                    </a:lnTo>
                    <a:lnTo>
                      <a:pt x="3801" y="2462"/>
                    </a:lnTo>
                    <a:lnTo>
                      <a:pt x="607" y="0"/>
                    </a:lnTo>
                    <a:close/>
                  </a:path>
                </a:pathLst>
              </a:custGeom>
              <a:solidFill>
                <a:srgbClr val="5D53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09" name="Google Shape;24909;p43"/>
              <p:cNvSpPr/>
              <p:nvPr/>
            </p:nvSpPr>
            <p:spPr>
              <a:xfrm>
                <a:off x="4257971" y="4253721"/>
                <a:ext cx="114762" cy="134020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4461" extrusionOk="0">
                    <a:moveTo>
                      <a:pt x="3195" y="0"/>
                    </a:moveTo>
                    <a:lnTo>
                      <a:pt x="1" y="2462"/>
                    </a:lnTo>
                    <a:lnTo>
                      <a:pt x="1" y="3890"/>
                    </a:lnTo>
                    <a:lnTo>
                      <a:pt x="1018" y="4461"/>
                    </a:lnTo>
                    <a:cubicBezTo>
                      <a:pt x="2499" y="4461"/>
                      <a:pt x="3819" y="3765"/>
                      <a:pt x="3819" y="0"/>
                    </a:cubicBezTo>
                    <a:close/>
                  </a:path>
                </a:pathLst>
              </a:custGeom>
              <a:solidFill>
                <a:srgbClr val="5D53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10" name="Google Shape;24910;p43"/>
              <p:cNvSpPr/>
              <p:nvPr/>
            </p:nvSpPr>
            <p:spPr>
              <a:xfrm>
                <a:off x="4097695" y="4118620"/>
                <a:ext cx="275039" cy="135131"/>
              </a:xfrm>
              <a:custGeom>
                <a:avLst/>
                <a:gdLst/>
                <a:ahLst/>
                <a:cxnLst/>
                <a:rect l="l" t="t" r="r" b="b"/>
                <a:pathLst>
                  <a:path w="9155" h="4498" extrusionOk="0">
                    <a:moveTo>
                      <a:pt x="4586" y="1"/>
                    </a:moveTo>
                    <a:cubicBezTo>
                      <a:pt x="3355" y="1"/>
                      <a:pt x="2213" y="465"/>
                      <a:pt x="1357" y="1321"/>
                    </a:cubicBezTo>
                    <a:cubicBezTo>
                      <a:pt x="483" y="2160"/>
                      <a:pt x="1" y="3302"/>
                      <a:pt x="1" y="4497"/>
                    </a:cubicBezTo>
                    <a:lnTo>
                      <a:pt x="9154" y="4497"/>
                    </a:lnTo>
                    <a:cubicBezTo>
                      <a:pt x="9154" y="3302"/>
                      <a:pt x="8672" y="2160"/>
                      <a:pt x="7798" y="1321"/>
                    </a:cubicBezTo>
                    <a:cubicBezTo>
                      <a:pt x="6942" y="465"/>
                      <a:pt x="5800" y="1"/>
                      <a:pt x="4586" y="1"/>
                    </a:cubicBezTo>
                    <a:close/>
                  </a:path>
                </a:pathLst>
              </a:custGeom>
              <a:solidFill>
                <a:srgbClr val="5D53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11" name="Google Shape;24911;p43"/>
              <p:cNvSpPr/>
              <p:nvPr/>
            </p:nvSpPr>
            <p:spPr>
              <a:xfrm>
                <a:off x="4333017" y="4248344"/>
                <a:ext cx="47738" cy="47197"/>
              </a:xfrm>
              <a:custGeom>
                <a:avLst/>
                <a:gdLst/>
                <a:ahLst/>
                <a:cxnLst/>
                <a:rect l="l" t="t" r="r" b="b"/>
                <a:pathLst>
                  <a:path w="1589" h="1571" extrusionOk="0">
                    <a:moveTo>
                      <a:pt x="786" y="1"/>
                    </a:moveTo>
                    <a:cubicBezTo>
                      <a:pt x="358" y="1"/>
                      <a:pt x="1" y="340"/>
                      <a:pt x="1" y="786"/>
                    </a:cubicBezTo>
                    <a:cubicBezTo>
                      <a:pt x="1" y="1214"/>
                      <a:pt x="358" y="1571"/>
                      <a:pt x="786" y="1571"/>
                    </a:cubicBezTo>
                    <a:cubicBezTo>
                      <a:pt x="1232" y="1571"/>
                      <a:pt x="1589" y="1214"/>
                      <a:pt x="1589" y="786"/>
                    </a:cubicBezTo>
                    <a:cubicBezTo>
                      <a:pt x="1589" y="340"/>
                      <a:pt x="1232" y="1"/>
                      <a:pt x="786" y="1"/>
                    </a:cubicBezTo>
                    <a:close/>
                  </a:path>
                </a:pathLst>
              </a:custGeom>
              <a:solidFill>
                <a:srgbClr val="FCC1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12" name="Google Shape;24912;p43"/>
              <p:cNvSpPr/>
              <p:nvPr/>
            </p:nvSpPr>
            <p:spPr>
              <a:xfrm>
                <a:off x="4175415" y="4365209"/>
                <a:ext cx="119569" cy="63270"/>
              </a:xfrm>
              <a:custGeom>
                <a:avLst/>
                <a:gdLst/>
                <a:ahLst/>
                <a:cxnLst/>
                <a:rect l="l" t="t" r="r" b="b"/>
                <a:pathLst>
                  <a:path w="3980" h="2106" extrusionOk="0">
                    <a:moveTo>
                      <a:pt x="840" y="0"/>
                    </a:moveTo>
                    <a:cubicBezTo>
                      <a:pt x="840" y="0"/>
                      <a:pt x="643" y="161"/>
                      <a:pt x="411" y="446"/>
                    </a:cubicBezTo>
                    <a:cubicBezTo>
                      <a:pt x="233" y="678"/>
                      <a:pt x="90" y="946"/>
                      <a:pt x="1" y="1214"/>
                    </a:cubicBezTo>
                    <a:lnTo>
                      <a:pt x="857" y="2106"/>
                    </a:lnTo>
                    <a:lnTo>
                      <a:pt x="3123" y="2106"/>
                    </a:lnTo>
                    <a:lnTo>
                      <a:pt x="3980" y="1214"/>
                    </a:lnTo>
                    <a:cubicBezTo>
                      <a:pt x="3891" y="946"/>
                      <a:pt x="3748" y="678"/>
                      <a:pt x="3569" y="446"/>
                    </a:cubicBezTo>
                    <a:cubicBezTo>
                      <a:pt x="3338" y="161"/>
                      <a:pt x="3141" y="0"/>
                      <a:pt x="3141" y="0"/>
                    </a:cubicBezTo>
                    <a:close/>
                  </a:path>
                </a:pathLst>
              </a:custGeom>
              <a:solidFill>
                <a:srgbClr val="FFC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13" name="Google Shape;24913;p43"/>
              <p:cNvSpPr/>
              <p:nvPr/>
            </p:nvSpPr>
            <p:spPr>
              <a:xfrm>
                <a:off x="4171689" y="4401651"/>
                <a:ext cx="29502" cy="26317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76" extrusionOk="0">
                    <a:moveTo>
                      <a:pt x="143" y="1"/>
                    </a:moveTo>
                    <a:cubicBezTo>
                      <a:pt x="54" y="286"/>
                      <a:pt x="0" y="572"/>
                      <a:pt x="0" y="875"/>
                    </a:cubicBezTo>
                    <a:lnTo>
                      <a:pt x="981" y="875"/>
                    </a:lnTo>
                    <a:lnTo>
                      <a:pt x="981" y="1"/>
                    </a:lnTo>
                    <a:close/>
                  </a:path>
                </a:pathLst>
              </a:custGeom>
              <a:solidFill>
                <a:srgbClr val="FCC1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14" name="Google Shape;24914;p43"/>
              <p:cNvSpPr/>
              <p:nvPr/>
            </p:nvSpPr>
            <p:spPr>
              <a:xfrm>
                <a:off x="4269237" y="4401651"/>
                <a:ext cx="29502" cy="26317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76" extrusionOk="0">
                    <a:moveTo>
                      <a:pt x="0" y="1"/>
                    </a:moveTo>
                    <a:lnTo>
                      <a:pt x="0" y="875"/>
                    </a:lnTo>
                    <a:lnTo>
                      <a:pt x="982" y="875"/>
                    </a:lnTo>
                    <a:cubicBezTo>
                      <a:pt x="982" y="572"/>
                      <a:pt x="946" y="286"/>
                      <a:pt x="839" y="1"/>
                    </a:cubicBezTo>
                    <a:close/>
                  </a:path>
                </a:pathLst>
              </a:custGeom>
              <a:solidFill>
                <a:srgbClr val="FCC1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15" name="Google Shape;24915;p43"/>
              <p:cNvSpPr/>
              <p:nvPr/>
            </p:nvSpPr>
            <p:spPr>
              <a:xfrm>
                <a:off x="4212427" y="4347514"/>
                <a:ext cx="45574" cy="45605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518" extrusionOk="0">
                    <a:moveTo>
                      <a:pt x="767" y="1"/>
                    </a:moveTo>
                    <a:cubicBezTo>
                      <a:pt x="339" y="1"/>
                      <a:pt x="0" y="340"/>
                      <a:pt x="0" y="768"/>
                    </a:cubicBezTo>
                    <a:cubicBezTo>
                      <a:pt x="0" y="1178"/>
                      <a:pt x="339" y="1517"/>
                      <a:pt x="767" y="1517"/>
                    </a:cubicBezTo>
                    <a:cubicBezTo>
                      <a:pt x="1178" y="1517"/>
                      <a:pt x="1517" y="1178"/>
                      <a:pt x="1517" y="768"/>
                    </a:cubicBezTo>
                    <a:cubicBezTo>
                      <a:pt x="1517" y="340"/>
                      <a:pt x="1178" y="1"/>
                      <a:pt x="767" y="1"/>
                    </a:cubicBezTo>
                    <a:close/>
                  </a:path>
                </a:pathLst>
              </a:custGeom>
              <a:solidFill>
                <a:srgbClr val="FCC1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16" name="Google Shape;24916;p43"/>
              <p:cNvSpPr/>
              <p:nvPr/>
            </p:nvSpPr>
            <p:spPr>
              <a:xfrm>
                <a:off x="4116471" y="4168250"/>
                <a:ext cx="237486" cy="202336"/>
              </a:xfrm>
              <a:custGeom>
                <a:avLst/>
                <a:gdLst/>
                <a:ahLst/>
                <a:cxnLst/>
                <a:rect l="l" t="t" r="r" b="b"/>
                <a:pathLst>
                  <a:path w="7905" h="6735" extrusionOk="0">
                    <a:moveTo>
                      <a:pt x="3172" y="1"/>
                    </a:moveTo>
                    <a:cubicBezTo>
                      <a:pt x="3080" y="1"/>
                      <a:pt x="2985" y="46"/>
                      <a:pt x="2926" y="133"/>
                    </a:cubicBezTo>
                    <a:cubicBezTo>
                      <a:pt x="1838" y="2042"/>
                      <a:pt x="0" y="2667"/>
                      <a:pt x="0" y="2667"/>
                    </a:cubicBezTo>
                    <a:cubicBezTo>
                      <a:pt x="0" y="2720"/>
                      <a:pt x="0" y="2774"/>
                      <a:pt x="0" y="2845"/>
                    </a:cubicBezTo>
                    <a:cubicBezTo>
                      <a:pt x="0" y="4986"/>
                      <a:pt x="1767" y="6735"/>
                      <a:pt x="3961" y="6735"/>
                    </a:cubicBezTo>
                    <a:cubicBezTo>
                      <a:pt x="6138" y="6735"/>
                      <a:pt x="7905" y="4986"/>
                      <a:pt x="7905" y="2845"/>
                    </a:cubicBezTo>
                    <a:cubicBezTo>
                      <a:pt x="7905" y="2774"/>
                      <a:pt x="7905" y="2720"/>
                      <a:pt x="7905" y="2667"/>
                    </a:cubicBezTo>
                    <a:cubicBezTo>
                      <a:pt x="5639" y="2667"/>
                      <a:pt x="3979" y="865"/>
                      <a:pt x="3373" y="97"/>
                    </a:cubicBezTo>
                    <a:cubicBezTo>
                      <a:pt x="3324" y="32"/>
                      <a:pt x="3249" y="1"/>
                      <a:pt x="3172" y="1"/>
                    </a:cubicBezTo>
                    <a:close/>
                  </a:path>
                </a:pathLst>
              </a:custGeom>
              <a:solidFill>
                <a:srgbClr val="FCC1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17" name="Google Shape;24917;p43"/>
              <p:cNvSpPr/>
              <p:nvPr/>
            </p:nvSpPr>
            <p:spPr>
              <a:xfrm>
                <a:off x="4089132" y="4239782"/>
                <a:ext cx="155470" cy="130805"/>
              </a:xfrm>
              <a:custGeom>
                <a:avLst/>
                <a:gdLst/>
                <a:ahLst/>
                <a:cxnLst/>
                <a:rect l="l" t="t" r="r" b="b"/>
                <a:pathLst>
                  <a:path w="5175" h="4354" extrusionOk="0">
                    <a:moveTo>
                      <a:pt x="1535" y="0"/>
                    </a:moveTo>
                    <a:cubicBezTo>
                      <a:pt x="1160" y="197"/>
                      <a:pt x="910" y="286"/>
                      <a:pt x="910" y="286"/>
                    </a:cubicBezTo>
                    <a:cubicBezTo>
                      <a:pt x="884" y="277"/>
                      <a:pt x="857" y="272"/>
                      <a:pt x="830" y="272"/>
                    </a:cubicBezTo>
                    <a:cubicBezTo>
                      <a:pt x="803" y="272"/>
                      <a:pt x="776" y="277"/>
                      <a:pt x="750" y="286"/>
                    </a:cubicBezTo>
                    <a:cubicBezTo>
                      <a:pt x="357" y="321"/>
                      <a:pt x="36" y="643"/>
                      <a:pt x="18" y="1035"/>
                    </a:cubicBezTo>
                    <a:cubicBezTo>
                      <a:pt x="0" y="1481"/>
                      <a:pt x="357" y="1856"/>
                      <a:pt x="821" y="1856"/>
                    </a:cubicBezTo>
                    <a:cubicBezTo>
                      <a:pt x="946" y="1856"/>
                      <a:pt x="1053" y="1838"/>
                      <a:pt x="1142" y="1785"/>
                    </a:cubicBezTo>
                    <a:cubicBezTo>
                      <a:pt x="1695" y="3283"/>
                      <a:pt x="3158" y="4354"/>
                      <a:pt x="4871" y="4354"/>
                    </a:cubicBezTo>
                    <a:cubicBezTo>
                      <a:pt x="4978" y="4354"/>
                      <a:pt x="5068" y="4336"/>
                      <a:pt x="5175" y="4336"/>
                    </a:cubicBezTo>
                    <a:cubicBezTo>
                      <a:pt x="3141" y="4175"/>
                      <a:pt x="1535" y="2498"/>
                      <a:pt x="1535" y="464"/>
                    </a:cubicBezTo>
                    <a:cubicBezTo>
                      <a:pt x="1535" y="428"/>
                      <a:pt x="1535" y="214"/>
                      <a:pt x="1535" y="0"/>
                    </a:cubicBezTo>
                    <a:close/>
                  </a:path>
                </a:pathLst>
              </a:custGeom>
              <a:solidFill>
                <a:srgbClr val="FCC1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18" name="Google Shape;24918;p43"/>
              <p:cNvSpPr/>
              <p:nvPr/>
            </p:nvSpPr>
            <p:spPr>
              <a:xfrm>
                <a:off x="4280503" y="4271927"/>
                <a:ext cx="25746" cy="9163"/>
              </a:xfrm>
              <a:custGeom>
                <a:avLst/>
                <a:gdLst/>
                <a:ahLst/>
                <a:cxnLst/>
                <a:rect l="l" t="t" r="r" b="b"/>
                <a:pathLst>
                  <a:path w="857" h="305" extrusionOk="0">
                    <a:moveTo>
                      <a:pt x="179" y="1"/>
                    </a:moveTo>
                    <a:cubicBezTo>
                      <a:pt x="89" y="1"/>
                      <a:pt x="0" y="90"/>
                      <a:pt x="36" y="197"/>
                    </a:cubicBezTo>
                    <a:cubicBezTo>
                      <a:pt x="36" y="268"/>
                      <a:pt x="107" y="304"/>
                      <a:pt x="179" y="304"/>
                    </a:cubicBezTo>
                    <a:lnTo>
                      <a:pt x="696" y="304"/>
                    </a:lnTo>
                    <a:cubicBezTo>
                      <a:pt x="785" y="304"/>
                      <a:pt x="857" y="233"/>
                      <a:pt x="857" y="144"/>
                    </a:cubicBezTo>
                    <a:cubicBezTo>
                      <a:pt x="839" y="54"/>
                      <a:pt x="767" y="1"/>
                      <a:pt x="696" y="1"/>
                    </a:cubicBezTo>
                    <a:close/>
                  </a:path>
                </a:pathLst>
              </a:custGeom>
              <a:solidFill>
                <a:srgbClr val="FF8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19" name="Google Shape;24919;p43"/>
              <p:cNvSpPr/>
              <p:nvPr/>
            </p:nvSpPr>
            <p:spPr>
              <a:xfrm>
                <a:off x="4163638" y="4271927"/>
                <a:ext cx="25746" cy="9163"/>
              </a:xfrm>
              <a:custGeom>
                <a:avLst/>
                <a:gdLst/>
                <a:ahLst/>
                <a:cxnLst/>
                <a:rect l="l" t="t" r="r" b="b"/>
                <a:pathLst>
                  <a:path w="857" h="305" extrusionOk="0">
                    <a:moveTo>
                      <a:pt x="179" y="1"/>
                    </a:moveTo>
                    <a:cubicBezTo>
                      <a:pt x="90" y="1"/>
                      <a:pt x="0" y="90"/>
                      <a:pt x="36" y="197"/>
                    </a:cubicBezTo>
                    <a:cubicBezTo>
                      <a:pt x="36" y="268"/>
                      <a:pt x="107" y="304"/>
                      <a:pt x="179" y="304"/>
                    </a:cubicBezTo>
                    <a:lnTo>
                      <a:pt x="696" y="304"/>
                    </a:lnTo>
                    <a:cubicBezTo>
                      <a:pt x="786" y="304"/>
                      <a:pt x="857" y="233"/>
                      <a:pt x="857" y="144"/>
                    </a:cubicBezTo>
                    <a:cubicBezTo>
                      <a:pt x="839" y="54"/>
                      <a:pt x="768" y="1"/>
                      <a:pt x="696" y="1"/>
                    </a:cubicBezTo>
                    <a:close/>
                  </a:path>
                </a:pathLst>
              </a:custGeom>
              <a:solidFill>
                <a:srgbClr val="FF8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20" name="Google Shape;24920;p43"/>
              <p:cNvSpPr/>
              <p:nvPr/>
            </p:nvSpPr>
            <p:spPr>
              <a:xfrm>
                <a:off x="4211345" y="4234945"/>
                <a:ext cx="47738" cy="47197"/>
              </a:xfrm>
              <a:custGeom>
                <a:avLst/>
                <a:gdLst/>
                <a:ahLst/>
                <a:cxnLst/>
                <a:rect l="l" t="t" r="r" b="b"/>
                <a:pathLst>
                  <a:path w="1589" h="1571" extrusionOk="0">
                    <a:moveTo>
                      <a:pt x="803" y="1"/>
                    </a:moveTo>
                    <a:cubicBezTo>
                      <a:pt x="357" y="1"/>
                      <a:pt x="0" y="358"/>
                      <a:pt x="0" y="786"/>
                    </a:cubicBezTo>
                    <a:cubicBezTo>
                      <a:pt x="0" y="1214"/>
                      <a:pt x="357" y="1571"/>
                      <a:pt x="803" y="1571"/>
                    </a:cubicBezTo>
                    <a:cubicBezTo>
                      <a:pt x="1232" y="1571"/>
                      <a:pt x="1588" y="1214"/>
                      <a:pt x="1588" y="786"/>
                    </a:cubicBezTo>
                    <a:cubicBezTo>
                      <a:pt x="1588" y="358"/>
                      <a:pt x="1232" y="1"/>
                      <a:pt x="803" y="1"/>
                    </a:cubicBezTo>
                    <a:close/>
                  </a:path>
                </a:pathLst>
              </a:custGeom>
              <a:solidFill>
                <a:srgbClr val="FF33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21" name="Google Shape;24921;p43"/>
              <p:cNvSpPr/>
              <p:nvPr/>
            </p:nvSpPr>
            <p:spPr>
              <a:xfrm>
                <a:off x="4289065" y="4245580"/>
                <a:ext cx="9674" cy="19407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46" extrusionOk="0">
                    <a:moveTo>
                      <a:pt x="151" y="1"/>
                    </a:moveTo>
                    <a:cubicBezTo>
                      <a:pt x="72" y="1"/>
                      <a:pt x="1" y="66"/>
                      <a:pt x="1" y="146"/>
                    </a:cubicBezTo>
                    <a:lnTo>
                      <a:pt x="1" y="485"/>
                    </a:lnTo>
                    <a:cubicBezTo>
                      <a:pt x="1" y="574"/>
                      <a:pt x="90" y="646"/>
                      <a:pt x="179" y="646"/>
                    </a:cubicBezTo>
                    <a:cubicBezTo>
                      <a:pt x="268" y="628"/>
                      <a:pt x="322" y="557"/>
                      <a:pt x="322" y="485"/>
                    </a:cubicBezTo>
                    <a:lnTo>
                      <a:pt x="322" y="164"/>
                    </a:lnTo>
                    <a:cubicBezTo>
                      <a:pt x="322" y="75"/>
                      <a:pt x="268" y="4"/>
                      <a:pt x="179" y="4"/>
                    </a:cubicBezTo>
                    <a:cubicBezTo>
                      <a:pt x="170" y="2"/>
                      <a:pt x="160" y="1"/>
                      <a:pt x="151" y="1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22" name="Google Shape;24922;p43"/>
              <p:cNvSpPr/>
              <p:nvPr/>
            </p:nvSpPr>
            <p:spPr>
              <a:xfrm>
                <a:off x="4172200" y="4245580"/>
                <a:ext cx="9163" cy="19407"/>
              </a:xfrm>
              <a:custGeom>
                <a:avLst/>
                <a:gdLst/>
                <a:ahLst/>
                <a:cxnLst/>
                <a:rect l="l" t="t" r="r" b="b"/>
                <a:pathLst>
                  <a:path w="305" h="646" extrusionOk="0">
                    <a:moveTo>
                      <a:pt x="147" y="1"/>
                    </a:moveTo>
                    <a:cubicBezTo>
                      <a:pt x="58" y="1"/>
                      <a:pt x="1" y="66"/>
                      <a:pt x="1" y="146"/>
                    </a:cubicBezTo>
                    <a:lnTo>
                      <a:pt x="1" y="485"/>
                    </a:lnTo>
                    <a:cubicBezTo>
                      <a:pt x="1" y="574"/>
                      <a:pt x="72" y="646"/>
                      <a:pt x="179" y="646"/>
                    </a:cubicBezTo>
                    <a:cubicBezTo>
                      <a:pt x="251" y="628"/>
                      <a:pt x="304" y="557"/>
                      <a:pt x="304" y="485"/>
                    </a:cubicBezTo>
                    <a:lnTo>
                      <a:pt x="304" y="164"/>
                    </a:lnTo>
                    <a:cubicBezTo>
                      <a:pt x="304" y="75"/>
                      <a:pt x="251" y="4"/>
                      <a:pt x="179" y="4"/>
                    </a:cubicBezTo>
                    <a:cubicBezTo>
                      <a:pt x="168" y="2"/>
                      <a:pt x="157" y="1"/>
                      <a:pt x="147" y="1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23" name="Google Shape;24923;p43"/>
              <p:cNvSpPr/>
              <p:nvPr/>
            </p:nvSpPr>
            <p:spPr>
              <a:xfrm>
                <a:off x="4219397" y="4294910"/>
                <a:ext cx="31635" cy="1403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467" extrusionOk="0">
                    <a:moveTo>
                      <a:pt x="179" y="1"/>
                    </a:moveTo>
                    <a:cubicBezTo>
                      <a:pt x="142" y="1"/>
                      <a:pt x="105" y="14"/>
                      <a:pt x="71" y="39"/>
                    </a:cubicBezTo>
                    <a:cubicBezTo>
                      <a:pt x="18" y="92"/>
                      <a:pt x="0" y="181"/>
                      <a:pt x="54" y="253"/>
                    </a:cubicBezTo>
                    <a:cubicBezTo>
                      <a:pt x="178" y="378"/>
                      <a:pt x="339" y="467"/>
                      <a:pt x="535" y="467"/>
                    </a:cubicBezTo>
                    <a:cubicBezTo>
                      <a:pt x="714" y="467"/>
                      <a:pt x="874" y="378"/>
                      <a:pt x="999" y="253"/>
                    </a:cubicBezTo>
                    <a:cubicBezTo>
                      <a:pt x="1053" y="181"/>
                      <a:pt x="1035" y="92"/>
                      <a:pt x="981" y="39"/>
                    </a:cubicBezTo>
                    <a:cubicBezTo>
                      <a:pt x="948" y="14"/>
                      <a:pt x="911" y="1"/>
                      <a:pt x="874" y="1"/>
                    </a:cubicBezTo>
                    <a:cubicBezTo>
                      <a:pt x="831" y="1"/>
                      <a:pt x="788" y="18"/>
                      <a:pt x="749" y="57"/>
                    </a:cubicBezTo>
                    <a:cubicBezTo>
                      <a:pt x="696" y="110"/>
                      <a:pt x="625" y="146"/>
                      <a:pt x="535" y="146"/>
                    </a:cubicBezTo>
                    <a:cubicBezTo>
                      <a:pt x="428" y="146"/>
                      <a:pt x="357" y="110"/>
                      <a:pt x="303" y="57"/>
                    </a:cubicBezTo>
                    <a:cubicBezTo>
                      <a:pt x="265" y="18"/>
                      <a:pt x="222" y="1"/>
                      <a:pt x="179" y="1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24" name="Google Shape;24924;p43"/>
              <p:cNvSpPr/>
              <p:nvPr/>
            </p:nvSpPr>
            <p:spPr>
              <a:xfrm>
                <a:off x="4207049" y="4230138"/>
                <a:ext cx="56840" cy="56840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1892" extrusionOk="0">
                    <a:moveTo>
                      <a:pt x="946" y="303"/>
                    </a:moveTo>
                    <a:cubicBezTo>
                      <a:pt x="1285" y="303"/>
                      <a:pt x="1571" y="589"/>
                      <a:pt x="1571" y="946"/>
                    </a:cubicBezTo>
                    <a:cubicBezTo>
                      <a:pt x="1571" y="1303"/>
                      <a:pt x="1285" y="1588"/>
                      <a:pt x="946" y="1588"/>
                    </a:cubicBezTo>
                    <a:cubicBezTo>
                      <a:pt x="589" y="1588"/>
                      <a:pt x="304" y="1303"/>
                      <a:pt x="304" y="946"/>
                    </a:cubicBezTo>
                    <a:cubicBezTo>
                      <a:pt x="304" y="589"/>
                      <a:pt x="589" y="303"/>
                      <a:pt x="946" y="303"/>
                    </a:cubicBezTo>
                    <a:close/>
                    <a:moveTo>
                      <a:pt x="946" y="0"/>
                    </a:moveTo>
                    <a:cubicBezTo>
                      <a:pt x="411" y="0"/>
                      <a:pt x="1" y="428"/>
                      <a:pt x="1" y="946"/>
                    </a:cubicBezTo>
                    <a:cubicBezTo>
                      <a:pt x="1" y="1463"/>
                      <a:pt x="411" y="1891"/>
                      <a:pt x="946" y="1891"/>
                    </a:cubicBezTo>
                    <a:cubicBezTo>
                      <a:pt x="1464" y="1891"/>
                      <a:pt x="1892" y="1463"/>
                      <a:pt x="1892" y="946"/>
                    </a:cubicBezTo>
                    <a:cubicBezTo>
                      <a:pt x="1892" y="428"/>
                      <a:pt x="1464" y="0"/>
                      <a:pt x="946" y="0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25" name="Google Shape;24925;p43"/>
              <p:cNvSpPr/>
              <p:nvPr/>
            </p:nvSpPr>
            <p:spPr>
              <a:xfrm>
                <a:off x="4084836" y="4113813"/>
                <a:ext cx="300755" cy="318961"/>
              </a:xfrm>
              <a:custGeom>
                <a:avLst/>
                <a:gdLst/>
                <a:ahLst/>
                <a:cxnLst/>
                <a:rect l="l" t="t" r="r" b="b"/>
                <a:pathLst>
                  <a:path w="10011" h="10617" extrusionOk="0">
                    <a:moveTo>
                      <a:pt x="893" y="4621"/>
                    </a:moveTo>
                    <a:lnTo>
                      <a:pt x="893" y="4621"/>
                    </a:lnTo>
                    <a:cubicBezTo>
                      <a:pt x="857" y="4639"/>
                      <a:pt x="928" y="5139"/>
                      <a:pt x="928" y="5175"/>
                    </a:cubicBezTo>
                    <a:cubicBezTo>
                      <a:pt x="964" y="5407"/>
                      <a:pt x="1018" y="5656"/>
                      <a:pt x="1089" y="5888"/>
                    </a:cubicBezTo>
                    <a:cubicBezTo>
                      <a:pt x="1044" y="5897"/>
                      <a:pt x="1000" y="5902"/>
                      <a:pt x="956" y="5902"/>
                    </a:cubicBezTo>
                    <a:cubicBezTo>
                      <a:pt x="824" y="5902"/>
                      <a:pt x="696" y="5862"/>
                      <a:pt x="589" y="5781"/>
                    </a:cubicBezTo>
                    <a:cubicBezTo>
                      <a:pt x="429" y="5674"/>
                      <a:pt x="322" y="5478"/>
                      <a:pt x="322" y="5264"/>
                    </a:cubicBezTo>
                    <a:cubicBezTo>
                      <a:pt x="322" y="5032"/>
                      <a:pt x="447" y="4818"/>
                      <a:pt x="643" y="4711"/>
                    </a:cubicBezTo>
                    <a:cubicBezTo>
                      <a:pt x="714" y="4675"/>
                      <a:pt x="803" y="4639"/>
                      <a:pt x="893" y="4621"/>
                    </a:cubicBezTo>
                    <a:close/>
                    <a:moveTo>
                      <a:pt x="9118" y="4621"/>
                    </a:moveTo>
                    <a:cubicBezTo>
                      <a:pt x="9118" y="4621"/>
                      <a:pt x="9172" y="4639"/>
                      <a:pt x="9190" y="4639"/>
                    </a:cubicBezTo>
                    <a:cubicBezTo>
                      <a:pt x="9475" y="4693"/>
                      <a:pt x="9689" y="4960"/>
                      <a:pt x="9689" y="5264"/>
                    </a:cubicBezTo>
                    <a:cubicBezTo>
                      <a:pt x="9689" y="5478"/>
                      <a:pt x="9582" y="5674"/>
                      <a:pt x="9421" y="5781"/>
                    </a:cubicBezTo>
                    <a:cubicBezTo>
                      <a:pt x="9314" y="5862"/>
                      <a:pt x="9187" y="5902"/>
                      <a:pt x="9055" y="5902"/>
                    </a:cubicBezTo>
                    <a:cubicBezTo>
                      <a:pt x="9011" y="5902"/>
                      <a:pt x="8966" y="5897"/>
                      <a:pt x="8922" y="5888"/>
                    </a:cubicBezTo>
                    <a:cubicBezTo>
                      <a:pt x="8993" y="5656"/>
                      <a:pt x="9047" y="5407"/>
                      <a:pt x="9082" y="5175"/>
                    </a:cubicBezTo>
                    <a:cubicBezTo>
                      <a:pt x="9100" y="4996"/>
                      <a:pt x="9118" y="4800"/>
                      <a:pt x="9118" y="4621"/>
                    </a:cubicBezTo>
                    <a:close/>
                    <a:moveTo>
                      <a:pt x="4225" y="1971"/>
                    </a:moveTo>
                    <a:cubicBezTo>
                      <a:pt x="4256" y="1971"/>
                      <a:pt x="4285" y="1985"/>
                      <a:pt x="4301" y="2016"/>
                    </a:cubicBezTo>
                    <a:cubicBezTo>
                      <a:pt x="4765" y="2587"/>
                      <a:pt x="5300" y="3123"/>
                      <a:pt x="5889" y="3551"/>
                    </a:cubicBezTo>
                    <a:cubicBezTo>
                      <a:pt x="6745" y="4158"/>
                      <a:pt x="7726" y="4586"/>
                      <a:pt x="8779" y="4621"/>
                    </a:cubicBezTo>
                    <a:lnTo>
                      <a:pt x="8815" y="4621"/>
                    </a:lnTo>
                    <a:cubicBezTo>
                      <a:pt x="8815" y="4621"/>
                      <a:pt x="8779" y="5032"/>
                      <a:pt x="8779" y="5032"/>
                    </a:cubicBezTo>
                    <a:cubicBezTo>
                      <a:pt x="8636" y="6531"/>
                      <a:pt x="7566" y="7780"/>
                      <a:pt x="6138" y="8226"/>
                    </a:cubicBezTo>
                    <a:cubicBezTo>
                      <a:pt x="5764" y="8333"/>
                      <a:pt x="5371" y="8386"/>
                      <a:pt x="4979" y="8386"/>
                    </a:cubicBezTo>
                    <a:cubicBezTo>
                      <a:pt x="4604" y="8386"/>
                      <a:pt x="4229" y="8333"/>
                      <a:pt x="3872" y="8226"/>
                    </a:cubicBezTo>
                    <a:cubicBezTo>
                      <a:pt x="2445" y="7780"/>
                      <a:pt x="1374" y="6531"/>
                      <a:pt x="1232" y="5032"/>
                    </a:cubicBezTo>
                    <a:cubicBezTo>
                      <a:pt x="1214" y="4889"/>
                      <a:pt x="1214" y="4746"/>
                      <a:pt x="1214" y="4586"/>
                    </a:cubicBezTo>
                    <a:cubicBezTo>
                      <a:pt x="1321" y="4550"/>
                      <a:pt x="1499" y="4461"/>
                      <a:pt x="1731" y="4336"/>
                    </a:cubicBezTo>
                    <a:cubicBezTo>
                      <a:pt x="2713" y="3819"/>
                      <a:pt x="3569" y="2998"/>
                      <a:pt x="4122" y="2034"/>
                    </a:cubicBezTo>
                    <a:cubicBezTo>
                      <a:pt x="4142" y="1994"/>
                      <a:pt x="4185" y="1971"/>
                      <a:pt x="4225" y="1971"/>
                    </a:cubicBezTo>
                    <a:close/>
                    <a:moveTo>
                      <a:pt x="1196" y="6174"/>
                    </a:moveTo>
                    <a:cubicBezTo>
                      <a:pt x="1624" y="7227"/>
                      <a:pt x="2499" y="8047"/>
                      <a:pt x="3551" y="8440"/>
                    </a:cubicBezTo>
                    <a:cubicBezTo>
                      <a:pt x="3409" y="8583"/>
                      <a:pt x="3266" y="8761"/>
                      <a:pt x="3159" y="8939"/>
                    </a:cubicBezTo>
                    <a:cubicBezTo>
                      <a:pt x="2088" y="8922"/>
                      <a:pt x="1000" y="8547"/>
                      <a:pt x="679" y="6174"/>
                    </a:cubicBezTo>
                    <a:lnTo>
                      <a:pt x="679" y="6174"/>
                    </a:lnTo>
                    <a:cubicBezTo>
                      <a:pt x="768" y="6192"/>
                      <a:pt x="857" y="6209"/>
                      <a:pt x="964" y="6209"/>
                    </a:cubicBezTo>
                    <a:cubicBezTo>
                      <a:pt x="1035" y="6209"/>
                      <a:pt x="1125" y="6209"/>
                      <a:pt x="1196" y="6174"/>
                    </a:cubicBezTo>
                    <a:close/>
                    <a:moveTo>
                      <a:pt x="5603" y="8654"/>
                    </a:moveTo>
                    <a:cubicBezTo>
                      <a:pt x="5550" y="8939"/>
                      <a:pt x="5300" y="9154"/>
                      <a:pt x="5014" y="9154"/>
                    </a:cubicBezTo>
                    <a:cubicBezTo>
                      <a:pt x="4711" y="9154"/>
                      <a:pt x="4461" y="8939"/>
                      <a:pt x="4408" y="8654"/>
                    </a:cubicBezTo>
                    <a:lnTo>
                      <a:pt x="4426" y="8654"/>
                    </a:lnTo>
                    <a:cubicBezTo>
                      <a:pt x="4640" y="8690"/>
                      <a:pt x="4836" y="8690"/>
                      <a:pt x="5050" y="8690"/>
                    </a:cubicBezTo>
                    <a:cubicBezTo>
                      <a:pt x="5228" y="8690"/>
                      <a:pt x="5407" y="8690"/>
                      <a:pt x="5585" y="8654"/>
                    </a:cubicBezTo>
                    <a:close/>
                    <a:moveTo>
                      <a:pt x="3712" y="9742"/>
                    </a:moveTo>
                    <a:lnTo>
                      <a:pt x="3712" y="10313"/>
                    </a:lnTo>
                    <a:lnTo>
                      <a:pt x="3052" y="10313"/>
                    </a:lnTo>
                    <a:cubicBezTo>
                      <a:pt x="3052" y="10117"/>
                      <a:pt x="3087" y="9939"/>
                      <a:pt x="3141" y="9742"/>
                    </a:cubicBezTo>
                    <a:close/>
                    <a:moveTo>
                      <a:pt x="3905" y="8525"/>
                    </a:moveTo>
                    <a:cubicBezTo>
                      <a:pt x="3947" y="8525"/>
                      <a:pt x="4056" y="8565"/>
                      <a:pt x="4087" y="8565"/>
                    </a:cubicBezTo>
                    <a:cubicBezTo>
                      <a:pt x="4122" y="9064"/>
                      <a:pt x="4515" y="9439"/>
                      <a:pt x="5014" y="9439"/>
                    </a:cubicBezTo>
                    <a:cubicBezTo>
                      <a:pt x="5496" y="9439"/>
                      <a:pt x="5906" y="9064"/>
                      <a:pt x="5924" y="8565"/>
                    </a:cubicBezTo>
                    <a:cubicBezTo>
                      <a:pt x="5996" y="8547"/>
                      <a:pt x="6067" y="8547"/>
                      <a:pt x="6121" y="8529"/>
                    </a:cubicBezTo>
                    <a:cubicBezTo>
                      <a:pt x="6174" y="8565"/>
                      <a:pt x="6281" y="8654"/>
                      <a:pt x="6388" y="8797"/>
                    </a:cubicBezTo>
                    <a:cubicBezTo>
                      <a:pt x="6549" y="8975"/>
                      <a:pt x="6674" y="9189"/>
                      <a:pt x="6781" y="9421"/>
                    </a:cubicBezTo>
                    <a:lnTo>
                      <a:pt x="6156" y="9421"/>
                    </a:lnTo>
                    <a:cubicBezTo>
                      <a:pt x="6067" y="9421"/>
                      <a:pt x="5996" y="9493"/>
                      <a:pt x="5996" y="9564"/>
                    </a:cubicBezTo>
                    <a:lnTo>
                      <a:pt x="5996" y="10313"/>
                    </a:lnTo>
                    <a:lnTo>
                      <a:pt x="4033" y="10313"/>
                    </a:lnTo>
                    <a:lnTo>
                      <a:pt x="4033" y="9582"/>
                    </a:lnTo>
                    <a:cubicBezTo>
                      <a:pt x="4033" y="9493"/>
                      <a:pt x="3944" y="9421"/>
                      <a:pt x="3855" y="9421"/>
                    </a:cubicBezTo>
                    <a:lnTo>
                      <a:pt x="3248" y="9421"/>
                    </a:lnTo>
                    <a:cubicBezTo>
                      <a:pt x="3391" y="9082"/>
                      <a:pt x="3623" y="8761"/>
                      <a:pt x="3890" y="8529"/>
                    </a:cubicBezTo>
                    <a:cubicBezTo>
                      <a:pt x="3893" y="8526"/>
                      <a:pt x="3898" y="8525"/>
                      <a:pt x="3905" y="8525"/>
                    </a:cubicBezTo>
                    <a:close/>
                    <a:moveTo>
                      <a:pt x="6870" y="9742"/>
                    </a:moveTo>
                    <a:cubicBezTo>
                      <a:pt x="6924" y="9939"/>
                      <a:pt x="6959" y="10117"/>
                      <a:pt x="6977" y="10313"/>
                    </a:cubicBezTo>
                    <a:lnTo>
                      <a:pt x="6299" y="10313"/>
                    </a:lnTo>
                    <a:lnTo>
                      <a:pt x="6299" y="9742"/>
                    </a:lnTo>
                    <a:close/>
                    <a:moveTo>
                      <a:pt x="5014" y="0"/>
                    </a:moveTo>
                    <a:cubicBezTo>
                      <a:pt x="3872" y="0"/>
                      <a:pt x="2766" y="393"/>
                      <a:pt x="1910" y="1124"/>
                    </a:cubicBezTo>
                    <a:cubicBezTo>
                      <a:pt x="1838" y="1196"/>
                      <a:pt x="1838" y="1285"/>
                      <a:pt x="1892" y="1356"/>
                    </a:cubicBezTo>
                    <a:cubicBezTo>
                      <a:pt x="1923" y="1387"/>
                      <a:pt x="1972" y="1406"/>
                      <a:pt x="2018" y="1406"/>
                    </a:cubicBezTo>
                    <a:cubicBezTo>
                      <a:pt x="2052" y="1406"/>
                      <a:pt x="2084" y="1397"/>
                      <a:pt x="2106" y="1374"/>
                    </a:cubicBezTo>
                    <a:cubicBezTo>
                      <a:pt x="2909" y="678"/>
                      <a:pt x="3944" y="304"/>
                      <a:pt x="5014" y="304"/>
                    </a:cubicBezTo>
                    <a:cubicBezTo>
                      <a:pt x="6192" y="304"/>
                      <a:pt x="7298" y="750"/>
                      <a:pt x="8119" y="1570"/>
                    </a:cubicBezTo>
                    <a:cubicBezTo>
                      <a:pt x="8904" y="2338"/>
                      <a:pt x="9350" y="3319"/>
                      <a:pt x="9421" y="4390"/>
                    </a:cubicBezTo>
                    <a:cubicBezTo>
                      <a:pt x="9261" y="4318"/>
                      <a:pt x="9100" y="4318"/>
                      <a:pt x="8958" y="4318"/>
                    </a:cubicBezTo>
                    <a:cubicBezTo>
                      <a:pt x="8815" y="4318"/>
                      <a:pt x="8690" y="4318"/>
                      <a:pt x="8547" y="4300"/>
                    </a:cubicBezTo>
                    <a:cubicBezTo>
                      <a:pt x="8172" y="4265"/>
                      <a:pt x="7780" y="4175"/>
                      <a:pt x="7423" y="4033"/>
                    </a:cubicBezTo>
                    <a:cubicBezTo>
                      <a:pt x="6014" y="3515"/>
                      <a:pt x="4997" y="2391"/>
                      <a:pt x="4550" y="1820"/>
                    </a:cubicBezTo>
                    <a:cubicBezTo>
                      <a:pt x="4469" y="1715"/>
                      <a:pt x="4348" y="1665"/>
                      <a:pt x="4226" y="1665"/>
                    </a:cubicBezTo>
                    <a:cubicBezTo>
                      <a:pt x="4080" y="1665"/>
                      <a:pt x="3933" y="1737"/>
                      <a:pt x="3855" y="1874"/>
                    </a:cubicBezTo>
                    <a:cubicBezTo>
                      <a:pt x="3694" y="2141"/>
                      <a:pt x="3516" y="2391"/>
                      <a:pt x="3355" y="2605"/>
                    </a:cubicBezTo>
                    <a:lnTo>
                      <a:pt x="3337" y="2605"/>
                    </a:lnTo>
                    <a:cubicBezTo>
                      <a:pt x="2891" y="3158"/>
                      <a:pt x="2338" y="3622"/>
                      <a:pt x="1731" y="3979"/>
                    </a:cubicBezTo>
                    <a:cubicBezTo>
                      <a:pt x="1517" y="4104"/>
                      <a:pt x="1285" y="4211"/>
                      <a:pt x="1053" y="4300"/>
                    </a:cubicBezTo>
                    <a:cubicBezTo>
                      <a:pt x="1053" y="4318"/>
                      <a:pt x="1035" y="4318"/>
                      <a:pt x="1035" y="4318"/>
                    </a:cubicBezTo>
                    <a:lnTo>
                      <a:pt x="1000" y="4318"/>
                    </a:lnTo>
                    <a:cubicBezTo>
                      <a:pt x="978" y="4315"/>
                      <a:pt x="955" y="4314"/>
                      <a:pt x="932" y="4314"/>
                    </a:cubicBezTo>
                    <a:cubicBezTo>
                      <a:pt x="825" y="4314"/>
                      <a:pt x="710" y="4345"/>
                      <a:pt x="607" y="4390"/>
                    </a:cubicBezTo>
                    <a:lnTo>
                      <a:pt x="589" y="4390"/>
                    </a:lnTo>
                    <a:cubicBezTo>
                      <a:pt x="661" y="3426"/>
                      <a:pt x="1035" y="2516"/>
                      <a:pt x="1678" y="1802"/>
                    </a:cubicBezTo>
                    <a:cubicBezTo>
                      <a:pt x="1731" y="1731"/>
                      <a:pt x="1731" y="1642"/>
                      <a:pt x="1678" y="1588"/>
                    </a:cubicBezTo>
                    <a:cubicBezTo>
                      <a:pt x="1651" y="1553"/>
                      <a:pt x="1611" y="1535"/>
                      <a:pt x="1568" y="1535"/>
                    </a:cubicBezTo>
                    <a:cubicBezTo>
                      <a:pt x="1526" y="1535"/>
                      <a:pt x="1482" y="1553"/>
                      <a:pt x="1446" y="1588"/>
                    </a:cubicBezTo>
                    <a:cubicBezTo>
                      <a:pt x="714" y="2409"/>
                      <a:pt x="286" y="3480"/>
                      <a:pt x="286" y="4604"/>
                    </a:cubicBezTo>
                    <a:cubicBezTo>
                      <a:pt x="108" y="4764"/>
                      <a:pt x="1" y="4996"/>
                      <a:pt x="1" y="5264"/>
                    </a:cubicBezTo>
                    <a:cubicBezTo>
                      <a:pt x="1" y="5549"/>
                      <a:pt x="143" y="5817"/>
                      <a:pt x="340" y="5978"/>
                    </a:cubicBezTo>
                    <a:cubicBezTo>
                      <a:pt x="482" y="7227"/>
                      <a:pt x="803" y="8083"/>
                      <a:pt x="1374" y="8618"/>
                    </a:cubicBezTo>
                    <a:cubicBezTo>
                      <a:pt x="1785" y="9011"/>
                      <a:pt x="2302" y="9207"/>
                      <a:pt x="2980" y="9243"/>
                    </a:cubicBezTo>
                    <a:cubicBezTo>
                      <a:pt x="2945" y="9350"/>
                      <a:pt x="2909" y="9439"/>
                      <a:pt x="2873" y="9528"/>
                    </a:cubicBezTo>
                    <a:cubicBezTo>
                      <a:pt x="2766" y="9832"/>
                      <a:pt x="2713" y="10153"/>
                      <a:pt x="2713" y="10456"/>
                    </a:cubicBezTo>
                    <a:cubicBezTo>
                      <a:pt x="2713" y="10545"/>
                      <a:pt x="2784" y="10617"/>
                      <a:pt x="2873" y="10617"/>
                    </a:cubicBezTo>
                    <a:lnTo>
                      <a:pt x="7138" y="10617"/>
                    </a:lnTo>
                    <a:cubicBezTo>
                      <a:pt x="7227" y="10617"/>
                      <a:pt x="7298" y="10545"/>
                      <a:pt x="7298" y="10456"/>
                    </a:cubicBezTo>
                    <a:cubicBezTo>
                      <a:pt x="7280" y="10135"/>
                      <a:pt x="7245" y="9832"/>
                      <a:pt x="7138" y="9528"/>
                    </a:cubicBezTo>
                    <a:cubicBezTo>
                      <a:pt x="7102" y="9439"/>
                      <a:pt x="7066" y="9350"/>
                      <a:pt x="7031" y="9243"/>
                    </a:cubicBezTo>
                    <a:cubicBezTo>
                      <a:pt x="7744" y="9207"/>
                      <a:pt x="8297" y="8975"/>
                      <a:pt x="8708" y="8547"/>
                    </a:cubicBezTo>
                    <a:cubicBezTo>
                      <a:pt x="8761" y="8493"/>
                      <a:pt x="8761" y="8386"/>
                      <a:pt x="8708" y="8333"/>
                    </a:cubicBezTo>
                    <a:cubicBezTo>
                      <a:pt x="8672" y="8306"/>
                      <a:pt x="8632" y="8293"/>
                      <a:pt x="8594" y="8293"/>
                    </a:cubicBezTo>
                    <a:cubicBezTo>
                      <a:pt x="8556" y="8293"/>
                      <a:pt x="8520" y="8306"/>
                      <a:pt x="8494" y="8333"/>
                    </a:cubicBezTo>
                    <a:cubicBezTo>
                      <a:pt x="8101" y="8743"/>
                      <a:pt x="7584" y="8922"/>
                      <a:pt x="6852" y="8939"/>
                    </a:cubicBezTo>
                    <a:cubicBezTo>
                      <a:pt x="6781" y="8814"/>
                      <a:pt x="6674" y="8672"/>
                      <a:pt x="6567" y="8565"/>
                    </a:cubicBezTo>
                    <a:cubicBezTo>
                      <a:pt x="6531" y="8511"/>
                      <a:pt x="6495" y="8475"/>
                      <a:pt x="6460" y="8440"/>
                    </a:cubicBezTo>
                    <a:cubicBezTo>
                      <a:pt x="7512" y="8047"/>
                      <a:pt x="8387" y="7227"/>
                      <a:pt x="8815" y="6174"/>
                    </a:cubicBezTo>
                    <a:cubicBezTo>
                      <a:pt x="8892" y="6196"/>
                      <a:pt x="8976" y="6211"/>
                      <a:pt x="9058" y="6211"/>
                    </a:cubicBezTo>
                    <a:cubicBezTo>
                      <a:pt x="9109" y="6211"/>
                      <a:pt x="9160" y="6205"/>
                      <a:pt x="9207" y="6192"/>
                    </a:cubicBezTo>
                    <a:cubicBezTo>
                      <a:pt x="9243" y="6192"/>
                      <a:pt x="9297" y="6174"/>
                      <a:pt x="9332" y="6174"/>
                    </a:cubicBezTo>
                    <a:cubicBezTo>
                      <a:pt x="9243" y="6870"/>
                      <a:pt x="9065" y="7441"/>
                      <a:pt x="8833" y="7851"/>
                    </a:cubicBezTo>
                    <a:cubicBezTo>
                      <a:pt x="8797" y="7940"/>
                      <a:pt x="8815" y="8029"/>
                      <a:pt x="8886" y="8065"/>
                    </a:cubicBezTo>
                    <a:cubicBezTo>
                      <a:pt x="8916" y="8083"/>
                      <a:pt x="8946" y="8091"/>
                      <a:pt x="8973" y="8091"/>
                    </a:cubicBezTo>
                    <a:cubicBezTo>
                      <a:pt x="9029" y="8091"/>
                      <a:pt x="9077" y="8059"/>
                      <a:pt x="9100" y="8012"/>
                    </a:cubicBezTo>
                    <a:cubicBezTo>
                      <a:pt x="9386" y="7494"/>
                      <a:pt x="9582" y="6834"/>
                      <a:pt x="9671" y="5978"/>
                    </a:cubicBezTo>
                    <a:cubicBezTo>
                      <a:pt x="9868" y="5817"/>
                      <a:pt x="10010" y="5549"/>
                      <a:pt x="10010" y="5264"/>
                    </a:cubicBezTo>
                    <a:cubicBezTo>
                      <a:pt x="10010" y="4996"/>
                      <a:pt x="9903" y="4764"/>
                      <a:pt x="9725" y="4604"/>
                    </a:cubicBezTo>
                    <a:cubicBezTo>
                      <a:pt x="9725" y="3372"/>
                      <a:pt x="9225" y="2213"/>
                      <a:pt x="8351" y="1356"/>
                    </a:cubicBezTo>
                    <a:cubicBezTo>
                      <a:pt x="7459" y="482"/>
                      <a:pt x="6263" y="0"/>
                      <a:pt x="5014" y="0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24926" name="Google Shape;24926;p43"/>
          <p:cNvGrpSpPr/>
          <p:nvPr/>
        </p:nvGrpSpPr>
        <p:grpSpPr>
          <a:xfrm rot="-625020">
            <a:off x="6658680" y="2084723"/>
            <a:ext cx="1934893" cy="2050449"/>
            <a:chOff x="6166271" y="3599756"/>
            <a:chExt cx="313741" cy="333029"/>
          </a:xfrm>
        </p:grpSpPr>
        <p:grpSp>
          <p:nvGrpSpPr>
            <p:cNvPr id="24927" name="Google Shape;24927;p43"/>
            <p:cNvGrpSpPr/>
            <p:nvPr/>
          </p:nvGrpSpPr>
          <p:grpSpPr>
            <a:xfrm>
              <a:off x="6179798" y="3613283"/>
              <a:ext cx="300215" cy="319502"/>
              <a:chOff x="6166271" y="3599756"/>
              <a:chExt cx="300215" cy="319502"/>
            </a:xfrm>
          </p:grpSpPr>
          <p:sp>
            <p:nvSpPr>
              <p:cNvPr id="24928" name="Google Shape;24928;p43"/>
              <p:cNvSpPr/>
              <p:nvPr/>
            </p:nvSpPr>
            <p:spPr>
              <a:xfrm>
                <a:off x="6260094" y="3851693"/>
                <a:ext cx="119539" cy="63270"/>
              </a:xfrm>
              <a:custGeom>
                <a:avLst/>
                <a:gdLst/>
                <a:ahLst/>
                <a:cxnLst/>
                <a:rect l="l" t="t" r="r" b="b"/>
                <a:pathLst>
                  <a:path w="3979" h="2106" extrusionOk="0">
                    <a:moveTo>
                      <a:pt x="839" y="0"/>
                    </a:moveTo>
                    <a:cubicBezTo>
                      <a:pt x="839" y="0"/>
                      <a:pt x="642" y="143"/>
                      <a:pt x="410" y="428"/>
                    </a:cubicBezTo>
                    <a:cubicBezTo>
                      <a:pt x="232" y="660"/>
                      <a:pt x="89" y="928"/>
                      <a:pt x="0" y="1213"/>
                    </a:cubicBezTo>
                    <a:lnTo>
                      <a:pt x="839" y="2106"/>
                    </a:lnTo>
                    <a:lnTo>
                      <a:pt x="3122" y="2106"/>
                    </a:lnTo>
                    <a:lnTo>
                      <a:pt x="3979" y="1213"/>
                    </a:lnTo>
                    <a:cubicBezTo>
                      <a:pt x="3890" y="928"/>
                      <a:pt x="3747" y="660"/>
                      <a:pt x="3569" y="428"/>
                    </a:cubicBezTo>
                    <a:cubicBezTo>
                      <a:pt x="3337" y="143"/>
                      <a:pt x="3140" y="0"/>
                      <a:pt x="31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29" name="Google Shape;24929;p43"/>
              <p:cNvSpPr/>
              <p:nvPr/>
            </p:nvSpPr>
            <p:spPr>
              <a:xfrm>
                <a:off x="6297076" y="3833998"/>
                <a:ext cx="45574" cy="45574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517" extrusionOk="0">
                    <a:moveTo>
                      <a:pt x="750" y="0"/>
                    </a:moveTo>
                    <a:cubicBezTo>
                      <a:pt x="339" y="0"/>
                      <a:pt x="0" y="339"/>
                      <a:pt x="0" y="750"/>
                    </a:cubicBezTo>
                    <a:cubicBezTo>
                      <a:pt x="0" y="1178"/>
                      <a:pt x="339" y="1517"/>
                      <a:pt x="750" y="1517"/>
                    </a:cubicBezTo>
                    <a:cubicBezTo>
                      <a:pt x="1178" y="1517"/>
                      <a:pt x="1517" y="1178"/>
                      <a:pt x="1517" y="750"/>
                    </a:cubicBezTo>
                    <a:cubicBezTo>
                      <a:pt x="1517" y="339"/>
                      <a:pt x="1178" y="0"/>
                      <a:pt x="7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30" name="Google Shape;24930;p43"/>
              <p:cNvSpPr/>
              <p:nvPr/>
            </p:nvSpPr>
            <p:spPr>
              <a:xfrm>
                <a:off x="6166271" y="3604563"/>
                <a:ext cx="300064" cy="144234"/>
              </a:xfrm>
              <a:custGeom>
                <a:avLst/>
                <a:gdLst/>
                <a:ahLst/>
                <a:cxnLst/>
                <a:rect l="l" t="t" r="r" b="b"/>
                <a:pathLst>
                  <a:path w="9988" h="4801" extrusionOk="0">
                    <a:moveTo>
                      <a:pt x="3872" y="1"/>
                    </a:moveTo>
                    <a:cubicBezTo>
                      <a:pt x="1696" y="1"/>
                      <a:pt x="1" y="1500"/>
                      <a:pt x="625" y="4568"/>
                    </a:cubicBezTo>
                    <a:lnTo>
                      <a:pt x="1178" y="4800"/>
                    </a:lnTo>
                    <a:lnTo>
                      <a:pt x="9439" y="4800"/>
                    </a:lnTo>
                    <a:lnTo>
                      <a:pt x="9582" y="4568"/>
                    </a:lnTo>
                    <a:cubicBezTo>
                      <a:pt x="9987" y="2397"/>
                      <a:pt x="9318" y="770"/>
                      <a:pt x="7575" y="770"/>
                    </a:cubicBezTo>
                    <a:cubicBezTo>
                      <a:pt x="7398" y="770"/>
                      <a:pt x="7211" y="787"/>
                      <a:pt x="7013" y="822"/>
                    </a:cubicBezTo>
                    <a:cubicBezTo>
                      <a:pt x="6990" y="826"/>
                      <a:pt x="6968" y="828"/>
                      <a:pt x="6946" y="828"/>
                    </a:cubicBezTo>
                    <a:cubicBezTo>
                      <a:pt x="6880" y="828"/>
                      <a:pt x="6816" y="808"/>
                      <a:pt x="6763" y="768"/>
                    </a:cubicBezTo>
                    <a:cubicBezTo>
                      <a:pt x="6477" y="536"/>
                      <a:pt x="5621" y="1"/>
                      <a:pt x="38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31" name="Google Shape;24931;p43"/>
              <p:cNvSpPr/>
              <p:nvPr/>
            </p:nvSpPr>
            <p:spPr>
              <a:xfrm>
                <a:off x="6413911" y="3734827"/>
                <a:ext cx="47738" cy="47738"/>
              </a:xfrm>
              <a:custGeom>
                <a:avLst/>
                <a:gdLst/>
                <a:ahLst/>
                <a:cxnLst/>
                <a:rect l="l" t="t" r="r" b="b"/>
                <a:pathLst>
                  <a:path w="1589" h="1589" extrusionOk="0">
                    <a:moveTo>
                      <a:pt x="804" y="1"/>
                    </a:moveTo>
                    <a:cubicBezTo>
                      <a:pt x="358" y="1"/>
                      <a:pt x="1" y="357"/>
                      <a:pt x="1" y="803"/>
                    </a:cubicBezTo>
                    <a:cubicBezTo>
                      <a:pt x="1" y="1232"/>
                      <a:pt x="358" y="1588"/>
                      <a:pt x="804" y="1588"/>
                    </a:cubicBezTo>
                    <a:cubicBezTo>
                      <a:pt x="1232" y="1588"/>
                      <a:pt x="1589" y="1232"/>
                      <a:pt x="1589" y="803"/>
                    </a:cubicBezTo>
                    <a:cubicBezTo>
                      <a:pt x="1589" y="357"/>
                      <a:pt x="1232" y="1"/>
                      <a:pt x="8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32" name="Google Shape;24932;p43"/>
              <p:cNvSpPr/>
              <p:nvPr/>
            </p:nvSpPr>
            <p:spPr>
              <a:xfrm>
                <a:off x="6201661" y="3682824"/>
                <a:ext cx="236945" cy="174246"/>
              </a:xfrm>
              <a:custGeom>
                <a:avLst/>
                <a:gdLst/>
                <a:ahLst/>
                <a:cxnLst/>
                <a:rect l="l" t="t" r="r" b="b"/>
                <a:pathLst>
                  <a:path w="7887" h="5800" extrusionOk="0">
                    <a:moveTo>
                      <a:pt x="5004" y="1"/>
                    </a:moveTo>
                    <a:cubicBezTo>
                      <a:pt x="4321" y="1"/>
                      <a:pt x="3597" y="192"/>
                      <a:pt x="2909" y="607"/>
                    </a:cubicBezTo>
                    <a:cubicBezTo>
                      <a:pt x="2376" y="956"/>
                      <a:pt x="1801" y="1058"/>
                      <a:pt x="1315" y="1058"/>
                    </a:cubicBezTo>
                    <a:cubicBezTo>
                      <a:pt x="907" y="1058"/>
                      <a:pt x="561" y="986"/>
                      <a:pt x="357" y="929"/>
                    </a:cubicBezTo>
                    <a:cubicBezTo>
                      <a:pt x="344" y="927"/>
                      <a:pt x="331" y="926"/>
                      <a:pt x="318" y="926"/>
                    </a:cubicBezTo>
                    <a:cubicBezTo>
                      <a:pt x="207" y="926"/>
                      <a:pt x="105" y="993"/>
                      <a:pt x="89" y="1089"/>
                    </a:cubicBezTo>
                    <a:cubicBezTo>
                      <a:pt x="18" y="1357"/>
                      <a:pt x="0" y="1642"/>
                      <a:pt x="0" y="1928"/>
                    </a:cubicBezTo>
                    <a:cubicBezTo>
                      <a:pt x="0" y="4069"/>
                      <a:pt x="1767" y="5800"/>
                      <a:pt x="3943" y="5800"/>
                    </a:cubicBezTo>
                    <a:cubicBezTo>
                      <a:pt x="6120" y="5800"/>
                      <a:pt x="7887" y="4069"/>
                      <a:pt x="7887" y="1928"/>
                    </a:cubicBezTo>
                    <a:cubicBezTo>
                      <a:pt x="7887" y="1803"/>
                      <a:pt x="7851" y="1678"/>
                      <a:pt x="7797" y="1571"/>
                    </a:cubicBezTo>
                    <a:cubicBezTo>
                      <a:pt x="7264" y="584"/>
                      <a:pt x="6197" y="1"/>
                      <a:pt x="50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33" name="Google Shape;24933;p43"/>
              <p:cNvSpPr/>
              <p:nvPr/>
            </p:nvSpPr>
            <p:spPr>
              <a:xfrm>
                <a:off x="6178078" y="3710613"/>
                <a:ext cx="151174" cy="146457"/>
              </a:xfrm>
              <a:custGeom>
                <a:avLst/>
                <a:gdLst/>
                <a:ahLst/>
                <a:cxnLst/>
                <a:rect l="l" t="t" r="r" b="b"/>
                <a:pathLst>
                  <a:path w="5032" h="4875" extrusionOk="0">
                    <a:moveTo>
                      <a:pt x="1091" y="1"/>
                    </a:moveTo>
                    <a:cubicBezTo>
                      <a:pt x="992" y="1"/>
                      <a:pt x="890" y="68"/>
                      <a:pt x="874" y="164"/>
                    </a:cubicBezTo>
                    <a:cubicBezTo>
                      <a:pt x="821" y="378"/>
                      <a:pt x="785" y="592"/>
                      <a:pt x="785" y="807"/>
                    </a:cubicBezTo>
                    <a:cubicBezTo>
                      <a:pt x="339" y="824"/>
                      <a:pt x="0" y="1163"/>
                      <a:pt x="0" y="1609"/>
                    </a:cubicBezTo>
                    <a:cubicBezTo>
                      <a:pt x="0" y="2038"/>
                      <a:pt x="357" y="2394"/>
                      <a:pt x="785" y="2394"/>
                    </a:cubicBezTo>
                    <a:cubicBezTo>
                      <a:pt x="874" y="2394"/>
                      <a:pt x="964" y="2377"/>
                      <a:pt x="1017" y="2359"/>
                    </a:cubicBezTo>
                    <a:cubicBezTo>
                      <a:pt x="1588" y="3822"/>
                      <a:pt x="3033" y="4875"/>
                      <a:pt x="4711" y="4875"/>
                    </a:cubicBezTo>
                    <a:cubicBezTo>
                      <a:pt x="4818" y="4875"/>
                      <a:pt x="4925" y="4875"/>
                      <a:pt x="5032" y="4857"/>
                    </a:cubicBezTo>
                    <a:cubicBezTo>
                      <a:pt x="2998" y="4696"/>
                      <a:pt x="1392" y="3037"/>
                      <a:pt x="1392" y="1003"/>
                    </a:cubicBezTo>
                    <a:cubicBezTo>
                      <a:pt x="1392" y="717"/>
                      <a:pt x="1428" y="432"/>
                      <a:pt x="1481" y="164"/>
                    </a:cubicBezTo>
                    <a:cubicBezTo>
                      <a:pt x="1499" y="146"/>
                      <a:pt x="1499" y="111"/>
                      <a:pt x="1517" y="93"/>
                    </a:cubicBezTo>
                    <a:cubicBezTo>
                      <a:pt x="1374" y="75"/>
                      <a:pt x="1231" y="39"/>
                      <a:pt x="1124" y="4"/>
                    </a:cubicBezTo>
                    <a:cubicBezTo>
                      <a:pt x="1113" y="2"/>
                      <a:pt x="1102" y="1"/>
                      <a:pt x="10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34" name="Google Shape;24934;p43"/>
              <p:cNvSpPr/>
              <p:nvPr/>
            </p:nvSpPr>
            <p:spPr>
              <a:xfrm>
                <a:off x="6365152" y="3764840"/>
                <a:ext cx="26287" cy="9674"/>
              </a:xfrm>
              <a:custGeom>
                <a:avLst/>
                <a:gdLst/>
                <a:ahLst/>
                <a:cxnLst/>
                <a:rect l="l" t="t" r="r" b="b"/>
                <a:pathLst>
                  <a:path w="875" h="322" extrusionOk="0">
                    <a:moveTo>
                      <a:pt x="179" y="1"/>
                    </a:moveTo>
                    <a:cubicBezTo>
                      <a:pt x="89" y="1"/>
                      <a:pt x="0" y="90"/>
                      <a:pt x="18" y="197"/>
                    </a:cubicBezTo>
                    <a:cubicBezTo>
                      <a:pt x="36" y="268"/>
                      <a:pt x="107" y="322"/>
                      <a:pt x="179" y="322"/>
                    </a:cubicBezTo>
                    <a:lnTo>
                      <a:pt x="696" y="322"/>
                    </a:lnTo>
                    <a:cubicBezTo>
                      <a:pt x="785" y="322"/>
                      <a:pt x="874" y="233"/>
                      <a:pt x="839" y="126"/>
                    </a:cubicBezTo>
                    <a:cubicBezTo>
                      <a:pt x="839" y="54"/>
                      <a:pt x="767" y="1"/>
                      <a:pt x="6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35" name="Google Shape;24935;p43"/>
              <p:cNvSpPr/>
              <p:nvPr/>
            </p:nvSpPr>
            <p:spPr>
              <a:xfrm>
                <a:off x="6248287" y="3764840"/>
                <a:ext cx="25746" cy="9674"/>
              </a:xfrm>
              <a:custGeom>
                <a:avLst/>
                <a:gdLst/>
                <a:ahLst/>
                <a:cxnLst/>
                <a:rect l="l" t="t" r="r" b="b"/>
                <a:pathLst>
                  <a:path w="857" h="322" extrusionOk="0">
                    <a:moveTo>
                      <a:pt x="179" y="1"/>
                    </a:moveTo>
                    <a:cubicBezTo>
                      <a:pt x="72" y="1"/>
                      <a:pt x="0" y="90"/>
                      <a:pt x="18" y="197"/>
                    </a:cubicBezTo>
                    <a:cubicBezTo>
                      <a:pt x="36" y="268"/>
                      <a:pt x="108" y="322"/>
                      <a:pt x="179" y="322"/>
                    </a:cubicBezTo>
                    <a:lnTo>
                      <a:pt x="696" y="322"/>
                    </a:lnTo>
                    <a:cubicBezTo>
                      <a:pt x="786" y="322"/>
                      <a:pt x="857" y="233"/>
                      <a:pt x="839" y="143"/>
                    </a:cubicBezTo>
                    <a:cubicBezTo>
                      <a:pt x="839" y="72"/>
                      <a:pt x="768" y="1"/>
                      <a:pt x="6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36" name="Google Shape;24936;p43"/>
              <p:cNvSpPr/>
              <p:nvPr/>
            </p:nvSpPr>
            <p:spPr>
              <a:xfrm>
                <a:off x="6295994" y="3727857"/>
                <a:ext cx="47738" cy="47738"/>
              </a:xfrm>
              <a:custGeom>
                <a:avLst/>
                <a:gdLst/>
                <a:ahLst/>
                <a:cxnLst/>
                <a:rect l="l" t="t" r="r" b="b"/>
                <a:pathLst>
                  <a:path w="1589" h="1589" extrusionOk="0">
                    <a:moveTo>
                      <a:pt x="786" y="1"/>
                    </a:moveTo>
                    <a:cubicBezTo>
                      <a:pt x="357" y="1"/>
                      <a:pt x="0" y="357"/>
                      <a:pt x="0" y="786"/>
                    </a:cubicBezTo>
                    <a:cubicBezTo>
                      <a:pt x="0" y="1232"/>
                      <a:pt x="357" y="1589"/>
                      <a:pt x="786" y="1589"/>
                    </a:cubicBezTo>
                    <a:cubicBezTo>
                      <a:pt x="1232" y="1589"/>
                      <a:pt x="1588" y="1232"/>
                      <a:pt x="1588" y="786"/>
                    </a:cubicBezTo>
                    <a:cubicBezTo>
                      <a:pt x="1588" y="357"/>
                      <a:pt x="1232" y="1"/>
                      <a:pt x="7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37" name="Google Shape;24937;p43"/>
              <p:cNvSpPr/>
              <p:nvPr/>
            </p:nvSpPr>
            <p:spPr>
              <a:xfrm>
                <a:off x="6255798" y="3888134"/>
                <a:ext cx="30043" cy="25746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857" extrusionOk="0">
                    <a:moveTo>
                      <a:pt x="143" y="0"/>
                    </a:moveTo>
                    <a:cubicBezTo>
                      <a:pt x="54" y="268"/>
                      <a:pt x="0" y="571"/>
                      <a:pt x="0" y="857"/>
                    </a:cubicBezTo>
                    <a:lnTo>
                      <a:pt x="999" y="857"/>
                    </a:lnTo>
                    <a:lnTo>
                      <a:pt x="9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38" name="Google Shape;24938;p43"/>
              <p:cNvSpPr/>
              <p:nvPr/>
            </p:nvSpPr>
            <p:spPr>
              <a:xfrm>
                <a:off x="6353886" y="3888134"/>
                <a:ext cx="30043" cy="25746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857" extrusionOk="0">
                    <a:moveTo>
                      <a:pt x="0" y="0"/>
                    </a:moveTo>
                    <a:lnTo>
                      <a:pt x="0" y="857"/>
                    </a:lnTo>
                    <a:lnTo>
                      <a:pt x="1000" y="857"/>
                    </a:lnTo>
                    <a:cubicBezTo>
                      <a:pt x="1000" y="571"/>
                      <a:pt x="946" y="268"/>
                      <a:pt x="8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39" name="Google Shape;24939;p43"/>
              <p:cNvSpPr/>
              <p:nvPr/>
            </p:nvSpPr>
            <p:spPr>
              <a:xfrm>
                <a:off x="6373714" y="3738523"/>
                <a:ext cx="9133" cy="19468"/>
              </a:xfrm>
              <a:custGeom>
                <a:avLst/>
                <a:gdLst/>
                <a:ahLst/>
                <a:cxnLst/>
                <a:rect l="l" t="t" r="r" b="b"/>
                <a:pathLst>
                  <a:path w="304" h="648" extrusionOk="0">
                    <a:moveTo>
                      <a:pt x="138" y="0"/>
                    </a:moveTo>
                    <a:cubicBezTo>
                      <a:pt x="60" y="0"/>
                      <a:pt x="1" y="82"/>
                      <a:pt x="1" y="163"/>
                    </a:cubicBezTo>
                    <a:lnTo>
                      <a:pt x="1" y="502"/>
                    </a:lnTo>
                    <a:cubicBezTo>
                      <a:pt x="1" y="582"/>
                      <a:pt x="58" y="647"/>
                      <a:pt x="134" y="647"/>
                    </a:cubicBezTo>
                    <a:cubicBezTo>
                      <a:pt x="143" y="647"/>
                      <a:pt x="152" y="647"/>
                      <a:pt x="161" y="645"/>
                    </a:cubicBezTo>
                    <a:cubicBezTo>
                      <a:pt x="250" y="645"/>
                      <a:pt x="304" y="573"/>
                      <a:pt x="304" y="484"/>
                    </a:cubicBezTo>
                    <a:lnTo>
                      <a:pt x="304" y="163"/>
                    </a:lnTo>
                    <a:cubicBezTo>
                      <a:pt x="304" y="92"/>
                      <a:pt x="250" y="20"/>
                      <a:pt x="161" y="2"/>
                    </a:cubicBezTo>
                    <a:cubicBezTo>
                      <a:pt x="153" y="1"/>
                      <a:pt x="146" y="0"/>
                      <a:pt x="1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40" name="Google Shape;24940;p43"/>
              <p:cNvSpPr/>
              <p:nvPr/>
            </p:nvSpPr>
            <p:spPr>
              <a:xfrm>
                <a:off x="6256849" y="3738523"/>
                <a:ext cx="9163" cy="19468"/>
              </a:xfrm>
              <a:custGeom>
                <a:avLst/>
                <a:gdLst/>
                <a:ahLst/>
                <a:cxnLst/>
                <a:rect l="l" t="t" r="r" b="b"/>
                <a:pathLst>
                  <a:path w="305" h="648" extrusionOk="0">
                    <a:moveTo>
                      <a:pt x="156" y="0"/>
                    </a:moveTo>
                    <a:cubicBezTo>
                      <a:pt x="75" y="0"/>
                      <a:pt x="1" y="82"/>
                      <a:pt x="1" y="163"/>
                    </a:cubicBezTo>
                    <a:lnTo>
                      <a:pt x="1" y="502"/>
                    </a:lnTo>
                    <a:cubicBezTo>
                      <a:pt x="1" y="582"/>
                      <a:pt x="73" y="647"/>
                      <a:pt x="152" y="647"/>
                    </a:cubicBezTo>
                    <a:cubicBezTo>
                      <a:pt x="161" y="647"/>
                      <a:pt x="170" y="647"/>
                      <a:pt x="179" y="645"/>
                    </a:cubicBezTo>
                    <a:cubicBezTo>
                      <a:pt x="251" y="645"/>
                      <a:pt x="304" y="573"/>
                      <a:pt x="304" y="484"/>
                    </a:cubicBezTo>
                    <a:lnTo>
                      <a:pt x="304" y="163"/>
                    </a:lnTo>
                    <a:cubicBezTo>
                      <a:pt x="304" y="92"/>
                      <a:pt x="251" y="20"/>
                      <a:pt x="179" y="2"/>
                    </a:cubicBezTo>
                    <a:cubicBezTo>
                      <a:pt x="172" y="1"/>
                      <a:pt x="164" y="0"/>
                      <a:pt x="1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41" name="Google Shape;24941;p43"/>
              <p:cNvSpPr/>
              <p:nvPr/>
            </p:nvSpPr>
            <p:spPr>
              <a:xfrm>
                <a:off x="6304046" y="3787822"/>
                <a:ext cx="31635" cy="1403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467" extrusionOk="0">
                    <a:moveTo>
                      <a:pt x="177" y="0"/>
                    </a:moveTo>
                    <a:cubicBezTo>
                      <a:pt x="142" y="0"/>
                      <a:pt x="105" y="14"/>
                      <a:pt x="71" y="39"/>
                    </a:cubicBezTo>
                    <a:cubicBezTo>
                      <a:pt x="18" y="92"/>
                      <a:pt x="0" y="199"/>
                      <a:pt x="54" y="271"/>
                    </a:cubicBezTo>
                    <a:cubicBezTo>
                      <a:pt x="179" y="395"/>
                      <a:pt x="339" y="467"/>
                      <a:pt x="518" y="467"/>
                    </a:cubicBezTo>
                    <a:cubicBezTo>
                      <a:pt x="714" y="467"/>
                      <a:pt x="874" y="395"/>
                      <a:pt x="981" y="271"/>
                    </a:cubicBezTo>
                    <a:cubicBezTo>
                      <a:pt x="1053" y="199"/>
                      <a:pt x="1035" y="92"/>
                      <a:pt x="981" y="39"/>
                    </a:cubicBezTo>
                    <a:cubicBezTo>
                      <a:pt x="948" y="14"/>
                      <a:pt x="911" y="0"/>
                      <a:pt x="874" y="0"/>
                    </a:cubicBezTo>
                    <a:cubicBezTo>
                      <a:pt x="831" y="0"/>
                      <a:pt x="788" y="18"/>
                      <a:pt x="750" y="56"/>
                    </a:cubicBezTo>
                    <a:cubicBezTo>
                      <a:pt x="696" y="128"/>
                      <a:pt x="607" y="164"/>
                      <a:pt x="518" y="164"/>
                    </a:cubicBezTo>
                    <a:cubicBezTo>
                      <a:pt x="428" y="164"/>
                      <a:pt x="357" y="128"/>
                      <a:pt x="286" y="56"/>
                    </a:cubicBezTo>
                    <a:cubicBezTo>
                      <a:pt x="257" y="18"/>
                      <a:pt x="218" y="0"/>
                      <a:pt x="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42" name="Google Shape;24942;p43"/>
              <p:cNvSpPr/>
              <p:nvPr/>
            </p:nvSpPr>
            <p:spPr>
              <a:xfrm>
                <a:off x="6291158" y="3723021"/>
                <a:ext cx="56870" cy="56870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1893" extrusionOk="0">
                    <a:moveTo>
                      <a:pt x="947" y="322"/>
                    </a:moveTo>
                    <a:cubicBezTo>
                      <a:pt x="1303" y="322"/>
                      <a:pt x="1589" y="608"/>
                      <a:pt x="1589" y="947"/>
                    </a:cubicBezTo>
                    <a:cubicBezTo>
                      <a:pt x="1589" y="1303"/>
                      <a:pt x="1303" y="1589"/>
                      <a:pt x="947" y="1589"/>
                    </a:cubicBezTo>
                    <a:cubicBezTo>
                      <a:pt x="608" y="1589"/>
                      <a:pt x="322" y="1303"/>
                      <a:pt x="322" y="947"/>
                    </a:cubicBezTo>
                    <a:cubicBezTo>
                      <a:pt x="322" y="608"/>
                      <a:pt x="608" y="322"/>
                      <a:pt x="947" y="322"/>
                    </a:cubicBezTo>
                    <a:close/>
                    <a:moveTo>
                      <a:pt x="947" y="1"/>
                    </a:moveTo>
                    <a:cubicBezTo>
                      <a:pt x="429" y="1"/>
                      <a:pt x="1" y="429"/>
                      <a:pt x="1" y="947"/>
                    </a:cubicBezTo>
                    <a:cubicBezTo>
                      <a:pt x="1" y="1482"/>
                      <a:pt x="429" y="1892"/>
                      <a:pt x="947" y="1892"/>
                    </a:cubicBezTo>
                    <a:cubicBezTo>
                      <a:pt x="1482" y="1892"/>
                      <a:pt x="1892" y="1482"/>
                      <a:pt x="1892" y="947"/>
                    </a:cubicBezTo>
                    <a:cubicBezTo>
                      <a:pt x="1892" y="429"/>
                      <a:pt x="1482" y="1"/>
                      <a:pt x="9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43" name="Google Shape;24943;p43"/>
              <p:cNvSpPr/>
              <p:nvPr/>
            </p:nvSpPr>
            <p:spPr>
              <a:xfrm>
                <a:off x="6171618" y="3599756"/>
                <a:ext cx="294867" cy="319502"/>
              </a:xfrm>
              <a:custGeom>
                <a:avLst/>
                <a:gdLst/>
                <a:ahLst/>
                <a:cxnLst/>
                <a:rect l="l" t="t" r="r" b="b"/>
                <a:pathLst>
                  <a:path w="9815" h="10635" extrusionOk="0">
                    <a:moveTo>
                      <a:pt x="840" y="4675"/>
                    </a:moveTo>
                    <a:lnTo>
                      <a:pt x="840" y="4693"/>
                    </a:lnTo>
                    <a:cubicBezTo>
                      <a:pt x="840" y="4853"/>
                      <a:pt x="857" y="5032"/>
                      <a:pt x="875" y="5210"/>
                    </a:cubicBezTo>
                    <a:cubicBezTo>
                      <a:pt x="911" y="5442"/>
                      <a:pt x="964" y="5692"/>
                      <a:pt x="1036" y="5924"/>
                    </a:cubicBezTo>
                    <a:lnTo>
                      <a:pt x="1018" y="5924"/>
                    </a:lnTo>
                    <a:cubicBezTo>
                      <a:pt x="661" y="5924"/>
                      <a:pt x="376" y="5638"/>
                      <a:pt x="376" y="5299"/>
                    </a:cubicBezTo>
                    <a:cubicBezTo>
                      <a:pt x="376" y="4996"/>
                      <a:pt x="572" y="4764"/>
                      <a:pt x="840" y="4675"/>
                    </a:cubicBezTo>
                    <a:close/>
                    <a:moveTo>
                      <a:pt x="9029" y="4675"/>
                    </a:moveTo>
                    <a:cubicBezTo>
                      <a:pt x="9297" y="4764"/>
                      <a:pt x="9493" y="5014"/>
                      <a:pt x="9493" y="5299"/>
                    </a:cubicBezTo>
                    <a:cubicBezTo>
                      <a:pt x="9493" y="5638"/>
                      <a:pt x="9208" y="5924"/>
                      <a:pt x="8851" y="5924"/>
                    </a:cubicBezTo>
                    <a:lnTo>
                      <a:pt x="8833" y="5924"/>
                    </a:lnTo>
                    <a:cubicBezTo>
                      <a:pt x="8940" y="5603"/>
                      <a:pt x="8994" y="5246"/>
                      <a:pt x="9012" y="4907"/>
                    </a:cubicBezTo>
                    <a:cubicBezTo>
                      <a:pt x="9029" y="4836"/>
                      <a:pt x="9029" y="4764"/>
                      <a:pt x="9029" y="4693"/>
                    </a:cubicBezTo>
                    <a:lnTo>
                      <a:pt x="9029" y="4675"/>
                    </a:lnTo>
                    <a:close/>
                    <a:moveTo>
                      <a:pt x="6002" y="2929"/>
                    </a:moveTo>
                    <a:cubicBezTo>
                      <a:pt x="6543" y="2929"/>
                      <a:pt x="7082" y="3052"/>
                      <a:pt x="7566" y="3319"/>
                    </a:cubicBezTo>
                    <a:cubicBezTo>
                      <a:pt x="7977" y="3551"/>
                      <a:pt x="8316" y="3854"/>
                      <a:pt x="8548" y="4247"/>
                    </a:cubicBezTo>
                    <a:cubicBezTo>
                      <a:pt x="8637" y="4372"/>
                      <a:pt x="8726" y="4514"/>
                      <a:pt x="8726" y="4693"/>
                    </a:cubicBezTo>
                    <a:cubicBezTo>
                      <a:pt x="8726" y="4836"/>
                      <a:pt x="8708" y="5014"/>
                      <a:pt x="8690" y="5157"/>
                    </a:cubicBezTo>
                    <a:cubicBezTo>
                      <a:pt x="8476" y="6763"/>
                      <a:pt x="7227" y="8065"/>
                      <a:pt x="5604" y="8351"/>
                    </a:cubicBezTo>
                    <a:cubicBezTo>
                      <a:pt x="5381" y="8386"/>
                      <a:pt x="5153" y="8404"/>
                      <a:pt x="4926" y="8404"/>
                    </a:cubicBezTo>
                    <a:cubicBezTo>
                      <a:pt x="4698" y="8404"/>
                      <a:pt x="4471" y="8386"/>
                      <a:pt x="4248" y="8351"/>
                    </a:cubicBezTo>
                    <a:cubicBezTo>
                      <a:pt x="2642" y="8065"/>
                      <a:pt x="1393" y="6763"/>
                      <a:pt x="1179" y="5157"/>
                    </a:cubicBezTo>
                    <a:cubicBezTo>
                      <a:pt x="1125" y="4746"/>
                      <a:pt x="1143" y="4318"/>
                      <a:pt x="1232" y="3890"/>
                    </a:cubicBezTo>
                    <a:cubicBezTo>
                      <a:pt x="1232" y="3875"/>
                      <a:pt x="1255" y="3849"/>
                      <a:pt x="1283" y="3849"/>
                    </a:cubicBezTo>
                    <a:cubicBezTo>
                      <a:pt x="1290" y="3849"/>
                      <a:pt x="1297" y="3851"/>
                      <a:pt x="1304" y="3854"/>
                    </a:cubicBezTo>
                    <a:cubicBezTo>
                      <a:pt x="1643" y="3926"/>
                      <a:pt x="1964" y="3979"/>
                      <a:pt x="2321" y="3979"/>
                    </a:cubicBezTo>
                    <a:cubicBezTo>
                      <a:pt x="3052" y="3979"/>
                      <a:pt x="3605" y="3711"/>
                      <a:pt x="4230" y="3372"/>
                    </a:cubicBezTo>
                    <a:cubicBezTo>
                      <a:pt x="4771" y="3088"/>
                      <a:pt x="5388" y="2929"/>
                      <a:pt x="6002" y="2929"/>
                    </a:cubicBezTo>
                    <a:close/>
                    <a:moveTo>
                      <a:pt x="4355" y="8672"/>
                    </a:moveTo>
                    <a:cubicBezTo>
                      <a:pt x="4533" y="8707"/>
                      <a:pt x="4729" y="8725"/>
                      <a:pt x="4926" y="8725"/>
                    </a:cubicBezTo>
                    <a:cubicBezTo>
                      <a:pt x="5122" y="8725"/>
                      <a:pt x="5318" y="8707"/>
                      <a:pt x="5514" y="8672"/>
                    </a:cubicBezTo>
                    <a:lnTo>
                      <a:pt x="5514" y="8672"/>
                    </a:lnTo>
                    <a:cubicBezTo>
                      <a:pt x="5461" y="8957"/>
                      <a:pt x="5229" y="9153"/>
                      <a:pt x="4926" y="9153"/>
                    </a:cubicBezTo>
                    <a:cubicBezTo>
                      <a:pt x="4640" y="9153"/>
                      <a:pt x="4390" y="8957"/>
                      <a:pt x="4337" y="8672"/>
                    </a:cubicBezTo>
                    <a:close/>
                    <a:moveTo>
                      <a:pt x="3641" y="9760"/>
                    </a:moveTo>
                    <a:lnTo>
                      <a:pt x="3641" y="10313"/>
                    </a:lnTo>
                    <a:lnTo>
                      <a:pt x="2981" y="10313"/>
                    </a:lnTo>
                    <a:cubicBezTo>
                      <a:pt x="2999" y="10135"/>
                      <a:pt x="3016" y="9939"/>
                      <a:pt x="3070" y="9760"/>
                    </a:cubicBezTo>
                    <a:close/>
                    <a:moveTo>
                      <a:pt x="6050" y="8582"/>
                    </a:moveTo>
                    <a:cubicBezTo>
                      <a:pt x="6121" y="8636"/>
                      <a:pt x="6246" y="8761"/>
                      <a:pt x="6371" y="8921"/>
                    </a:cubicBezTo>
                    <a:cubicBezTo>
                      <a:pt x="6496" y="9082"/>
                      <a:pt x="6603" y="9260"/>
                      <a:pt x="6692" y="9439"/>
                    </a:cubicBezTo>
                    <a:lnTo>
                      <a:pt x="6067" y="9439"/>
                    </a:lnTo>
                    <a:cubicBezTo>
                      <a:pt x="5978" y="9439"/>
                      <a:pt x="5907" y="9510"/>
                      <a:pt x="5907" y="9599"/>
                    </a:cubicBezTo>
                    <a:lnTo>
                      <a:pt x="5907" y="10313"/>
                    </a:lnTo>
                    <a:lnTo>
                      <a:pt x="3944" y="10313"/>
                    </a:lnTo>
                    <a:lnTo>
                      <a:pt x="3944" y="9599"/>
                    </a:lnTo>
                    <a:cubicBezTo>
                      <a:pt x="3944" y="9510"/>
                      <a:pt x="3873" y="9439"/>
                      <a:pt x="3784" y="9439"/>
                    </a:cubicBezTo>
                    <a:lnTo>
                      <a:pt x="3159" y="9439"/>
                    </a:lnTo>
                    <a:cubicBezTo>
                      <a:pt x="3248" y="9260"/>
                      <a:pt x="3355" y="9082"/>
                      <a:pt x="3480" y="8921"/>
                    </a:cubicBezTo>
                    <a:cubicBezTo>
                      <a:pt x="3605" y="8761"/>
                      <a:pt x="3730" y="8636"/>
                      <a:pt x="3801" y="8582"/>
                    </a:cubicBezTo>
                    <a:cubicBezTo>
                      <a:pt x="3873" y="8600"/>
                      <a:pt x="3944" y="8618"/>
                      <a:pt x="4016" y="8636"/>
                    </a:cubicBezTo>
                    <a:cubicBezTo>
                      <a:pt x="4033" y="9100"/>
                      <a:pt x="4444" y="9475"/>
                      <a:pt x="4926" y="9475"/>
                    </a:cubicBezTo>
                    <a:cubicBezTo>
                      <a:pt x="5407" y="9475"/>
                      <a:pt x="5800" y="9100"/>
                      <a:pt x="5836" y="8636"/>
                    </a:cubicBezTo>
                    <a:cubicBezTo>
                      <a:pt x="5907" y="8618"/>
                      <a:pt x="5978" y="8600"/>
                      <a:pt x="6050" y="8582"/>
                    </a:cubicBezTo>
                    <a:close/>
                    <a:moveTo>
                      <a:pt x="6799" y="9760"/>
                    </a:moveTo>
                    <a:cubicBezTo>
                      <a:pt x="6853" y="9939"/>
                      <a:pt x="6870" y="10135"/>
                      <a:pt x="6888" y="10313"/>
                    </a:cubicBezTo>
                    <a:lnTo>
                      <a:pt x="6228" y="10313"/>
                    </a:lnTo>
                    <a:lnTo>
                      <a:pt x="6228" y="9760"/>
                    </a:lnTo>
                    <a:close/>
                    <a:moveTo>
                      <a:pt x="3694" y="0"/>
                    </a:moveTo>
                    <a:cubicBezTo>
                      <a:pt x="2535" y="0"/>
                      <a:pt x="1535" y="428"/>
                      <a:pt x="911" y="1196"/>
                    </a:cubicBezTo>
                    <a:cubicBezTo>
                      <a:pt x="215" y="2034"/>
                      <a:pt x="1" y="3230"/>
                      <a:pt x="286" y="4675"/>
                    </a:cubicBezTo>
                    <a:cubicBezTo>
                      <a:pt x="126" y="4853"/>
                      <a:pt x="37" y="5103"/>
                      <a:pt x="55" y="5371"/>
                    </a:cubicBezTo>
                    <a:cubicBezTo>
                      <a:pt x="108" y="5835"/>
                      <a:pt x="483" y="6209"/>
                      <a:pt x="947" y="6227"/>
                    </a:cubicBezTo>
                    <a:cubicBezTo>
                      <a:pt x="982" y="6236"/>
                      <a:pt x="1018" y="6241"/>
                      <a:pt x="1051" y="6241"/>
                    </a:cubicBezTo>
                    <a:cubicBezTo>
                      <a:pt x="1085" y="6241"/>
                      <a:pt x="1116" y="6236"/>
                      <a:pt x="1143" y="6227"/>
                    </a:cubicBezTo>
                    <a:cubicBezTo>
                      <a:pt x="1571" y="7244"/>
                      <a:pt x="2428" y="8065"/>
                      <a:pt x="3480" y="8458"/>
                    </a:cubicBezTo>
                    <a:cubicBezTo>
                      <a:pt x="3409" y="8529"/>
                      <a:pt x="3320" y="8618"/>
                      <a:pt x="3248" y="8725"/>
                    </a:cubicBezTo>
                    <a:cubicBezTo>
                      <a:pt x="2856" y="9225"/>
                      <a:pt x="2642" y="9849"/>
                      <a:pt x="2642" y="10474"/>
                    </a:cubicBezTo>
                    <a:cubicBezTo>
                      <a:pt x="2642" y="10563"/>
                      <a:pt x="2713" y="10634"/>
                      <a:pt x="2802" y="10634"/>
                    </a:cubicBezTo>
                    <a:lnTo>
                      <a:pt x="7049" y="10634"/>
                    </a:lnTo>
                    <a:cubicBezTo>
                      <a:pt x="7120" y="10634"/>
                      <a:pt x="7192" y="10581"/>
                      <a:pt x="7209" y="10527"/>
                    </a:cubicBezTo>
                    <a:cubicBezTo>
                      <a:pt x="7209" y="10492"/>
                      <a:pt x="7227" y="10474"/>
                      <a:pt x="7209" y="10456"/>
                    </a:cubicBezTo>
                    <a:cubicBezTo>
                      <a:pt x="7174" y="9831"/>
                      <a:pt x="7013" y="9243"/>
                      <a:pt x="6621" y="8725"/>
                    </a:cubicBezTo>
                    <a:cubicBezTo>
                      <a:pt x="6531" y="8618"/>
                      <a:pt x="6460" y="8529"/>
                      <a:pt x="6389" y="8458"/>
                    </a:cubicBezTo>
                    <a:cubicBezTo>
                      <a:pt x="7441" y="8065"/>
                      <a:pt x="8280" y="7244"/>
                      <a:pt x="8726" y="6227"/>
                    </a:cubicBezTo>
                    <a:cubicBezTo>
                      <a:pt x="8780" y="6227"/>
                      <a:pt x="8833" y="6245"/>
                      <a:pt x="8887" y="6245"/>
                    </a:cubicBezTo>
                    <a:cubicBezTo>
                      <a:pt x="9386" y="6227"/>
                      <a:pt x="9779" y="5835"/>
                      <a:pt x="9814" y="5353"/>
                    </a:cubicBezTo>
                    <a:cubicBezTo>
                      <a:pt x="9814" y="5085"/>
                      <a:pt x="9725" y="4853"/>
                      <a:pt x="9582" y="4675"/>
                    </a:cubicBezTo>
                    <a:cubicBezTo>
                      <a:pt x="9779" y="3462"/>
                      <a:pt x="9654" y="2427"/>
                      <a:pt x="9226" y="1731"/>
                    </a:cubicBezTo>
                    <a:cubicBezTo>
                      <a:pt x="9190" y="1683"/>
                      <a:pt x="9138" y="1660"/>
                      <a:pt x="9087" y="1660"/>
                    </a:cubicBezTo>
                    <a:cubicBezTo>
                      <a:pt x="9061" y="1660"/>
                      <a:pt x="9035" y="1665"/>
                      <a:pt x="9012" y="1677"/>
                    </a:cubicBezTo>
                    <a:cubicBezTo>
                      <a:pt x="8940" y="1731"/>
                      <a:pt x="8922" y="1820"/>
                      <a:pt x="8958" y="1891"/>
                    </a:cubicBezTo>
                    <a:cubicBezTo>
                      <a:pt x="9333" y="2498"/>
                      <a:pt x="9458" y="3390"/>
                      <a:pt x="9297" y="4443"/>
                    </a:cubicBezTo>
                    <a:cubicBezTo>
                      <a:pt x="9208" y="4407"/>
                      <a:pt x="9101" y="4372"/>
                      <a:pt x="9012" y="4354"/>
                    </a:cubicBezTo>
                    <a:lnTo>
                      <a:pt x="8958" y="4354"/>
                    </a:lnTo>
                    <a:cubicBezTo>
                      <a:pt x="8958" y="4336"/>
                      <a:pt x="8958" y="4336"/>
                      <a:pt x="8958" y="4318"/>
                    </a:cubicBezTo>
                    <a:cubicBezTo>
                      <a:pt x="8922" y="4229"/>
                      <a:pt x="8869" y="4157"/>
                      <a:pt x="8815" y="4068"/>
                    </a:cubicBezTo>
                    <a:cubicBezTo>
                      <a:pt x="8405" y="3426"/>
                      <a:pt x="7745" y="2944"/>
                      <a:pt x="6942" y="2730"/>
                    </a:cubicBezTo>
                    <a:cubicBezTo>
                      <a:pt x="6636" y="2651"/>
                      <a:pt x="6325" y="2613"/>
                      <a:pt x="6014" y="2613"/>
                    </a:cubicBezTo>
                    <a:cubicBezTo>
                      <a:pt x="5347" y="2613"/>
                      <a:pt x="4684" y="2788"/>
                      <a:pt x="4087" y="3105"/>
                    </a:cubicBezTo>
                    <a:cubicBezTo>
                      <a:pt x="3891" y="3194"/>
                      <a:pt x="3712" y="3337"/>
                      <a:pt x="3498" y="3426"/>
                    </a:cubicBezTo>
                    <a:cubicBezTo>
                      <a:pt x="3099" y="3611"/>
                      <a:pt x="2691" y="3672"/>
                      <a:pt x="2331" y="3672"/>
                    </a:cubicBezTo>
                    <a:cubicBezTo>
                      <a:pt x="1998" y="3672"/>
                      <a:pt x="1705" y="3620"/>
                      <a:pt x="1500" y="3569"/>
                    </a:cubicBezTo>
                    <a:cubicBezTo>
                      <a:pt x="1428" y="3554"/>
                      <a:pt x="1355" y="3528"/>
                      <a:pt x="1274" y="3528"/>
                    </a:cubicBezTo>
                    <a:cubicBezTo>
                      <a:pt x="1255" y="3528"/>
                      <a:pt x="1235" y="3530"/>
                      <a:pt x="1214" y="3533"/>
                    </a:cubicBezTo>
                    <a:cubicBezTo>
                      <a:pt x="1072" y="3569"/>
                      <a:pt x="964" y="3676"/>
                      <a:pt x="929" y="3818"/>
                    </a:cubicBezTo>
                    <a:cubicBezTo>
                      <a:pt x="893" y="3997"/>
                      <a:pt x="857" y="4175"/>
                      <a:pt x="857" y="4354"/>
                    </a:cubicBezTo>
                    <a:cubicBezTo>
                      <a:pt x="750" y="4372"/>
                      <a:pt x="661" y="4407"/>
                      <a:pt x="572" y="4461"/>
                    </a:cubicBezTo>
                    <a:cubicBezTo>
                      <a:pt x="340" y="3176"/>
                      <a:pt x="554" y="2123"/>
                      <a:pt x="1143" y="1392"/>
                    </a:cubicBezTo>
                    <a:cubicBezTo>
                      <a:pt x="1714" y="696"/>
                      <a:pt x="2624" y="321"/>
                      <a:pt x="3694" y="321"/>
                    </a:cubicBezTo>
                    <a:cubicBezTo>
                      <a:pt x="5372" y="321"/>
                      <a:pt x="6210" y="821"/>
                      <a:pt x="6496" y="1053"/>
                    </a:cubicBezTo>
                    <a:cubicBezTo>
                      <a:pt x="6570" y="1112"/>
                      <a:pt x="6680" y="1147"/>
                      <a:pt x="6787" y="1147"/>
                    </a:cubicBezTo>
                    <a:cubicBezTo>
                      <a:pt x="6809" y="1147"/>
                      <a:pt x="6831" y="1145"/>
                      <a:pt x="6853" y="1142"/>
                    </a:cubicBezTo>
                    <a:cubicBezTo>
                      <a:pt x="7050" y="1108"/>
                      <a:pt x="7235" y="1092"/>
                      <a:pt x="7409" y="1092"/>
                    </a:cubicBezTo>
                    <a:cubicBezTo>
                      <a:pt x="7881" y="1092"/>
                      <a:pt x="8270" y="1216"/>
                      <a:pt x="8583" y="1463"/>
                    </a:cubicBezTo>
                    <a:cubicBezTo>
                      <a:pt x="8616" y="1488"/>
                      <a:pt x="8653" y="1501"/>
                      <a:pt x="8689" y="1501"/>
                    </a:cubicBezTo>
                    <a:cubicBezTo>
                      <a:pt x="8730" y="1501"/>
                      <a:pt x="8769" y="1484"/>
                      <a:pt x="8797" y="1445"/>
                    </a:cubicBezTo>
                    <a:cubicBezTo>
                      <a:pt x="8851" y="1374"/>
                      <a:pt x="8851" y="1285"/>
                      <a:pt x="8780" y="1231"/>
                    </a:cubicBezTo>
                    <a:cubicBezTo>
                      <a:pt x="8412" y="929"/>
                      <a:pt x="7958" y="782"/>
                      <a:pt x="7416" y="782"/>
                    </a:cubicBezTo>
                    <a:cubicBezTo>
                      <a:pt x="7222" y="782"/>
                      <a:pt x="7016" y="801"/>
                      <a:pt x="6799" y="839"/>
                    </a:cubicBezTo>
                    <a:cubicBezTo>
                      <a:pt x="6763" y="839"/>
                      <a:pt x="6710" y="821"/>
                      <a:pt x="6674" y="803"/>
                    </a:cubicBezTo>
                    <a:cubicBezTo>
                      <a:pt x="6371" y="553"/>
                      <a:pt x="5479" y="0"/>
                      <a:pt x="36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24944" name="Google Shape;24944;p43"/>
            <p:cNvGrpSpPr/>
            <p:nvPr/>
          </p:nvGrpSpPr>
          <p:grpSpPr>
            <a:xfrm>
              <a:off x="6166271" y="3599756"/>
              <a:ext cx="300215" cy="319502"/>
              <a:chOff x="6166271" y="3599756"/>
              <a:chExt cx="300215" cy="319502"/>
            </a:xfrm>
          </p:grpSpPr>
          <p:sp>
            <p:nvSpPr>
              <p:cNvPr id="24945" name="Google Shape;24945;p43"/>
              <p:cNvSpPr/>
              <p:nvPr/>
            </p:nvSpPr>
            <p:spPr>
              <a:xfrm>
                <a:off x="6260094" y="3851693"/>
                <a:ext cx="119539" cy="63270"/>
              </a:xfrm>
              <a:custGeom>
                <a:avLst/>
                <a:gdLst/>
                <a:ahLst/>
                <a:cxnLst/>
                <a:rect l="l" t="t" r="r" b="b"/>
                <a:pathLst>
                  <a:path w="3979" h="2106" extrusionOk="0">
                    <a:moveTo>
                      <a:pt x="839" y="0"/>
                    </a:moveTo>
                    <a:cubicBezTo>
                      <a:pt x="839" y="0"/>
                      <a:pt x="642" y="143"/>
                      <a:pt x="410" y="428"/>
                    </a:cubicBezTo>
                    <a:cubicBezTo>
                      <a:pt x="232" y="660"/>
                      <a:pt x="89" y="928"/>
                      <a:pt x="0" y="1213"/>
                    </a:cubicBezTo>
                    <a:lnTo>
                      <a:pt x="839" y="2106"/>
                    </a:lnTo>
                    <a:lnTo>
                      <a:pt x="3122" y="2106"/>
                    </a:lnTo>
                    <a:lnTo>
                      <a:pt x="3979" y="1213"/>
                    </a:lnTo>
                    <a:cubicBezTo>
                      <a:pt x="3890" y="928"/>
                      <a:pt x="3747" y="660"/>
                      <a:pt x="3569" y="428"/>
                    </a:cubicBezTo>
                    <a:cubicBezTo>
                      <a:pt x="3337" y="143"/>
                      <a:pt x="3140" y="0"/>
                      <a:pt x="3140" y="0"/>
                    </a:cubicBezTo>
                    <a:close/>
                  </a:path>
                </a:pathLst>
              </a:custGeom>
              <a:solidFill>
                <a:srgbClr val="00B1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46" name="Google Shape;24946;p43"/>
              <p:cNvSpPr/>
              <p:nvPr/>
            </p:nvSpPr>
            <p:spPr>
              <a:xfrm>
                <a:off x="6297076" y="3833998"/>
                <a:ext cx="45574" cy="45574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517" extrusionOk="0">
                    <a:moveTo>
                      <a:pt x="750" y="0"/>
                    </a:moveTo>
                    <a:cubicBezTo>
                      <a:pt x="339" y="0"/>
                      <a:pt x="0" y="339"/>
                      <a:pt x="0" y="750"/>
                    </a:cubicBezTo>
                    <a:cubicBezTo>
                      <a:pt x="0" y="1178"/>
                      <a:pt x="339" y="1517"/>
                      <a:pt x="750" y="1517"/>
                    </a:cubicBezTo>
                    <a:cubicBezTo>
                      <a:pt x="1178" y="1517"/>
                      <a:pt x="1517" y="1178"/>
                      <a:pt x="1517" y="750"/>
                    </a:cubicBezTo>
                    <a:cubicBezTo>
                      <a:pt x="1517" y="339"/>
                      <a:pt x="1178" y="0"/>
                      <a:pt x="750" y="0"/>
                    </a:cubicBezTo>
                    <a:close/>
                  </a:path>
                </a:pathLst>
              </a:custGeom>
              <a:solidFill>
                <a:srgbClr val="FCC1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47" name="Google Shape;24947;p43"/>
              <p:cNvSpPr/>
              <p:nvPr/>
            </p:nvSpPr>
            <p:spPr>
              <a:xfrm>
                <a:off x="6166271" y="3604563"/>
                <a:ext cx="300064" cy="144234"/>
              </a:xfrm>
              <a:custGeom>
                <a:avLst/>
                <a:gdLst/>
                <a:ahLst/>
                <a:cxnLst/>
                <a:rect l="l" t="t" r="r" b="b"/>
                <a:pathLst>
                  <a:path w="9988" h="4801" extrusionOk="0">
                    <a:moveTo>
                      <a:pt x="3872" y="1"/>
                    </a:moveTo>
                    <a:cubicBezTo>
                      <a:pt x="1696" y="1"/>
                      <a:pt x="1" y="1500"/>
                      <a:pt x="625" y="4568"/>
                    </a:cubicBezTo>
                    <a:lnTo>
                      <a:pt x="1178" y="4800"/>
                    </a:lnTo>
                    <a:lnTo>
                      <a:pt x="9439" y="4800"/>
                    </a:lnTo>
                    <a:lnTo>
                      <a:pt x="9582" y="4568"/>
                    </a:lnTo>
                    <a:cubicBezTo>
                      <a:pt x="9987" y="2397"/>
                      <a:pt x="9318" y="770"/>
                      <a:pt x="7575" y="770"/>
                    </a:cubicBezTo>
                    <a:cubicBezTo>
                      <a:pt x="7398" y="770"/>
                      <a:pt x="7211" y="787"/>
                      <a:pt x="7013" y="822"/>
                    </a:cubicBezTo>
                    <a:cubicBezTo>
                      <a:pt x="6990" y="826"/>
                      <a:pt x="6968" y="828"/>
                      <a:pt x="6946" y="828"/>
                    </a:cubicBezTo>
                    <a:cubicBezTo>
                      <a:pt x="6880" y="828"/>
                      <a:pt x="6816" y="808"/>
                      <a:pt x="6763" y="768"/>
                    </a:cubicBezTo>
                    <a:cubicBezTo>
                      <a:pt x="6477" y="536"/>
                      <a:pt x="5621" y="1"/>
                      <a:pt x="3872" y="1"/>
                    </a:cubicBezTo>
                    <a:close/>
                  </a:path>
                </a:pathLst>
              </a:custGeom>
              <a:solidFill>
                <a:srgbClr val="CC87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48" name="Google Shape;24948;p43"/>
              <p:cNvSpPr/>
              <p:nvPr/>
            </p:nvSpPr>
            <p:spPr>
              <a:xfrm>
                <a:off x="6413911" y="3734827"/>
                <a:ext cx="47738" cy="47738"/>
              </a:xfrm>
              <a:custGeom>
                <a:avLst/>
                <a:gdLst/>
                <a:ahLst/>
                <a:cxnLst/>
                <a:rect l="l" t="t" r="r" b="b"/>
                <a:pathLst>
                  <a:path w="1589" h="1589" extrusionOk="0">
                    <a:moveTo>
                      <a:pt x="804" y="1"/>
                    </a:moveTo>
                    <a:cubicBezTo>
                      <a:pt x="358" y="1"/>
                      <a:pt x="1" y="357"/>
                      <a:pt x="1" y="803"/>
                    </a:cubicBezTo>
                    <a:cubicBezTo>
                      <a:pt x="1" y="1232"/>
                      <a:pt x="358" y="1588"/>
                      <a:pt x="804" y="1588"/>
                    </a:cubicBezTo>
                    <a:cubicBezTo>
                      <a:pt x="1232" y="1588"/>
                      <a:pt x="1589" y="1232"/>
                      <a:pt x="1589" y="803"/>
                    </a:cubicBezTo>
                    <a:cubicBezTo>
                      <a:pt x="1589" y="357"/>
                      <a:pt x="1232" y="1"/>
                      <a:pt x="804" y="1"/>
                    </a:cubicBezTo>
                    <a:close/>
                  </a:path>
                </a:pathLst>
              </a:custGeom>
              <a:solidFill>
                <a:srgbClr val="FCC1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49" name="Google Shape;24949;p43"/>
              <p:cNvSpPr/>
              <p:nvPr/>
            </p:nvSpPr>
            <p:spPr>
              <a:xfrm>
                <a:off x="6201661" y="3682824"/>
                <a:ext cx="236945" cy="174246"/>
              </a:xfrm>
              <a:custGeom>
                <a:avLst/>
                <a:gdLst/>
                <a:ahLst/>
                <a:cxnLst/>
                <a:rect l="l" t="t" r="r" b="b"/>
                <a:pathLst>
                  <a:path w="7887" h="5800" extrusionOk="0">
                    <a:moveTo>
                      <a:pt x="5004" y="1"/>
                    </a:moveTo>
                    <a:cubicBezTo>
                      <a:pt x="4321" y="1"/>
                      <a:pt x="3597" y="192"/>
                      <a:pt x="2909" y="607"/>
                    </a:cubicBezTo>
                    <a:cubicBezTo>
                      <a:pt x="2376" y="956"/>
                      <a:pt x="1801" y="1058"/>
                      <a:pt x="1315" y="1058"/>
                    </a:cubicBezTo>
                    <a:cubicBezTo>
                      <a:pt x="907" y="1058"/>
                      <a:pt x="561" y="986"/>
                      <a:pt x="357" y="929"/>
                    </a:cubicBezTo>
                    <a:cubicBezTo>
                      <a:pt x="344" y="927"/>
                      <a:pt x="331" y="926"/>
                      <a:pt x="318" y="926"/>
                    </a:cubicBezTo>
                    <a:cubicBezTo>
                      <a:pt x="207" y="926"/>
                      <a:pt x="105" y="993"/>
                      <a:pt x="89" y="1089"/>
                    </a:cubicBezTo>
                    <a:cubicBezTo>
                      <a:pt x="18" y="1357"/>
                      <a:pt x="0" y="1642"/>
                      <a:pt x="0" y="1928"/>
                    </a:cubicBezTo>
                    <a:cubicBezTo>
                      <a:pt x="0" y="4069"/>
                      <a:pt x="1767" y="5800"/>
                      <a:pt x="3943" y="5800"/>
                    </a:cubicBezTo>
                    <a:cubicBezTo>
                      <a:pt x="6120" y="5800"/>
                      <a:pt x="7887" y="4069"/>
                      <a:pt x="7887" y="1928"/>
                    </a:cubicBezTo>
                    <a:cubicBezTo>
                      <a:pt x="7887" y="1803"/>
                      <a:pt x="7851" y="1678"/>
                      <a:pt x="7797" y="1571"/>
                    </a:cubicBezTo>
                    <a:cubicBezTo>
                      <a:pt x="7264" y="584"/>
                      <a:pt x="6197" y="1"/>
                      <a:pt x="5004" y="1"/>
                    </a:cubicBezTo>
                    <a:close/>
                  </a:path>
                </a:pathLst>
              </a:custGeom>
              <a:solidFill>
                <a:srgbClr val="FCC1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50" name="Google Shape;24950;p43"/>
              <p:cNvSpPr/>
              <p:nvPr/>
            </p:nvSpPr>
            <p:spPr>
              <a:xfrm>
                <a:off x="6178078" y="3710613"/>
                <a:ext cx="151174" cy="146457"/>
              </a:xfrm>
              <a:custGeom>
                <a:avLst/>
                <a:gdLst/>
                <a:ahLst/>
                <a:cxnLst/>
                <a:rect l="l" t="t" r="r" b="b"/>
                <a:pathLst>
                  <a:path w="5032" h="4875" extrusionOk="0">
                    <a:moveTo>
                      <a:pt x="1091" y="1"/>
                    </a:moveTo>
                    <a:cubicBezTo>
                      <a:pt x="992" y="1"/>
                      <a:pt x="890" y="68"/>
                      <a:pt x="874" y="164"/>
                    </a:cubicBezTo>
                    <a:cubicBezTo>
                      <a:pt x="821" y="378"/>
                      <a:pt x="785" y="592"/>
                      <a:pt x="785" y="807"/>
                    </a:cubicBezTo>
                    <a:cubicBezTo>
                      <a:pt x="339" y="824"/>
                      <a:pt x="0" y="1163"/>
                      <a:pt x="0" y="1609"/>
                    </a:cubicBezTo>
                    <a:cubicBezTo>
                      <a:pt x="0" y="2038"/>
                      <a:pt x="357" y="2394"/>
                      <a:pt x="785" y="2394"/>
                    </a:cubicBezTo>
                    <a:cubicBezTo>
                      <a:pt x="874" y="2394"/>
                      <a:pt x="964" y="2377"/>
                      <a:pt x="1017" y="2359"/>
                    </a:cubicBezTo>
                    <a:cubicBezTo>
                      <a:pt x="1588" y="3822"/>
                      <a:pt x="3033" y="4875"/>
                      <a:pt x="4711" y="4875"/>
                    </a:cubicBezTo>
                    <a:cubicBezTo>
                      <a:pt x="4818" y="4875"/>
                      <a:pt x="4925" y="4875"/>
                      <a:pt x="5032" y="4857"/>
                    </a:cubicBezTo>
                    <a:cubicBezTo>
                      <a:pt x="2998" y="4696"/>
                      <a:pt x="1392" y="3037"/>
                      <a:pt x="1392" y="1003"/>
                    </a:cubicBezTo>
                    <a:cubicBezTo>
                      <a:pt x="1392" y="717"/>
                      <a:pt x="1428" y="432"/>
                      <a:pt x="1481" y="164"/>
                    </a:cubicBezTo>
                    <a:cubicBezTo>
                      <a:pt x="1499" y="146"/>
                      <a:pt x="1499" y="111"/>
                      <a:pt x="1517" y="93"/>
                    </a:cubicBezTo>
                    <a:cubicBezTo>
                      <a:pt x="1374" y="75"/>
                      <a:pt x="1231" y="39"/>
                      <a:pt x="1124" y="4"/>
                    </a:cubicBezTo>
                    <a:cubicBezTo>
                      <a:pt x="1113" y="2"/>
                      <a:pt x="1102" y="1"/>
                      <a:pt x="1091" y="1"/>
                    </a:cubicBezTo>
                    <a:close/>
                  </a:path>
                </a:pathLst>
              </a:custGeom>
              <a:solidFill>
                <a:srgbClr val="FCC1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51" name="Google Shape;24951;p43"/>
              <p:cNvSpPr/>
              <p:nvPr/>
            </p:nvSpPr>
            <p:spPr>
              <a:xfrm>
                <a:off x="6365152" y="3764840"/>
                <a:ext cx="26287" cy="9674"/>
              </a:xfrm>
              <a:custGeom>
                <a:avLst/>
                <a:gdLst/>
                <a:ahLst/>
                <a:cxnLst/>
                <a:rect l="l" t="t" r="r" b="b"/>
                <a:pathLst>
                  <a:path w="875" h="322" extrusionOk="0">
                    <a:moveTo>
                      <a:pt x="179" y="1"/>
                    </a:moveTo>
                    <a:cubicBezTo>
                      <a:pt x="89" y="1"/>
                      <a:pt x="0" y="90"/>
                      <a:pt x="18" y="197"/>
                    </a:cubicBezTo>
                    <a:cubicBezTo>
                      <a:pt x="36" y="268"/>
                      <a:pt x="107" y="322"/>
                      <a:pt x="179" y="322"/>
                    </a:cubicBezTo>
                    <a:lnTo>
                      <a:pt x="696" y="322"/>
                    </a:lnTo>
                    <a:cubicBezTo>
                      <a:pt x="785" y="322"/>
                      <a:pt x="874" y="233"/>
                      <a:pt x="839" y="126"/>
                    </a:cubicBezTo>
                    <a:cubicBezTo>
                      <a:pt x="839" y="54"/>
                      <a:pt x="767" y="1"/>
                      <a:pt x="696" y="1"/>
                    </a:cubicBezTo>
                    <a:close/>
                  </a:path>
                </a:pathLst>
              </a:custGeom>
              <a:solidFill>
                <a:srgbClr val="FF8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52" name="Google Shape;24952;p43"/>
              <p:cNvSpPr/>
              <p:nvPr/>
            </p:nvSpPr>
            <p:spPr>
              <a:xfrm>
                <a:off x="6248287" y="3764840"/>
                <a:ext cx="25746" cy="9674"/>
              </a:xfrm>
              <a:custGeom>
                <a:avLst/>
                <a:gdLst/>
                <a:ahLst/>
                <a:cxnLst/>
                <a:rect l="l" t="t" r="r" b="b"/>
                <a:pathLst>
                  <a:path w="857" h="322" extrusionOk="0">
                    <a:moveTo>
                      <a:pt x="179" y="1"/>
                    </a:moveTo>
                    <a:cubicBezTo>
                      <a:pt x="72" y="1"/>
                      <a:pt x="0" y="90"/>
                      <a:pt x="18" y="197"/>
                    </a:cubicBezTo>
                    <a:cubicBezTo>
                      <a:pt x="36" y="268"/>
                      <a:pt x="108" y="322"/>
                      <a:pt x="179" y="322"/>
                    </a:cubicBezTo>
                    <a:lnTo>
                      <a:pt x="696" y="322"/>
                    </a:lnTo>
                    <a:cubicBezTo>
                      <a:pt x="786" y="322"/>
                      <a:pt x="857" y="233"/>
                      <a:pt x="839" y="143"/>
                    </a:cubicBezTo>
                    <a:cubicBezTo>
                      <a:pt x="839" y="72"/>
                      <a:pt x="768" y="1"/>
                      <a:pt x="679" y="1"/>
                    </a:cubicBezTo>
                    <a:close/>
                  </a:path>
                </a:pathLst>
              </a:custGeom>
              <a:solidFill>
                <a:srgbClr val="FF8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53" name="Google Shape;24953;p43"/>
              <p:cNvSpPr/>
              <p:nvPr/>
            </p:nvSpPr>
            <p:spPr>
              <a:xfrm>
                <a:off x="6295994" y="3727857"/>
                <a:ext cx="47738" cy="47738"/>
              </a:xfrm>
              <a:custGeom>
                <a:avLst/>
                <a:gdLst/>
                <a:ahLst/>
                <a:cxnLst/>
                <a:rect l="l" t="t" r="r" b="b"/>
                <a:pathLst>
                  <a:path w="1589" h="1589" extrusionOk="0">
                    <a:moveTo>
                      <a:pt x="786" y="1"/>
                    </a:moveTo>
                    <a:cubicBezTo>
                      <a:pt x="357" y="1"/>
                      <a:pt x="0" y="357"/>
                      <a:pt x="0" y="786"/>
                    </a:cubicBezTo>
                    <a:cubicBezTo>
                      <a:pt x="0" y="1232"/>
                      <a:pt x="357" y="1589"/>
                      <a:pt x="786" y="1589"/>
                    </a:cubicBezTo>
                    <a:cubicBezTo>
                      <a:pt x="1232" y="1589"/>
                      <a:pt x="1588" y="1232"/>
                      <a:pt x="1588" y="786"/>
                    </a:cubicBezTo>
                    <a:cubicBezTo>
                      <a:pt x="1588" y="357"/>
                      <a:pt x="1232" y="1"/>
                      <a:pt x="786" y="1"/>
                    </a:cubicBezTo>
                    <a:close/>
                  </a:path>
                </a:pathLst>
              </a:custGeom>
              <a:solidFill>
                <a:srgbClr val="FF33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54" name="Google Shape;24954;p43"/>
              <p:cNvSpPr/>
              <p:nvPr/>
            </p:nvSpPr>
            <p:spPr>
              <a:xfrm>
                <a:off x="6255798" y="3888134"/>
                <a:ext cx="30043" cy="25746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857" extrusionOk="0">
                    <a:moveTo>
                      <a:pt x="143" y="0"/>
                    </a:moveTo>
                    <a:cubicBezTo>
                      <a:pt x="54" y="268"/>
                      <a:pt x="0" y="571"/>
                      <a:pt x="0" y="857"/>
                    </a:cubicBezTo>
                    <a:lnTo>
                      <a:pt x="999" y="857"/>
                    </a:lnTo>
                    <a:lnTo>
                      <a:pt x="999" y="0"/>
                    </a:lnTo>
                    <a:close/>
                  </a:path>
                </a:pathLst>
              </a:custGeom>
              <a:solidFill>
                <a:srgbClr val="FCC1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55" name="Google Shape;24955;p43"/>
              <p:cNvSpPr/>
              <p:nvPr/>
            </p:nvSpPr>
            <p:spPr>
              <a:xfrm>
                <a:off x="6353886" y="3888134"/>
                <a:ext cx="30043" cy="25746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857" extrusionOk="0">
                    <a:moveTo>
                      <a:pt x="0" y="0"/>
                    </a:moveTo>
                    <a:lnTo>
                      <a:pt x="0" y="857"/>
                    </a:lnTo>
                    <a:lnTo>
                      <a:pt x="1000" y="857"/>
                    </a:lnTo>
                    <a:cubicBezTo>
                      <a:pt x="1000" y="571"/>
                      <a:pt x="946" y="268"/>
                      <a:pt x="857" y="0"/>
                    </a:cubicBezTo>
                    <a:close/>
                  </a:path>
                </a:pathLst>
              </a:custGeom>
              <a:solidFill>
                <a:srgbClr val="FCC1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56" name="Google Shape;24956;p43"/>
              <p:cNvSpPr/>
              <p:nvPr/>
            </p:nvSpPr>
            <p:spPr>
              <a:xfrm>
                <a:off x="6373714" y="3738523"/>
                <a:ext cx="9133" cy="19468"/>
              </a:xfrm>
              <a:custGeom>
                <a:avLst/>
                <a:gdLst/>
                <a:ahLst/>
                <a:cxnLst/>
                <a:rect l="l" t="t" r="r" b="b"/>
                <a:pathLst>
                  <a:path w="304" h="648" extrusionOk="0">
                    <a:moveTo>
                      <a:pt x="138" y="0"/>
                    </a:moveTo>
                    <a:cubicBezTo>
                      <a:pt x="60" y="0"/>
                      <a:pt x="1" y="82"/>
                      <a:pt x="1" y="163"/>
                    </a:cubicBezTo>
                    <a:lnTo>
                      <a:pt x="1" y="502"/>
                    </a:lnTo>
                    <a:cubicBezTo>
                      <a:pt x="1" y="582"/>
                      <a:pt x="58" y="647"/>
                      <a:pt x="134" y="647"/>
                    </a:cubicBezTo>
                    <a:cubicBezTo>
                      <a:pt x="143" y="647"/>
                      <a:pt x="152" y="647"/>
                      <a:pt x="161" y="645"/>
                    </a:cubicBezTo>
                    <a:cubicBezTo>
                      <a:pt x="250" y="645"/>
                      <a:pt x="304" y="573"/>
                      <a:pt x="304" y="484"/>
                    </a:cubicBezTo>
                    <a:lnTo>
                      <a:pt x="304" y="163"/>
                    </a:lnTo>
                    <a:cubicBezTo>
                      <a:pt x="304" y="92"/>
                      <a:pt x="250" y="20"/>
                      <a:pt x="161" y="2"/>
                    </a:cubicBezTo>
                    <a:cubicBezTo>
                      <a:pt x="153" y="1"/>
                      <a:pt x="146" y="0"/>
                      <a:pt x="138" y="0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57" name="Google Shape;24957;p43"/>
              <p:cNvSpPr/>
              <p:nvPr/>
            </p:nvSpPr>
            <p:spPr>
              <a:xfrm>
                <a:off x="6256849" y="3738523"/>
                <a:ext cx="9163" cy="19468"/>
              </a:xfrm>
              <a:custGeom>
                <a:avLst/>
                <a:gdLst/>
                <a:ahLst/>
                <a:cxnLst/>
                <a:rect l="l" t="t" r="r" b="b"/>
                <a:pathLst>
                  <a:path w="305" h="648" extrusionOk="0">
                    <a:moveTo>
                      <a:pt x="156" y="0"/>
                    </a:moveTo>
                    <a:cubicBezTo>
                      <a:pt x="75" y="0"/>
                      <a:pt x="1" y="82"/>
                      <a:pt x="1" y="163"/>
                    </a:cubicBezTo>
                    <a:lnTo>
                      <a:pt x="1" y="502"/>
                    </a:lnTo>
                    <a:cubicBezTo>
                      <a:pt x="1" y="582"/>
                      <a:pt x="73" y="647"/>
                      <a:pt x="152" y="647"/>
                    </a:cubicBezTo>
                    <a:cubicBezTo>
                      <a:pt x="161" y="647"/>
                      <a:pt x="170" y="647"/>
                      <a:pt x="179" y="645"/>
                    </a:cubicBezTo>
                    <a:cubicBezTo>
                      <a:pt x="251" y="645"/>
                      <a:pt x="304" y="573"/>
                      <a:pt x="304" y="484"/>
                    </a:cubicBezTo>
                    <a:lnTo>
                      <a:pt x="304" y="163"/>
                    </a:lnTo>
                    <a:cubicBezTo>
                      <a:pt x="304" y="92"/>
                      <a:pt x="251" y="20"/>
                      <a:pt x="179" y="2"/>
                    </a:cubicBezTo>
                    <a:cubicBezTo>
                      <a:pt x="172" y="1"/>
                      <a:pt x="164" y="0"/>
                      <a:pt x="156" y="0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58" name="Google Shape;24958;p43"/>
              <p:cNvSpPr/>
              <p:nvPr/>
            </p:nvSpPr>
            <p:spPr>
              <a:xfrm>
                <a:off x="6304046" y="3787822"/>
                <a:ext cx="31635" cy="1403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467" extrusionOk="0">
                    <a:moveTo>
                      <a:pt x="177" y="0"/>
                    </a:moveTo>
                    <a:cubicBezTo>
                      <a:pt x="142" y="0"/>
                      <a:pt x="105" y="14"/>
                      <a:pt x="71" y="39"/>
                    </a:cubicBezTo>
                    <a:cubicBezTo>
                      <a:pt x="18" y="92"/>
                      <a:pt x="0" y="199"/>
                      <a:pt x="54" y="271"/>
                    </a:cubicBezTo>
                    <a:cubicBezTo>
                      <a:pt x="179" y="395"/>
                      <a:pt x="339" y="467"/>
                      <a:pt x="518" y="467"/>
                    </a:cubicBezTo>
                    <a:cubicBezTo>
                      <a:pt x="714" y="467"/>
                      <a:pt x="874" y="395"/>
                      <a:pt x="981" y="271"/>
                    </a:cubicBezTo>
                    <a:cubicBezTo>
                      <a:pt x="1053" y="199"/>
                      <a:pt x="1035" y="92"/>
                      <a:pt x="981" y="39"/>
                    </a:cubicBezTo>
                    <a:cubicBezTo>
                      <a:pt x="948" y="14"/>
                      <a:pt x="911" y="0"/>
                      <a:pt x="874" y="0"/>
                    </a:cubicBezTo>
                    <a:cubicBezTo>
                      <a:pt x="831" y="0"/>
                      <a:pt x="788" y="18"/>
                      <a:pt x="750" y="56"/>
                    </a:cubicBezTo>
                    <a:cubicBezTo>
                      <a:pt x="696" y="128"/>
                      <a:pt x="607" y="164"/>
                      <a:pt x="518" y="164"/>
                    </a:cubicBezTo>
                    <a:cubicBezTo>
                      <a:pt x="428" y="164"/>
                      <a:pt x="357" y="128"/>
                      <a:pt x="286" y="56"/>
                    </a:cubicBezTo>
                    <a:cubicBezTo>
                      <a:pt x="257" y="18"/>
                      <a:pt x="218" y="0"/>
                      <a:pt x="177" y="0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59" name="Google Shape;24959;p43"/>
              <p:cNvSpPr/>
              <p:nvPr/>
            </p:nvSpPr>
            <p:spPr>
              <a:xfrm>
                <a:off x="6291158" y="3723021"/>
                <a:ext cx="56870" cy="56870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1893" extrusionOk="0">
                    <a:moveTo>
                      <a:pt x="947" y="322"/>
                    </a:moveTo>
                    <a:cubicBezTo>
                      <a:pt x="1303" y="322"/>
                      <a:pt x="1589" y="608"/>
                      <a:pt x="1589" y="947"/>
                    </a:cubicBezTo>
                    <a:cubicBezTo>
                      <a:pt x="1589" y="1303"/>
                      <a:pt x="1303" y="1589"/>
                      <a:pt x="947" y="1589"/>
                    </a:cubicBezTo>
                    <a:cubicBezTo>
                      <a:pt x="608" y="1589"/>
                      <a:pt x="322" y="1303"/>
                      <a:pt x="322" y="947"/>
                    </a:cubicBezTo>
                    <a:cubicBezTo>
                      <a:pt x="322" y="608"/>
                      <a:pt x="608" y="322"/>
                      <a:pt x="947" y="322"/>
                    </a:cubicBezTo>
                    <a:close/>
                    <a:moveTo>
                      <a:pt x="947" y="1"/>
                    </a:moveTo>
                    <a:cubicBezTo>
                      <a:pt x="429" y="1"/>
                      <a:pt x="1" y="429"/>
                      <a:pt x="1" y="947"/>
                    </a:cubicBezTo>
                    <a:cubicBezTo>
                      <a:pt x="1" y="1482"/>
                      <a:pt x="429" y="1892"/>
                      <a:pt x="947" y="1892"/>
                    </a:cubicBezTo>
                    <a:cubicBezTo>
                      <a:pt x="1482" y="1892"/>
                      <a:pt x="1892" y="1482"/>
                      <a:pt x="1892" y="947"/>
                    </a:cubicBezTo>
                    <a:cubicBezTo>
                      <a:pt x="1892" y="429"/>
                      <a:pt x="1482" y="1"/>
                      <a:pt x="947" y="1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4960" name="Google Shape;24960;p43"/>
              <p:cNvSpPr/>
              <p:nvPr/>
            </p:nvSpPr>
            <p:spPr>
              <a:xfrm>
                <a:off x="6171618" y="3599756"/>
                <a:ext cx="294867" cy="319502"/>
              </a:xfrm>
              <a:custGeom>
                <a:avLst/>
                <a:gdLst/>
                <a:ahLst/>
                <a:cxnLst/>
                <a:rect l="l" t="t" r="r" b="b"/>
                <a:pathLst>
                  <a:path w="9815" h="10635" extrusionOk="0">
                    <a:moveTo>
                      <a:pt x="840" y="4675"/>
                    </a:moveTo>
                    <a:lnTo>
                      <a:pt x="840" y="4693"/>
                    </a:lnTo>
                    <a:cubicBezTo>
                      <a:pt x="840" y="4853"/>
                      <a:pt x="857" y="5032"/>
                      <a:pt x="875" y="5210"/>
                    </a:cubicBezTo>
                    <a:cubicBezTo>
                      <a:pt x="911" y="5442"/>
                      <a:pt x="964" y="5692"/>
                      <a:pt x="1036" y="5924"/>
                    </a:cubicBezTo>
                    <a:lnTo>
                      <a:pt x="1018" y="5924"/>
                    </a:lnTo>
                    <a:cubicBezTo>
                      <a:pt x="661" y="5924"/>
                      <a:pt x="376" y="5638"/>
                      <a:pt x="376" y="5299"/>
                    </a:cubicBezTo>
                    <a:cubicBezTo>
                      <a:pt x="376" y="4996"/>
                      <a:pt x="572" y="4764"/>
                      <a:pt x="840" y="4675"/>
                    </a:cubicBezTo>
                    <a:close/>
                    <a:moveTo>
                      <a:pt x="9029" y="4675"/>
                    </a:moveTo>
                    <a:cubicBezTo>
                      <a:pt x="9297" y="4764"/>
                      <a:pt x="9493" y="5014"/>
                      <a:pt x="9493" y="5299"/>
                    </a:cubicBezTo>
                    <a:cubicBezTo>
                      <a:pt x="9493" y="5638"/>
                      <a:pt x="9208" y="5924"/>
                      <a:pt x="8851" y="5924"/>
                    </a:cubicBezTo>
                    <a:lnTo>
                      <a:pt x="8833" y="5924"/>
                    </a:lnTo>
                    <a:cubicBezTo>
                      <a:pt x="8940" y="5603"/>
                      <a:pt x="8994" y="5246"/>
                      <a:pt x="9012" y="4907"/>
                    </a:cubicBezTo>
                    <a:cubicBezTo>
                      <a:pt x="9029" y="4836"/>
                      <a:pt x="9029" y="4764"/>
                      <a:pt x="9029" y="4693"/>
                    </a:cubicBezTo>
                    <a:lnTo>
                      <a:pt x="9029" y="4675"/>
                    </a:lnTo>
                    <a:close/>
                    <a:moveTo>
                      <a:pt x="6002" y="2929"/>
                    </a:moveTo>
                    <a:cubicBezTo>
                      <a:pt x="6543" y="2929"/>
                      <a:pt x="7082" y="3052"/>
                      <a:pt x="7566" y="3319"/>
                    </a:cubicBezTo>
                    <a:cubicBezTo>
                      <a:pt x="7977" y="3551"/>
                      <a:pt x="8316" y="3854"/>
                      <a:pt x="8548" y="4247"/>
                    </a:cubicBezTo>
                    <a:cubicBezTo>
                      <a:pt x="8637" y="4372"/>
                      <a:pt x="8726" y="4514"/>
                      <a:pt x="8726" y="4693"/>
                    </a:cubicBezTo>
                    <a:cubicBezTo>
                      <a:pt x="8726" y="4836"/>
                      <a:pt x="8708" y="5014"/>
                      <a:pt x="8690" y="5157"/>
                    </a:cubicBezTo>
                    <a:cubicBezTo>
                      <a:pt x="8476" y="6763"/>
                      <a:pt x="7227" y="8065"/>
                      <a:pt x="5604" y="8351"/>
                    </a:cubicBezTo>
                    <a:cubicBezTo>
                      <a:pt x="5381" y="8386"/>
                      <a:pt x="5153" y="8404"/>
                      <a:pt x="4926" y="8404"/>
                    </a:cubicBezTo>
                    <a:cubicBezTo>
                      <a:pt x="4698" y="8404"/>
                      <a:pt x="4471" y="8386"/>
                      <a:pt x="4248" y="8351"/>
                    </a:cubicBezTo>
                    <a:cubicBezTo>
                      <a:pt x="2642" y="8065"/>
                      <a:pt x="1393" y="6763"/>
                      <a:pt x="1179" y="5157"/>
                    </a:cubicBezTo>
                    <a:cubicBezTo>
                      <a:pt x="1125" y="4746"/>
                      <a:pt x="1143" y="4318"/>
                      <a:pt x="1232" y="3890"/>
                    </a:cubicBezTo>
                    <a:cubicBezTo>
                      <a:pt x="1232" y="3875"/>
                      <a:pt x="1255" y="3849"/>
                      <a:pt x="1283" y="3849"/>
                    </a:cubicBezTo>
                    <a:cubicBezTo>
                      <a:pt x="1290" y="3849"/>
                      <a:pt x="1297" y="3851"/>
                      <a:pt x="1304" y="3854"/>
                    </a:cubicBezTo>
                    <a:cubicBezTo>
                      <a:pt x="1643" y="3926"/>
                      <a:pt x="1964" y="3979"/>
                      <a:pt x="2321" y="3979"/>
                    </a:cubicBezTo>
                    <a:cubicBezTo>
                      <a:pt x="3052" y="3979"/>
                      <a:pt x="3605" y="3711"/>
                      <a:pt x="4230" y="3372"/>
                    </a:cubicBezTo>
                    <a:cubicBezTo>
                      <a:pt x="4771" y="3088"/>
                      <a:pt x="5388" y="2929"/>
                      <a:pt x="6002" y="2929"/>
                    </a:cubicBezTo>
                    <a:close/>
                    <a:moveTo>
                      <a:pt x="4355" y="8672"/>
                    </a:moveTo>
                    <a:cubicBezTo>
                      <a:pt x="4533" y="8707"/>
                      <a:pt x="4729" y="8725"/>
                      <a:pt x="4926" y="8725"/>
                    </a:cubicBezTo>
                    <a:cubicBezTo>
                      <a:pt x="5122" y="8725"/>
                      <a:pt x="5318" y="8707"/>
                      <a:pt x="5514" y="8672"/>
                    </a:cubicBezTo>
                    <a:lnTo>
                      <a:pt x="5514" y="8672"/>
                    </a:lnTo>
                    <a:cubicBezTo>
                      <a:pt x="5461" y="8957"/>
                      <a:pt x="5229" y="9153"/>
                      <a:pt x="4926" y="9153"/>
                    </a:cubicBezTo>
                    <a:cubicBezTo>
                      <a:pt x="4640" y="9153"/>
                      <a:pt x="4390" y="8957"/>
                      <a:pt x="4337" y="8672"/>
                    </a:cubicBezTo>
                    <a:close/>
                    <a:moveTo>
                      <a:pt x="3641" y="9760"/>
                    </a:moveTo>
                    <a:lnTo>
                      <a:pt x="3641" y="10313"/>
                    </a:lnTo>
                    <a:lnTo>
                      <a:pt x="2981" y="10313"/>
                    </a:lnTo>
                    <a:cubicBezTo>
                      <a:pt x="2999" y="10135"/>
                      <a:pt x="3016" y="9939"/>
                      <a:pt x="3070" y="9760"/>
                    </a:cubicBezTo>
                    <a:close/>
                    <a:moveTo>
                      <a:pt x="6050" y="8582"/>
                    </a:moveTo>
                    <a:cubicBezTo>
                      <a:pt x="6121" y="8636"/>
                      <a:pt x="6246" y="8761"/>
                      <a:pt x="6371" y="8921"/>
                    </a:cubicBezTo>
                    <a:cubicBezTo>
                      <a:pt x="6496" y="9082"/>
                      <a:pt x="6603" y="9260"/>
                      <a:pt x="6692" y="9439"/>
                    </a:cubicBezTo>
                    <a:lnTo>
                      <a:pt x="6067" y="9439"/>
                    </a:lnTo>
                    <a:cubicBezTo>
                      <a:pt x="5978" y="9439"/>
                      <a:pt x="5907" y="9510"/>
                      <a:pt x="5907" y="9599"/>
                    </a:cubicBezTo>
                    <a:lnTo>
                      <a:pt x="5907" y="10313"/>
                    </a:lnTo>
                    <a:lnTo>
                      <a:pt x="3944" y="10313"/>
                    </a:lnTo>
                    <a:lnTo>
                      <a:pt x="3944" y="9599"/>
                    </a:lnTo>
                    <a:cubicBezTo>
                      <a:pt x="3944" y="9510"/>
                      <a:pt x="3873" y="9439"/>
                      <a:pt x="3784" y="9439"/>
                    </a:cubicBezTo>
                    <a:lnTo>
                      <a:pt x="3159" y="9439"/>
                    </a:lnTo>
                    <a:cubicBezTo>
                      <a:pt x="3248" y="9260"/>
                      <a:pt x="3355" y="9082"/>
                      <a:pt x="3480" y="8921"/>
                    </a:cubicBezTo>
                    <a:cubicBezTo>
                      <a:pt x="3605" y="8761"/>
                      <a:pt x="3730" y="8636"/>
                      <a:pt x="3801" y="8582"/>
                    </a:cubicBezTo>
                    <a:cubicBezTo>
                      <a:pt x="3873" y="8600"/>
                      <a:pt x="3944" y="8618"/>
                      <a:pt x="4016" y="8636"/>
                    </a:cubicBezTo>
                    <a:cubicBezTo>
                      <a:pt x="4033" y="9100"/>
                      <a:pt x="4444" y="9475"/>
                      <a:pt x="4926" y="9475"/>
                    </a:cubicBezTo>
                    <a:cubicBezTo>
                      <a:pt x="5407" y="9475"/>
                      <a:pt x="5800" y="9100"/>
                      <a:pt x="5836" y="8636"/>
                    </a:cubicBezTo>
                    <a:cubicBezTo>
                      <a:pt x="5907" y="8618"/>
                      <a:pt x="5978" y="8600"/>
                      <a:pt x="6050" y="8582"/>
                    </a:cubicBezTo>
                    <a:close/>
                    <a:moveTo>
                      <a:pt x="6799" y="9760"/>
                    </a:moveTo>
                    <a:cubicBezTo>
                      <a:pt x="6853" y="9939"/>
                      <a:pt x="6870" y="10135"/>
                      <a:pt x="6888" y="10313"/>
                    </a:cubicBezTo>
                    <a:lnTo>
                      <a:pt x="6228" y="10313"/>
                    </a:lnTo>
                    <a:lnTo>
                      <a:pt x="6228" y="9760"/>
                    </a:lnTo>
                    <a:close/>
                    <a:moveTo>
                      <a:pt x="3694" y="0"/>
                    </a:moveTo>
                    <a:cubicBezTo>
                      <a:pt x="2535" y="0"/>
                      <a:pt x="1535" y="428"/>
                      <a:pt x="911" y="1196"/>
                    </a:cubicBezTo>
                    <a:cubicBezTo>
                      <a:pt x="215" y="2034"/>
                      <a:pt x="1" y="3230"/>
                      <a:pt x="286" y="4675"/>
                    </a:cubicBezTo>
                    <a:cubicBezTo>
                      <a:pt x="126" y="4853"/>
                      <a:pt x="37" y="5103"/>
                      <a:pt x="55" y="5371"/>
                    </a:cubicBezTo>
                    <a:cubicBezTo>
                      <a:pt x="108" y="5835"/>
                      <a:pt x="483" y="6209"/>
                      <a:pt x="947" y="6227"/>
                    </a:cubicBezTo>
                    <a:cubicBezTo>
                      <a:pt x="982" y="6236"/>
                      <a:pt x="1018" y="6241"/>
                      <a:pt x="1051" y="6241"/>
                    </a:cubicBezTo>
                    <a:cubicBezTo>
                      <a:pt x="1085" y="6241"/>
                      <a:pt x="1116" y="6236"/>
                      <a:pt x="1143" y="6227"/>
                    </a:cubicBezTo>
                    <a:cubicBezTo>
                      <a:pt x="1571" y="7244"/>
                      <a:pt x="2428" y="8065"/>
                      <a:pt x="3480" y="8458"/>
                    </a:cubicBezTo>
                    <a:cubicBezTo>
                      <a:pt x="3409" y="8529"/>
                      <a:pt x="3320" y="8618"/>
                      <a:pt x="3248" y="8725"/>
                    </a:cubicBezTo>
                    <a:cubicBezTo>
                      <a:pt x="2856" y="9225"/>
                      <a:pt x="2642" y="9849"/>
                      <a:pt x="2642" y="10474"/>
                    </a:cubicBezTo>
                    <a:cubicBezTo>
                      <a:pt x="2642" y="10563"/>
                      <a:pt x="2713" y="10634"/>
                      <a:pt x="2802" y="10634"/>
                    </a:cubicBezTo>
                    <a:lnTo>
                      <a:pt x="7049" y="10634"/>
                    </a:lnTo>
                    <a:cubicBezTo>
                      <a:pt x="7120" y="10634"/>
                      <a:pt x="7192" y="10581"/>
                      <a:pt x="7209" y="10527"/>
                    </a:cubicBezTo>
                    <a:cubicBezTo>
                      <a:pt x="7209" y="10492"/>
                      <a:pt x="7227" y="10474"/>
                      <a:pt x="7209" y="10456"/>
                    </a:cubicBezTo>
                    <a:cubicBezTo>
                      <a:pt x="7174" y="9831"/>
                      <a:pt x="7013" y="9243"/>
                      <a:pt x="6621" y="8725"/>
                    </a:cubicBezTo>
                    <a:cubicBezTo>
                      <a:pt x="6531" y="8618"/>
                      <a:pt x="6460" y="8529"/>
                      <a:pt x="6389" y="8458"/>
                    </a:cubicBezTo>
                    <a:cubicBezTo>
                      <a:pt x="7441" y="8065"/>
                      <a:pt x="8280" y="7244"/>
                      <a:pt x="8726" y="6227"/>
                    </a:cubicBezTo>
                    <a:cubicBezTo>
                      <a:pt x="8780" y="6227"/>
                      <a:pt x="8833" y="6245"/>
                      <a:pt x="8887" y="6245"/>
                    </a:cubicBezTo>
                    <a:cubicBezTo>
                      <a:pt x="9386" y="6227"/>
                      <a:pt x="9779" y="5835"/>
                      <a:pt x="9814" y="5353"/>
                    </a:cubicBezTo>
                    <a:cubicBezTo>
                      <a:pt x="9814" y="5085"/>
                      <a:pt x="9725" y="4853"/>
                      <a:pt x="9582" y="4675"/>
                    </a:cubicBezTo>
                    <a:cubicBezTo>
                      <a:pt x="9779" y="3462"/>
                      <a:pt x="9654" y="2427"/>
                      <a:pt x="9226" y="1731"/>
                    </a:cubicBezTo>
                    <a:cubicBezTo>
                      <a:pt x="9190" y="1683"/>
                      <a:pt x="9138" y="1660"/>
                      <a:pt x="9087" y="1660"/>
                    </a:cubicBezTo>
                    <a:cubicBezTo>
                      <a:pt x="9061" y="1660"/>
                      <a:pt x="9035" y="1665"/>
                      <a:pt x="9012" y="1677"/>
                    </a:cubicBezTo>
                    <a:cubicBezTo>
                      <a:pt x="8940" y="1731"/>
                      <a:pt x="8922" y="1820"/>
                      <a:pt x="8958" y="1891"/>
                    </a:cubicBezTo>
                    <a:cubicBezTo>
                      <a:pt x="9333" y="2498"/>
                      <a:pt x="9458" y="3390"/>
                      <a:pt x="9297" y="4443"/>
                    </a:cubicBezTo>
                    <a:cubicBezTo>
                      <a:pt x="9208" y="4407"/>
                      <a:pt x="9101" y="4372"/>
                      <a:pt x="9012" y="4354"/>
                    </a:cubicBezTo>
                    <a:lnTo>
                      <a:pt x="8958" y="4354"/>
                    </a:lnTo>
                    <a:cubicBezTo>
                      <a:pt x="8958" y="4336"/>
                      <a:pt x="8958" y="4336"/>
                      <a:pt x="8958" y="4318"/>
                    </a:cubicBezTo>
                    <a:cubicBezTo>
                      <a:pt x="8922" y="4229"/>
                      <a:pt x="8869" y="4157"/>
                      <a:pt x="8815" y="4068"/>
                    </a:cubicBezTo>
                    <a:cubicBezTo>
                      <a:pt x="8405" y="3426"/>
                      <a:pt x="7745" y="2944"/>
                      <a:pt x="6942" y="2730"/>
                    </a:cubicBezTo>
                    <a:cubicBezTo>
                      <a:pt x="6636" y="2651"/>
                      <a:pt x="6325" y="2613"/>
                      <a:pt x="6014" y="2613"/>
                    </a:cubicBezTo>
                    <a:cubicBezTo>
                      <a:pt x="5347" y="2613"/>
                      <a:pt x="4684" y="2788"/>
                      <a:pt x="4087" y="3105"/>
                    </a:cubicBezTo>
                    <a:cubicBezTo>
                      <a:pt x="3891" y="3194"/>
                      <a:pt x="3712" y="3337"/>
                      <a:pt x="3498" y="3426"/>
                    </a:cubicBezTo>
                    <a:cubicBezTo>
                      <a:pt x="3099" y="3611"/>
                      <a:pt x="2691" y="3672"/>
                      <a:pt x="2331" y="3672"/>
                    </a:cubicBezTo>
                    <a:cubicBezTo>
                      <a:pt x="1998" y="3672"/>
                      <a:pt x="1705" y="3620"/>
                      <a:pt x="1500" y="3569"/>
                    </a:cubicBezTo>
                    <a:cubicBezTo>
                      <a:pt x="1428" y="3554"/>
                      <a:pt x="1355" y="3528"/>
                      <a:pt x="1274" y="3528"/>
                    </a:cubicBezTo>
                    <a:cubicBezTo>
                      <a:pt x="1255" y="3528"/>
                      <a:pt x="1235" y="3530"/>
                      <a:pt x="1214" y="3533"/>
                    </a:cubicBezTo>
                    <a:cubicBezTo>
                      <a:pt x="1072" y="3569"/>
                      <a:pt x="964" y="3676"/>
                      <a:pt x="929" y="3818"/>
                    </a:cubicBezTo>
                    <a:cubicBezTo>
                      <a:pt x="893" y="3997"/>
                      <a:pt x="857" y="4175"/>
                      <a:pt x="857" y="4354"/>
                    </a:cubicBezTo>
                    <a:cubicBezTo>
                      <a:pt x="750" y="4372"/>
                      <a:pt x="661" y="4407"/>
                      <a:pt x="572" y="4461"/>
                    </a:cubicBezTo>
                    <a:cubicBezTo>
                      <a:pt x="340" y="3176"/>
                      <a:pt x="554" y="2123"/>
                      <a:pt x="1143" y="1392"/>
                    </a:cubicBezTo>
                    <a:cubicBezTo>
                      <a:pt x="1714" y="696"/>
                      <a:pt x="2624" y="321"/>
                      <a:pt x="3694" y="321"/>
                    </a:cubicBezTo>
                    <a:cubicBezTo>
                      <a:pt x="5372" y="321"/>
                      <a:pt x="6210" y="821"/>
                      <a:pt x="6496" y="1053"/>
                    </a:cubicBezTo>
                    <a:cubicBezTo>
                      <a:pt x="6570" y="1112"/>
                      <a:pt x="6680" y="1147"/>
                      <a:pt x="6787" y="1147"/>
                    </a:cubicBezTo>
                    <a:cubicBezTo>
                      <a:pt x="6809" y="1147"/>
                      <a:pt x="6831" y="1145"/>
                      <a:pt x="6853" y="1142"/>
                    </a:cubicBezTo>
                    <a:cubicBezTo>
                      <a:pt x="7050" y="1108"/>
                      <a:pt x="7235" y="1092"/>
                      <a:pt x="7409" y="1092"/>
                    </a:cubicBezTo>
                    <a:cubicBezTo>
                      <a:pt x="7881" y="1092"/>
                      <a:pt x="8270" y="1216"/>
                      <a:pt x="8583" y="1463"/>
                    </a:cubicBezTo>
                    <a:cubicBezTo>
                      <a:pt x="8616" y="1488"/>
                      <a:pt x="8653" y="1501"/>
                      <a:pt x="8689" y="1501"/>
                    </a:cubicBezTo>
                    <a:cubicBezTo>
                      <a:pt x="8730" y="1501"/>
                      <a:pt x="8769" y="1484"/>
                      <a:pt x="8797" y="1445"/>
                    </a:cubicBezTo>
                    <a:cubicBezTo>
                      <a:pt x="8851" y="1374"/>
                      <a:pt x="8851" y="1285"/>
                      <a:pt x="8780" y="1231"/>
                    </a:cubicBezTo>
                    <a:cubicBezTo>
                      <a:pt x="8412" y="929"/>
                      <a:pt x="7958" y="782"/>
                      <a:pt x="7416" y="782"/>
                    </a:cubicBezTo>
                    <a:cubicBezTo>
                      <a:pt x="7222" y="782"/>
                      <a:pt x="7016" y="801"/>
                      <a:pt x="6799" y="839"/>
                    </a:cubicBezTo>
                    <a:cubicBezTo>
                      <a:pt x="6763" y="839"/>
                      <a:pt x="6710" y="821"/>
                      <a:pt x="6674" y="803"/>
                    </a:cubicBezTo>
                    <a:cubicBezTo>
                      <a:pt x="6371" y="553"/>
                      <a:pt x="5479" y="0"/>
                      <a:pt x="3694" y="0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00694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2" name="Google Shape;13432;p32"/>
          <p:cNvGrpSpPr/>
          <p:nvPr/>
        </p:nvGrpSpPr>
        <p:grpSpPr>
          <a:xfrm rot="576766">
            <a:off x="960529" y="4297858"/>
            <a:ext cx="646359" cy="606826"/>
            <a:chOff x="2685787" y="3609941"/>
            <a:chExt cx="333029" cy="312660"/>
          </a:xfrm>
        </p:grpSpPr>
        <p:grpSp>
          <p:nvGrpSpPr>
            <p:cNvPr id="13433" name="Google Shape;13433;p32"/>
            <p:cNvGrpSpPr/>
            <p:nvPr/>
          </p:nvGrpSpPr>
          <p:grpSpPr>
            <a:xfrm>
              <a:off x="2699314" y="3623467"/>
              <a:ext cx="319502" cy="299133"/>
              <a:chOff x="2685787" y="3609941"/>
              <a:chExt cx="319502" cy="299133"/>
            </a:xfrm>
          </p:grpSpPr>
          <p:sp>
            <p:nvSpPr>
              <p:cNvPr id="13434" name="Google Shape;13434;p32"/>
              <p:cNvSpPr/>
              <p:nvPr/>
            </p:nvSpPr>
            <p:spPr>
              <a:xfrm>
                <a:off x="2786009" y="3614747"/>
                <a:ext cx="117977" cy="73484"/>
              </a:xfrm>
              <a:custGeom>
                <a:avLst/>
                <a:gdLst/>
                <a:ahLst/>
                <a:cxnLst/>
                <a:rect l="l" t="t" r="r" b="b"/>
                <a:pathLst>
                  <a:path w="3927" h="2446" extrusionOk="0">
                    <a:moveTo>
                      <a:pt x="1054" y="1"/>
                    </a:moveTo>
                    <a:cubicBezTo>
                      <a:pt x="483" y="1"/>
                      <a:pt x="1" y="465"/>
                      <a:pt x="1" y="1053"/>
                    </a:cubicBezTo>
                    <a:lnTo>
                      <a:pt x="1" y="2445"/>
                    </a:lnTo>
                    <a:lnTo>
                      <a:pt x="804" y="2445"/>
                    </a:lnTo>
                    <a:lnTo>
                      <a:pt x="804" y="1053"/>
                    </a:lnTo>
                    <a:cubicBezTo>
                      <a:pt x="804" y="893"/>
                      <a:pt x="929" y="768"/>
                      <a:pt x="1071" y="768"/>
                    </a:cubicBezTo>
                    <a:lnTo>
                      <a:pt x="2909" y="768"/>
                    </a:lnTo>
                    <a:cubicBezTo>
                      <a:pt x="3052" y="768"/>
                      <a:pt x="3177" y="893"/>
                      <a:pt x="3177" y="1053"/>
                    </a:cubicBezTo>
                    <a:lnTo>
                      <a:pt x="3177" y="2445"/>
                    </a:lnTo>
                    <a:lnTo>
                      <a:pt x="3926" y="2445"/>
                    </a:lnTo>
                    <a:lnTo>
                      <a:pt x="3926" y="1053"/>
                    </a:lnTo>
                    <a:cubicBezTo>
                      <a:pt x="3926" y="465"/>
                      <a:pt x="3462" y="1"/>
                      <a:pt x="28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5" name="Google Shape;13435;p32"/>
              <p:cNvSpPr/>
              <p:nvPr/>
            </p:nvSpPr>
            <p:spPr>
              <a:xfrm>
                <a:off x="2690594" y="3675313"/>
                <a:ext cx="310399" cy="218739"/>
              </a:xfrm>
              <a:custGeom>
                <a:avLst/>
                <a:gdLst/>
                <a:ahLst/>
                <a:cxnLst/>
                <a:rect l="l" t="t" r="r" b="b"/>
                <a:pathLst>
                  <a:path w="10332" h="7281" extrusionOk="0">
                    <a:moveTo>
                      <a:pt x="643" y="1"/>
                    </a:moveTo>
                    <a:cubicBezTo>
                      <a:pt x="286" y="1"/>
                      <a:pt x="1" y="286"/>
                      <a:pt x="1" y="643"/>
                    </a:cubicBezTo>
                    <a:lnTo>
                      <a:pt x="1" y="6656"/>
                    </a:lnTo>
                    <a:cubicBezTo>
                      <a:pt x="1" y="6995"/>
                      <a:pt x="286" y="7281"/>
                      <a:pt x="643" y="7281"/>
                    </a:cubicBezTo>
                    <a:lnTo>
                      <a:pt x="9689" y="7281"/>
                    </a:lnTo>
                    <a:cubicBezTo>
                      <a:pt x="10046" y="7281"/>
                      <a:pt x="10332" y="6995"/>
                      <a:pt x="10332" y="6656"/>
                    </a:cubicBezTo>
                    <a:lnTo>
                      <a:pt x="10332" y="643"/>
                    </a:lnTo>
                    <a:cubicBezTo>
                      <a:pt x="10332" y="286"/>
                      <a:pt x="10046" y="1"/>
                      <a:pt x="968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6" name="Google Shape;13436;p32"/>
              <p:cNvSpPr/>
              <p:nvPr/>
            </p:nvSpPr>
            <p:spPr>
              <a:xfrm>
                <a:off x="2690594" y="3675313"/>
                <a:ext cx="38094" cy="218739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7281" extrusionOk="0">
                    <a:moveTo>
                      <a:pt x="643" y="1"/>
                    </a:moveTo>
                    <a:cubicBezTo>
                      <a:pt x="286" y="1"/>
                      <a:pt x="1" y="286"/>
                      <a:pt x="1" y="643"/>
                    </a:cubicBezTo>
                    <a:lnTo>
                      <a:pt x="1" y="6656"/>
                    </a:lnTo>
                    <a:cubicBezTo>
                      <a:pt x="1" y="6995"/>
                      <a:pt x="286" y="7281"/>
                      <a:pt x="643" y="7281"/>
                    </a:cubicBezTo>
                    <a:lnTo>
                      <a:pt x="1268" y="7281"/>
                    </a:lnTo>
                    <a:cubicBezTo>
                      <a:pt x="911" y="7281"/>
                      <a:pt x="625" y="6995"/>
                      <a:pt x="625" y="6656"/>
                    </a:cubicBezTo>
                    <a:lnTo>
                      <a:pt x="625" y="643"/>
                    </a:lnTo>
                    <a:cubicBezTo>
                      <a:pt x="625" y="286"/>
                      <a:pt x="911" y="1"/>
                      <a:pt x="12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7" name="Google Shape;13437;p32"/>
              <p:cNvSpPr/>
              <p:nvPr/>
            </p:nvSpPr>
            <p:spPr>
              <a:xfrm>
                <a:off x="2727066" y="3665129"/>
                <a:ext cx="30042" cy="239108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7959" extrusionOk="0">
                    <a:moveTo>
                      <a:pt x="268" y="1"/>
                    </a:moveTo>
                    <a:cubicBezTo>
                      <a:pt x="125" y="1"/>
                      <a:pt x="0" y="126"/>
                      <a:pt x="0" y="269"/>
                    </a:cubicBezTo>
                    <a:lnTo>
                      <a:pt x="0" y="7691"/>
                    </a:lnTo>
                    <a:cubicBezTo>
                      <a:pt x="0" y="7834"/>
                      <a:pt x="125" y="7959"/>
                      <a:pt x="268" y="7959"/>
                    </a:cubicBezTo>
                    <a:lnTo>
                      <a:pt x="732" y="7959"/>
                    </a:lnTo>
                    <a:cubicBezTo>
                      <a:pt x="874" y="7959"/>
                      <a:pt x="999" y="7834"/>
                      <a:pt x="999" y="7691"/>
                    </a:cubicBezTo>
                    <a:lnTo>
                      <a:pt x="999" y="269"/>
                    </a:lnTo>
                    <a:cubicBezTo>
                      <a:pt x="999" y="126"/>
                      <a:pt x="874" y="1"/>
                      <a:pt x="7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8" name="Google Shape;13438;p32"/>
              <p:cNvSpPr/>
              <p:nvPr/>
            </p:nvSpPr>
            <p:spPr>
              <a:xfrm>
                <a:off x="2727066" y="3719806"/>
                <a:ext cx="30042" cy="31665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1054" extrusionOk="0">
                    <a:moveTo>
                      <a:pt x="0" y="1"/>
                    </a:moveTo>
                    <a:lnTo>
                      <a:pt x="0" y="1054"/>
                    </a:lnTo>
                    <a:lnTo>
                      <a:pt x="999" y="1054"/>
                    </a:lnTo>
                    <a:lnTo>
                      <a:pt x="99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9" name="Google Shape;13439;p32"/>
              <p:cNvSpPr/>
              <p:nvPr/>
            </p:nvSpPr>
            <p:spPr>
              <a:xfrm>
                <a:off x="2718473" y="3706948"/>
                <a:ext cx="47738" cy="25776"/>
              </a:xfrm>
              <a:custGeom>
                <a:avLst/>
                <a:gdLst/>
                <a:ahLst/>
                <a:cxnLst/>
                <a:rect l="l" t="t" r="r" b="b"/>
                <a:pathLst>
                  <a:path w="1589" h="858" extrusionOk="0">
                    <a:moveTo>
                      <a:pt x="233" y="1"/>
                    </a:moveTo>
                    <a:cubicBezTo>
                      <a:pt x="108" y="1"/>
                      <a:pt x="1" y="108"/>
                      <a:pt x="1" y="233"/>
                    </a:cubicBezTo>
                    <a:lnTo>
                      <a:pt x="1" y="625"/>
                    </a:lnTo>
                    <a:cubicBezTo>
                      <a:pt x="1" y="750"/>
                      <a:pt x="108" y="857"/>
                      <a:pt x="233" y="857"/>
                    </a:cubicBezTo>
                    <a:lnTo>
                      <a:pt x="1357" y="857"/>
                    </a:lnTo>
                    <a:cubicBezTo>
                      <a:pt x="1482" y="857"/>
                      <a:pt x="1589" y="750"/>
                      <a:pt x="1589" y="625"/>
                    </a:cubicBezTo>
                    <a:lnTo>
                      <a:pt x="1589" y="233"/>
                    </a:lnTo>
                    <a:cubicBezTo>
                      <a:pt x="1589" y="108"/>
                      <a:pt x="1482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0" name="Google Shape;13440;p32"/>
              <p:cNvSpPr/>
              <p:nvPr/>
            </p:nvSpPr>
            <p:spPr>
              <a:xfrm>
                <a:off x="2933968" y="3665129"/>
                <a:ext cx="30042" cy="239108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7959" extrusionOk="0">
                    <a:moveTo>
                      <a:pt x="268" y="1"/>
                    </a:moveTo>
                    <a:cubicBezTo>
                      <a:pt x="125" y="1"/>
                      <a:pt x="0" y="126"/>
                      <a:pt x="0" y="269"/>
                    </a:cubicBezTo>
                    <a:lnTo>
                      <a:pt x="0" y="7691"/>
                    </a:lnTo>
                    <a:cubicBezTo>
                      <a:pt x="0" y="7834"/>
                      <a:pt x="125" y="7959"/>
                      <a:pt x="268" y="7959"/>
                    </a:cubicBezTo>
                    <a:lnTo>
                      <a:pt x="732" y="7959"/>
                    </a:lnTo>
                    <a:cubicBezTo>
                      <a:pt x="875" y="7959"/>
                      <a:pt x="1000" y="7834"/>
                      <a:pt x="1000" y="7691"/>
                    </a:cubicBezTo>
                    <a:lnTo>
                      <a:pt x="1000" y="269"/>
                    </a:lnTo>
                    <a:cubicBezTo>
                      <a:pt x="1000" y="126"/>
                      <a:pt x="875" y="1"/>
                      <a:pt x="7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1" name="Google Shape;13441;p32"/>
              <p:cNvSpPr/>
              <p:nvPr/>
            </p:nvSpPr>
            <p:spPr>
              <a:xfrm>
                <a:off x="2933968" y="3719806"/>
                <a:ext cx="30042" cy="31665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1054" extrusionOk="0">
                    <a:moveTo>
                      <a:pt x="0" y="1"/>
                    </a:moveTo>
                    <a:lnTo>
                      <a:pt x="0" y="1054"/>
                    </a:lnTo>
                    <a:lnTo>
                      <a:pt x="1000" y="1054"/>
                    </a:lnTo>
                    <a:lnTo>
                      <a:pt x="100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2" name="Google Shape;13442;p32"/>
              <p:cNvSpPr/>
              <p:nvPr/>
            </p:nvSpPr>
            <p:spPr>
              <a:xfrm>
                <a:off x="2924865" y="3706948"/>
                <a:ext cx="47738" cy="25776"/>
              </a:xfrm>
              <a:custGeom>
                <a:avLst/>
                <a:gdLst/>
                <a:ahLst/>
                <a:cxnLst/>
                <a:rect l="l" t="t" r="r" b="b"/>
                <a:pathLst>
                  <a:path w="1589" h="858" extrusionOk="0">
                    <a:moveTo>
                      <a:pt x="232" y="1"/>
                    </a:moveTo>
                    <a:cubicBezTo>
                      <a:pt x="107" y="1"/>
                      <a:pt x="0" y="108"/>
                      <a:pt x="0" y="233"/>
                    </a:cubicBezTo>
                    <a:lnTo>
                      <a:pt x="0" y="625"/>
                    </a:lnTo>
                    <a:cubicBezTo>
                      <a:pt x="0" y="750"/>
                      <a:pt x="107" y="857"/>
                      <a:pt x="232" y="857"/>
                    </a:cubicBezTo>
                    <a:lnTo>
                      <a:pt x="1356" y="857"/>
                    </a:lnTo>
                    <a:cubicBezTo>
                      <a:pt x="1481" y="857"/>
                      <a:pt x="1588" y="750"/>
                      <a:pt x="1588" y="625"/>
                    </a:cubicBezTo>
                    <a:lnTo>
                      <a:pt x="1588" y="233"/>
                    </a:lnTo>
                    <a:cubicBezTo>
                      <a:pt x="1588" y="108"/>
                      <a:pt x="1481" y="1"/>
                      <a:pt x="13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3" name="Google Shape;13443;p32"/>
              <p:cNvSpPr/>
              <p:nvPr/>
            </p:nvSpPr>
            <p:spPr>
              <a:xfrm>
                <a:off x="2820858" y="3689703"/>
                <a:ext cx="80965" cy="78801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2623" extrusionOk="0">
                    <a:moveTo>
                      <a:pt x="1525" y="1"/>
                    </a:moveTo>
                    <a:cubicBezTo>
                      <a:pt x="1417" y="1"/>
                      <a:pt x="1310" y="50"/>
                      <a:pt x="1232" y="129"/>
                    </a:cubicBezTo>
                    <a:lnTo>
                      <a:pt x="179" y="1181"/>
                    </a:lnTo>
                    <a:cubicBezTo>
                      <a:pt x="1" y="1342"/>
                      <a:pt x="1" y="1610"/>
                      <a:pt x="179" y="1788"/>
                    </a:cubicBezTo>
                    <a:lnTo>
                      <a:pt x="893" y="2502"/>
                    </a:lnTo>
                    <a:cubicBezTo>
                      <a:pt x="973" y="2582"/>
                      <a:pt x="1085" y="2622"/>
                      <a:pt x="1196" y="2622"/>
                    </a:cubicBezTo>
                    <a:cubicBezTo>
                      <a:pt x="1308" y="2622"/>
                      <a:pt x="1419" y="2582"/>
                      <a:pt x="1499" y="2502"/>
                    </a:cubicBezTo>
                    <a:lnTo>
                      <a:pt x="2552" y="1449"/>
                    </a:lnTo>
                    <a:cubicBezTo>
                      <a:pt x="2659" y="1342"/>
                      <a:pt x="2695" y="1181"/>
                      <a:pt x="2659" y="1039"/>
                    </a:cubicBezTo>
                    <a:lnTo>
                      <a:pt x="2499" y="468"/>
                    </a:lnTo>
                    <a:cubicBezTo>
                      <a:pt x="2463" y="325"/>
                      <a:pt x="2356" y="218"/>
                      <a:pt x="2213" y="164"/>
                    </a:cubicBezTo>
                    <a:lnTo>
                      <a:pt x="1642" y="22"/>
                    </a:lnTo>
                    <a:cubicBezTo>
                      <a:pt x="1604" y="7"/>
                      <a:pt x="1564" y="1"/>
                      <a:pt x="15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4" name="Google Shape;13444;p32"/>
              <p:cNvSpPr/>
              <p:nvPr/>
            </p:nvSpPr>
            <p:spPr>
              <a:xfrm>
                <a:off x="2865351" y="3708029"/>
                <a:ext cx="17725" cy="1772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590" extrusionOk="0">
                    <a:moveTo>
                      <a:pt x="286" y="0"/>
                    </a:moveTo>
                    <a:cubicBezTo>
                      <a:pt x="125" y="0"/>
                      <a:pt x="1" y="125"/>
                      <a:pt x="1" y="304"/>
                    </a:cubicBezTo>
                    <a:cubicBezTo>
                      <a:pt x="1" y="464"/>
                      <a:pt x="125" y="589"/>
                      <a:pt x="286" y="589"/>
                    </a:cubicBezTo>
                    <a:cubicBezTo>
                      <a:pt x="447" y="589"/>
                      <a:pt x="589" y="464"/>
                      <a:pt x="589" y="304"/>
                    </a:cubicBezTo>
                    <a:cubicBezTo>
                      <a:pt x="589" y="125"/>
                      <a:pt x="447" y="0"/>
                      <a:pt x="2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5" name="Google Shape;13445;p32"/>
              <p:cNvSpPr/>
              <p:nvPr/>
            </p:nvSpPr>
            <p:spPr>
              <a:xfrm>
                <a:off x="2791387" y="3803384"/>
                <a:ext cx="9133" cy="18386"/>
              </a:xfrm>
              <a:custGeom>
                <a:avLst/>
                <a:gdLst/>
                <a:ahLst/>
                <a:cxnLst/>
                <a:rect l="l" t="t" r="r" b="b"/>
                <a:pathLst>
                  <a:path w="304" h="612" extrusionOk="0">
                    <a:moveTo>
                      <a:pt x="148" y="0"/>
                    </a:moveTo>
                    <a:cubicBezTo>
                      <a:pt x="141" y="0"/>
                      <a:pt x="133" y="1"/>
                      <a:pt x="125" y="2"/>
                    </a:cubicBezTo>
                    <a:cubicBezTo>
                      <a:pt x="36" y="20"/>
                      <a:pt x="0" y="92"/>
                      <a:pt x="0" y="163"/>
                    </a:cubicBezTo>
                    <a:lnTo>
                      <a:pt x="0" y="448"/>
                    </a:lnTo>
                    <a:cubicBezTo>
                      <a:pt x="0" y="538"/>
                      <a:pt x="54" y="609"/>
                      <a:pt x="125" y="609"/>
                    </a:cubicBezTo>
                    <a:cubicBezTo>
                      <a:pt x="136" y="611"/>
                      <a:pt x="147" y="612"/>
                      <a:pt x="157" y="612"/>
                    </a:cubicBezTo>
                    <a:cubicBezTo>
                      <a:pt x="246" y="612"/>
                      <a:pt x="304" y="546"/>
                      <a:pt x="304" y="466"/>
                    </a:cubicBezTo>
                    <a:lnTo>
                      <a:pt x="304" y="163"/>
                    </a:lnTo>
                    <a:cubicBezTo>
                      <a:pt x="304" y="82"/>
                      <a:pt x="229" y="0"/>
                      <a:pt x="1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6" name="Google Shape;13446;p32"/>
              <p:cNvSpPr/>
              <p:nvPr/>
            </p:nvSpPr>
            <p:spPr>
              <a:xfrm>
                <a:off x="2890557" y="3803444"/>
                <a:ext cx="9133" cy="18326"/>
              </a:xfrm>
              <a:custGeom>
                <a:avLst/>
                <a:gdLst/>
                <a:ahLst/>
                <a:cxnLst/>
                <a:rect l="l" t="t" r="r" b="b"/>
                <a:pathLst>
                  <a:path w="304" h="610" extrusionOk="0">
                    <a:moveTo>
                      <a:pt x="125" y="0"/>
                    </a:moveTo>
                    <a:cubicBezTo>
                      <a:pt x="54" y="18"/>
                      <a:pt x="0" y="90"/>
                      <a:pt x="0" y="161"/>
                    </a:cubicBezTo>
                    <a:lnTo>
                      <a:pt x="0" y="446"/>
                    </a:lnTo>
                    <a:cubicBezTo>
                      <a:pt x="0" y="536"/>
                      <a:pt x="54" y="607"/>
                      <a:pt x="125" y="607"/>
                    </a:cubicBezTo>
                    <a:cubicBezTo>
                      <a:pt x="136" y="609"/>
                      <a:pt x="147" y="610"/>
                      <a:pt x="157" y="610"/>
                    </a:cubicBezTo>
                    <a:cubicBezTo>
                      <a:pt x="246" y="610"/>
                      <a:pt x="303" y="544"/>
                      <a:pt x="303" y="464"/>
                    </a:cubicBezTo>
                    <a:lnTo>
                      <a:pt x="303" y="161"/>
                    </a:lnTo>
                    <a:cubicBezTo>
                      <a:pt x="303" y="72"/>
                      <a:pt x="232" y="0"/>
                      <a:pt x="1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7" name="Google Shape;13447;p32"/>
              <p:cNvSpPr/>
              <p:nvPr/>
            </p:nvSpPr>
            <p:spPr>
              <a:xfrm>
                <a:off x="2827828" y="3811946"/>
                <a:ext cx="34879" cy="14571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485" extrusionOk="0">
                    <a:moveTo>
                      <a:pt x="185" y="0"/>
                    </a:moveTo>
                    <a:cubicBezTo>
                      <a:pt x="146" y="0"/>
                      <a:pt x="105" y="14"/>
                      <a:pt x="72" y="39"/>
                    </a:cubicBezTo>
                    <a:cubicBezTo>
                      <a:pt x="18" y="92"/>
                      <a:pt x="1" y="199"/>
                      <a:pt x="72" y="253"/>
                    </a:cubicBezTo>
                    <a:cubicBezTo>
                      <a:pt x="197" y="413"/>
                      <a:pt x="393" y="485"/>
                      <a:pt x="589" y="485"/>
                    </a:cubicBezTo>
                    <a:cubicBezTo>
                      <a:pt x="786" y="485"/>
                      <a:pt x="982" y="413"/>
                      <a:pt x="1107" y="253"/>
                    </a:cubicBezTo>
                    <a:cubicBezTo>
                      <a:pt x="1160" y="199"/>
                      <a:pt x="1160" y="92"/>
                      <a:pt x="1089" y="39"/>
                    </a:cubicBezTo>
                    <a:cubicBezTo>
                      <a:pt x="1064" y="14"/>
                      <a:pt x="1028" y="0"/>
                      <a:pt x="991" y="0"/>
                    </a:cubicBezTo>
                    <a:cubicBezTo>
                      <a:pt x="948" y="0"/>
                      <a:pt x="904" y="18"/>
                      <a:pt x="875" y="56"/>
                    </a:cubicBezTo>
                    <a:cubicBezTo>
                      <a:pt x="803" y="128"/>
                      <a:pt x="696" y="181"/>
                      <a:pt x="589" y="181"/>
                    </a:cubicBezTo>
                    <a:cubicBezTo>
                      <a:pt x="482" y="181"/>
                      <a:pt x="375" y="128"/>
                      <a:pt x="304" y="56"/>
                    </a:cubicBezTo>
                    <a:cubicBezTo>
                      <a:pt x="275" y="18"/>
                      <a:pt x="231" y="0"/>
                      <a:pt x="1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8" name="Google Shape;13448;p32"/>
              <p:cNvSpPr/>
              <p:nvPr/>
            </p:nvSpPr>
            <p:spPr>
              <a:xfrm>
                <a:off x="2860514" y="3703193"/>
                <a:ext cx="31665" cy="27369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911" extrusionOk="0">
                    <a:moveTo>
                      <a:pt x="447" y="322"/>
                    </a:moveTo>
                    <a:cubicBezTo>
                      <a:pt x="572" y="322"/>
                      <a:pt x="643" y="465"/>
                      <a:pt x="554" y="554"/>
                    </a:cubicBezTo>
                    <a:cubicBezTo>
                      <a:pt x="518" y="590"/>
                      <a:pt x="483" y="590"/>
                      <a:pt x="447" y="590"/>
                    </a:cubicBezTo>
                    <a:cubicBezTo>
                      <a:pt x="376" y="590"/>
                      <a:pt x="304" y="536"/>
                      <a:pt x="304" y="465"/>
                    </a:cubicBezTo>
                    <a:cubicBezTo>
                      <a:pt x="304" y="375"/>
                      <a:pt x="376" y="322"/>
                      <a:pt x="447" y="322"/>
                    </a:cubicBezTo>
                    <a:close/>
                    <a:moveTo>
                      <a:pt x="447" y="1"/>
                    </a:moveTo>
                    <a:cubicBezTo>
                      <a:pt x="197" y="1"/>
                      <a:pt x="1" y="215"/>
                      <a:pt x="1" y="465"/>
                    </a:cubicBezTo>
                    <a:cubicBezTo>
                      <a:pt x="1" y="697"/>
                      <a:pt x="197" y="911"/>
                      <a:pt x="447" y="911"/>
                    </a:cubicBezTo>
                    <a:cubicBezTo>
                      <a:pt x="572" y="911"/>
                      <a:pt x="679" y="857"/>
                      <a:pt x="768" y="768"/>
                    </a:cubicBezTo>
                    <a:cubicBezTo>
                      <a:pt x="1054" y="500"/>
                      <a:pt x="840" y="1"/>
                      <a:pt x="4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9" name="Google Shape;13449;p32"/>
              <p:cNvSpPr/>
              <p:nvPr/>
            </p:nvSpPr>
            <p:spPr>
              <a:xfrm>
                <a:off x="2685787" y="3609941"/>
                <a:ext cx="319502" cy="299133"/>
              </a:xfrm>
              <a:custGeom>
                <a:avLst/>
                <a:gdLst/>
                <a:ahLst/>
                <a:cxnLst/>
                <a:rect l="l" t="t" r="r" b="b"/>
                <a:pathLst>
                  <a:path w="10635" h="9957" extrusionOk="0">
                    <a:moveTo>
                      <a:pt x="6227" y="1071"/>
                    </a:moveTo>
                    <a:cubicBezTo>
                      <a:pt x="6299" y="1071"/>
                      <a:pt x="6352" y="1124"/>
                      <a:pt x="6352" y="1196"/>
                    </a:cubicBezTo>
                    <a:lnTo>
                      <a:pt x="6352" y="2034"/>
                    </a:lnTo>
                    <a:lnTo>
                      <a:pt x="4282" y="2034"/>
                    </a:lnTo>
                    <a:lnTo>
                      <a:pt x="4282" y="1196"/>
                    </a:lnTo>
                    <a:cubicBezTo>
                      <a:pt x="4282" y="1124"/>
                      <a:pt x="4336" y="1071"/>
                      <a:pt x="4407" y="1071"/>
                    </a:cubicBezTo>
                    <a:close/>
                    <a:moveTo>
                      <a:pt x="6227" y="303"/>
                    </a:moveTo>
                    <a:cubicBezTo>
                      <a:pt x="6727" y="303"/>
                      <a:pt x="7119" y="714"/>
                      <a:pt x="7119" y="1196"/>
                    </a:cubicBezTo>
                    <a:lnTo>
                      <a:pt x="7119" y="2034"/>
                    </a:lnTo>
                    <a:lnTo>
                      <a:pt x="6673" y="2034"/>
                    </a:lnTo>
                    <a:lnTo>
                      <a:pt x="6673" y="1196"/>
                    </a:lnTo>
                    <a:cubicBezTo>
                      <a:pt x="6673" y="964"/>
                      <a:pt x="6477" y="767"/>
                      <a:pt x="6227" y="767"/>
                    </a:cubicBezTo>
                    <a:lnTo>
                      <a:pt x="4407" y="767"/>
                    </a:lnTo>
                    <a:cubicBezTo>
                      <a:pt x="4158" y="767"/>
                      <a:pt x="3961" y="964"/>
                      <a:pt x="3961" y="1196"/>
                    </a:cubicBezTo>
                    <a:lnTo>
                      <a:pt x="3961" y="2034"/>
                    </a:lnTo>
                    <a:lnTo>
                      <a:pt x="3515" y="2034"/>
                    </a:lnTo>
                    <a:lnTo>
                      <a:pt x="3515" y="1196"/>
                    </a:lnTo>
                    <a:cubicBezTo>
                      <a:pt x="3515" y="714"/>
                      <a:pt x="3908" y="303"/>
                      <a:pt x="4407" y="303"/>
                    </a:cubicBezTo>
                    <a:close/>
                    <a:moveTo>
                      <a:pt x="2106" y="2016"/>
                    </a:moveTo>
                    <a:cubicBezTo>
                      <a:pt x="2177" y="2016"/>
                      <a:pt x="2231" y="2052"/>
                      <a:pt x="2231" y="2123"/>
                    </a:cubicBezTo>
                    <a:lnTo>
                      <a:pt x="2231" y="3069"/>
                    </a:lnTo>
                    <a:lnTo>
                      <a:pt x="1535" y="3069"/>
                    </a:lnTo>
                    <a:lnTo>
                      <a:pt x="1535" y="2123"/>
                    </a:lnTo>
                    <a:cubicBezTo>
                      <a:pt x="1535" y="2052"/>
                      <a:pt x="1588" y="2016"/>
                      <a:pt x="1660" y="2016"/>
                    </a:cubicBezTo>
                    <a:close/>
                    <a:moveTo>
                      <a:pt x="8975" y="2016"/>
                    </a:moveTo>
                    <a:cubicBezTo>
                      <a:pt x="9046" y="2016"/>
                      <a:pt x="9100" y="2052"/>
                      <a:pt x="9100" y="2123"/>
                    </a:cubicBezTo>
                    <a:lnTo>
                      <a:pt x="9100" y="3069"/>
                    </a:lnTo>
                    <a:lnTo>
                      <a:pt x="8404" y="3069"/>
                    </a:lnTo>
                    <a:lnTo>
                      <a:pt x="8404" y="2123"/>
                    </a:lnTo>
                    <a:cubicBezTo>
                      <a:pt x="8404" y="2052"/>
                      <a:pt x="8458" y="2016"/>
                      <a:pt x="8529" y="2016"/>
                    </a:cubicBezTo>
                    <a:close/>
                    <a:moveTo>
                      <a:pt x="2427" y="3372"/>
                    </a:moveTo>
                    <a:cubicBezTo>
                      <a:pt x="2480" y="3372"/>
                      <a:pt x="2516" y="3408"/>
                      <a:pt x="2516" y="3462"/>
                    </a:cubicBezTo>
                    <a:lnTo>
                      <a:pt x="2516" y="3836"/>
                    </a:lnTo>
                    <a:cubicBezTo>
                      <a:pt x="2516" y="3890"/>
                      <a:pt x="2480" y="3926"/>
                      <a:pt x="2427" y="3926"/>
                    </a:cubicBezTo>
                    <a:lnTo>
                      <a:pt x="1303" y="3926"/>
                    </a:lnTo>
                    <a:cubicBezTo>
                      <a:pt x="1267" y="3926"/>
                      <a:pt x="1231" y="3890"/>
                      <a:pt x="1231" y="3836"/>
                    </a:cubicBezTo>
                    <a:lnTo>
                      <a:pt x="1231" y="3462"/>
                    </a:lnTo>
                    <a:cubicBezTo>
                      <a:pt x="1231" y="3426"/>
                      <a:pt x="1267" y="3372"/>
                      <a:pt x="1303" y="3372"/>
                    </a:cubicBezTo>
                    <a:close/>
                    <a:moveTo>
                      <a:pt x="9332" y="3372"/>
                    </a:moveTo>
                    <a:cubicBezTo>
                      <a:pt x="9368" y="3372"/>
                      <a:pt x="9403" y="3408"/>
                      <a:pt x="9403" y="3462"/>
                    </a:cubicBezTo>
                    <a:lnTo>
                      <a:pt x="9403" y="3836"/>
                    </a:lnTo>
                    <a:cubicBezTo>
                      <a:pt x="9403" y="3890"/>
                      <a:pt x="9368" y="3926"/>
                      <a:pt x="9332" y="3926"/>
                    </a:cubicBezTo>
                    <a:lnTo>
                      <a:pt x="8190" y="3926"/>
                    </a:lnTo>
                    <a:cubicBezTo>
                      <a:pt x="8172" y="3926"/>
                      <a:pt x="8136" y="3908"/>
                      <a:pt x="8119" y="3872"/>
                    </a:cubicBezTo>
                    <a:cubicBezTo>
                      <a:pt x="8119" y="3854"/>
                      <a:pt x="8119" y="3854"/>
                      <a:pt x="8119" y="3836"/>
                    </a:cubicBezTo>
                    <a:lnTo>
                      <a:pt x="8119" y="3462"/>
                    </a:lnTo>
                    <a:cubicBezTo>
                      <a:pt x="8119" y="3408"/>
                      <a:pt x="8154" y="3372"/>
                      <a:pt x="8190" y="3372"/>
                    </a:cubicBezTo>
                    <a:close/>
                    <a:moveTo>
                      <a:pt x="6030" y="2813"/>
                    </a:moveTo>
                    <a:cubicBezTo>
                      <a:pt x="6053" y="2813"/>
                      <a:pt x="6077" y="2815"/>
                      <a:pt x="6102" y="2819"/>
                    </a:cubicBezTo>
                    <a:lnTo>
                      <a:pt x="6656" y="2980"/>
                    </a:lnTo>
                    <a:cubicBezTo>
                      <a:pt x="6763" y="2998"/>
                      <a:pt x="6834" y="3069"/>
                      <a:pt x="6852" y="3158"/>
                    </a:cubicBezTo>
                    <a:lnTo>
                      <a:pt x="7012" y="3729"/>
                    </a:lnTo>
                    <a:cubicBezTo>
                      <a:pt x="7030" y="3818"/>
                      <a:pt x="7012" y="3926"/>
                      <a:pt x="6941" y="3997"/>
                    </a:cubicBezTo>
                    <a:cubicBezTo>
                      <a:pt x="6941" y="3997"/>
                      <a:pt x="5888" y="5050"/>
                      <a:pt x="5888" y="5050"/>
                    </a:cubicBezTo>
                    <a:cubicBezTo>
                      <a:pt x="5835" y="5103"/>
                      <a:pt x="5763" y="5130"/>
                      <a:pt x="5692" y="5130"/>
                    </a:cubicBezTo>
                    <a:cubicBezTo>
                      <a:pt x="5621" y="5130"/>
                      <a:pt x="5549" y="5103"/>
                      <a:pt x="5496" y="5050"/>
                    </a:cubicBezTo>
                    <a:lnTo>
                      <a:pt x="4782" y="4318"/>
                    </a:lnTo>
                    <a:cubicBezTo>
                      <a:pt x="4675" y="4229"/>
                      <a:pt x="4675" y="4050"/>
                      <a:pt x="4782" y="3943"/>
                    </a:cubicBezTo>
                    <a:cubicBezTo>
                      <a:pt x="4782" y="3943"/>
                      <a:pt x="5835" y="2891"/>
                      <a:pt x="5835" y="2891"/>
                    </a:cubicBezTo>
                    <a:cubicBezTo>
                      <a:pt x="5889" y="2836"/>
                      <a:pt x="5954" y="2813"/>
                      <a:pt x="6030" y="2813"/>
                    </a:cubicBezTo>
                    <a:close/>
                    <a:moveTo>
                      <a:pt x="7262" y="2320"/>
                    </a:moveTo>
                    <a:lnTo>
                      <a:pt x="6870" y="2730"/>
                    </a:lnTo>
                    <a:cubicBezTo>
                      <a:pt x="6834" y="2712"/>
                      <a:pt x="6174" y="2516"/>
                      <a:pt x="6174" y="2516"/>
                    </a:cubicBezTo>
                    <a:cubicBezTo>
                      <a:pt x="6130" y="2504"/>
                      <a:pt x="6085" y="2498"/>
                      <a:pt x="6040" y="2498"/>
                    </a:cubicBezTo>
                    <a:cubicBezTo>
                      <a:pt x="5885" y="2498"/>
                      <a:pt x="5731" y="2566"/>
                      <a:pt x="5621" y="2677"/>
                    </a:cubicBezTo>
                    <a:lnTo>
                      <a:pt x="4568" y="3729"/>
                    </a:lnTo>
                    <a:cubicBezTo>
                      <a:pt x="4336" y="3943"/>
                      <a:pt x="4336" y="4318"/>
                      <a:pt x="4568" y="4550"/>
                    </a:cubicBezTo>
                    <a:lnTo>
                      <a:pt x="5282" y="5264"/>
                    </a:lnTo>
                    <a:cubicBezTo>
                      <a:pt x="5398" y="5380"/>
                      <a:pt x="5545" y="5438"/>
                      <a:pt x="5692" y="5438"/>
                    </a:cubicBezTo>
                    <a:cubicBezTo>
                      <a:pt x="5839" y="5438"/>
                      <a:pt x="5986" y="5380"/>
                      <a:pt x="6102" y="5264"/>
                    </a:cubicBezTo>
                    <a:lnTo>
                      <a:pt x="7155" y="4211"/>
                    </a:lnTo>
                    <a:cubicBezTo>
                      <a:pt x="7298" y="4068"/>
                      <a:pt x="7369" y="3854"/>
                      <a:pt x="7298" y="3640"/>
                    </a:cubicBezTo>
                    <a:cubicBezTo>
                      <a:pt x="7298" y="3640"/>
                      <a:pt x="7119" y="2998"/>
                      <a:pt x="7102" y="2944"/>
                    </a:cubicBezTo>
                    <a:lnTo>
                      <a:pt x="7708" y="2338"/>
                    </a:lnTo>
                    <a:lnTo>
                      <a:pt x="8101" y="2338"/>
                    </a:lnTo>
                    <a:lnTo>
                      <a:pt x="8101" y="3087"/>
                    </a:lnTo>
                    <a:lnTo>
                      <a:pt x="8083" y="3087"/>
                    </a:lnTo>
                    <a:cubicBezTo>
                      <a:pt x="7922" y="3140"/>
                      <a:pt x="7815" y="3462"/>
                      <a:pt x="7815" y="3462"/>
                    </a:cubicBezTo>
                    <a:lnTo>
                      <a:pt x="7815" y="3836"/>
                    </a:lnTo>
                    <a:cubicBezTo>
                      <a:pt x="7815" y="4015"/>
                      <a:pt x="7940" y="4175"/>
                      <a:pt x="8101" y="4229"/>
                    </a:cubicBezTo>
                    <a:lnTo>
                      <a:pt x="8101" y="9314"/>
                    </a:lnTo>
                    <a:lnTo>
                      <a:pt x="2534" y="9314"/>
                    </a:lnTo>
                    <a:lnTo>
                      <a:pt x="2534" y="4211"/>
                    </a:lnTo>
                    <a:cubicBezTo>
                      <a:pt x="2534" y="4211"/>
                      <a:pt x="2605" y="4175"/>
                      <a:pt x="2623" y="4175"/>
                    </a:cubicBezTo>
                    <a:cubicBezTo>
                      <a:pt x="2748" y="4104"/>
                      <a:pt x="2819" y="3979"/>
                      <a:pt x="2819" y="3836"/>
                    </a:cubicBezTo>
                    <a:lnTo>
                      <a:pt x="2819" y="3444"/>
                    </a:lnTo>
                    <a:cubicBezTo>
                      <a:pt x="2819" y="3283"/>
                      <a:pt x="2694" y="3105"/>
                      <a:pt x="2534" y="3069"/>
                    </a:cubicBezTo>
                    <a:lnTo>
                      <a:pt x="2534" y="2320"/>
                    </a:lnTo>
                    <a:close/>
                    <a:moveTo>
                      <a:pt x="1214" y="2338"/>
                    </a:moveTo>
                    <a:lnTo>
                      <a:pt x="1214" y="3087"/>
                    </a:lnTo>
                    <a:cubicBezTo>
                      <a:pt x="1035" y="3140"/>
                      <a:pt x="910" y="3301"/>
                      <a:pt x="910" y="3462"/>
                    </a:cubicBezTo>
                    <a:lnTo>
                      <a:pt x="910" y="3854"/>
                    </a:lnTo>
                    <a:cubicBezTo>
                      <a:pt x="910" y="4015"/>
                      <a:pt x="1035" y="4193"/>
                      <a:pt x="1214" y="4229"/>
                    </a:cubicBezTo>
                    <a:lnTo>
                      <a:pt x="1214" y="5282"/>
                    </a:lnTo>
                    <a:cubicBezTo>
                      <a:pt x="1214" y="5353"/>
                      <a:pt x="1249" y="5406"/>
                      <a:pt x="1303" y="5424"/>
                    </a:cubicBezTo>
                    <a:cubicBezTo>
                      <a:pt x="1328" y="5435"/>
                      <a:pt x="1353" y="5440"/>
                      <a:pt x="1377" y="5440"/>
                    </a:cubicBezTo>
                    <a:cubicBezTo>
                      <a:pt x="1467" y="5440"/>
                      <a:pt x="1535" y="5367"/>
                      <a:pt x="1535" y="5282"/>
                    </a:cubicBezTo>
                    <a:lnTo>
                      <a:pt x="1535" y="4229"/>
                    </a:lnTo>
                    <a:lnTo>
                      <a:pt x="2231" y="4229"/>
                    </a:lnTo>
                    <a:lnTo>
                      <a:pt x="2231" y="9528"/>
                    </a:lnTo>
                    <a:cubicBezTo>
                      <a:pt x="2231" y="9600"/>
                      <a:pt x="2177" y="9653"/>
                      <a:pt x="2106" y="9653"/>
                    </a:cubicBezTo>
                    <a:lnTo>
                      <a:pt x="1624" y="9653"/>
                    </a:lnTo>
                    <a:cubicBezTo>
                      <a:pt x="1570" y="9653"/>
                      <a:pt x="1517" y="9600"/>
                      <a:pt x="1517" y="9528"/>
                    </a:cubicBezTo>
                    <a:lnTo>
                      <a:pt x="1517" y="5924"/>
                    </a:lnTo>
                    <a:cubicBezTo>
                      <a:pt x="1517" y="5835"/>
                      <a:pt x="1463" y="5763"/>
                      <a:pt x="1374" y="5763"/>
                    </a:cubicBezTo>
                    <a:cubicBezTo>
                      <a:pt x="1365" y="5761"/>
                      <a:pt x="1356" y="5761"/>
                      <a:pt x="1347" y="5761"/>
                    </a:cubicBezTo>
                    <a:cubicBezTo>
                      <a:pt x="1271" y="5761"/>
                      <a:pt x="1214" y="5828"/>
                      <a:pt x="1214" y="5924"/>
                    </a:cubicBezTo>
                    <a:lnTo>
                      <a:pt x="1214" y="9314"/>
                    </a:lnTo>
                    <a:lnTo>
                      <a:pt x="803" y="9314"/>
                    </a:lnTo>
                    <a:cubicBezTo>
                      <a:pt x="536" y="9314"/>
                      <a:pt x="321" y="9100"/>
                      <a:pt x="321" y="8832"/>
                    </a:cubicBezTo>
                    <a:lnTo>
                      <a:pt x="321" y="2819"/>
                    </a:lnTo>
                    <a:cubicBezTo>
                      <a:pt x="321" y="2552"/>
                      <a:pt x="536" y="2338"/>
                      <a:pt x="803" y="2338"/>
                    </a:cubicBezTo>
                    <a:close/>
                    <a:moveTo>
                      <a:pt x="9849" y="2338"/>
                    </a:moveTo>
                    <a:cubicBezTo>
                      <a:pt x="10099" y="2338"/>
                      <a:pt x="10313" y="2552"/>
                      <a:pt x="10313" y="2819"/>
                    </a:cubicBezTo>
                    <a:lnTo>
                      <a:pt x="10313" y="8832"/>
                    </a:lnTo>
                    <a:cubicBezTo>
                      <a:pt x="10313" y="9100"/>
                      <a:pt x="10099" y="9314"/>
                      <a:pt x="9832" y="9314"/>
                    </a:cubicBezTo>
                    <a:lnTo>
                      <a:pt x="9421" y="9314"/>
                    </a:lnTo>
                    <a:lnTo>
                      <a:pt x="9421" y="8511"/>
                    </a:lnTo>
                    <a:cubicBezTo>
                      <a:pt x="9421" y="8440"/>
                      <a:pt x="9385" y="8368"/>
                      <a:pt x="9314" y="8351"/>
                    </a:cubicBezTo>
                    <a:cubicBezTo>
                      <a:pt x="9298" y="8345"/>
                      <a:pt x="9281" y="8343"/>
                      <a:pt x="9265" y="8343"/>
                    </a:cubicBezTo>
                    <a:cubicBezTo>
                      <a:pt x="9177" y="8343"/>
                      <a:pt x="9100" y="8420"/>
                      <a:pt x="9100" y="8511"/>
                    </a:cubicBezTo>
                    <a:lnTo>
                      <a:pt x="9100" y="9528"/>
                    </a:lnTo>
                    <a:cubicBezTo>
                      <a:pt x="9100" y="9600"/>
                      <a:pt x="9046" y="9653"/>
                      <a:pt x="8975" y="9653"/>
                    </a:cubicBezTo>
                    <a:lnTo>
                      <a:pt x="8529" y="9653"/>
                    </a:lnTo>
                    <a:cubicBezTo>
                      <a:pt x="8458" y="9653"/>
                      <a:pt x="8404" y="9600"/>
                      <a:pt x="8404" y="9528"/>
                    </a:cubicBezTo>
                    <a:lnTo>
                      <a:pt x="8404" y="4229"/>
                    </a:lnTo>
                    <a:lnTo>
                      <a:pt x="9118" y="4229"/>
                    </a:lnTo>
                    <a:lnTo>
                      <a:pt x="9118" y="7869"/>
                    </a:lnTo>
                    <a:cubicBezTo>
                      <a:pt x="9118" y="7940"/>
                      <a:pt x="9171" y="8012"/>
                      <a:pt x="9243" y="8029"/>
                    </a:cubicBezTo>
                    <a:cubicBezTo>
                      <a:pt x="9252" y="8031"/>
                      <a:pt x="9261" y="8032"/>
                      <a:pt x="9271" y="8032"/>
                    </a:cubicBezTo>
                    <a:cubicBezTo>
                      <a:pt x="9350" y="8032"/>
                      <a:pt x="9421" y="7967"/>
                      <a:pt x="9421" y="7887"/>
                    </a:cubicBezTo>
                    <a:lnTo>
                      <a:pt x="9421" y="4211"/>
                    </a:lnTo>
                    <a:cubicBezTo>
                      <a:pt x="9600" y="4175"/>
                      <a:pt x="9724" y="4015"/>
                      <a:pt x="9724" y="3836"/>
                    </a:cubicBezTo>
                    <a:lnTo>
                      <a:pt x="9724" y="3462"/>
                    </a:lnTo>
                    <a:cubicBezTo>
                      <a:pt x="9724" y="3319"/>
                      <a:pt x="9617" y="3158"/>
                      <a:pt x="9475" y="3105"/>
                    </a:cubicBezTo>
                    <a:cubicBezTo>
                      <a:pt x="9457" y="3105"/>
                      <a:pt x="9439" y="3105"/>
                      <a:pt x="9421" y="3087"/>
                    </a:cubicBezTo>
                    <a:lnTo>
                      <a:pt x="9421" y="2338"/>
                    </a:lnTo>
                    <a:close/>
                    <a:moveTo>
                      <a:pt x="4407" y="0"/>
                    </a:moveTo>
                    <a:cubicBezTo>
                      <a:pt x="3729" y="0"/>
                      <a:pt x="3194" y="535"/>
                      <a:pt x="3194" y="1196"/>
                    </a:cubicBezTo>
                    <a:lnTo>
                      <a:pt x="3194" y="2034"/>
                    </a:lnTo>
                    <a:lnTo>
                      <a:pt x="2516" y="2034"/>
                    </a:lnTo>
                    <a:cubicBezTo>
                      <a:pt x="2480" y="1838"/>
                      <a:pt x="2302" y="1695"/>
                      <a:pt x="2106" y="1695"/>
                    </a:cubicBezTo>
                    <a:lnTo>
                      <a:pt x="1642" y="1695"/>
                    </a:lnTo>
                    <a:cubicBezTo>
                      <a:pt x="1446" y="1695"/>
                      <a:pt x="1267" y="1838"/>
                      <a:pt x="1231" y="2034"/>
                    </a:cubicBezTo>
                    <a:lnTo>
                      <a:pt x="803" y="2034"/>
                    </a:lnTo>
                    <a:cubicBezTo>
                      <a:pt x="357" y="2034"/>
                      <a:pt x="0" y="2391"/>
                      <a:pt x="0" y="2819"/>
                    </a:cubicBezTo>
                    <a:lnTo>
                      <a:pt x="0" y="8832"/>
                    </a:lnTo>
                    <a:cubicBezTo>
                      <a:pt x="0" y="9278"/>
                      <a:pt x="357" y="9635"/>
                      <a:pt x="785" y="9635"/>
                    </a:cubicBezTo>
                    <a:lnTo>
                      <a:pt x="1231" y="9635"/>
                    </a:lnTo>
                    <a:cubicBezTo>
                      <a:pt x="1267" y="9814"/>
                      <a:pt x="1446" y="9956"/>
                      <a:pt x="1642" y="9956"/>
                    </a:cubicBezTo>
                    <a:lnTo>
                      <a:pt x="2106" y="9956"/>
                    </a:lnTo>
                    <a:cubicBezTo>
                      <a:pt x="2302" y="9956"/>
                      <a:pt x="2480" y="9814"/>
                      <a:pt x="2516" y="9635"/>
                    </a:cubicBezTo>
                    <a:lnTo>
                      <a:pt x="8119" y="9635"/>
                    </a:lnTo>
                    <a:cubicBezTo>
                      <a:pt x="8154" y="9814"/>
                      <a:pt x="8333" y="9956"/>
                      <a:pt x="8529" y="9956"/>
                    </a:cubicBezTo>
                    <a:lnTo>
                      <a:pt x="8993" y="9956"/>
                    </a:lnTo>
                    <a:cubicBezTo>
                      <a:pt x="9189" y="9956"/>
                      <a:pt x="9368" y="9814"/>
                      <a:pt x="9403" y="9635"/>
                    </a:cubicBezTo>
                    <a:lnTo>
                      <a:pt x="9832" y="9635"/>
                    </a:lnTo>
                    <a:cubicBezTo>
                      <a:pt x="10278" y="9635"/>
                      <a:pt x="10634" y="9278"/>
                      <a:pt x="10634" y="8832"/>
                    </a:cubicBezTo>
                    <a:lnTo>
                      <a:pt x="10634" y="2819"/>
                    </a:lnTo>
                    <a:cubicBezTo>
                      <a:pt x="10634" y="2391"/>
                      <a:pt x="10278" y="2034"/>
                      <a:pt x="9832" y="2034"/>
                    </a:cubicBezTo>
                    <a:lnTo>
                      <a:pt x="9368" y="2034"/>
                    </a:lnTo>
                    <a:cubicBezTo>
                      <a:pt x="9332" y="1838"/>
                      <a:pt x="9154" y="1695"/>
                      <a:pt x="8957" y="1695"/>
                    </a:cubicBezTo>
                    <a:lnTo>
                      <a:pt x="8476" y="1695"/>
                    </a:lnTo>
                    <a:cubicBezTo>
                      <a:pt x="8279" y="1695"/>
                      <a:pt x="8101" y="1838"/>
                      <a:pt x="8047" y="2034"/>
                    </a:cubicBezTo>
                    <a:lnTo>
                      <a:pt x="7441" y="2034"/>
                    </a:lnTo>
                    <a:lnTo>
                      <a:pt x="7441" y="1196"/>
                    </a:lnTo>
                    <a:cubicBezTo>
                      <a:pt x="7441" y="535"/>
                      <a:pt x="6888" y="0"/>
                      <a:pt x="62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450" name="Google Shape;13450;p32"/>
            <p:cNvGrpSpPr/>
            <p:nvPr/>
          </p:nvGrpSpPr>
          <p:grpSpPr>
            <a:xfrm>
              <a:off x="2685787" y="3609941"/>
              <a:ext cx="319502" cy="299133"/>
              <a:chOff x="2685787" y="3609941"/>
              <a:chExt cx="319502" cy="299133"/>
            </a:xfrm>
          </p:grpSpPr>
          <p:sp>
            <p:nvSpPr>
              <p:cNvPr id="13451" name="Google Shape;13451;p32"/>
              <p:cNvSpPr/>
              <p:nvPr/>
            </p:nvSpPr>
            <p:spPr>
              <a:xfrm>
                <a:off x="2786009" y="3614747"/>
                <a:ext cx="117977" cy="73484"/>
              </a:xfrm>
              <a:custGeom>
                <a:avLst/>
                <a:gdLst/>
                <a:ahLst/>
                <a:cxnLst/>
                <a:rect l="l" t="t" r="r" b="b"/>
                <a:pathLst>
                  <a:path w="3927" h="2446" extrusionOk="0">
                    <a:moveTo>
                      <a:pt x="1054" y="1"/>
                    </a:moveTo>
                    <a:cubicBezTo>
                      <a:pt x="483" y="1"/>
                      <a:pt x="1" y="465"/>
                      <a:pt x="1" y="1053"/>
                    </a:cubicBezTo>
                    <a:lnTo>
                      <a:pt x="1" y="2445"/>
                    </a:lnTo>
                    <a:lnTo>
                      <a:pt x="804" y="2445"/>
                    </a:lnTo>
                    <a:lnTo>
                      <a:pt x="804" y="1053"/>
                    </a:lnTo>
                    <a:cubicBezTo>
                      <a:pt x="804" y="893"/>
                      <a:pt x="929" y="768"/>
                      <a:pt x="1071" y="768"/>
                    </a:cubicBezTo>
                    <a:lnTo>
                      <a:pt x="2909" y="768"/>
                    </a:lnTo>
                    <a:cubicBezTo>
                      <a:pt x="3052" y="768"/>
                      <a:pt x="3177" y="893"/>
                      <a:pt x="3177" y="1053"/>
                    </a:cubicBezTo>
                    <a:lnTo>
                      <a:pt x="3177" y="2445"/>
                    </a:lnTo>
                    <a:lnTo>
                      <a:pt x="3926" y="2445"/>
                    </a:lnTo>
                    <a:lnTo>
                      <a:pt x="3926" y="1053"/>
                    </a:lnTo>
                    <a:cubicBezTo>
                      <a:pt x="3926" y="465"/>
                      <a:pt x="3462" y="1"/>
                      <a:pt x="2891" y="1"/>
                    </a:cubicBezTo>
                    <a:close/>
                  </a:path>
                </a:pathLst>
              </a:custGeom>
              <a:solidFill>
                <a:srgbClr val="5D53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2" name="Google Shape;13452;p32"/>
              <p:cNvSpPr/>
              <p:nvPr/>
            </p:nvSpPr>
            <p:spPr>
              <a:xfrm>
                <a:off x="2690594" y="3675313"/>
                <a:ext cx="310399" cy="218739"/>
              </a:xfrm>
              <a:custGeom>
                <a:avLst/>
                <a:gdLst/>
                <a:ahLst/>
                <a:cxnLst/>
                <a:rect l="l" t="t" r="r" b="b"/>
                <a:pathLst>
                  <a:path w="10332" h="7281" extrusionOk="0">
                    <a:moveTo>
                      <a:pt x="643" y="1"/>
                    </a:moveTo>
                    <a:cubicBezTo>
                      <a:pt x="286" y="1"/>
                      <a:pt x="1" y="286"/>
                      <a:pt x="1" y="643"/>
                    </a:cubicBezTo>
                    <a:lnTo>
                      <a:pt x="1" y="6656"/>
                    </a:lnTo>
                    <a:cubicBezTo>
                      <a:pt x="1" y="6995"/>
                      <a:pt x="286" y="7281"/>
                      <a:pt x="643" y="7281"/>
                    </a:cubicBezTo>
                    <a:lnTo>
                      <a:pt x="9689" y="7281"/>
                    </a:lnTo>
                    <a:cubicBezTo>
                      <a:pt x="10046" y="7281"/>
                      <a:pt x="10332" y="6995"/>
                      <a:pt x="10332" y="6656"/>
                    </a:cubicBezTo>
                    <a:lnTo>
                      <a:pt x="10332" y="643"/>
                    </a:lnTo>
                    <a:cubicBezTo>
                      <a:pt x="10332" y="286"/>
                      <a:pt x="10046" y="1"/>
                      <a:pt x="9689" y="1"/>
                    </a:cubicBezTo>
                    <a:close/>
                  </a:path>
                </a:pathLst>
              </a:custGeom>
              <a:solidFill>
                <a:srgbClr val="FF33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3" name="Google Shape;13453;p32"/>
              <p:cNvSpPr/>
              <p:nvPr/>
            </p:nvSpPr>
            <p:spPr>
              <a:xfrm>
                <a:off x="2690594" y="3675313"/>
                <a:ext cx="38094" cy="218739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7281" extrusionOk="0">
                    <a:moveTo>
                      <a:pt x="643" y="1"/>
                    </a:moveTo>
                    <a:cubicBezTo>
                      <a:pt x="286" y="1"/>
                      <a:pt x="1" y="286"/>
                      <a:pt x="1" y="643"/>
                    </a:cubicBezTo>
                    <a:lnTo>
                      <a:pt x="1" y="6656"/>
                    </a:lnTo>
                    <a:cubicBezTo>
                      <a:pt x="1" y="6995"/>
                      <a:pt x="286" y="7281"/>
                      <a:pt x="643" y="7281"/>
                    </a:cubicBezTo>
                    <a:lnTo>
                      <a:pt x="1268" y="7281"/>
                    </a:lnTo>
                    <a:cubicBezTo>
                      <a:pt x="911" y="7281"/>
                      <a:pt x="625" y="6995"/>
                      <a:pt x="625" y="6656"/>
                    </a:cubicBezTo>
                    <a:lnTo>
                      <a:pt x="625" y="643"/>
                    </a:lnTo>
                    <a:cubicBezTo>
                      <a:pt x="625" y="286"/>
                      <a:pt x="911" y="1"/>
                      <a:pt x="1268" y="1"/>
                    </a:cubicBezTo>
                    <a:close/>
                  </a:path>
                </a:pathLst>
              </a:custGeom>
              <a:solidFill>
                <a:srgbClr val="FF33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4" name="Google Shape;13454;p32"/>
              <p:cNvSpPr/>
              <p:nvPr/>
            </p:nvSpPr>
            <p:spPr>
              <a:xfrm>
                <a:off x="2727066" y="3665129"/>
                <a:ext cx="30042" cy="239108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7959" extrusionOk="0">
                    <a:moveTo>
                      <a:pt x="268" y="1"/>
                    </a:moveTo>
                    <a:cubicBezTo>
                      <a:pt x="125" y="1"/>
                      <a:pt x="0" y="126"/>
                      <a:pt x="0" y="269"/>
                    </a:cubicBezTo>
                    <a:lnTo>
                      <a:pt x="0" y="7691"/>
                    </a:lnTo>
                    <a:cubicBezTo>
                      <a:pt x="0" y="7834"/>
                      <a:pt x="125" y="7959"/>
                      <a:pt x="268" y="7959"/>
                    </a:cubicBezTo>
                    <a:lnTo>
                      <a:pt x="732" y="7959"/>
                    </a:lnTo>
                    <a:cubicBezTo>
                      <a:pt x="874" y="7959"/>
                      <a:pt x="999" y="7834"/>
                      <a:pt x="999" y="7691"/>
                    </a:cubicBezTo>
                    <a:lnTo>
                      <a:pt x="999" y="269"/>
                    </a:lnTo>
                    <a:cubicBezTo>
                      <a:pt x="999" y="126"/>
                      <a:pt x="874" y="1"/>
                      <a:pt x="732" y="1"/>
                    </a:cubicBezTo>
                    <a:close/>
                  </a:path>
                </a:pathLst>
              </a:custGeom>
              <a:solidFill>
                <a:srgbClr val="FFC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5" name="Google Shape;13455;p32"/>
              <p:cNvSpPr/>
              <p:nvPr/>
            </p:nvSpPr>
            <p:spPr>
              <a:xfrm>
                <a:off x="2727066" y="3719806"/>
                <a:ext cx="30042" cy="31665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1054" extrusionOk="0">
                    <a:moveTo>
                      <a:pt x="0" y="1"/>
                    </a:moveTo>
                    <a:lnTo>
                      <a:pt x="0" y="1054"/>
                    </a:lnTo>
                    <a:lnTo>
                      <a:pt x="999" y="1054"/>
                    </a:lnTo>
                    <a:lnTo>
                      <a:pt x="999" y="1"/>
                    </a:lnTo>
                    <a:close/>
                  </a:path>
                </a:pathLst>
              </a:custGeom>
              <a:solidFill>
                <a:srgbClr val="FFC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6" name="Google Shape;13456;p32"/>
              <p:cNvSpPr/>
              <p:nvPr/>
            </p:nvSpPr>
            <p:spPr>
              <a:xfrm>
                <a:off x="2718473" y="3706948"/>
                <a:ext cx="47738" cy="25776"/>
              </a:xfrm>
              <a:custGeom>
                <a:avLst/>
                <a:gdLst/>
                <a:ahLst/>
                <a:cxnLst/>
                <a:rect l="l" t="t" r="r" b="b"/>
                <a:pathLst>
                  <a:path w="1589" h="858" extrusionOk="0">
                    <a:moveTo>
                      <a:pt x="233" y="1"/>
                    </a:moveTo>
                    <a:cubicBezTo>
                      <a:pt x="108" y="1"/>
                      <a:pt x="1" y="108"/>
                      <a:pt x="1" y="233"/>
                    </a:cubicBezTo>
                    <a:lnTo>
                      <a:pt x="1" y="625"/>
                    </a:lnTo>
                    <a:cubicBezTo>
                      <a:pt x="1" y="750"/>
                      <a:pt x="108" y="857"/>
                      <a:pt x="233" y="857"/>
                    </a:cubicBezTo>
                    <a:lnTo>
                      <a:pt x="1357" y="857"/>
                    </a:lnTo>
                    <a:cubicBezTo>
                      <a:pt x="1482" y="857"/>
                      <a:pt x="1589" y="750"/>
                      <a:pt x="1589" y="625"/>
                    </a:cubicBezTo>
                    <a:lnTo>
                      <a:pt x="1589" y="233"/>
                    </a:lnTo>
                    <a:cubicBezTo>
                      <a:pt x="1589" y="108"/>
                      <a:pt x="1482" y="1"/>
                      <a:pt x="1357" y="1"/>
                    </a:cubicBezTo>
                    <a:close/>
                  </a:path>
                </a:pathLst>
              </a:custGeom>
              <a:solidFill>
                <a:srgbClr val="5D53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7" name="Google Shape;13457;p32"/>
              <p:cNvSpPr/>
              <p:nvPr/>
            </p:nvSpPr>
            <p:spPr>
              <a:xfrm>
                <a:off x="2933968" y="3665129"/>
                <a:ext cx="30042" cy="239108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7959" extrusionOk="0">
                    <a:moveTo>
                      <a:pt x="268" y="1"/>
                    </a:moveTo>
                    <a:cubicBezTo>
                      <a:pt x="125" y="1"/>
                      <a:pt x="0" y="126"/>
                      <a:pt x="0" y="269"/>
                    </a:cubicBezTo>
                    <a:lnTo>
                      <a:pt x="0" y="7691"/>
                    </a:lnTo>
                    <a:cubicBezTo>
                      <a:pt x="0" y="7834"/>
                      <a:pt x="125" y="7959"/>
                      <a:pt x="268" y="7959"/>
                    </a:cubicBezTo>
                    <a:lnTo>
                      <a:pt x="732" y="7959"/>
                    </a:lnTo>
                    <a:cubicBezTo>
                      <a:pt x="875" y="7959"/>
                      <a:pt x="1000" y="7834"/>
                      <a:pt x="1000" y="7691"/>
                    </a:cubicBezTo>
                    <a:lnTo>
                      <a:pt x="1000" y="269"/>
                    </a:lnTo>
                    <a:cubicBezTo>
                      <a:pt x="1000" y="126"/>
                      <a:pt x="875" y="1"/>
                      <a:pt x="732" y="1"/>
                    </a:cubicBezTo>
                    <a:close/>
                  </a:path>
                </a:pathLst>
              </a:custGeom>
              <a:solidFill>
                <a:srgbClr val="FFC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8" name="Google Shape;13458;p32"/>
              <p:cNvSpPr/>
              <p:nvPr/>
            </p:nvSpPr>
            <p:spPr>
              <a:xfrm>
                <a:off x="2933968" y="3719806"/>
                <a:ext cx="30042" cy="31665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1054" extrusionOk="0">
                    <a:moveTo>
                      <a:pt x="0" y="1"/>
                    </a:moveTo>
                    <a:lnTo>
                      <a:pt x="0" y="1054"/>
                    </a:lnTo>
                    <a:lnTo>
                      <a:pt x="1000" y="1054"/>
                    </a:lnTo>
                    <a:lnTo>
                      <a:pt x="1000" y="1"/>
                    </a:lnTo>
                    <a:close/>
                  </a:path>
                </a:pathLst>
              </a:custGeom>
              <a:solidFill>
                <a:srgbClr val="FFC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9" name="Google Shape;13459;p32"/>
              <p:cNvSpPr/>
              <p:nvPr/>
            </p:nvSpPr>
            <p:spPr>
              <a:xfrm>
                <a:off x="2924865" y="3706948"/>
                <a:ext cx="47738" cy="25776"/>
              </a:xfrm>
              <a:custGeom>
                <a:avLst/>
                <a:gdLst/>
                <a:ahLst/>
                <a:cxnLst/>
                <a:rect l="l" t="t" r="r" b="b"/>
                <a:pathLst>
                  <a:path w="1589" h="858" extrusionOk="0">
                    <a:moveTo>
                      <a:pt x="232" y="1"/>
                    </a:moveTo>
                    <a:cubicBezTo>
                      <a:pt x="107" y="1"/>
                      <a:pt x="0" y="108"/>
                      <a:pt x="0" y="233"/>
                    </a:cubicBezTo>
                    <a:lnTo>
                      <a:pt x="0" y="625"/>
                    </a:lnTo>
                    <a:cubicBezTo>
                      <a:pt x="0" y="750"/>
                      <a:pt x="107" y="857"/>
                      <a:pt x="232" y="857"/>
                    </a:cubicBezTo>
                    <a:lnTo>
                      <a:pt x="1356" y="857"/>
                    </a:lnTo>
                    <a:cubicBezTo>
                      <a:pt x="1481" y="857"/>
                      <a:pt x="1588" y="750"/>
                      <a:pt x="1588" y="625"/>
                    </a:cubicBezTo>
                    <a:lnTo>
                      <a:pt x="1588" y="233"/>
                    </a:lnTo>
                    <a:cubicBezTo>
                      <a:pt x="1588" y="108"/>
                      <a:pt x="1481" y="1"/>
                      <a:pt x="1356" y="1"/>
                    </a:cubicBezTo>
                    <a:close/>
                  </a:path>
                </a:pathLst>
              </a:custGeom>
              <a:solidFill>
                <a:srgbClr val="5D53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0" name="Google Shape;13460;p32"/>
              <p:cNvSpPr/>
              <p:nvPr/>
            </p:nvSpPr>
            <p:spPr>
              <a:xfrm>
                <a:off x="2820858" y="3689703"/>
                <a:ext cx="80965" cy="78801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2623" extrusionOk="0">
                    <a:moveTo>
                      <a:pt x="1525" y="1"/>
                    </a:moveTo>
                    <a:cubicBezTo>
                      <a:pt x="1417" y="1"/>
                      <a:pt x="1310" y="50"/>
                      <a:pt x="1232" y="129"/>
                    </a:cubicBezTo>
                    <a:lnTo>
                      <a:pt x="179" y="1181"/>
                    </a:lnTo>
                    <a:cubicBezTo>
                      <a:pt x="1" y="1342"/>
                      <a:pt x="1" y="1610"/>
                      <a:pt x="179" y="1788"/>
                    </a:cubicBezTo>
                    <a:lnTo>
                      <a:pt x="893" y="2502"/>
                    </a:lnTo>
                    <a:cubicBezTo>
                      <a:pt x="973" y="2582"/>
                      <a:pt x="1085" y="2622"/>
                      <a:pt x="1196" y="2622"/>
                    </a:cubicBezTo>
                    <a:cubicBezTo>
                      <a:pt x="1308" y="2622"/>
                      <a:pt x="1419" y="2582"/>
                      <a:pt x="1499" y="2502"/>
                    </a:cubicBezTo>
                    <a:lnTo>
                      <a:pt x="2552" y="1449"/>
                    </a:lnTo>
                    <a:cubicBezTo>
                      <a:pt x="2659" y="1342"/>
                      <a:pt x="2695" y="1181"/>
                      <a:pt x="2659" y="1039"/>
                    </a:cubicBezTo>
                    <a:lnTo>
                      <a:pt x="2499" y="468"/>
                    </a:lnTo>
                    <a:cubicBezTo>
                      <a:pt x="2463" y="325"/>
                      <a:pt x="2356" y="218"/>
                      <a:pt x="2213" y="164"/>
                    </a:cubicBezTo>
                    <a:lnTo>
                      <a:pt x="1642" y="22"/>
                    </a:lnTo>
                    <a:cubicBezTo>
                      <a:pt x="1604" y="7"/>
                      <a:pt x="1564" y="1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1" name="Google Shape;13461;p32"/>
              <p:cNvSpPr/>
              <p:nvPr/>
            </p:nvSpPr>
            <p:spPr>
              <a:xfrm>
                <a:off x="2865351" y="3708029"/>
                <a:ext cx="17725" cy="1772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590" extrusionOk="0">
                    <a:moveTo>
                      <a:pt x="286" y="0"/>
                    </a:moveTo>
                    <a:cubicBezTo>
                      <a:pt x="125" y="0"/>
                      <a:pt x="1" y="125"/>
                      <a:pt x="1" y="304"/>
                    </a:cubicBezTo>
                    <a:cubicBezTo>
                      <a:pt x="1" y="464"/>
                      <a:pt x="125" y="589"/>
                      <a:pt x="286" y="589"/>
                    </a:cubicBezTo>
                    <a:cubicBezTo>
                      <a:pt x="447" y="589"/>
                      <a:pt x="589" y="464"/>
                      <a:pt x="589" y="304"/>
                    </a:cubicBezTo>
                    <a:cubicBezTo>
                      <a:pt x="589" y="125"/>
                      <a:pt x="447" y="0"/>
                      <a:pt x="286" y="0"/>
                    </a:cubicBezTo>
                    <a:close/>
                  </a:path>
                </a:pathLst>
              </a:custGeom>
              <a:solidFill>
                <a:srgbClr val="FF33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2" name="Google Shape;13462;p32"/>
              <p:cNvSpPr/>
              <p:nvPr/>
            </p:nvSpPr>
            <p:spPr>
              <a:xfrm>
                <a:off x="2791387" y="3803384"/>
                <a:ext cx="9133" cy="18386"/>
              </a:xfrm>
              <a:custGeom>
                <a:avLst/>
                <a:gdLst/>
                <a:ahLst/>
                <a:cxnLst/>
                <a:rect l="l" t="t" r="r" b="b"/>
                <a:pathLst>
                  <a:path w="304" h="612" extrusionOk="0">
                    <a:moveTo>
                      <a:pt x="148" y="0"/>
                    </a:moveTo>
                    <a:cubicBezTo>
                      <a:pt x="141" y="0"/>
                      <a:pt x="133" y="1"/>
                      <a:pt x="125" y="2"/>
                    </a:cubicBezTo>
                    <a:cubicBezTo>
                      <a:pt x="36" y="20"/>
                      <a:pt x="0" y="92"/>
                      <a:pt x="0" y="163"/>
                    </a:cubicBezTo>
                    <a:lnTo>
                      <a:pt x="0" y="448"/>
                    </a:lnTo>
                    <a:cubicBezTo>
                      <a:pt x="0" y="538"/>
                      <a:pt x="54" y="609"/>
                      <a:pt x="125" y="609"/>
                    </a:cubicBezTo>
                    <a:cubicBezTo>
                      <a:pt x="136" y="611"/>
                      <a:pt x="147" y="612"/>
                      <a:pt x="157" y="612"/>
                    </a:cubicBezTo>
                    <a:cubicBezTo>
                      <a:pt x="246" y="612"/>
                      <a:pt x="304" y="546"/>
                      <a:pt x="304" y="466"/>
                    </a:cubicBezTo>
                    <a:lnTo>
                      <a:pt x="304" y="163"/>
                    </a:lnTo>
                    <a:cubicBezTo>
                      <a:pt x="304" y="82"/>
                      <a:pt x="229" y="0"/>
                      <a:pt x="148" y="0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3" name="Google Shape;13463;p32"/>
              <p:cNvSpPr/>
              <p:nvPr/>
            </p:nvSpPr>
            <p:spPr>
              <a:xfrm>
                <a:off x="2890557" y="3803444"/>
                <a:ext cx="9133" cy="18326"/>
              </a:xfrm>
              <a:custGeom>
                <a:avLst/>
                <a:gdLst/>
                <a:ahLst/>
                <a:cxnLst/>
                <a:rect l="l" t="t" r="r" b="b"/>
                <a:pathLst>
                  <a:path w="304" h="610" extrusionOk="0">
                    <a:moveTo>
                      <a:pt x="125" y="0"/>
                    </a:moveTo>
                    <a:cubicBezTo>
                      <a:pt x="54" y="18"/>
                      <a:pt x="0" y="90"/>
                      <a:pt x="0" y="161"/>
                    </a:cubicBezTo>
                    <a:lnTo>
                      <a:pt x="0" y="446"/>
                    </a:lnTo>
                    <a:cubicBezTo>
                      <a:pt x="0" y="536"/>
                      <a:pt x="54" y="607"/>
                      <a:pt x="125" y="607"/>
                    </a:cubicBezTo>
                    <a:cubicBezTo>
                      <a:pt x="136" y="609"/>
                      <a:pt x="147" y="610"/>
                      <a:pt x="157" y="610"/>
                    </a:cubicBezTo>
                    <a:cubicBezTo>
                      <a:pt x="246" y="610"/>
                      <a:pt x="303" y="544"/>
                      <a:pt x="303" y="464"/>
                    </a:cubicBezTo>
                    <a:lnTo>
                      <a:pt x="303" y="161"/>
                    </a:lnTo>
                    <a:cubicBezTo>
                      <a:pt x="303" y="72"/>
                      <a:pt x="232" y="0"/>
                      <a:pt x="125" y="0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4" name="Google Shape;13464;p32"/>
              <p:cNvSpPr/>
              <p:nvPr/>
            </p:nvSpPr>
            <p:spPr>
              <a:xfrm>
                <a:off x="2827828" y="3811946"/>
                <a:ext cx="34879" cy="14571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485" extrusionOk="0">
                    <a:moveTo>
                      <a:pt x="185" y="0"/>
                    </a:moveTo>
                    <a:cubicBezTo>
                      <a:pt x="146" y="0"/>
                      <a:pt x="105" y="14"/>
                      <a:pt x="72" y="39"/>
                    </a:cubicBezTo>
                    <a:cubicBezTo>
                      <a:pt x="18" y="92"/>
                      <a:pt x="1" y="199"/>
                      <a:pt x="72" y="253"/>
                    </a:cubicBezTo>
                    <a:cubicBezTo>
                      <a:pt x="197" y="413"/>
                      <a:pt x="393" y="485"/>
                      <a:pt x="589" y="485"/>
                    </a:cubicBezTo>
                    <a:cubicBezTo>
                      <a:pt x="786" y="485"/>
                      <a:pt x="982" y="413"/>
                      <a:pt x="1107" y="253"/>
                    </a:cubicBezTo>
                    <a:cubicBezTo>
                      <a:pt x="1160" y="199"/>
                      <a:pt x="1160" y="92"/>
                      <a:pt x="1089" y="39"/>
                    </a:cubicBezTo>
                    <a:cubicBezTo>
                      <a:pt x="1064" y="14"/>
                      <a:pt x="1028" y="0"/>
                      <a:pt x="991" y="0"/>
                    </a:cubicBezTo>
                    <a:cubicBezTo>
                      <a:pt x="948" y="0"/>
                      <a:pt x="904" y="18"/>
                      <a:pt x="875" y="56"/>
                    </a:cubicBezTo>
                    <a:cubicBezTo>
                      <a:pt x="803" y="128"/>
                      <a:pt x="696" y="181"/>
                      <a:pt x="589" y="181"/>
                    </a:cubicBezTo>
                    <a:cubicBezTo>
                      <a:pt x="482" y="181"/>
                      <a:pt x="375" y="128"/>
                      <a:pt x="304" y="56"/>
                    </a:cubicBezTo>
                    <a:cubicBezTo>
                      <a:pt x="275" y="18"/>
                      <a:pt x="231" y="0"/>
                      <a:pt x="185" y="0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5" name="Google Shape;13465;p32"/>
              <p:cNvSpPr/>
              <p:nvPr/>
            </p:nvSpPr>
            <p:spPr>
              <a:xfrm>
                <a:off x="2860514" y="3703193"/>
                <a:ext cx="31665" cy="27369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911" extrusionOk="0">
                    <a:moveTo>
                      <a:pt x="447" y="322"/>
                    </a:moveTo>
                    <a:cubicBezTo>
                      <a:pt x="572" y="322"/>
                      <a:pt x="643" y="465"/>
                      <a:pt x="554" y="554"/>
                    </a:cubicBezTo>
                    <a:cubicBezTo>
                      <a:pt x="518" y="590"/>
                      <a:pt x="483" y="590"/>
                      <a:pt x="447" y="590"/>
                    </a:cubicBezTo>
                    <a:cubicBezTo>
                      <a:pt x="376" y="590"/>
                      <a:pt x="304" y="536"/>
                      <a:pt x="304" y="465"/>
                    </a:cubicBezTo>
                    <a:cubicBezTo>
                      <a:pt x="304" y="375"/>
                      <a:pt x="376" y="322"/>
                      <a:pt x="447" y="322"/>
                    </a:cubicBezTo>
                    <a:close/>
                    <a:moveTo>
                      <a:pt x="447" y="1"/>
                    </a:moveTo>
                    <a:cubicBezTo>
                      <a:pt x="197" y="1"/>
                      <a:pt x="1" y="215"/>
                      <a:pt x="1" y="465"/>
                    </a:cubicBezTo>
                    <a:cubicBezTo>
                      <a:pt x="1" y="697"/>
                      <a:pt x="197" y="911"/>
                      <a:pt x="447" y="911"/>
                    </a:cubicBezTo>
                    <a:cubicBezTo>
                      <a:pt x="572" y="911"/>
                      <a:pt x="679" y="857"/>
                      <a:pt x="768" y="768"/>
                    </a:cubicBezTo>
                    <a:cubicBezTo>
                      <a:pt x="1054" y="500"/>
                      <a:pt x="840" y="1"/>
                      <a:pt x="447" y="1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6" name="Google Shape;13466;p32"/>
              <p:cNvSpPr/>
              <p:nvPr/>
            </p:nvSpPr>
            <p:spPr>
              <a:xfrm>
                <a:off x="2685787" y="3609941"/>
                <a:ext cx="319502" cy="299133"/>
              </a:xfrm>
              <a:custGeom>
                <a:avLst/>
                <a:gdLst/>
                <a:ahLst/>
                <a:cxnLst/>
                <a:rect l="l" t="t" r="r" b="b"/>
                <a:pathLst>
                  <a:path w="10635" h="9957" extrusionOk="0">
                    <a:moveTo>
                      <a:pt x="6227" y="1071"/>
                    </a:moveTo>
                    <a:cubicBezTo>
                      <a:pt x="6299" y="1071"/>
                      <a:pt x="6352" y="1124"/>
                      <a:pt x="6352" y="1196"/>
                    </a:cubicBezTo>
                    <a:lnTo>
                      <a:pt x="6352" y="2034"/>
                    </a:lnTo>
                    <a:lnTo>
                      <a:pt x="4282" y="2034"/>
                    </a:lnTo>
                    <a:lnTo>
                      <a:pt x="4282" y="1196"/>
                    </a:lnTo>
                    <a:cubicBezTo>
                      <a:pt x="4282" y="1124"/>
                      <a:pt x="4336" y="1071"/>
                      <a:pt x="4407" y="1071"/>
                    </a:cubicBezTo>
                    <a:close/>
                    <a:moveTo>
                      <a:pt x="6227" y="303"/>
                    </a:moveTo>
                    <a:cubicBezTo>
                      <a:pt x="6727" y="303"/>
                      <a:pt x="7119" y="714"/>
                      <a:pt x="7119" y="1196"/>
                    </a:cubicBezTo>
                    <a:lnTo>
                      <a:pt x="7119" y="2034"/>
                    </a:lnTo>
                    <a:lnTo>
                      <a:pt x="6673" y="2034"/>
                    </a:lnTo>
                    <a:lnTo>
                      <a:pt x="6673" y="1196"/>
                    </a:lnTo>
                    <a:cubicBezTo>
                      <a:pt x="6673" y="964"/>
                      <a:pt x="6477" y="767"/>
                      <a:pt x="6227" y="767"/>
                    </a:cubicBezTo>
                    <a:lnTo>
                      <a:pt x="4407" y="767"/>
                    </a:lnTo>
                    <a:cubicBezTo>
                      <a:pt x="4158" y="767"/>
                      <a:pt x="3961" y="964"/>
                      <a:pt x="3961" y="1196"/>
                    </a:cubicBezTo>
                    <a:lnTo>
                      <a:pt x="3961" y="2034"/>
                    </a:lnTo>
                    <a:lnTo>
                      <a:pt x="3515" y="2034"/>
                    </a:lnTo>
                    <a:lnTo>
                      <a:pt x="3515" y="1196"/>
                    </a:lnTo>
                    <a:cubicBezTo>
                      <a:pt x="3515" y="714"/>
                      <a:pt x="3908" y="303"/>
                      <a:pt x="4407" y="303"/>
                    </a:cubicBezTo>
                    <a:close/>
                    <a:moveTo>
                      <a:pt x="2106" y="2016"/>
                    </a:moveTo>
                    <a:cubicBezTo>
                      <a:pt x="2177" y="2016"/>
                      <a:pt x="2231" y="2052"/>
                      <a:pt x="2231" y="2123"/>
                    </a:cubicBezTo>
                    <a:lnTo>
                      <a:pt x="2231" y="3069"/>
                    </a:lnTo>
                    <a:lnTo>
                      <a:pt x="1535" y="3069"/>
                    </a:lnTo>
                    <a:lnTo>
                      <a:pt x="1535" y="2123"/>
                    </a:lnTo>
                    <a:cubicBezTo>
                      <a:pt x="1535" y="2052"/>
                      <a:pt x="1588" y="2016"/>
                      <a:pt x="1660" y="2016"/>
                    </a:cubicBezTo>
                    <a:close/>
                    <a:moveTo>
                      <a:pt x="8975" y="2016"/>
                    </a:moveTo>
                    <a:cubicBezTo>
                      <a:pt x="9046" y="2016"/>
                      <a:pt x="9100" y="2052"/>
                      <a:pt x="9100" y="2123"/>
                    </a:cubicBezTo>
                    <a:lnTo>
                      <a:pt x="9100" y="3069"/>
                    </a:lnTo>
                    <a:lnTo>
                      <a:pt x="8404" y="3069"/>
                    </a:lnTo>
                    <a:lnTo>
                      <a:pt x="8404" y="2123"/>
                    </a:lnTo>
                    <a:cubicBezTo>
                      <a:pt x="8404" y="2052"/>
                      <a:pt x="8458" y="2016"/>
                      <a:pt x="8529" y="2016"/>
                    </a:cubicBezTo>
                    <a:close/>
                    <a:moveTo>
                      <a:pt x="2427" y="3372"/>
                    </a:moveTo>
                    <a:cubicBezTo>
                      <a:pt x="2480" y="3372"/>
                      <a:pt x="2516" y="3408"/>
                      <a:pt x="2516" y="3462"/>
                    </a:cubicBezTo>
                    <a:lnTo>
                      <a:pt x="2516" y="3836"/>
                    </a:lnTo>
                    <a:cubicBezTo>
                      <a:pt x="2516" y="3890"/>
                      <a:pt x="2480" y="3926"/>
                      <a:pt x="2427" y="3926"/>
                    </a:cubicBezTo>
                    <a:lnTo>
                      <a:pt x="1303" y="3926"/>
                    </a:lnTo>
                    <a:cubicBezTo>
                      <a:pt x="1267" y="3926"/>
                      <a:pt x="1231" y="3890"/>
                      <a:pt x="1231" y="3836"/>
                    </a:cubicBezTo>
                    <a:lnTo>
                      <a:pt x="1231" y="3462"/>
                    </a:lnTo>
                    <a:cubicBezTo>
                      <a:pt x="1231" y="3426"/>
                      <a:pt x="1267" y="3372"/>
                      <a:pt x="1303" y="3372"/>
                    </a:cubicBezTo>
                    <a:close/>
                    <a:moveTo>
                      <a:pt x="9332" y="3372"/>
                    </a:moveTo>
                    <a:cubicBezTo>
                      <a:pt x="9368" y="3372"/>
                      <a:pt x="9403" y="3408"/>
                      <a:pt x="9403" y="3462"/>
                    </a:cubicBezTo>
                    <a:lnTo>
                      <a:pt x="9403" y="3836"/>
                    </a:lnTo>
                    <a:cubicBezTo>
                      <a:pt x="9403" y="3890"/>
                      <a:pt x="9368" y="3926"/>
                      <a:pt x="9332" y="3926"/>
                    </a:cubicBezTo>
                    <a:lnTo>
                      <a:pt x="8190" y="3926"/>
                    </a:lnTo>
                    <a:cubicBezTo>
                      <a:pt x="8172" y="3926"/>
                      <a:pt x="8136" y="3908"/>
                      <a:pt x="8119" y="3872"/>
                    </a:cubicBezTo>
                    <a:cubicBezTo>
                      <a:pt x="8119" y="3854"/>
                      <a:pt x="8119" y="3854"/>
                      <a:pt x="8119" y="3836"/>
                    </a:cubicBezTo>
                    <a:lnTo>
                      <a:pt x="8119" y="3462"/>
                    </a:lnTo>
                    <a:cubicBezTo>
                      <a:pt x="8119" y="3408"/>
                      <a:pt x="8154" y="3372"/>
                      <a:pt x="8190" y="3372"/>
                    </a:cubicBezTo>
                    <a:close/>
                    <a:moveTo>
                      <a:pt x="6030" y="2813"/>
                    </a:moveTo>
                    <a:cubicBezTo>
                      <a:pt x="6053" y="2813"/>
                      <a:pt x="6077" y="2815"/>
                      <a:pt x="6102" y="2819"/>
                    </a:cubicBezTo>
                    <a:lnTo>
                      <a:pt x="6656" y="2980"/>
                    </a:lnTo>
                    <a:cubicBezTo>
                      <a:pt x="6763" y="2998"/>
                      <a:pt x="6834" y="3069"/>
                      <a:pt x="6852" y="3158"/>
                    </a:cubicBezTo>
                    <a:lnTo>
                      <a:pt x="7012" y="3729"/>
                    </a:lnTo>
                    <a:cubicBezTo>
                      <a:pt x="7030" y="3818"/>
                      <a:pt x="7012" y="3926"/>
                      <a:pt x="6941" y="3997"/>
                    </a:cubicBezTo>
                    <a:cubicBezTo>
                      <a:pt x="6941" y="3997"/>
                      <a:pt x="5888" y="5050"/>
                      <a:pt x="5888" y="5050"/>
                    </a:cubicBezTo>
                    <a:cubicBezTo>
                      <a:pt x="5835" y="5103"/>
                      <a:pt x="5763" y="5130"/>
                      <a:pt x="5692" y="5130"/>
                    </a:cubicBezTo>
                    <a:cubicBezTo>
                      <a:pt x="5621" y="5130"/>
                      <a:pt x="5549" y="5103"/>
                      <a:pt x="5496" y="5050"/>
                    </a:cubicBezTo>
                    <a:lnTo>
                      <a:pt x="4782" y="4318"/>
                    </a:lnTo>
                    <a:cubicBezTo>
                      <a:pt x="4675" y="4229"/>
                      <a:pt x="4675" y="4050"/>
                      <a:pt x="4782" y="3943"/>
                    </a:cubicBezTo>
                    <a:cubicBezTo>
                      <a:pt x="4782" y="3943"/>
                      <a:pt x="5835" y="2891"/>
                      <a:pt x="5835" y="2891"/>
                    </a:cubicBezTo>
                    <a:cubicBezTo>
                      <a:pt x="5889" y="2836"/>
                      <a:pt x="5954" y="2813"/>
                      <a:pt x="6030" y="2813"/>
                    </a:cubicBezTo>
                    <a:close/>
                    <a:moveTo>
                      <a:pt x="7262" y="2320"/>
                    </a:moveTo>
                    <a:lnTo>
                      <a:pt x="6870" y="2730"/>
                    </a:lnTo>
                    <a:cubicBezTo>
                      <a:pt x="6834" y="2712"/>
                      <a:pt x="6174" y="2516"/>
                      <a:pt x="6174" y="2516"/>
                    </a:cubicBezTo>
                    <a:cubicBezTo>
                      <a:pt x="6130" y="2504"/>
                      <a:pt x="6085" y="2498"/>
                      <a:pt x="6040" y="2498"/>
                    </a:cubicBezTo>
                    <a:cubicBezTo>
                      <a:pt x="5885" y="2498"/>
                      <a:pt x="5731" y="2566"/>
                      <a:pt x="5621" y="2677"/>
                    </a:cubicBezTo>
                    <a:lnTo>
                      <a:pt x="4568" y="3729"/>
                    </a:lnTo>
                    <a:cubicBezTo>
                      <a:pt x="4336" y="3943"/>
                      <a:pt x="4336" y="4318"/>
                      <a:pt x="4568" y="4550"/>
                    </a:cubicBezTo>
                    <a:lnTo>
                      <a:pt x="5282" y="5264"/>
                    </a:lnTo>
                    <a:cubicBezTo>
                      <a:pt x="5398" y="5380"/>
                      <a:pt x="5545" y="5438"/>
                      <a:pt x="5692" y="5438"/>
                    </a:cubicBezTo>
                    <a:cubicBezTo>
                      <a:pt x="5839" y="5438"/>
                      <a:pt x="5986" y="5380"/>
                      <a:pt x="6102" y="5264"/>
                    </a:cubicBezTo>
                    <a:lnTo>
                      <a:pt x="7155" y="4211"/>
                    </a:lnTo>
                    <a:cubicBezTo>
                      <a:pt x="7298" y="4068"/>
                      <a:pt x="7369" y="3854"/>
                      <a:pt x="7298" y="3640"/>
                    </a:cubicBezTo>
                    <a:cubicBezTo>
                      <a:pt x="7298" y="3640"/>
                      <a:pt x="7119" y="2998"/>
                      <a:pt x="7102" y="2944"/>
                    </a:cubicBezTo>
                    <a:lnTo>
                      <a:pt x="7708" y="2338"/>
                    </a:lnTo>
                    <a:lnTo>
                      <a:pt x="8101" y="2338"/>
                    </a:lnTo>
                    <a:lnTo>
                      <a:pt x="8101" y="3087"/>
                    </a:lnTo>
                    <a:lnTo>
                      <a:pt x="8083" y="3087"/>
                    </a:lnTo>
                    <a:cubicBezTo>
                      <a:pt x="7922" y="3140"/>
                      <a:pt x="7815" y="3462"/>
                      <a:pt x="7815" y="3462"/>
                    </a:cubicBezTo>
                    <a:lnTo>
                      <a:pt x="7815" y="3836"/>
                    </a:lnTo>
                    <a:cubicBezTo>
                      <a:pt x="7815" y="4015"/>
                      <a:pt x="7940" y="4175"/>
                      <a:pt x="8101" y="4229"/>
                    </a:cubicBezTo>
                    <a:lnTo>
                      <a:pt x="8101" y="9314"/>
                    </a:lnTo>
                    <a:lnTo>
                      <a:pt x="2534" y="9314"/>
                    </a:lnTo>
                    <a:lnTo>
                      <a:pt x="2534" y="4211"/>
                    </a:lnTo>
                    <a:cubicBezTo>
                      <a:pt x="2534" y="4211"/>
                      <a:pt x="2605" y="4175"/>
                      <a:pt x="2623" y="4175"/>
                    </a:cubicBezTo>
                    <a:cubicBezTo>
                      <a:pt x="2748" y="4104"/>
                      <a:pt x="2819" y="3979"/>
                      <a:pt x="2819" y="3836"/>
                    </a:cubicBezTo>
                    <a:lnTo>
                      <a:pt x="2819" y="3444"/>
                    </a:lnTo>
                    <a:cubicBezTo>
                      <a:pt x="2819" y="3283"/>
                      <a:pt x="2694" y="3105"/>
                      <a:pt x="2534" y="3069"/>
                    </a:cubicBezTo>
                    <a:lnTo>
                      <a:pt x="2534" y="2320"/>
                    </a:lnTo>
                    <a:close/>
                    <a:moveTo>
                      <a:pt x="1214" y="2338"/>
                    </a:moveTo>
                    <a:lnTo>
                      <a:pt x="1214" y="3087"/>
                    </a:lnTo>
                    <a:cubicBezTo>
                      <a:pt x="1035" y="3140"/>
                      <a:pt x="910" y="3301"/>
                      <a:pt x="910" y="3462"/>
                    </a:cubicBezTo>
                    <a:lnTo>
                      <a:pt x="910" y="3854"/>
                    </a:lnTo>
                    <a:cubicBezTo>
                      <a:pt x="910" y="4015"/>
                      <a:pt x="1035" y="4193"/>
                      <a:pt x="1214" y="4229"/>
                    </a:cubicBezTo>
                    <a:lnTo>
                      <a:pt x="1214" y="5282"/>
                    </a:lnTo>
                    <a:cubicBezTo>
                      <a:pt x="1214" y="5353"/>
                      <a:pt x="1249" y="5406"/>
                      <a:pt x="1303" y="5424"/>
                    </a:cubicBezTo>
                    <a:cubicBezTo>
                      <a:pt x="1328" y="5435"/>
                      <a:pt x="1353" y="5440"/>
                      <a:pt x="1377" y="5440"/>
                    </a:cubicBezTo>
                    <a:cubicBezTo>
                      <a:pt x="1467" y="5440"/>
                      <a:pt x="1535" y="5367"/>
                      <a:pt x="1535" y="5282"/>
                    </a:cubicBezTo>
                    <a:lnTo>
                      <a:pt x="1535" y="4229"/>
                    </a:lnTo>
                    <a:lnTo>
                      <a:pt x="2231" y="4229"/>
                    </a:lnTo>
                    <a:lnTo>
                      <a:pt x="2231" y="9528"/>
                    </a:lnTo>
                    <a:cubicBezTo>
                      <a:pt x="2231" y="9600"/>
                      <a:pt x="2177" y="9653"/>
                      <a:pt x="2106" y="9653"/>
                    </a:cubicBezTo>
                    <a:lnTo>
                      <a:pt x="1624" y="9653"/>
                    </a:lnTo>
                    <a:cubicBezTo>
                      <a:pt x="1570" y="9653"/>
                      <a:pt x="1517" y="9600"/>
                      <a:pt x="1517" y="9528"/>
                    </a:cubicBezTo>
                    <a:lnTo>
                      <a:pt x="1517" y="5924"/>
                    </a:lnTo>
                    <a:cubicBezTo>
                      <a:pt x="1517" y="5835"/>
                      <a:pt x="1463" y="5763"/>
                      <a:pt x="1374" y="5763"/>
                    </a:cubicBezTo>
                    <a:cubicBezTo>
                      <a:pt x="1365" y="5761"/>
                      <a:pt x="1356" y="5761"/>
                      <a:pt x="1347" y="5761"/>
                    </a:cubicBezTo>
                    <a:cubicBezTo>
                      <a:pt x="1271" y="5761"/>
                      <a:pt x="1214" y="5828"/>
                      <a:pt x="1214" y="5924"/>
                    </a:cubicBezTo>
                    <a:lnTo>
                      <a:pt x="1214" y="9314"/>
                    </a:lnTo>
                    <a:lnTo>
                      <a:pt x="803" y="9314"/>
                    </a:lnTo>
                    <a:cubicBezTo>
                      <a:pt x="536" y="9314"/>
                      <a:pt x="321" y="9100"/>
                      <a:pt x="321" y="8832"/>
                    </a:cubicBezTo>
                    <a:lnTo>
                      <a:pt x="321" y="2819"/>
                    </a:lnTo>
                    <a:cubicBezTo>
                      <a:pt x="321" y="2552"/>
                      <a:pt x="536" y="2338"/>
                      <a:pt x="803" y="2338"/>
                    </a:cubicBezTo>
                    <a:close/>
                    <a:moveTo>
                      <a:pt x="9849" y="2338"/>
                    </a:moveTo>
                    <a:cubicBezTo>
                      <a:pt x="10099" y="2338"/>
                      <a:pt x="10313" y="2552"/>
                      <a:pt x="10313" y="2819"/>
                    </a:cubicBezTo>
                    <a:lnTo>
                      <a:pt x="10313" y="8832"/>
                    </a:lnTo>
                    <a:cubicBezTo>
                      <a:pt x="10313" y="9100"/>
                      <a:pt x="10099" y="9314"/>
                      <a:pt x="9832" y="9314"/>
                    </a:cubicBezTo>
                    <a:lnTo>
                      <a:pt x="9421" y="9314"/>
                    </a:lnTo>
                    <a:lnTo>
                      <a:pt x="9421" y="8511"/>
                    </a:lnTo>
                    <a:cubicBezTo>
                      <a:pt x="9421" y="8440"/>
                      <a:pt x="9385" y="8368"/>
                      <a:pt x="9314" y="8351"/>
                    </a:cubicBezTo>
                    <a:cubicBezTo>
                      <a:pt x="9298" y="8345"/>
                      <a:pt x="9281" y="8343"/>
                      <a:pt x="9265" y="8343"/>
                    </a:cubicBezTo>
                    <a:cubicBezTo>
                      <a:pt x="9177" y="8343"/>
                      <a:pt x="9100" y="8420"/>
                      <a:pt x="9100" y="8511"/>
                    </a:cubicBezTo>
                    <a:lnTo>
                      <a:pt x="9100" y="9528"/>
                    </a:lnTo>
                    <a:cubicBezTo>
                      <a:pt x="9100" y="9600"/>
                      <a:pt x="9046" y="9653"/>
                      <a:pt x="8975" y="9653"/>
                    </a:cubicBezTo>
                    <a:lnTo>
                      <a:pt x="8529" y="9653"/>
                    </a:lnTo>
                    <a:cubicBezTo>
                      <a:pt x="8458" y="9653"/>
                      <a:pt x="8404" y="9600"/>
                      <a:pt x="8404" y="9528"/>
                    </a:cubicBezTo>
                    <a:lnTo>
                      <a:pt x="8404" y="4229"/>
                    </a:lnTo>
                    <a:lnTo>
                      <a:pt x="9118" y="4229"/>
                    </a:lnTo>
                    <a:lnTo>
                      <a:pt x="9118" y="7869"/>
                    </a:lnTo>
                    <a:cubicBezTo>
                      <a:pt x="9118" y="7940"/>
                      <a:pt x="9171" y="8012"/>
                      <a:pt x="9243" y="8029"/>
                    </a:cubicBezTo>
                    <a:cubicBezTo>
                      <a:pt x="9252" y="8031"/>
                      <a:pt x="9261" y="8032"/>
                      <a:pt x="9271" y="8032"/>
                    </a:cubicBezTo>
                    <a:cubicBezTo>
                      <a:pt x="9350" y="8032"/>
                      <a:pt x="9421" y="7967"/>
                      <a:pt x="9421" y="7887"/>
                    </a:cubicBezTo>
                    <a:lnTo>
                      <a:pt x="9421" y="4211"/>
                    </a:lnTo>
                    <a:cubicBezTo>
                      <a:pt x="9600" y="4175"/>
                      <a:pt x="9724" y="4015"/>
                      <a:pt x="9724" y="3836"/>
                    </a:cubicBezTo>
                    <a:lnTo>
                      <a:pt x="9724" y="3462"/>
                    </a:lnTo>
                    <a:cubicBezTo>
                      <a:pt x="9724" y="3319"/>
                      <a:pt x="9617" y="3158"/>
                      <a:pt x="9475" y="3105"/>
                    </a:cubicBezTo>
                    <a:cubicBezTo>
                      <a:pt x="9457" y="3105"/>
                      <a:pt x="9439" y="3105"/>
                      <a:pt x="9421" y="3087"/>
                    </a:cubicBezTo>
                    <a:lnTo>
                      <a:pt x="9421" y="2338"/>
                    </a:lnTo>
                    <a:close/>
                    <a:moveTo>
                      <a:pt x="4407" y="0"/>
                    </a:moveTo>
                    <a:cubicBezTo>
                      <a:pt x="3729" y="0"/>
                      <a:pt x="3194" y="535"/>
                      <a:pt x="3194" y="1196"/>
                    </a:cubicBezTo>
                    <a:lnTo>
                      <a:pt x="3194" y="2034"/>
                    </a:lnTo>
                    <a:lnTo>
                      <a:pt x="2516" y="2034"/>
                    </a:lnTo>
                    <a:cubicBezTo>
                      <a:pt x="2480" y="1838"/>
                      <a:pt x="2302" y="1695"/>
                      <a:pt x="2106" y="1695"/>
                    </a:cubicBezTo>
                    <a:lnTo>
                      <a:pt x="1642" y="1695"/>
                    </a:lnTo>
                    <a:cubicBezTo>
                      <a:pt x="1446" y="1695"/>
                      <a:pt x="1267" y="1838"/>
                      <a:pt x="1231" y="2034"/>
                    </a:cubicBezTo>
                    <a:lnTo>
                      <a:pt x="803" y="2034"/>
                    </a:lnTo>
                    <a:cubicBezTo>
                      <a:pt x="357" y="2034"/>
                      <a:pt x="0" y="2391"/>
                      <a:pt x="0" y="2819"/>
                    </a:cubicBezTo>
                    <a:lnTo>
                      <a:pt x="0" y="8832"/>
                    </a:lnTo>
                    <a:cubicBezTo>
                      <a:pt x="0" y="9278"/>
                      <a:pt x="357" y="9635"/>
                      <a:pt x="785" y="9635"/>
                    </a:cubicBezTo>
                    <a:lnTo>
                      <a:pt x="1231" y="9635"/>
                    </a:lnTo>
                    <a:cubicBezTo>
                      <a:pt x="1267" y="9814"/>
                      <a:pt x="1446" y="9956"/>
                      <a:pt x="1642" y="9956"/>
                    </a:cubicBezTo>
                    <a:lnTo>
                      <a:pt x="2106" y="9956"/>
                    </a:lnTo>
                    <a:cubicBezTo>
                      <a:pt x="2302" y="9956"/>
                      <a:pt x="2480" y="9814"/>
                      <a:pt x="2516" y="9635"/>
                    </a:cubicBezTo>
                    <a:lnTo>
                      <a:pt x="8119" y="9635"/>
                    </a:lnTo>
                    <a:cubicBezTo>
                      <a:pt x="8154" y="9814"/>
                      <a:pt x="8333" y="9956"/>
                      <a:pt x="8529" y="9956"/>
                    </a:cubicBezTo>
                    <a:lnTo>
                      <a:pt x="8993" y="9956"/>
                    </a:lnTo>
                    <a:cubicBezTo>
                      <a:pt x="9189" y="9956"/>
                      <a:pt x="9368" y="9814"/>
                      <a:pt x="9403" y="9635"/>
                    </a:cubicBezTo>
                    <a:lnTo>
                      <a:pt x="9832" y="9635"/>
                    </a:lnTo>
                    <a:cubicBezTo>
                      <a:pt x="10278" y="9635"/>
                      <a:pt x="10634" y="9278"/>
                      <a:pt x="10634" y="8832"/>
                    </a:cubicBezTo>
                    <a:lnTo>
                      <a:pt x="10634" y="2819"/>
                    </a:lnTo>
                    <a:cubicBezTo>
                      <a:pt x="10634" y="2391"/>
                      <a:pt x="10278" y="2034"/>
                      <a:pt x="9832" y="2034"/>
                    </a:cubicBezTo>
                    <a:lnTo>
                      <a:pt x="9368" y="2034"/>
                    </a:lnTo>
                    <a:cubicBezTo>
                      <a:pt x="9332" y="1838"/>
                      <a:pt x="9154" y="1695"/>
                      <a:pt x="8957" y="1695"/>
                    </a:cubicBezTo>
                    <a:lnTo>
                      <a:pt x="8476" y="1695"/>
                    </a:lnTo>
                    <a:cubicBezTo>
                      <a:pt x="8279" y="1695"/>
                      <a:pt x="8101" y="1838"/>
                      <a:pt x="8047" y="2034"/>
                    </a:cubicBezTo>
                    <a:lnTo>
                      <a:pt x="7441" y="2034"/>
                    </a:lnTo>
                    <a:lnTo>
                      <a:pt x="7441" y="1196"/>
                    </a:lnTo>
                    <a:cubicBezTo>
                      <a:pt x="7441" y="535"/>
                      <a:pt x="6888" y="0"/>
                      <a:pt x="6227" y="0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467" name="Google Shape;13467;p32"/>
          <p:cNvGrpSpPr/>
          <p:nvPr/>
        </p:nvGrpSpPr>
        <p:grpSpPr>
          <a:xfrm rot="-1683266">
            <a:off x="3849787" y="4335709"/>
            <a:ext cx="608922" cy="645364"/>
            <a:chOff x="2695432" y="3086210"/>
            <a:chExt cx="313740" cy="332517"/>
          </a:xfrm>
        </p:grpSpPr>
        <p:grpSp>
          <p:nvGrpSpPr>
            <p:cNvPr id="13468" name="Google Shape;13468;p32"/>
            <p:cNvGrpSpPr/>
            <p:nvPr/>
          </p:nvGrpSpPr>
          <p:grpSpPr>
            <a:xfrm>
              <a:off x="2708957" y="3099736"/>
              <a:ext cx="300215" cy="318991"/>
              <a:chOff x="2695431" y="3086210"/>
              <a:chExt cx="300215" cy="318991"/>
            </a:xfrm>
          </p:grpSpPr>
          <p:sp>
            <p:nvSpPr>
              <p:cNvPr id="13469" name="Google Shape;13469;p32"/>
              <p:cNvSpPr/>
              <p:nvPr/>
            </p:nvSpPr>
            <p:spPr>
              <a:xfrm>
                <a:off x="2724903" y="3127488"/>
                <a:ext cx="241241" cy="273417"/>
              </a:xfrm>
              <a:custGeom>
                <a:avLst/>
                <a:gdLst/>
                <a:ahLst/>
                <a:cxnLst/>
                <a:rect l="l" t="t" r="r" b="b"/>
                <a:pathLst>
                  <a:path w="8030" h="9101" extrusionOk="0">
                    <a:moveTo>
                      <a:pt x="1410" y="1"/>
                    </a:moveTo>
                    <a:lnTo>
                      <a:pt x="1" y="1428"/>
                    </a:lnTo>
                    <a:lnTo>
                      <a:pt x="732" y="3070"/>
                    </a:lnTo>
                    <a:lnTo>
                      <a:pt x="1696" y="4247"/>
                    </a:lnTo>
                    <a:lnTo>
                      <a:pt x="1856" y="5550"/>
                    </a:lnTo>
                    <a:lnTo>
                      <a:pt x="3212" y="8583"/>
                    </a:lnTo>
                    <a:cubicBezTo>
                      <a:pt x="3355" y="8904"/>
                      <a:pt x="3659" y="9101"/>
                      <a:pt x="4015" y="9101"/>
                    </a:cubicBezTo>
                    <a:cubicBezTo>
                      <a:pt x="4194" y="9101"/>
                      <a:pt x="4354" y="9047"/>
                      <a:pt x="4497" y="8958"/>
                    </a:cubicBezTo>
                    <a:cubicBezTo>
                      <a:pt x="4640" y="8869"/>
                      <a:pt x="4747" y="8744"/>
                      <a:pt x="4818" y="8583"/>
                    </a:cubicBezTo>
                    <a:lnTo>
                      <a:pt x="5032" y="8119"/>
                    </a:lnTo>
                    <a:lnTo>
                      <a:pt x="4711" y="6781"/>
                    </a:lnTo>
                    <a:lnTo>
                      <a:pt x="5960" y="6032"/>
                    </a:lnTo>
                    <a:lnTo>
                      <a:pt x="8030" y="1428"/>
                    </a:lnTo>
                    <a:lnTo>
                      <a:pt x="660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0" name="Google Shape;13470;p32"/>
              <p:cNvSpPr/>
              <p:nvPr/>
            </p:nvSpPr>
            <p:spPr>
              <a:xfrm>
                <a:off x="2724903" y="3127488"/>
                <a:ext cx="241241" cy="67566"/>
              </a:xfrm>
              <a:custGeom>
                <a:avLst/>
                <a:gdLst/>
                <a:ahLst/>
                <a:cxnLst/>
                <a:rect l="l" t="t" r="r" b="b"/>
                <a:pathLst>
                  <a:path w="8030" h="2249" extrusionOk="0">
                    <a:moveTo>
                      <a:pt x="1410" y="1"/>
                    </a:moveTo>
                    <a:lnTo>
                      <a:pt x="1" y="1428"/>
                    </a:lnTo>
                    <a:lnTo>
                      <a:pt x="375" y="2249"/>
                    </a:lnTo>
                    <a:cubicBezTo>
                      <a:pt x="500" y="2213"/>
                      <a:pt x="625" y="2160"/>
                      <a:pt x="732" y="2071"/>
                    </a:cubicBezTo>
                    <a:cubicBezTo>
                      <a:pt x="929" y="1928"/>
                      <a:pt x="1161" y="1803"/>
                      <a:pt x="1428" y="1696"/>
                    </a:cubicBezTo>
                    <a:cubicBezTo>
                      <a:pt x="2267" y="1321"/>
                      <a:pt x="3070" y="1161"/>
                      <a:pt x="4015" y="1161"/>
                    </a:cubicBezTo>
                    <a:cubicBezTo>
                      <a:pt x="4961" y="1161"/>
                      <a:pt x="5764" y="1321"/>
                      <a:pt x="6603" y="1696"/>
                    </a:cubicBezTo>
                    <a:cubicBezTo>
                      <a:pt x="6870" y="1803"/>
                      <a:pt x="7102" y="1928"/>
                      <a:pt x="7298" y="2071"/>
                    </a:cubicBezTo>
                    <a:cubicBezTo>
                      <a:pt x="7405" y="2160"/>
                      <a:pt x="7530" y="2213"/>
                      <a:pt x="7655" y="2249"/>
                    </a:cubicBezTo>
                    <a:lnTo>
                      <a:pt x="8030" y="1428"/>
                    </a:lnTo>
                    <a:lnTo>
                      <a:pt x="660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1" name="Google Shape;13471;p32"/>
              <p:cNvSpPr/>
              <p:nvPr/>
            </p:nvSpPr>
            <p:spPr>
              <a:xfrm>
                <a:off x="2700778" y="3091047"/>
                <a:ext cx="289490" cy="85922"/>
              </a:xfrm>
              <a:custGeom>
                <a:avLst/>
                <a:gdLst/>
                <a:ahLst/>
                <a:cxnLst/>
                <a:rect l="l" t="t" r="r" b="b"/>
                <a:pathLst>
                  <a:path w="9636" h="2860" extrusionOk="0">
                    <a:moveTo>
                      <a:pt x="4818" y="1"/>
                    </a:moveTo>
                    <a:cubicBezTo>
                      <a:pt x="3462" y="1"/>
                      <a:pt x="2374" y="232"/>
                      <a:pt x="1286" y="714"/>
                    </a:cubicBezTo>
                    <a:cubicBezTo>
                      <a:pt x="911" y="875"/>
                      <a:pt x="554" y="1071"/>
                      <a:pt x="251" y="1267"/>
                    </a:cubicBezTo>
                    <a:cubicBezTo>
                      <a:pt x="72" y="1392"/>
                      <a:pt x="1" y="1624"/>
                      <a:pt x="72" y="1838"/>
                    </a:cubicBezTo>
                    <a:cubicBezTo>
                      <a:pt x="215" y="2159"/>
                      <a:pt x="376" y="2445"/>
                      <a:pt x="518" y="2659"/>
                    </a:cubicBezTo>
                    <a:cubicBezTo>
                      <a:pt x="616" y="2789"/>
                      <a:pt x="759" y="2859"/>
                      <a:pt x="904" y="2859"/>
                    </a:cubicBezTo>
                    <a:cubicBezTo>
                      <a:pt x="998" y="2859"/>
                      <a:pt x="1094" y="2829"/>
                      <a:pt x="1178" y="2766"/>
                    </a:cubicBezTo>
                    <a:cubicBezTo>
                      <a:pt x="1410" y="2606"/>
                      <a:pt x="1678" y="2445"/>
                      <a:pt x="1981" y="2320"/>
                    </a:cubicBezTo>
                    <a:cubicBezTo>
                      <a:pt x="2838" y="1945"/>
                      <a:pt x="3712" y="1749"/>
                      <a:pt x="4818" y="1749"/>
                    </a:cubicBezTo>
                    <a:cubicBezTo>
                      <a:pt x="5925" y="1749"/>
                      <a:pt x="6799" y="1945"/>
                      <a:pt x="7655" y="2320"/>
                    </a:cubicBezTo>
                    <a:cubicBezTo>
                      <a:pt x="7959" y="2445"/>
                      <a:pt x="8226" y="2606"/>
                      <a:pt x="8458" y="2766"/>
                    </a:cubicBezTo>
                    <a:cubicBezTo>
                      <a:pt x="8543" y="2829"/>
                      <a:pt x="8638" y="2859"/>
                      <a:pt x="8732" y="2859"/>
                    </a:cubicBezTo>
                    <a:cubicBezTo>
                      <a:pt x="8875" y="2859"/>
                      <a:pt x="9014" y="2789"/>
                      <a:pt x="9101" y="2659"/>
                    </a:cubicBezTo>
                    <a:cubicBezTo>
                      <a:pt x="9261" y="2427"/>
                      <a:pt x="9422" y="2159"/>
                      <a:pt x="9547" y="1838"/>
                    </a:cubicBezTo>
                    <a:cubicBezTo>
                      <a:pt x="9636" y="1624"/>
                      <a:pt x="9565" y="1392"/>
                      <a:pt x="9386" y="1267"/>
                    </a:cubicBezTo>
                    <a:cubicBezTo>
                      <a:pt x="9083" y="1071"/>
                      <a:pt x="8726" y="875"/>
                      <a:pt x="8351" y="714"/>
                    </a:cubicBezTo>
                    <a:cubicBezTo>
                      <a:pt x="7263" y="232"/>
                      <a:pt x="6174" y="1"/>
                      <a:pt x="48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2" name="Google Shape;13472;p32"/>
              <p:cNvSpPr/>
              <p:nvPr/>
            </p:nvSpPr>
            <p:spPr>
              <a:xfrm>
                <a:off x="2746894" y="3215933"/>
                <a:ext cx="57381" cy="77780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2589" extrusionOk="0">
                    <a:moveTo>
                      <a:pt x="571" y="1"/>
                    </a:moveTo>
                    <a:cubicBezTo>
                      <a:pt x="357" y="1"/>
                      <a:pt x="179" y="54"/>
                      <a:pt x="0" y="126"/>
                    </a:cubicBezTo>
                    <a:lnTo>
                      <a:pt x="1124" y="2588"/>
                    </a:lnTo>
                    <a:cubicBezTo>
                      <a:pt x="1588" y="2374"/>
                      <a:pt x="1909" y="1910"/>
                      <a:pt x="1909" y="1357"/>
                    </a:cubicBezTo>
                    <a:cubicBezTo>
                      <a:pt x="1909" y="607"/>
                      <a:pt x="1303" y="1"/>
                      <a:pt x="5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3" name="Google Shape;13473;p32"/>
              <p:cNvSpPr/>
              <p:nvPr/>
            </p:nvSpPr>
            <p:spPr>
              <a:xfrm>
                <a:off x="2829450" y="3290439"/>
                <a:ext cx="74535" cy="80995"/>
              </a:xfrm>
              <a:custGeom>
                <a:avLst/>
                <a:gdLst/>
                <a:ahLst/>
                <a:cxnLst/>
                <a:rect l="l" t="t" r="r" b="b"/>
                <a:pathLst>
                  <a:path w="2481" h="2696" extrusionOk="0">
                    <a:moveTo>
                      <a:pt x="1356" y="1"/>
                    </a:moveTo>
                    <a:cubicBezTo>
                      <a:pt x="607" y="1"/>
                      <a:pt x="0" y="608"/>
                      <a:pt x="0" y="1357"/>
                    </a:cubicBezTo>
                    <a:cubicBezTo>
                      <a:pt x="0" y="2089"/>
                      <a:pt x="607" y="2695"/>
                      <a:pt x="1356" y="2695"/>
                    </a:cubicBezTo>
                    <a:lnTo>
                      <a:pt x="1552" y="2695"/>
                    </a:lnTo>
                    <a:lnTo>
                      <a:pt x="2480" y="608"/>
                    </a:lnTo>
                    <a:cubicBezTo>
                      <a:pt x="2230" y="233"/>
                      <a:pt x="1820" y="1"/>
                      <a:pt x="13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4" name="Google Shape;13474;p32"/>
              <p:cNvSpPr/>
              <p:nvPr/>
            </p:nvSpPr>
            <p:spPr>
              <a:xfrm>
                <a:off x="2824614" y="3175196"/>
                <a:ext cx="81505" cy="8099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696" extrusionOk="0">
                    <a:moveTo>
                      <a:pt x="1357" y="1"/>
                    </a:moveTo>
                    <a:cubicBezTo>
                      <a:pt x="607" y="1"/>
                      <a:pt x="0" y="607"/>
                      <a:pt x="0" y="1357"/>
                    </a:cubicBezTo>
                    <a:cubicBezTo>
                      <a:pt x="0" y="2106"/>
                      <a:pt x="607" y="2695"/>
                      <a:pt x="1357" y="2695"/>
                    </a:cubicBezTo>
                    <a:cubicBezTo>
                      <a:pt x="2106" y="2695"/>
                      <a:pt x="2713" y="2106"/>
                      <a:pt x="2713" y="1357"/>
                    </a:cubicBezTo>
                    <a:cubicBezTo>
                      <a:pt x="2713" y="607"/>
                      <a:pt x="2106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5" name="Google Shape;13475;p32"/>
              <p:cNvSpPr/>
              <p:nvPr/>
            </p:nvSpPr>
            <p:spPr>
              <a:xfrm>
                <a:off x="2793520" y="3110274"/>
                <a:ext cx="9133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304" h="595" extrusionOk="0">
                    <a:moveTo>
                      <a:pt x="152" y="1"/>
                    </a:moveTo>
                    <a:cubicBezTo>
                      <a:pt x="60" y="1"/>
                      <a:pt x="1" y="82"/>
                      <a:pt x="1" y="163"/>
                    </a:cubicBezTo>
                    <a:lnTo>
                      <a:pt x="1" y="431"/>
                    </a:lnTo>
                    <a:cubicBezTo>
                      <a:pt x="1" y="520"/>
                      <a:pt x="54" y="592"/>
                      <a:pt x="143" y="592"/>
                    </a:cubicBezTo>
                    <a:cubicBezTo>
                      <a:pt x="153" y="594"/>
                      <a:pt x="162" y="594"/>
                      <a:pt x="171" y="594"/>
                    </a:cubicBezTo>
                    <a:cubicBezTo>
                      <a:pt x="247" y="594"/>
                      <a:pt x="304" y="529"/>
                      <a:pt x="304" y="449"/>
                    </a:cubicBezTo>
                    <a:lnTo>
                      <a:pt x="304" y="163"/>
                    </a:lnTo>
                    <a:cubicBezTo>
                      <a:pt x="304" y="92"/>
                      <a:pt x="250" y="21"/>
                      <a:pt x="179" y="3"/>
                    </a:cubicBezTo>
                    <a:cubicBezTo>
                      <a:pt x="170" y="1"/>
                      <a:pt x="161" y="1"/>
                      <a:pt x="1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6" name="Google Shape;13476;p32"/>
              <p:cNvSpPr/>
              <p:nvPr/>
            </p:nvSpPr>
            <p:spPr>
              <a:xfrm>
                <a:off x="2888394" y="3110274"/>
                <a:ext cx="9163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595" extrusionOk="0">
                    <a:moveTo>
                      <a:pt x="152" y="1"/>
                    </a:moveTo>
                    <a:cubicBezTo>
                      <a:pt x="60" y="1"/>
                      <a:pt x="1" y="82"/>
                      <a:pt x="1" y="163"/>
                    </a:cubicBezTo>
                    <a:lnTo>
                      <a:pt x="1" y="431"/>
                    </a:lnTo>
                    <a:cubicBezTo>
                      <a:pt x="1" y="520"/>
                      <a:pt x="54" y="592"/>
                      <a:pt x="126" y="592"/>
                    </a:cubicBezTo>
                    <a:cubicBezTo>
                      <a:pt x="137" y="594"/>
                      <a:pt x="148" y="594"/>
                      <a:pt x="158" y="594"/>
                    </a:cubicBezTo>
                    <a:cubicBezTo>
                      <a:pt x="247" y="594"/>
                      <a:pt x="304" y="529"/>
                      <a:pt x="304" y="449"/>
                    </a:cubicBezTo>
                    <a:lnTo>
                      <a:pt x="304" y="163"/>
                    </a:lnTo>
                    <a:cubicBezTo>
                      <a:pt x="304" y="92"/>
                      <a:pt x="251" y="21"/>
                      <a:pt x="179" y="3"/>
                    </a:cubicBezTo>
                    <a:cubicBezTo>
                      <a:pt x="170" y="1"/>
                      <a:pt x="161" y="1"/>
                      <a:pt x="1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7" name="Google Shape;13477;p32"/>
              <p:cNvSpPr/>
              <p:nvPr/>
            </p:nvSpPr>
            <p:spPr>
              <a:xfrm>
                <a:off x="2828369" y="3118325"/>
                <a:ext cx="34339" cy="14571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485" extrusionOk="0">
                    <a:moveTo>
                      <a:pt x="179" y="0"/>
                    </a:moveTo>
                    <a:cubicBezTo>
                      <a:pt x="142" y="0"/>
                      <a:pt x="105" y="13"/>
                      <a:pt x="72" y="38"/>
                    </a:cubicBezTo>
                    <a:cubicBezTo>
                      <a:pt x="18" y="92"/>
                      <a:pt x="0" y="199"/>
                      <a:pt x="72" y="252"/>
                    </a:cubicBezTo>
                    <a:cubicBezTo>
                      <a:pt x="197" y="395"/>
                      <a:pt x="375" y="484"/>
                      <a:pt x="571" y="484"/>
                    </a:cubicBezTo>
                    <a:cubicBezTo>
                      <a:pt x="768" y="484"/>
                      <a:pt x="946" y="395"/>
                      <a:pt x="1071" y="252"/>
                    </a:cubicBezTo>
                    <a:cubicBezTo>
                      <a:pt x="1142" y="199"/>
                      <a:pt x="1124" y="92"/>
                      <a:pt x="1053" y="38"/>
                    </a:cubicBezTo>
                    <a:cubicBezTo>
                      <a:pt x="1028" y="13"/>
                      <a:pt x="992" y="0"/>
                      <a:pt x="955" y="0"/>
                    </a:cubicBezTo>
                    <a:cubicBezTo>
                      <a:pt x="912" y="0"/>
                      <a:pt x="868" y="18"/>
                      <a:pt x="839" y="56"/>
                    </a:cubicBezTo>
                    <a:cubicBezTo>
                      <a:pt x="768" y="127"/>
                      <a:pt x="678" y="181"/>
                      <a:pt x="571" y="181"/>
                    </a:cubicBezTo>
                    <a:cubicBezTo>
                      <a:pt x="464" y="181"/>
                      <a:pt x="357" y="127"/>
                      <a:pt x="304" y="56"/>
                    </a:cubicBezTo>
                    <a:cubicBezTo>
                      <a:pt x="265" y="18"/>
                      <a:pt x="222" y="0"/>
                      <a:pt x="1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8" name="Google Shape;13478;p32"/>
              <p:cNvSpPr/>
              <p:nvPr/>
            </p:nvSpPr>
            <p:spPr>
              <a:xfrm>
                <a:off x="2820317" y="3170389"/>
                <a:ext cx="90638" cy="90608"/>
              </a:xfrm>
              <a:custGeom>
                <a:avLst/>
                <a:gdLst/>
                <a:ahLst/>
                <a:cxnLst/>
                <a:rect l="l" t="t" r="r" b="b"/>
                <a:pathLst>
                  <a:path w="3017" h="3016" extrusionOk="0">
                    <a:moveTo>
                      <a:pt x="1500" y="304"/>
                    </a:moveTo>
                    <a:cubicBezTo>
                      <a:pt x="2160" y="304"/>
                      <a:pt x="2695" y="857"/>
                      <a:pt x="2695" y="1517"/>
                    </a:cubicBezTo>
                    <a:cubicBezTo>
                      <a:pt x="2695" y="2177"/>
                      <a:pt x="2160" y="2712"/>
                      <a:pt x="1500" y="2712"/>
                    </a:cubicBezTo>
                    <a:cubicBezTo>
                      <a:pt x="839" y="2712"/>
                      <a:pt x="304" y="2177"/>
                      <a:pt x="304" y="1517"/>
                    </a:cubicBezTo>
                    <a:cubicBezTo>
                      <a:pt x="304" y="857"/>
                      <a:pt x="839" y="304"/>
                      <a:pt x="1500" y="304"/>
                    </a:cubicBezTo>
                    <a:close/>
                    <a:moveTo>
                      <a:pt x="1500" y="0"/>
                    </a:moveTo>
                    <a:cubicBezTo>
                      <a:pt x="679" y="0"/>
                      <a:pt x="1" y="678"/>
                      <a:pt x="1" y="1517"/>
                    </a:cubicBezTo>
                    <a:cubicBezTo>
                      <a:pt x="1" y="2338"/>
                      <a:pt x="679" y="3016"/>
                      <a:pt x="1500" y="3016"/>
                    </a:cubicBezTo>
                    <a:cubicBezTo>
                      <a:pt x="2338" y="3016"/>
                      <a:pt x="3016" y="2338"/>
                      <a:pt x="3016" y="1517"/>
                    </a:cubicBezTo>
                    <a:cubicBezTo>
                      <a:pt x="3016" y="678"/>
                      <a:pt x="2338" y="0"/>
                      <a:pt x="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9" name="Google Shape;13479;p32"/>
              <p:cNvSpPr/>
              <p:nvPr/>
            </p:nvSpPr>
            <p:spPr>
              <a:xfrm>
                <a:off x="2695431" y="3086210"/>
                <a:ext cx="300215" cy="318991"/>
              </a:xfrm>
              <a:custGeom>
                <a:avLst/>
                <a:gdLst/>
                <a:ahLst/>
                <a:cxnLst/>
                <a:rect l="l" t="t" r="r" b="b"/>
                <a:pathLst>
                  <a:path w="9993" h="10618" extrusionOk="0">
                    <a:moveTo>
                      <a:pt x="2244" y="4475"/>
                    </a:moveTo>
                    <a:cubicBezTo>
                      <a:pt x="2893" y="4475"/>
                      <a:pt x="3480" y="5003"/>
                      <a:pt x="3480" y="5675"/>
                    </a:cubicBezTo>
                    <a:cubicBezTo>
                      <a:pt x="3480" y="6085"/>
                      <a:pt x="3248" y="6478"/>
                      <a:pt x="2909" y="6692"/>
                    </a:cubicBezTo>
                    <a:lnTo>
                      <a:pt x="1927" y="4533"/>
                    </a:lnTo>
                    <a:cubicBezTo>
                      <a:pt x="1927" y="4533"/>
                      <a:pt x="2017" y="4515"/>
                      <a:pt x="2017" y="4497"/>
                    </a:cubicBezTo>
                    <a:cubicBezTo>
                      <a:pt x="2093" y="4482"/>
                      <a:pt x="2169" y="4475"/>
                      <a:pt x="2244" y="4475"/>
                    </a:cubicBezTo>
                    <a:close/>
                    <a:moveTo>
                      <a:pt x="5817" y="6942"/>
                    </a:moveTo>
                    <a:cubicBezTo>
                      <a:pt x="6174" y="6960"/>
                      <a:pt x="6531" y="7120"/>
                      <a:pt x="6763" y="7423"/>
                    </a:cubicBezTo>
                    <a:lnTo>
                      <a:pt x="5906" y="9350"/>
                    </a:lnTo>
                    <a:lnTo>
                      <a:pt x="5817" y="9350"/>
                    </a:lnTo>
                    <a:cubicBezTo>
                      <a:pt x="5175" y="9350"/>
                      <a:pt x="4640" y="8833"/>
                      <a:pt x="4622" y="8209"/>
                    </a:cubicBezTo>
                    <a:cubicBezTo>
                      <a:pt x="4586" y="7584"/>
                      <a:pt x="5086" y="6995"/>
                      <a:pt x="5710" y="6960"/>
                    </a:cubicBezTo>
                    <a:cubicBezTo>
                      <a:pt x="5746" y="6942"/>
                      <a:pt x="5781" y="6942"/>
                      <a:pt x="5817" y="6942"/>
                    </a:cubicBezTo>
                    <a:close/>
                    <a:moveTo>
                      <a:pt x="4996" y="1"/>
                    </a:moveTo>
                    <a:cubicBezTo>
                      <a:pt x="3676" y="1"/>
                      <a:pt x="2570" y="215"/>
                      <a:pt x="1410" y="732"/>
                    </a:cubicBezTo>
                    <a:cubicBezTo>
                      <a:pt x="1017" y="893"/>
                      <a:pt x="661" y="1089"/>
                      <a:pt x="339" y="1303"/>
                    </a:cubicBezTo>
                    <a:cubicBezTo>
                      <a:pt x="107" y="1464"/>
                      <a:pt x="0" y="1785"/>
                      <a:pt x="107" y="2053"/>
                    </a:cubicBezTo>
                    <a:cubicBezTo>
                      <a:pt x="232" y="2356"/>
                      <a:pt x="393" y="2642"/>
                      <a:pt x="571" y="2909"/>
                    </a:cubicBezTo>
                    <a:cubicBezTo>
                      <a:pt x="678" y="3052"/>
                      <a:pt x="821" y="3141"/>
                      <a:pt x="982" y="3159"/>
                    </a:cubicBezTo>
                    <a:lnTo>
                      <a:pt x="4051" y="10011"/>
                    </a:lnTo>
                    <a:cubicBezTo>
                      <a:pt x="4211" y="10385"/>
                      <a:pt x="4586" y="10617"/>
                      <a:pt x="4996" y="10617"/>
                    </a:cubicBezTo>
                    <a:cubicBezTo>
                      <a:pt x="5193" y="10617"/>
                      <a:pt x="5389" y="10564"/>
                      <a:pt x="5567" y="10457"/>
                    </a:cubicBezTo>
                    <a:cubicBezTo>
                      <a:pt x="5728" y="10350"/>
                      <a:pt x="5853" y="10189"/>
                      <a:pt x="5942" y="10011"/>
                    </a:cubicBezTo>
                    <a:lnTo>
                      <a:pt x="8119" y="5157"/>
                    </a:lnTo>
                    <a:cubicBezTo>
                      <a:pt x="8155" y="5086"/>
                      <a:pt x="8119" y="4997"/>
                      <a:pt x="8030" y="4961"/>
                    </a:cubicBezTo>
                    <a:cubicBezTo>
                      <a:pt x="8010" y="4952"/>
                      <a:pt x="7990" y="4947"/>
                      <a:pt x="7970" y="4947"/>
                    </a:cubicBezTo>
                    <a:cubicBezTo>
                      <a:pt x="7914" y="4947"/>
                      <a:pt x="7859" y="4980"/>
                      <a:pt x="7833" y="5033"/>
                    </a:cubicBezTo>
                    <a:lnTo>
                      <a:pt x="6906" y="7102"/>
                    </a:lnTo>
                    <a:cubicBezTo>
                      <a:pt x="6620" y="6799"/>
                      <a:pt x="6210" y="6638"/>
                      <a:pt x="5817" y="6638"/>
                    </a:cubicBezTo>
                    <a:cubicBezTo>
                      <a:pt x="4979" y="6638"/>
                      <a:pt x="4300" y="7316"/>
                      <a:pt x="4300" y="8155"/>
                    </a:cubicBezTo>
                    <a:cubicBezTo>
                      <a:pt x="4300" y="8940"/>
                      <a:pt x="4961" y="9636"/>
                      <a:pt x="5764" y="9654"/>
                    </a:cubicBezTo>
                    <a:lnTo>
                      <a:pt x="5657" y="9886"/>
                    </a:lnTo>
                    <a:cubicBezTo>
                      <a:pt x="5603" y="10011"/>
                      <a:pt x="5514" y="10118"/>
                      <a:pt x="5389" y="10189"/>
                    </a:cubicBezTo>
                    <a:cubicBezTo>
                      <a:pt x="5264" y="10278"/>
                      <a:pt x="5139" y="10314"/>
                      <a:pt x="4996" y="10314"/>
                    </a:cubicBezTo>
                    <a:cubicBezTo>
                      <a:pt x="4711" y="10314"/>
                      <a:pt x="4443" y="10153"/>
                      <a:pt x="4336" y="9886"/>
                    </a:cubicBezTo>
                    <a:lnTo>
                      <a:pt x="3034" y="6977"/>
                    </a:lnTo>
                    <a:cubicBezTo>
                      <a:pt x="3498" y="6710"/>
                      <a:pt x="3783" y="6210"/>
                      <a:pt x="3783" y="5675"/>
                    </a:cubicBezTo>
                    <a:cubicBezTo>
                      <a:pt x="3783" y="4836"/>
                      <a:pt x="3105" y="4158"/>
                      <a:pt x="2284" y="4158"/>
                    </a:cubicBezTo>
                    <a:cubicBezTo>
                      <a:pt x="2124" y="4158"/>
                      <a:pt x="1963" y="4194"/>
                      <a:pt x="1803" y="4247"/>
                    </a:cubicBezTo>
                    <a:lnTo>
                      <a:pt x="1303" y="3123"/>
                    </a:lnTo>
                    <a:cubicBezTo>
                      <a:pt x="1356" y="3106"/>
                      <a:pt x="1392" y="3088"/>
                      <a:pt x="1446" y="3052"/>
                    </a:cubicBezTo>
                    <a:cubicBezTo>
                      <a:pt x="1713" y="2874"/>
                      <a:pt x="1999" y="2713"/>
                      <a:pt x="2302" y="2588"/>
                    </a:cubicBezTo>
                    <a:cubicBezTo>
                      <a:pt x="2391" y="2552"/>
                      <a:pt x="2427" y="2463"/>
                      <a:pt x="2391" y="2392"/>
                    </a:cubicBezTo>
                    <a:cubicBezTo>
                      <a:pt x="2365" y="2326"/>
                      <a:pt x="2309" y="2289"/>
                      <a:pt x="2245" y="2289"/>
                    </a:cubicBezTo>
                    <a:cubicBezTo>
                      <a:pt x="2223" y="2289"/>
                      <a:pt x="2200" y="2293"/>
                      <a:pt x="2177" y="2303"/>
                    </a:cubicBezTo>
                    <a:cubicBezTo>
                      <a:pt x="2034" y="2356"/>
                      <a:pt x="1892" y="2428"/>
                      <a:pt x="1767" y="2499"/>
                    </a:cubicBezTo>
                    <a:cubicBezTo>
                      <a:pt x="1588" y="2588"/>
                      <a:pt x="1410" y="2695"/>
                      <a:pt x="1267" y="2802"/>
                    </a:cubicBezTo>
                    <a:cubicBezTo>
                      <a:pt x="1211" y="2844"/>
                      <a:pt x="1146" y="2864"/>
                      <a:pt x="1083" y="2864"/>
                    </a:cubicBezTo>
                    <a:cubicBezTo>
                      <a:pt x="986" y="2864"/>
                      <a:pt x="893" y="2817"/>
                      <a:pt x="839" y="2731"/>
                    </a:cubicBezTo>
                    <a:cubicBezTo>
                      <a:pt x="661" y="2481"/>
                      <a:pt x="518" y="2213"/>
                      <a:pt x="411" y="1928"/>
                    </a:cubicBezTo>
                    <a:cubicBezTo>
                      <a:pt x="339" y="1803"/>
                      <a:pt x="393" y="1642"/>
                      <a:pt x="518" y="1571"/>
                    </a:cubicBezTo>
                    <a:cubicBezTo>
                      <a:pt x="821" y="1357"/>
                      <a:pt x="1160" y="1179"/>
                      <a:pt x="1535" y="1018"/>
                    </a:cubicBezTo>
                    <a:cubicBezTo>
                      <a:pt x="2659" y="518"/>
                      <a:pt x="3730" y="304"/>
                      <a:pt x="4996" y="304"/>
                    </a:cubicBezTo>
                    <a:cubicBezTo>
                      <a:pt x="6263" y="304"/>
                      <a:pt x="7334" y="518"/>
                      <a:pt x="8458" y="1018"/>
                    </a:cubicBezTo>
                    <a:cubicBezTo>
                      <a:pt x="8833" y="1179"/>
                      <a:pt x="9172" y="1357"/>
                      <a:pt x="9475" y="1571"/>
                    </a:cubicBezTo>
                    <a:cubicBezTo>
                      <a:pt x="9600" y="1642"/>
                      <a:pt x="9635" y="1803"/>
                      <a:pt x="9582" y="1928"/>
                    </a:cubicBezTo>
                    <a:cubicBezTo>
                      <a:pt x="9475" y="2213"/>
                      <a:pt x="9332" y="2481"/>
                      <a:pt x="9154" y="2731"/>
                    </a:cubicBezTo>
                    <a:cubicBezTo>
                      <a:pt x="9100" y="2817"/>
                      <a:pt x="9006" y="2864"/>
                      <a:pt x="8910" y="2864"/>
                    </a:cubicBezTo>
                    <a:cubicBezTo>
                      <a:pt x="8846" y="2864"/>
                      <a:pt x="8782" y="2844"/>
                      <a:pt x="8725" y="2802"/>
                    </a:cubicBezTo>
                    <a:cubicBezTo>
                      <a:pt x="8494" y="2624"/>
                      <a:pt x="8208" y="2481"/>
                      <a:pt x="7887" y="2338"/>
                    </a:cubicBezTo>
                    <a:cubicBezTo>
                      <a:pt x="6959" y="1928"/>
                      <a:pt x="6067" y="1750"/>
                      <a:pt x="4996" y="1750"/>
                    </a:cubicBezTo>
                    <a:cubicBezTo>
                      <a:pt x="4211" y="1750"/>
                      <a:pt x="3515" y="1857"/>
                      <a:pt x="2837" y="2071"/>
                    </a:cubicBezTo>
                    <a:cubicBezTo>
                      <a:pt x="2766" y="2089"/>
                      <a:pt x="2712" y="2178"/>
                      <a:pt x="2748" y="2249"/>
                    </a:cubicBezTo>
                    <a:cubicBezTo>
                      <a:pt x="2762" y="2319"/>
                      <a:pt x="2820" y="2367"/>
                      <a:pt x="2888" y="2367"/>
                    </a:cubicBezTo>
                    <a:cubicBezTo>
                      <a:pt x="2906" y="2367"/>
                      <a:pt x="2925" y="2364"/>
                      <a:pt x="2944" y="2356"/>
                    </a:cubicBezTo>
                    <a:cubicBezTo>
                      <a:pt x="3605" y="2160"/>
                      <a:pt x="4300" y="2071"/>
                      <a:pt x="4996" y="2071"/>
                    </a:cubicBezTo>
                    <a:cubicBezTo>
                      <a:pt x="6013" y="2071"/>
                      <a:pt x="6870" y="2231"/>
                      <a:pt x="7762" y="2624"/>
                    </a:cubicBezTo>
                    <a:cubicBezTo>
                      <a:pt x="8065" y="2749"/>
                      <a:pt x="8333" y="2891"/>
                      <a:pt x="8547" y="3052"/>
                    </a:cubicBezTo>
                    <a:cubicBezTo>
                      <a:pt x="8565" y="3070"/>
                      <a:pt x="8583" y="3088"/>
                      <a:pt x="8618" y="3106"/>
                    </a:cubicBezTo>
                    <a:cubicBezTo>
                      <a:pt x="8636" y="3106"/>
                      <a:pt x="8654" y="3123"/>
                      <a:pt x="8690" y="3123"/>
                    </a:cubicBezTo>
                    <a:lnTo>
                      <a:pt x="8101" y="4426"/>
                    </a:lnTo>
                    <a:cubicBezTo>
                      <a:pt x="8065" y="4515"/>
                      <a:pt x="8101" y="4604"/>
                      <a:pt x="8172" y="4640"/>
                    </a:cubicBezTo>
                    <a:cubicBezTo>
                      <a:pt x="8195" y="4649"/>
                      <a:pt x="8218" y="4654"/>
                      <a:pt x="8241" y="4654"/>
                    </a:cubicBezTo>
                    <a:cubicBezTo>
                      <a:pt x="8304" y="4654"/>
                      <a:pt x="8360" y="4617"/>
                      <a:pt x="8386" y="4551"/>
                    </a:cubicBezTo>
                    <a:cubicBezTo>
                      <a:pt x="8386" y="4551"/>
                      <a:pt x="9011" y="3159"/>
                      <a:pt x="9011" y="3159"/>
                    </a:cubicBezTo>
                    <a:cubicBezTo>
                      <a:pt x="9172" y="3141"/>
                      <a:pt x="9314" y="3052"/>
                      <a:pt x="9421" y="2909"/>
                    </a:cubicBezTo>
                    <a:cubicBezTo>
                      <a:pt x="9600" y="2642"/>
                      <a:pt x="9760" y="2356"/>
                      <a:pt x="9885" y="2053"/>
                    </a:cubicBezTo>
                    <a:cubicBezTo>
                      <a:pt x="9992" y="1785"/>
                      <a:pt x="9885" y="1464"/>
                      <a:pt x="9653" y="1303"/>
                    </a:cubicBezTo>
                    <a:cubicBezTo>
                      <a:pt x="9332" y="1089"/>
                      <a:pt x="8975" y="893"/>
                      <a:pt x="8583" y="732"/>
                    </a:cubicBezTo>
                    <a:cubicBezTo>
                      <a:pt x="7423" y="215"/>
                      <a:pt x="6317" y="1"/>
                      <a:pt x="49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480" name="Google Shape;13480;p32"/>
            <p:cNvGrpSpPr/>
            <p:nvPr/>
          </p:nvGrpSpPr>
          <p:grpSpPr>
            <a:xfrm>
              <a:off x="2695432" y="3086210"/>
              <a:ext cx="300215" cy="318991"/>
              <a:chOff x="2695432" y="3086210"/>
              <a:chExt cx="300215" cy="318991"/>
            </a:xfrm>
          </p:grpSpPr>
          <p:sp>
            <p:nvSpPr>
              <p:cNvPr id="13481" name="Google Shape;13481;p32"/>
              <p:cNvSpPr/>
              <p:nvPr/>
            </p:nvSpPr>
            <p:spPr>
              <a:xfrm>
                <a:off x="2724903" y="3127488"/>
                <a:ext cx="241241" cy="273417"/>
              </a:xfrm>
              <a:custGeom>
                <a:avLst/>
                <a:gdLst/>
                <a:ahLst/>
                <a:cxnLst/>
                <a:rect l="l" t="t" r="r" b="b"/>
                <a:pathLst>
                  <a:path w="8030" h="9101" extrusionOk="0">
                    <a:moveTo>
                      <a:pt x="1410" y="1"/>
                    </a:moveTo>
                    <a:lnTo>
                      <a:pt x="1" y="1428"/>
                    </a:lnTo>
                    <a:lnTo>
                      <a:pt x="732" y="3070"/>
                    </a:lnTo>
                    <a:lnTo>
                      <a:pt x="1696" y="4247"/>
                    </a:lnTo>
                    <a:lnTo>
                      <a:pt x="1856" y="5550"/>
                    </a:lnTo>
                    <a:lnTo>
                      <a:pt x="3212" y="8583"/>
                    </a:lnTo>
                    <a:cubicBezTo>
                      <a:pt x="3355" y="8904"/>
                      <a:pt x="3659" y="9101"/>
                      <a:pt x="4015" y="9101"/>
                    </a:cubicBezTo>
                    <a:cubicBezTo>
                      <a:pt x="4194" y="9101"/>
                      <a:pt x="4354" y="9047"/>
                      <a:pt x="4497" y="8958"/>
                    </a:cubicBezTo>
                    <a:cubicBezTo>
                      <a:pt x="4640" y="8869"/>
                      <a:pt x="4747" y="8744"/>
                      <a:pt x="4818" y="8583"/>
                    </a:cubicBezTo>
                    <a:lnTo>
                      <a:pt x="5032" y="8119"/>
                    </a:lnTo>
                    <a:lnTo>
                      <a:pt x="4711" y="6781"/>
                    </a:lnTo>
                    <a:lnTo>
                      <a:pt x="5960" y="6032"/>
                    </a:lnTo>
                    <a:lnTo>
                      <a:pt x="8030" y="1428"/>
                    </a:lnTo>
                    <a:lnTo>
                      <a:pt x="6603" y="1"/>
                    </a:lnTo>
                    <a:close/>
                  </a:path>
                </a:pathLst>
              </a:custGeom>
              <a:solidFill>
                <a:srgbClr val="FFC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2" name="Google Shape;13482;p32"/>
              <p:cNvSpPr/>
              <p:nvPr/>
            </p:nvSpPr>
            <p:spPr>
              <a:xfrm>
                <a:off x="2724903" y="3127488"/>
                <a:ext cx="241241" cy="67566"/>
              </a:xfrm>
              <a:custGeom>
                <a:avLst/>
                <a:gdLst/>
                <a:ahLst/>
                <a:cxnLst/>
                <a:rect l="l" t="t" r="r" b="b"/>
                <a:pathLst>
                  <a:path w="8030" h="2249" extrusionOk="0">
                    <a:moveTo>
                      <a:pt x="1410" y="1"/>
                    </a:moveTo>
                    <a:lnTo>
                      <a:pt x="1" y="1428"/>
                    </a:lnTo>
                    <a:lnTo>
                      <a:pt x="375" y="2249"/>
                    </a:lnTo>
                    <a:cubicBezTo>
                      <a:pt x="500" y="2213"/>
                      <a:pt x="625" y="2160"/>
                      <a:pt x="732" y="2071"/>
                    </a:cubicBezTo>
                    <a:cubicBezTo>
                      <a:pt x="929" y="1928"/>
                      <a:pt x="1161" y="1803"/>
                      <a:pt x="1428" y="1696"/>
                    </a:cubicBezTo>
                    <a:cubicBezTo>
                      <a:pt x="2267" y="1321"/>
                      <a:pt x="3070" y="1161"/>
                      <a:pt x="4015" y="1161"/>
                    </a:cubicBezTo>
                    <a:cubicBezTo>
                      <a:pt x="4961" y="1161"/>
                      <a:pt x="5764" y="1321"/>
                      <a:pt x="6603" y="1696"/>
                    </a:cubicBezTo>
                    <a:cubicBezTo>
                      <a:pt x="6870" y="1803"/>
                      <a:pt x="7102" y="1928"/>
                      <a:pt x="7298" y="2071"/>
                    </a:cubicBezTo>
                    <a:cubicBezTo>
                      <a:pt x="7405" y="2160"/>
                      <a:pt x="7530" y="2213"/>
                      <a:pt x="7655" y="2249"/>
                    </a:cubicBezTo>
                    <a:lnTo>
                      <a:pt x="8030" y="1428"/>
                    </a:lnTo>
                    <a:lnTo>
                      <a:pt x="6603" y="1"/>
                    </a:lnTo>
                    <a:close/>
                  </a:path>
                </a:pathLst>
              </a:custGeom>
              <a:solidFill>
                <a:srgbClr val="FFC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3" name="Google Shape;13483;p32"/>
              <p:cNvSpPr/>
              <p:nvPr/>
            </p:nvSpPr>
            <p:spPr>
              <a:xfrm>
                <a:off x="2700778" y="3091047"/>
                <a:ext cx="289490" cy="85922"/>
              </a:xfrm>
              <a:custGeom>
                <a:avLst/>
                <a:gdLst/>
                <a:ahLst/>
                <a:cxnLst/>
                <a:rect l="l" t="t" r="r" b="b"/>
                <a:pathLst>
                  <a:path w="9636" h="2860" extrusionOk="0">
                    <a:moveTo>
                      <a:pt x="4818" y="1"/>
                    </a:moveTo>
                    <a:cubicBezTo>
                      <a:pt x="3462" y="1"/>
                      <a:pt x="2374" y="232"/>
                      <a:pt x="1286" y="714"/>
                    </a:cubicBezTo>
                    <a:cubicBezTo>
                      <a:pt x="911" y="875"/>
                      <a:pt x="554" y="1071"/>
                      <a:pt x="251" y="1267"/>
                    </a:cubicBezTo>
                    <a:cubicBezTo>
                      <a:pt x="72" y="1392"/>
                      <a:pt x="1" y="1624"/>
                      <a:pt x="72" y="1838"/>
                    </a:cubicBezTo>
                    <a:cubicBezTo>
                      <a:pt x="215" y="2159"/>
                      <a:pt x="376" y="2445"/>
                      <a:pt x="518" y="2659"/>
                    </a:cubicBezTo>
                    <a:cubicBezTo>
                      <a:pt x="616" y="2789"/>
                      <a:pt x="759" y="2859"/>
                      <a:pt x="904" y="2859"/>
                    </a:cubicBezTo>
                    <a:cubicBezTo>
                      <a:pt x="998" y="2859"/>
                      <a:pt x="1094" y="2829"/>
                      <a:pt x="1178" y="2766"/>
                    </a:cubicBezTo>
                    <a:cubicBezTo>
                      <a:pt x="1410" y="2606"/>
                      <a:pt x="1678" y="2445"/>
                      <a:pt x="1981" y="2320"/>
                    </a:cubicBezTo>
                    <a:cubicBezTo>
                      <a:pt x="2838" y="1945"/>
                      <a:pt x="3712" y="1749"/>
                      <a:pt x="4818" y="1749"/>
                    </a:cubicBezTo>
                    <a:cubicBezTo>
                      <a:pt x="5925" y="1749"/>
                      <a:pt x="6799" y="1945"/>
                      <a:pt x="7655" y="2320"/>
                    </a:cubicBezTo>
                    <a:cubicBezTo>
                      <a:pt x="7959" y="2445"/>
                      <a:pt x="8226" y="2606"/>
                      <a:pt x="8458" y="2766"/>
                    </a:cubicBezTo>
                    <a:cubicBezTo>
                      <a:pt x="8543" y="2829"/>
                      <a:pt x="8638" y="2859"/>
                      <a:pt x="8732" y="2859"/>
                    </a:cubicBezTo>
                    <a:cubicBezTo>
                      <a:pt x="8875" y="2859"/>
                      <a:pt x="9014" y="2789"/>
                      <a:pt x="9101" y="2659"/>
                    </a:cubicBezTo>
                    <a:cubicBezTo>
                      <a:pt x="9261" y="2427"/>
                      <a:pt x="9422" y="2159"/>
                      <a:pt x="9547" y="1838"/>
                    </a:cubicBezTo>
                    <a:cubicBezTo>
                      <a:pt x="9636" y="1624"/>
                      <a:pt x="9565" y="1392"/>
                      <a:pt x="9386" y="1267"/>
                    </a:cubicBezTo>
                    <a:cubicBezTo>
                      <a:pt x="9083" y="1071"/>
                      <a:pt x="8726" y="875"/>
                      <a:pt x="8351" y="714"/>
                    </a:cubicBezTo>
                    <a:cubicBezTo>
                      <a:pt x="7263" y="232"/>
                      <a:pt x="6174" y="1"/>
                      <a:pt x="4818" y="1"/>
                    </a:cubicBezTo>
                    <a:close/>
                  </a:path>
                </a:pathLst>
              </a:custGeom>
              <a:solidFill>
                <a:srgbClr val="FDA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4" name="Google Shape;13484;p32"/>
              <p:cNvSpPr/>
              <p:nvPr/>
            </p:nvSpPr>
            <p:spPr>
              <a:xfrm>
                <a:off x="2746894" y="3215933"/>
                <a:ext cx="57381" cy="77780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2589" extrusionOk="0">
                    <a:moveTo>
                      <a:pt x="571" y="1"/>
                    </a:moveTo>
                    <a:cubicBezTo>
                      <a:pt x="357" y="1"/>
                      <a:pt x="179" y="54"/>
                      <a:pt x="0" y="126"/>
                    </a:cubicBezTo>
                    <a:lnTo>
                      <a:pt x="1124" y="2588"/>
                    </a:lnTo>
                    <a:cubicBezTo>
                      <a:pt x="1588" y="2374"/>
                      <a:pt x="1909" y="1910"/>
                      <a:pt x="1909" y="1357"/>
                    </a:cubicBezTo>
                    <a:cubicBezTo>
                      <a:pt x="1909" y="607"/>
                      <a:pt x="1303" y="1"/>
                      <a:pt x="571" y="1"/>
                    </a:cubicBezTo>
                    <a:close/>
                  </a:path>
                </a:pathLst>
              </a:custGeom>
              <a:solidFill>
                <a:srgbClr val="FF33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5" name="Google Shape;13485;p32"/>
              <p:cNvSpPr/>
              <p:nvPr/>
            </p:nvSpPr>
            <p:spPr>
              <a:xfrm>
                <a:off x="2829450" y="3290439"/>
                <a:ext cx="74535" cy="80995"/>
              </a:xfrm>
              <a:custGeom>
                <a:avLst/>
                <a:gdLst/>
                <a:ahLst/>
                <a:cxnLst/>
                <a:rect l="l" t="t" r="r" b="b"/>
                <a:pathLst>
                  <a:path w="2481" h="2696" extrusionOk="0">
                    <a:moveTo>
                      <a:pt x="1356" y="1"/>
                    </a:moveTo>
                    <a:cubicBezTo>
                      <a:pt x="607" y="1"/>
                      <a:pt x="0" y="608"/>
                      <a:pt x="0" y="1357"/>
                    </a:cubicBezTo>
                    <a:cubicBezTo>
                      <a:pt x="0" y="2089"/>
                      <a:pt x="607" y="2695"/>
                      <a:pt x="1356" y="2695"/>
                    </a:cubicBezTo>
                    <a:lnTo>
                      <a:pt x="1552" y="2695"/>
                    </a:lnTo>
                    <a:lnTo>
                      <a:pt x="2480" y="608"/>
                    </a:lnTo>
                    <a:cubicBezTo>
                      <a:pt x="2230" y="233"/>
                      <a:pt x="1820" y="1"/>
                      <a:pt x="1356" y="1"/>
                    </a:cubicBezTo>
                    <a:close/>
                  </a:path>
                </a:pathLst>
              </a:custGeom>
              <a:solidFill>
                <a:srgbClr val="FF33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6" name="Google Shape;13486;p32"/>
              <p:cNvSpPr/>
              <p:nvPr/>
            </p:nvSpPr>
            <p:spPr>
              <a:xfrm>
                <a:off x="2824614" y="3175196"/>
                <a:ext cx="81505" cy="8099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2696" extrusionOk="0">
                    <a:moveTo>
                      <a:pt x="1357" y="1"/>
                    </a:moveTo>
                    <a:cubicBezTo>
                      <a:pt x="607" y="1"/>
                      <a:pt x="0" y="607"/>
                      <a:pt x="0" y="1357"/>
                    </a:cubicBezTo>
                    <a:cubicBezTo>
                      <a:pt x="0" y="2106"/>
                      <a:pt x="607" y="2695"/>
                      <a:pt x="1357" y="2695"/>
                    </a:cubicBezTo>
                    <a:cubicBezTo>
                      <a:pt x="2106" y="2695"/>
                      <a:pt x="2713" y="2106"/>
                      <a:pt x="2713" y="1357"/>
                    </a:cubicBezTo>
                    <a:cubicBezTo>
                      <a:pt x="2713" y="607"/>
                      <a:pt x="2106" y="1"/>
                      <a:pt x="1357" y="1"/>
                    </a:cubicBezTo>
                    <a:close/>
                  </a:path>
                </a:pathLst>
              </a:custGeom>
              <a:solidFill>
                <a:srgbClr val="FF33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7" name="Google Shape;13487;p32"/>
              <p:cNvSpPr/>
              <p:nvPr/>
            </p:nvSpPr>
            <p:spPr>
              <a:xfrm>
                <a:off x="2793520" y="3110274"/>
                <a:ext cx="9133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304" h="595" extrusionOk="0">
                    <a:moveTo>
                      <a:pt x="152" y="1"/>
                    </a:moveTo>
                    <a:cubicBezTo>
                      <a:pt x="60" y="1"/>
                      <a:pt x="1" y="82"/>
                      <a:pt x="1" y="163"/>
                    </a:cubicBezTo>
                    <a:lnTo>
                      <a:pt x="1" y="431"/>
                    </a:lnTo>
                    <a:cubicBezTo>
                      <a:pt x="1" y="520"/>
                      <a:pt x="54" y="592"/>
                      <a:pt x="143" y="592"/>
                    </a:cubicBezTo>
                    <a:cubicBezTo>
                      <a:pt x="153" y="594"/>
                      <a:pt x="162" y="594"/>
                      <a:pt x="171" y="594"/>
                    </a:cubicBezTo>
                    <a:cubicBezTo>
                      <a:pt x="247" y="594"/>
                      <a:pt x="304" y="529"/>
                      <a:pt x="304" y="449"/>
                    </a:cubicBezTo>
                    <a:lnTo>
                      <a:pt x="304" y="163"/>
                    </a:lnTo>
                    <a:cubicBezTo>
                      <a:pt x="304" y="92"/>
                      <a:pt x="250" y="21"/>
                      <a:pt x="179" y="3"/>
                    </a:cubicBezTo>
                    <a:cubicBezTo>
                      <a:pt x="170" y="1"/>
                      <a:pt x="161" y="1"/>
                      <a:pt x="152" y="1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8" name="Google Shape;13488;p32"/>
              <p:cNvSpPr/>
              <p:nvPr/>
            </p:nvSpPr>
            <p:spPr>
              <a:xfrm>
                <a:off x="2888394" y="3110274"/>
                <a:ext cx="9163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595" extrusionOk="0">
                    <a:moveTo>
                      <a:pt x="152" y="1"/>
                    </a:moveTo>
                    <a:cubicBezTo>
                      <a:pt x="60" y="1"/>
                      <a:pt x="1" y="82"/>
                      <a:pt x="1" y="163"/>
                    </a:cubicBezTo>
                    <a:lnTo>
                      <a:pt x="1" y="431"/>
                    </a:lnTo>
                    <a:cubicBezTo>
                      <a:pt x="1" y="520"/>
                      <a:pt x="54" y="592"/>
                      <a:pt x="126" y="592"/>
                    </a:cubicBezTo>
                    <a:cubicBezTo>
                      <a:pt x="137" y="594"/>
                      <a:pt x="148" y="594"/>
                      <a:pt x="158" y="594"/>
                    </a:cubicBezTo>
                    <a:cubicBezTo>
                      <a:pt x="247" y="594"/>
                      <a:pt x="304" y="529"/>
                      <a:pt x="304" y="449"/>
                    </a:cubicBezTo>
                    <a:lnTo>
                      <a:pt x="304" y="163"/>
                    </a:lnTo>
                    <a:cubicBezTo>
                      <a:pt x="304" y="92"/>
                      <a:pt x="251" y="21"/>
                      <a:pt x="179" y="3"/>
                    </a:cubicBezTo>
                    <a:cubicBezTo>
                      <a:pt x="170" y="1"/>
                      <a:pt x="161" y="1"/>
                      <a:pt x="152" y="1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9" name="Google Shape;13489;p32"/>
              <p:cNvSpPr/>
              <p:nvPr/>
            </p:nvSpPr>
            <p:spPr>
              <a:xfrm>
                <a:off x="2828369" y="3118325"/>
                <a:ext cx="34339" cy="14571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485" extrusionOk="0">
                    <a:moveTo>
                      <a:pt x="179" y="0"/>
                    </a:moveTo>
                    <a:cubicBezTo>
                      <a:pt x="142" y="0"/>
                      <a:pt x="105" y="13"/>
                      <a:pt x="72" y="38"/>
                    </a:cubicBezTo>
                    <a:cubicBezTo>
                      <a:pt x="18" y="92"/>
                      <a:pt x="0" y="199"/>
                      <a:pt x="72" y="252"/>
                    </a:cubicBezTo>
                    <a:cubicBezTo>
                      <a:pt x="197" y="395"/>
                      <a:pt x="375" y="484"/>
                      <a:pt x="571" y="484"/>
                    </a:cubicBezTo>
                    <a:cubicBezTo>
                      <a:pt x="768" y="484"/>
                      <a:pt x="946" y="395"/>
                      <a:pt x="1071" y="252"/>
                    </a:cubicBezTo>
                    <a:cubicBezTo>
                      <a:pt x="1142" y="199"/>
                      <a:pt x="1124" y="92"/>
                      <a:pt x="1053" y="38"/>
                    </a:cubicBezTo>
                    <a:cubicBezTo>
                      <a:pt x="1028" y="13"/>
                      <a:pt x="992" y="0"/>
                      <a:pt x="955" y="0"/>
                    </a:cubicBezTo>
                    <a:cubicBezTo>
                      <a:pt x="912" y="0"/>
                      <a:pt x="868" y="18"/>
                      <a:pt x="839" y="56"/>
                    </a:cubicBezTo>
                    <a:cubicBezTo>
                      <a:pt x="768" y="127"/>
                      <a:pt x="678" y="181"/>
                      <a:pt x="571" y="181"/>
                    </a:cubicBezTo>
                    <a:cubicBezTo>
                      <a:pt x="464" y="181"/>
                      <a:pt x="357" y="127"/>
                      <a:pt x="304" y="56"/>
                    </a:cubicBezTo>
                    <a:cubicBezTo>
                      <a:pt x="265" y="18"/>
                      <a:pt x="222" y="0"/>
                      <a:pt x="179" y="0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0" name="Google Shape;13490;p32"/>
              <p:cNvSpPr/>
              <p:nvPr/>
            </p:nvSpPr>
            <p:spPr>
              <a:xfrm>
                <a:off x="2820317" y="3170389"/>
                <a:ext cx="90638" cy="90608"/>
              </a:xfrm>
              <a:custGeom>
                <a:avLst/>
                <a:gdLst/>
                <a:ahLst/>
                <a:cxnLst/>
                <a:rect l="l" t="t" r="r" b="b"/>
                <a:pathLst>
                  <a:path w="3017" h="3016" extrusionOk="0">
                    <a:moveTo>
                      <a:pt x="1500" y="304"/>
                    </a:moveTo>
                    <a:cubicBezTo>
                      <a:pt x="2160" y="304"/>
                      <a:pt x="2695" y="857"/>
                      <a:pt x="2695" y="1517"/>
                    </a:cubicBezTo>
                    <a:cubicBezTo>
                      <a:pt x="2695" y="2177"/>
                      <a:pt x="2160" y="2712"/>
                      <a:pt x="1500" y="2712"/>
                    </a:cubicBezTo>
                    <a:cubicBezTo>
                      <a:pt x="839" y="2712"/>
                      <a:pt x="304" y="2177"/>
                      <a:pt x="304" y="1517"/>
                    </a:cubicBezTo>
                    <a:cubicBezTo>
                      <a:pt x="304" y="857"/>
                      <a:pt x="839" y="304"/>
                      <a:pt x="1500" y="304"/>
                    </a:cubicBezTo>
                    <a:close/>
                    <a:moveTo>
                      <a:pt x="1500" y="0"/>
                    </a:moveTo>
                    <a:cubicBezTo>
                      <a:pt x="679" y="0"/>
                      <a:pt x="1" y="678"/>
                      <a:pt x="1" y="1517"/>
                    </a:cubicBezTo>
                    <a:cubicBezTo>
                      <a:pt x="1" y="2338"/>
                      <a:pt x="679" y="3016"/>
                      <a:pt x="1500" y="3016"/>
                    </a:cubicBezTo>
                    <a:cubicBezTo>
                      <a:pt x="2338" y="3016"/>
                      <a:pt x="3016" y="2338"/>
                      <a:pt x="3016" y="1517"/>
                    </a:cubicBezTo>
                    <a:cubicBezTo>
                      <a:pt x="3016" y="678"/>
                      <a:pt x="2338" y="0"/>
                      <a:pt x="1500" y="0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1" name="Google Shape;13491;p32"/>
              <p:cNvSpPr/>
              <p:nvPr/>
            </p:nvSpPr>
            <p:spPr>
              <a:xfrm>
                <a:off x="2695432" y="3086210"/>
                <a:ext cx="300215" cy="318991"/>
              </a:xfrm>
              <a:custGeom>
                <a:avLst/>
                <a:gdLst/>
                <a:ahLst/>
                <a:cxnLst/>
                <a:rect l="l" t="t" r="r" b="b"/>
                <a:pathLst>
                  <a:path w="9993" h="10618" extrusionOk="0">
                    <a:moveTo>
                      <a:pt x="2244" y="4475"/>
                    </a:moveTo>
                    <a:cubicBezTo>
                      <a:pt x="2893" y="4475"/>
                      <a:pt x="3480" y="5003"/>
                      <a:pt x="3480" y="5675"/>
                    </a:cubicBezTo>
                    <a:cubicBezTo>
                      <a:pt x="3480" y="6085"/>
                      <a:pt x="3248" y="6478"/>
                      <a:pt x="2909" y="6692"/>
                    </a:cubicBezTo>
                    <a:lnTo>
                      <a:pt x="1927" y="4533"/>
                    </a:lnTo>
                    <a:cubicBezTo>
                      <a:pt x="1927" y="4533"/>
                      <a:pt x="2017" y="4515"/>
                      <a:pt x="2017" y="4497"/>
                    </a:cubicBezTo>
                    <a:cubicBezTo>
                      <a:pt x="2093" y="4482"/>
                      <a:pt x="2169" y="4475"/>
                      <a:pt x="2244" y="4475"/>
                    </a:cubicBezTo>
                    <a:close/>
                    <a:moveTo>
                      <a:pt x="5817" y="6942"/>
                    </a:moveTo>
                    <a:cubicBezTo>
                      <a:pt x="6174" y="6960"/>
                      <a:pt x="6531" y="7120"/>
                      <a:pt x="6763" y="7423"/>
                    </a:cubicBezTo>
                    <a:lnTo>
                      <a:pt x="5906" y="9350"/>
                    </a:lnTo>
                    <a:lnTo>
                      <a:pt x="5817" y="9350"/>
                    </a:lnTo>
                    <a:cubicBezTo>
                      <a:pt x="5175" y="9350"/>
                      <a:pt x="4640" y="8833"/>
                      <a:pt x="4622" y="8209"/>
                    </a:cubicBezTo>
                    <a:cubicBezTo>
                      <a:pt x="4586" y="7584"/>
                      <a:pt x="5086" y="6995"/>
                      <a:pt x="5710" y="6960"/>
                    </a:cubicBezTo>
                    <a:cubicBezTo>
                      <a:pt x="5746" y="6942"/>
                      <a:pt x="5781" y="6942"/>
                      <a:pt x="5817" y="6942"/>
                    </a:cubicBezTo>
                    <a:close/>
                    <a:moveTo>
                      <a:pt x="4996" y="1"/>
                    </a:moveTo>
                    <a:cubicBezTo>
                      <a:pt x="3676" y="1"/>
                      <a:pt x="2570" y="215"/>
                      <a:pt x="1410" y="732"/>
                    </a:cubicBezTo>
                    <a:cubicBezTo>
                      <a:pt x="1017" y="893"/>
                      <a:pt x="661" y="1089"/>
                      <a:pt x="339" y="1303"/>
                    </a:cubicBezTo>
                    <a:cubicBezTo>
                      <a:pt x="107" y="1464"/>
                      <a:pt x="0" y="1785"/>
                      <a:pt x="107" y="2053"/>
                    </a:cubicBezTo>
                    <a:cubicBezTo>
                      <a:pt x="232" y="2356"/>
                      <a:pt x="393" y="2642"/>
                      <a:pt x="571" y="2909"/>
                    </a:cubicBezTo>
                    <a:cubicBezTo>
                      <a:pt x="678" y="3052"/>
                      <a:pt x="821" y="3141"/>
                      <a:pt x="982" y="3159"/>
                    </a:cubicBezTo>
                    <a:lnTo>
                      <a:pt x="4051" y="10011"/>
                    </a:lnTo>
                    <a:cubicBezTo>
                      <a:pt x="4211" y="10385"/>
                      <a:pt x="4586" y="10617"/>
                      <a:pt x="4996" y="10617"/>
                    </a:cubicBezTo>
                    <a:cubicBezTo>
                      <a:pt x="5193" y="10617"/>
                      <a:pt x="5389" y="10564"/>
                      <a:pt x="5567" y="10457"/>
                    </a:cubicBezTo>
                    <a:cubicBezTo>
                      <a:pt x="5728" y="10350"/>
                      <a:pt x="5853" y="10189"/>
                      <a:pt x="5942" y="10011"/>
                    </a:cubicBezTo>
                    <a:lnTo>
                      <a:pt x="8119" y="5157"/>
                    </a:lnTo>
                    <a:cubicBezTo>
                      <a:pt x="8155" y="5086"/>
                      <a:pt x="8119" y="4997"/>
                      <a:pt x="8030" y="4961"/>
                    </a:cubicBezTo>
                    <a:cubicBezTo>
                      <a:pt x="8010" y="4952"/>
                      <a:pt x="7990" y="4947"/>
                      <a:pt x="7970" y="4947"/>
                    </a:cubicBezTo>
                    <a:cubicBezTo>
                      <a:pt x="7914" y="4947"/>
                      <a:pt x="7859" y="4980"/>
                      <a:pt x="7833" y="5033"/>
                    </a:cubicBezTo>
                    <a:lnTo>
                      <a:pt x="6906" y="7102"/>
                    </a:lnTo>
                    <a:cubicBezTo>
                      <a:pt x="6620" y="6799"/>
                      <a:pt x="6210" y="6638"/>
                      <a:pt x="5817" y="6638"/>
                    </a:cubicBezTo>
                    <a:cubicBezTo>
                      <a:pt x="4979" y="6638"/>
                      <a:pt x="4300" y="7316"/>
                      <a:pt x="4300" y="8155"/>
                    </a:cubicBezTo>
                    <a:cubicBezTo>
                      <a:pt x="4300" y="8940"/>
                      <a:pt x="4961" y="9636"/>
                      <a:pt x="5764" y="9654"/>
                    </a:cubicBezTo>
                    <a:lnTo>
                      <a:pt x="5657" y="9886"/>
                    </a:lnTo>
                    <a:cubicBezTo>
                      <a:pt x="5603" y="10011"/>
                      <a:pt x="5514" y="10118"/>
                      <a:pt x="5389" y="10189"/>
                    </a:cubicBezTo>
                    <a:cubicBezTo>
                      <a:pt x="5264" y="10278"/>
                      <a:pt x="5139" y="10314"/>
                      <a:pt x="4996" y="10314"/>
                    </a:cubicBezTo>
                    <a:cubicBezTo>
                      <a:pt x="4711" y="10314"/>
                      <a:pt x="4443" y="10153"/>
                      <a:pt x="4336" y="9886"/>
                    </a:cubicBezTo>
                    <a:lnTo>
                      <a:pt x="3034" y="6977"/>
                    </a:lnTo>
                    <a:cubicBezTo>
                      <a:pt x="3498" y="6710"/>
                      <a:pt x="3783" y="6210"/>
                      <a:pt x="3783" y="5675"/>
                    </a:cubicBezTo>
                    <a:cubicBezTo>
                      <a:pt x="3783" y="4836"/>
                      <a:pt x="3105" y="4158"/>
                      <a:pt x="2284" y="4158"/>
                    </a:cubicBezTo>
                    <a:cubicBezTo>
                      <a:pt x="2124" y="4158"/>
                      <a:pt x="1963" y="4194"/>
                      <a:pt x="1803" y="4247"/>
                    </a:cubicBezTo>
                    <a:lnTo>
                      <a:pt x="1303" y="3123"/>
                    </a:lnTo>
                    <a:cubicBezTo>
                      <a:pt x="1356" y="3106"/>
                      <a:pt x="1392" y="3088"/>
                      <a:pt x="1446" y="3052"/>
                    </a:cubicBezTo>
                    <a:cubicBezTo>
                      <a:pt x="1713" y="2874"/>
                      <a:pt x="1999" y="2713"/>
                      <a:pt x="2302" y="2588"/>
                    </a:cubicBezTo>
                    <a:cubicBezTo>
                      <a:pt x="2391" y="2552"/>
                      <a:pt x="2427" y="2463"/>
                      <a:pt x="2391" y="2392"/>
                    </a:cubicBezTo>
                    <a:cubicBezTo>
                      <a:pt x="2365" y="2326"/>
                      <a:pt x="2309" y="2289"/>
                      <a:pt x="2245" y="2289"/>
                    </a:cubicBezTo>
                    <a:cubicBezTo>
                      <a:pt x="2223" y="2289"/>
                      <a:pt x="2200" y="2293"/>
                      <a:pt x="2177" y="2303"/>
                    </a:cubicBezTo>
                    <a:cubicBezTo>
                      <a:pt x="2034" y="2356"/>
                      <a:pt x="1892" y="2428"/>
                      <a:pt x="1767" y="2499"/>
                    </a:cubicBezTo>
                    <a:cubicBezTo>
                      <a:pt x="1588" y="2588"/>
                      <a:pt x="1410" y="2695"/>
                      <a:pt x="1267" y="2802"/>
                    </a:cubicBezTo>
                    <a:cubicBezTo>
                      <a:pt x="1211" y="2844"/>
                      <a:pt x="1146" y="2864"/>
                      <a:pt x="1083" y="2864"/>
                    </a:cubicBezTo>
                    <a:cubicBezTo>
                      <a:pt x="986" y="2864"/>
                      <a:pt x="893" y="2817"/>
                      <a:pt x="839" y="2731"/>
                    </a:cubicBezTo>
                    <a:cubicBezTo>
                      <a:pt x="661" y="2481"/>
                      <a:pt x="518" y="2213"/>
                      <a:pt x="411" y="1928"/>
                    </a:cubicBezTo>
                    <a:cubicBezTo>
                      <a:pt x="339" y="1803"/>
                      <a:pt x="393" y="1642"/>
                      <a:pt x="518" y="1571"/>
                    </a:cubicBezTo>
                    <a:cubicBezTo>
                      <a:pt x="821" y="1357"/>
                      <a:pt x="1160" y="1179"/>
                      <a:pt x="1535" y="1018"/>
                    </a:cubicBezTo>
                    <a:cubicBezTo>
                      <a:pt x="2659" y="518"/>
                      <a:pt x="3730" y="304"/>
                      <a:pt x="4996" y="304"/>
                    </a:cubicBezTo>
                    <a:cubicBezTo>
                      <a:pt x="6263" y="304"/>
                      <a:pt x="7334" y="518"/>
                      <a:pt x="8458" y="1018"/>
                    </a:cubicBezTo>
                    <a:cubicBezTo>
                      <a:pt x="8833" y="1179"/>
                      <a:pt x="9172" y="1357"/>
                      <a:pt x="9475" y="1571"/>
                    </a:cubicBezTo>
                    <a:cubicBezTo>
                      <a:pt x="9600" y="1642"/>
                      <a:pt x="9635" y="1803"/>
                      <a:pt x="9582" y="1928"/>
                    </a:cubicBezTo>
                    <a:cubicBezTo>
                      <a:pt x="9475" y="2213"/>
                      <a:pt x="9332" y="2481"/>
                      <a:pt x="9154" y="2731"/>
                    </a:cubicBezTo>
                    <a:cubicBezTo>
                      <a:pt x="9100" y="2817"/>
                      <a:pt x="9006" y="2864"/>
                      <a:pt x="8910" y="2864"/>
                    </a:cubicBezTo>
                    <a:cubicBezTo>
                      <a:pt x="8846" y="2864"/>
                      <a:pt x="8782" y="2844"/>
                      <a:pt x="8725" y="2802"/>
                    </a:cubicBezTo>
                    <a:cubicBezTo>
                      <a:pt x="8494" y="2624"/>
                      <a:pt x="8208" y="2481"/>
                      <a:pt x="7887" y="2338"/>
                    </a:cubicBezTo>
                    <a:cubicBezTo>
                      <a:pt x="6959" y="1928"/>
                      <a:pt x="6067" y="1750"/>
                      <a:pt x="4996" y="1750"/>
                    </a:cubicBezTo>
                    <a:cubicBezTo>
                      <a:pt x="4211" y="1750"/>
                      <a:pt x="3515" y="1857"/>
                      <a:pt x="2837" y="2071"/>
                    </a:cubicBezTo>
                    <a:cubicBezTo>
                      <a:pt x="2766" y="2089"/>
                      <a:pt x="2712" y="2178"/>
                      <a:pt x="2748" y="2249"/>
                    </a:cubicBezTo>
                    <a:cubicBezTo>
                      <a:pt x="2762" y="2319"/>
                      <a:pt x="2820" y="2367"/>
                      <a:pt x="2888" y="2367"/>
                    </a:cubicBezTo>
                    <a:cubicBezTo>
                      <a:pt x="2906" y="2367"/>
                      <a:pt x="2925" y="2364"/>
                      <a:pt x="2944" y="2356"/>
                    </a:cubicBezTo>
                    <a:cubicBezTo>
                      <a:pt x="3605" y="2160"/>
                      <a:pt x="4300" y="2071"/>
                      <a:pt x="4996" y="2071"/>
                    </a:cubicBezTo>
                    <a:cubicBezTo>
                      <a:pt x="6013" y="2071"/>
                      <a:pt x="6870" y="2231"/>
                      <a:pt x="7762" y="2624"/>
                    </a:cubicBezTo>
                    <a:cubicBezTo>
                      <a:pt x="8065" y="2749"/>
                      <a:pt x="8333" y="2891"/>
                      <a:pt x="8547" y="3052"/>
                    </a:cubicBezTo>
                    <a:cubicBezTo>
                      <a:pt x="8565" y="3070"/>
                      <a:pt x="8583" y="3088"/>
                      <a:pt x="8618" y="3106"/>
                    </a:cubicBezTo>
                    <a:cubicBezTo>
                      <a:pt x="8636" y="3106"/>
                      <a:pt x="8654" y="3123"/>
                      <a:pt x="8690" y="3123"/>
                    </a:cubicBezTo>
                    <a:lnTo>
                      <a:pt x="8101" y="4426"/>
                    </a:lnTo>
                    <a:cubicBezTo>
                      <a:pt x="8065" y="4515"/>
                      <a:pt x="8101" y="4604"/>
                      <a:pt x="8172" y="4640"/>
                    </a:cubicBezTo>
                    <a:cubicBezTo>
                      <a:pt x="8195" y="4649"/>
                      <a:pt x="8218" y="4654"/>
                      <a:pt x="8241" y="4654"/>
                    </a:cubicBezTo>
                    <a:cubicBezTo>
                      <a:pt x="8304" y="4654"/>
                      <a:pt x="8360" y="4617"/>
                      <a:pt x="8386" y="4551"/>
                    </a:cubicBezTo>
                    <a:cubicBezTo>
                      <a:pt x="8386" y="4551"/>
                      <a:pt x="9011" y="3159"/>
                      <a:pt x="9011" y="3159"/>
                    </a:cubicBezTo>
                    <a:cubicBezTo>
                      <a:pt x="9172" y="3141"/>
                      <a:pt x="9314" y="3052"/>
                      <a:pt x="9421" y="2909"/>
                    </a:cubicBezTo>
                    <a:cubicBezTo>
                      <a:pt x="9600" y="2642"/>
                      <a:pt x="9760" y="2356"/>
                      <a:pt x="9885" y="2053"/>
                    </a:cubicBezTo>
                    <a:cubicBezTo>
                      <a:pt x="9992" y="1785"/>
                      <a:pt x="9885" y="1464"/>
                      <a:pt x="9653" y="1303"/>
                    </a:cubicBezTo>
                    <a:cubicBezTo>
                      <a:pt x="9332" y="1089"/>
                      <a:pt x="8975" y="893"/>
                      <a:pt x="8583" y="732"/>
                    </a:cubicBezTo>
                    <a:cubicBezTo>
                      <a:pt x="7423" y="215"/>
                      <a:pt x="6317" y="1"/>
                      <a:pt x="4996" y="1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492" name="Google Shape;13492;p32"/>
          <p:cNvGrpSpPr/>
          <p:nvPr/>
        </p:nvGrpSpPr>
        <p:grpSpPr>
          <a:xfrm>
            <a:off x="7045777" y="4212224"/>
            <a:ext cx="650423" cy="645526"/>
            <a:chOff x="6158220" y="2572603"/>
            <a:chExt cx="335132" cy="332608"/>
          </a:xfrm>
        </p:grpSpPr>
        <p:grpSp>
          <p:nvGrpSpPr>
            <p:cNvPr id="13493" name="Google Shape;13493;p32"/>
            <p:cNvGrpSpPr/>
            <p:nvPr/>
          </p:nvGrpSpPr>
          <p:grpSpPr>
            <a:xfrm>
              <a:off x="6171746" y="2586130"/>
              <a:ext cx="321605" cy="319081"/>
              <a:chOff x="6158220" y="2572603"/>
              <a:chExt cx="321605" cy="319081"/>
            </a:xfrm>
          </p:grpSpPr>
          <p:sp>
            <p:nvSpPr>
              <p:cNvPr id="13494" name="Google Shape;13494;p32"/>
              <p:cNvSpPr/>
              <p:nvPr/>
            </p:nvSpPr>
            <p:spPr>
              <a:xfrm>
                <a:off x="6223081" y="2645066"/>
                <a:ext cx="84750" cy="217117"/>
              </a:xfrm>
              <a:custGeom>
                <a:avLst/>
                <a:gdLst/>
                <a:ahLst/>
                <a:cxnLst/>
                <a:rect l="l" t="t" r="r" b="b"/>
                <a:pathLst>
                  <a:path w="2821" h="7227" extrusionOk="0">
                    <a:moveTo>
                      <a:pt x="2106" y="0"/>
                    </a:moveTo>
                    <a:cubicBezTo>
                      <a:pt x="2035" y="54"/>
                      <a:pt x="1981" y="107"/>
                      <a:pt x="1928" y="197"/>
                    </a:cubicBezTo>
                    <a:lnTo>
                      <a:pt x="679" y="2374"/>
                    </a:lnTo>
                    <a:lnTo>
                      <a:pt x="1" y="4996"/>
                    </a:lnTo>
                    <a:lnTo>
                      <a:pt x="679" y="7227"/>
                    </a:lnTo>
                    <a:lnTo>
                      <a:pt x="2106" y="6388"/>
                    </a:lnTo>
                    <a:lnTo>
                      <a:pt x="2820" y="1838"/>
                    </a:lnTo>
                    <a:lnTo>
                      <a:pt x="210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5" name="Google Shape;13495;p32"/>
              <p:cNvSpPr/>
              <p:nvPr/>
            </p:nvSpPr>
            <p:spPr>
              <a:xfrm>
                <a:off x="6307801" y="2668649"/>
                <a:ext cx="80965" cy="143693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4783" extrusionOk="0">
                    <a:moveTo>
                      <a:pt x="732" y="1"/>
                    </a:moveTo>
                    <a:lnTo>
                      <a:pt x="0" y="1053"/>
                    </a:lnTo>
                    <a:lnTo>
                      <a:pt x="732" y="4782"/>
                    </a:lnTo>
                    <a:lnTo>
                      <a:pt x="2159" y="3944"/>
                    </a:lnTo>
                    <a:lnTo>
                      <a:pt x="2694" y="2945"/>
                    </a:lnTo>
                    <a:lnTo>
                      <a:pt x="2159" y="1428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6" name="Google Shape;13496;p32"/>
              <p:cNvSpPr/>
              <p:nvPr/>
            </p:nvSpPr>
            <p:spPr>
              <a:xfrm>
                <a:off x="6410697" y="2585311"/>
                <a:ext cx="50441" cy="51463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1713" extrusionOk="0">
                    <a:moveTo>
                      <a:pt x="1164" y="1"/>
                    </a:moveTo>
                    <a:cubicBezTo>
                      <a:pt x="1113" y="1"/>
                      <a:pt x="1063" y="15"/>
                      <a:pt x="1018" y="45"/>
                    </a:cubicBezTo>
                    <a:cubicBezTo>
                      <a:pt x="715" y="223"/>
                      <a:pt x="358" y="544"/>
                      <a:pt x="54" y="1062"/>
                    </a:cubicBezTo>
                    <a:cubicBezTo>
                      <a:pt x="1" y="1169"/>
                      <a:pt x="19" y="1311"/>
                      <a:pt x="108" y="1401"/>
                    </a:cubicBezTo>
                    <a:lnTo>
                      <a:pt x="376" y="1668"/>
                    </a:lnTo>
                    <a:cubicBezTo>
                      <a:pt x="398" y="1698"/>
                      <a:pt x="433" y="1712"/>
                      <a:pt x="468" y="1712"/>
                    </a:cubicBezTo>
                    <a:cubicBezTo>
                      <a:pt x="518" y="1712"/>
                      <a:pt x="569" y="1685"/>
                      <a:pt x="590" y="1633"/>
                    </a:cubicBezTo>
                    <a:cubicBezTo>
                      <a:pt x="929" y="955"/>
                      <a:pt x="1339" y="669"/>
                      <a:pt x="1589" y="562"/>
                    </a:cubicBezTo>
                    <a:cubicBezTo>
                      <a:pt x="1660" y="526"/>
                      <a:pt x="1678" y="401"/>
                      <a:pt x="1624" y="348"/>
                    </a:cubicBezTo>
                    <a:lnTo>
                      <a:pt x="1357" y="80"/>
                    </a:lnTo>
                    <a:cubicBezTo>
                      <a:pt x="1305" y="28"/>
                      <a:pt x="1235" y="1"/>
                      <a:pt x="11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7" name="Google Shape;13497;p32"/>
              <p:cNvSpPr/>
              <p:nvPr/>
            </p:nvSpPr>
            <p:spPr>
              <a:xfrm>
                <a:off x="6350672" y="2576989"/>
                <a:ext cx="31124" cy="55789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857" extrusionOk="0">
                    <a:moveTo>
                      <a:pt x="357" y="0"/>
                    </a:moveTo>
                    <a:cubicBezTo>
                      <a:pt x="250" y="0"/>
                      <a:pt x="179" y="90"/>
                      <a:pt x="215" y="179"/>
                    </a:cubicBezTo>
                    <a:cubicBezTo>
                      <a:pt x="286" y="429"/>
                      <a:pt x="339" y="928"/>
                      <a:pt x="54" y="1624"/>
                    </a:cubicBezTo>
                    <a:cubicBezTo>
                      <a:pt x="0" y="1713"/>
                      <a:pt x="72" y="1820"/>
                      <a:pt x="161" y="1820"/>
                    </a:cubicBezTo>
                    <a:lnTo>
                      <a:pt x="536" y="1856"/>
                    </a:lnTo>
                    <a:cubicBezTo>
                      <a:pt x="661" y="1856"/>
                      <a:pt x="786" y="1785"/>
                      <a:pt x="821" y="1660"/>
                    </a:cubicBezTo>
                    <a:cubicBezTo>
                      <a:pt x="1017" y="1089"/>
                      <a:pt x="1035" y="625"/>
                      <a:pt x="982" y="268"/>
                    </a:cubicBezTo>
                    <a:cubicBezTo>
                      <a:pt x="964" y="143"/>
                      <a:pt x="857" y="36"/>
                      <a:pt x="732" y="36"/>
                    </a:cubicBezTo>
                    <a:lnTo>
                      <a:pt x="35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8" name="Google Shape;13498;p32"/>
              <p:cNvSpPr/>
              <p:nvPr/>
            </p:nvSpPr>
            <p:spPr>
              <a:xfrm>
                <a:off x="6237562" y="2593062"/>
                <a:ext cx="30043" cy="55849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1859" extrusionOk="0">
                    <a:moveTo>
                      <a:pt x="518" y="1"/>
                    </a:moveTo>
                    <a:lnTo>
                      <a:pt x="143" y="36"/>
                    </a:lnTo>
                    <a:cubicBezTo>
                      <a:pt x="54" y="54"/>
                      <a:pt x="1" y="143"/>
                      <a:pt x="36" y="233"/>
                    </a:cubicBezTo>
                    <a:cubicBezTo>
                      <a:pt x="161" y="465"/>
                      <a:pt x="304" y="946"/>
                      <a:pt x="126" y="1696"/>
                    </a:cubicBezTo>
                    <a:cubicBezTo>
                      <a:pt x="93" y="1777"/>
                      <a:pt x="164" y="1859"/>
                      <a:pt x="245" y="1859"/>
                    </a:cubicBezTo>
                    <a:cubicBezTo>
                      <a:pt x="253" y="1859"/>
                      <a:pt x="261" y="1858"/>
                      <a:pt x="268" y="1856"/>
                    </a:cubicBezTo>
                    <a:lnTo>
                      <a:pt x="643" y="1821"/>
                    </a:lnTo>
                    <a:cubicBezTo>
                      <a:pt x="768" y="1821"/>
                      <a:pt x="875" y="1714"/>
                      <a:pt x="893" y="1589"/>
                    </a:cubicBezTo>
                    <a:cubicBezTo>
                      <a:pt x="1000" y="1000"/>
                      <a:pt x="928" y="536"/>
                      <a:pt x="821" y="197"/>
                    </a:cubicBezTo>
                    <a:cubicBezTo>
                      <a:pt x="768" y="72"/>
                      <a:pt x="661" y="1"/>
                      <a:pt x="5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9" name="Google Shape;13499;p32"/>
              <p:cNvSpPr/>
              <p:nvPr/>
            </p:nvSpPr>
            <p:spPr>
              <a:xfrm>
                <a:off x="6299750" y="2590929"/>
                <a:ext cx="24154" cy="24695"/>
              </a:xfrm>
              <a:custGeom>
                <a:avLst/>
                <a:gdLst/>
                <a:ahLst/>
                <a:cxnLst/>
                <a:rect l="l" t="t" r="r" b="b"/>
                <a:pathLst>
                  <a:path w="804" h="822" extrusionOk="0">
                    <a:moveTo>
                      <a:pt x="411" y="0"/>
                    </a:moveTo>
                    <a:cubicBezTo>
                      <a:pt x="179" y="0"/>
                      <a:pt x="0" y="179"/>
                      <a:pt x="0" y="411"/>
                    </a:cubicBezTo>
                    <a:cubicBezTo>
                      <a:pt x="0" y="625"/>
                      <a:pt x="179" y="821"/>
                      <a:pt x="411" y="821"/>
                    </a:cubicBezTo>
                    <a:cubicBezTo>
                      <a:pt x="625" y="821"/>
                      <a:pt x="803" y="625"/>
                      <a:pt x="803" y="411"/>
                    </a:cubicBezTo>
                    <a:cubicBezTo>
                      <a:pt x="803" y="179"/>
                      <a:pt x="625" y="0"/>
                      <a:pt x="4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0" name="Google Shape;13500;p32"/>
              <p:cNvSpPr/>
              <p:nvPr/>
            </p:nvSpPr>
            <p:spPr>
              <a:xfrm>
                <a:off x="6419289" y="2671082"/>
                <a:ext cx="55729" cy="29021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966" extrusionOk="0">
                    <a:moveTo>
                      <a:pt x="1232" y="1"/>
                    </a:moveTo>
                    <a:cubicBezTo>
                      <a:pt x="938" y="1"/>
                      <a:pt x="593" y="51"/>
                      <a:pt x="197" y="187"/>
                    </a:cubicBezTo>
                    <a:cubicBezTo>
                      <a:pt x="72" y="223"/>
                      <a:pt x="0" y="330"/>
                      <a:pt x="0" y="455"/>
                    </a:cubicBezTo>
                    <a:lnTo>
                      <a:pt x="36" y="847"/>
                    </a:lnTo>
                    <a:cubicBezTo>
                      <a:pt x="36" y="917"/>
                      <a:pt x="102" y="966"/>
                      <a:pt x="165" y="966"/>
                    </a:cubicBezTo>
                    <a:cubicBezTo>
                      <a:pt x="182" y="966"/>
                      <a:pt x="199" y="962"/>
                      <a:pt x="214" y="954"/>
                    </a:cubicBezTo>
                    <a:cubicBezTo>
                      <a:pt x="617" y="783"/>
                      <a:pt x="951" y="732"/>
                      <a:pt x="1211" y="732"/>
                    </a:cubicBezTo>
                    <a:cubicBezTo>
                      <a:pt x="1412" y="732"/>
                      <a:pt x="1568" y="763"/>
                      <a:pt x="1677" y="794"/>
                    </a:cubicBezTo>
                    <a:cubicBezTo>
                      <a:pt x="1687" y="796"/>
                      <a:pt x="1696" y="797"/>
                      <a:pt x="1705" y="797"/>
                    </a:cubicBezTo>
                    <a:cubicBezTo>
                      <a:pt x="1784" y="797"/>
                      <a:pt x="1854" y="731"/>
                      <a:pt x="1838" y="651"/>
                    </a:cubicBezTo>
                    <a:lnTo>
                      <a:pt x="1820" y="276"/>
                    </a:lnTo>
                    <a:cubicBezTo>
                      <a:pt x="1802" y="151"/>
                      <a:pt x="1713" y="44"/>
                      <a:pt x="1588" y="27"/>
                    </a:cubicBezTo>
                    <a:cubicBezTo>
                      <a:pt x="1479" y="10"/>
                      <a:pt x="1361" y="1"/>
                      <a:pt x="12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1" name="Google Shape;13501;p32"/>
              <p:cNvSpPr/>
              <p:nvPr/>
            </p:nvSpPr>
            <p:spPr>
              <a:xfrm>
                <a:off x="6402735" y="2786055"/>
                <a:ext cx="56240" cy="27459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914" extrusionOk="0">
                    <a:moveTo>
                      <a:pt x="849" y="1"/>
                    </a:moveTo>
                    <a:cubicBezTo>
                      <a:pt x="671" y="1"/>
                      <a:pt x="477" y="16"/>
                      <a:pt x="266" y="54"/>
                    </a:cubicBezTo>
                    <a:cubicBezTo>
                      <a:pt x="141" y="71"/>
                      <a:pt x="52" y="178"/>
                      <a:pt x="52" y="303"/>
                    </a:cubicBezTo>
                    <a:lnTo>
                      <a:pt x="16" y="678"/>
                    </a:lnTo>
                    <a:cubicBezTo>
                      <a:pt x="0" y="758"/>
                      <a:pt x="70" y="824"/>
                      <a:pt x="149" y="824"/>
                    </a:cubicBezTo>
                    <a:cubicBezTo>
                      <a:pt x="158" y="824"/>
                      <a:pt x="167" y="823"/>
                      <a:pt x="177" y="821"/>
                    </a:cubicBezTo>
                    <a:cubicBezTo>
                      <a:pt x="428" y="760"/>
                      <a:pt x="649" y="736"/>
                      <a:pt x="842" y="736"/>
                    </a:cubicBezTo>
                    <a:cubicBezTo>
                      <a:pt x="1212" y="736"/>
                      <a:pt x="1476" y="822"/>
                      <a:pt x="1640" y="892"/>
                    </a:cubicBezTo>
                    <a:cubicBezTo>
                      <a:pt x="1659" y="907"/>
                      <a:pt x="1681" y="913"/>
                      <a:pt x="1702" y="913"/>
                    </a:cubicBezTo>
                    <a:cubicBezTo>
                      <a:pt x="1762" y="913"/>
                      <a:pt x="1823" y="863"/>
                      <a:pt x="1836" y="785"/>
                    </a:cubicBezTo>
                    <a:lnTo>
                      <a:pt x="1854" y="410"/>
                    </a:lnTo>
                    <a:cubicBezTo>
                      <a:pt x="1872" y="286"/>
                      <a:pt x="1800" y="161"/>
                      <a:pt x="1675" y="125"/>
                    </a:cubicBezTo>
                    <a:cubicBezTo>
                      <a:pt x="1455" y="55"/>
                      <a:pt x="1181" y="1"/>
                      <a:pt x="8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2" name="Google Shape;13502;p32"/>
              <p:cNvSpPr/>
              <p:nvPr/>
            </p:nvSpPr>
            <p:spPr>
              <a:xfrm>
                <a:off x="6436443" y="2727622"/>
                <a:ext cx="24695" cy="2466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821" extrusionOk="0">
                    <a:moveTo>
                      <a:pt x="411" y="0"/>
                    </a:moveTo>
                    <a:cubicBezTo>
                      <a:pt x="179" y="0"/>
                      <a:pt x="0" y="196"/>
                      <a:pt x="0" y="411"/>
                    </a:cubicBezTo>
                    <a:cubicBezTo>
                      <a:pt x="0" y="643"/>
                      <a:pt x="179" y="821"/>
                      <a:pt x="411" y="821"/>
                    </a:cubicBezTo>
                    <a:cubicBezTo>
                      <a:pt x="643" y="821"/>
                      <a:pt x="821" y="643"/>
                      <a:pt x="821" y="411"/>
                    </a:cubicBezTo>
                    <a:cubicBezTo>
                      <a:pt x="821" y="196"/>
                      <a:pt x="643" y="0"/>
                      <a:pt x="4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3" name="Google Shape;13503;p32"/>
              <p:cNvSpPr/>
              <p:nvPr/>
            </p:nvSpPr>
            <p:spPr>
              <a:xfrm>
                <a:off x="6369418" y="2657383"/>
                <a:ext cx="24695" cy="2469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822" extrusionOk="0">
                    <a:moveTo>
                      <a:pt x="411" y="1"/>
                    </a:moveTo>
                    <a:cubicBezTo>
                      <a:pt x="197" y="1"/>
                      <a:pt x="1" y="197"/>
                      <a:pt x="1" y="411"/>
                    </a:cubicBezTo>
                    <a:cubicBezTo>
                      <a:pt x="1" y="643"/>
                      <a:pt x="197" y="822"/>
                      <a:pt x="411" y="822"/>
                    </a:cubicBezTo>
                    <a:cubicBezTo>
                      <a:pt x="643" y="822"/>
                      <a:pt x="822" y="643"/>
                      <a:pt x="822" y="411"/>
                    </a:cubicBezTo>
                    <a:cubicBezTo>
                      <a:pt x="822" y="197"/>
                      <a:pt x="643" y="1"/>
                      <a:pt x="4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4" name="Google Shape;13504;p32"/>
              <p:cNvSpPr/>
              <p:nvPr/>
            </p:nvSpPr>
            <p:spPr>
              <a:xfrm>
                <a:off x="6326007" y="2757094"/>
                <a:ext cx="62759" cy="55248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1839" extrusionOk="0">
                    <a:moveTo>
                      <a:pt x="2088" y="1"/>
                    </a:moveTo>
                    <a:cubicBezTo>
                      <a:pt x="2088" y="1"/>
                      <a:pt x="2070" y="1"/>
                      <a:pt x="2053" y="18"/>
                    </a:cubicBezTo>
                    <a:lnTo>
                      <a:pt x="1" y="1214"/>
                    </a:lnTo>
                    <a:lnTo>
                      <a:pt x="126" y="1838"/>
                    </a:lnTo>
                    <a:lnTo>
                      <a:pt x="697" y="1499"/>
                    </a:lnTo>
                    <a:lnTo>
                      <a:pt x="1553" y="1000"/>
                    </a:lnTo>
                    <a:lnTo>
                      <a:pt x="208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5" name="Google Shape;13505;p32"/>
              <p:cNvSpPr/>
              <p:nvPr/>
            </p:nvSpPr>
            <p:spPr>
              <a:xfrm>
                <a:off x="6238103" y="2813905"/>
                <a:ext cx="52034" cy="48278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607" extrusionOk="0">
                    <a:moveTo>
                      <a:pt x="1731" y="1"/>
                    </a:moveTo>
                    <a:lnTo>
                      <a:pt x="0" y="1018"/>
                    </a:lnTo>
                    <a:lnTo>
                      <a:pt x="179" y="1607"/>
                    </a:lnTo>
                    <a:lnTo>
                      <a:pt x="839" y="1214"/>
                    </a:lnTo>
                    <a:lnTo>
                      <a:pt x="1606" y="768"/>
                    </a:lnTo>
                    <a:lnTo>
                      <a:pt x="173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6" name="Google Shape;13506;p32"/>
              <p:cNvSpPr/>
              <p:nvPr/>
            </p:nvSpPr>
            <p:spPr>
              <a:xfrm>
                <a:off x="6286892" y="2642392"/>
                <a:ext cx="42901" cy="194615"/>
              </a:xfrm>
              <a:custGeom>
                <a:avLst/>
                <a:gdLst/>
                <a:ahLst/>
                <a:cxnLst/>
                <a:rect l="l" t="t" r="r" b="b"/>
                <a:pathLst>
                  <a:path w="1428" h="6478" extrusionOk="0">
                    <a:moveTo>
                      <a:pt x="320" y="0"/>
                    </a:moveTo>
                    <a:cubicBezTo>
                      <a:pt x="206" y="0"/>
                      <a:pt x="94" y="37"/>
                      <a:pt x="0" y="107"/>
                    </a:cubicBezTo>
                    <a:lnTo>
                      <a:pt x="0" y="6477"/>
                    </a:lnTo>
                    <a:lnTo>
                      <a:pt x="1428" y="5638"/>
                    </a:lnTo>
                    <a:lnTo>
                      <a:pt x="1428" y="875"/>
                    </a:lnTo>
                    <a:lnTo>
                      <a:pt x="732" y="179"/>
                    </a:lnTo>
                    <a:cubicBezTo>
                      <a:pt x="612" y="59"/>
                      <a:pt x="464" y="0"/>
                      <a:pt x="3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7" name="Google Shape;13507;p32"/>
              <p:cNvSpPr/>
              <p:nvPr/>
            </p:nvSpPr>
            <p:spPr>
              <a:xfrm>
                <a:off x="6163597" y="2790321"/>
                <a:ext cx="53626" cy="96617"/>
              </a:xfrm>
              <a:custGeom>
                <a:avLst/>
                <a:gdLst/>
                <a:ahLst/>
                <a:cxnLst/>
                <a:rect l="l" t="t" r="r" b="b"/>
                <a:pathLst>
                  <a:path w="1785" h="3216" extrusionOk="0">
                    <a:moveTo>
                      <a:pt x="1214" y="1"/>
                    </a:moveTo>
                    <a:lnTo>
                      <a:pt x="107" y="1928"/>
                    </a:lnTo>
                    <a:cubicBezTo>
                      <a:pt x="0" y="2124"/>
                      <a:pt x="36" y="2356"/>
                      <a:pt x="179" y="2517"/>
                    </a:cubicBezTo>
                    <a:lnTo>
                      <a:pt x="750" y="3070"/>
                    </a:lnTo>
                    <a:cubicBezTo>
                      <a:pt x="842" y="3162"/>
                      <a:pt x="963" y="3215"/>
                      <a:pt x="1085" y="3215"/>
                    </a:cubicBezTo>
                    <a:cubicBezTo>
                      <a:pt x="1128" y="3215"/>
                      <a:pt x="1172" y="3209"/>
                      <a:pt x="1214" y="3195"/>
                    </a:cubicBezTo>
                    <a:lnTo>
                      <a:pt x="1785" y="1125"/>
                    </a:lnTo>
                    <a:lnTo>
                      <a:pt x="1214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8" name="Google Shape;13508;p32"/>
              <p:cNvSpPr/>
              <p:nvPr/>
            </p:nvSpPr>
            <p:spPr>
              <a:xfrm>
                <a:off x="6172700" y="2862153"/>
                <a:ext cx="34339" cy="2469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22" extrusionOk="0">
                    <a:moveTo>
                      <a:pt x="1" y="251"/>
                    </a:moveTo>
                    <a:cubicBezTo>
                      <a:pt x="5" y="255"/>
                      <a:pt x="10" y="259"/>
                      <a:pt x="14" y="264"/>
                    </a:cubicBezTo>
                    <a:lnTo>
                      <a:pt x="14" y="264"/>
                    </a:lnTo>
                    <a:lnTo>
                      <a:pt x="1" y="251"/>
                    </a:lnTo>
                    <a:close/>
                    <a:moveTo>
                      <a:pt x="1143" y="1"/>
                    </a:moveTo>
                    <a:lnTo>
                      <a:pt x="589" y="322"/>
                    </a:lnTo>
                    <a:cubicBezTo>
                      <a:pt x="554" y="340"/>
                      <a:pt x="518" y="358"/>
                      <a:pt x="482" y="375"/>
                    </a:cubicBezTo>
                    <a:cubicBezTo>
                      <a:pt x="439" y="384"/>
                      <a:pt x="396" y="389"/>
                      <a:pt x="353" y="389"/>
                    </a:cubicBezTo>
                    <a:cubicBezTo>
                      <a:pt x="227" y="389"/>
                      <a:pt x="107" y="349"/>
                      <a:pt x="14" y="264"/>
                    </a:cubicBezTo>
                    <a:lnTo>
                      <a:pt x="14" y="264"/>
                    </a:lnTo>
                    <a:lnTo>
                      <a:pt x="447" y="679"/>
                    </a:lnTo>
                    <a:cubicBezTo>
                      <a:pt x="465" y="714"/>
                      <a:pt x="500" y="750"/>
                      <a:pt x="536" y="768"/>
                    </a:cubicBezTo>
                    <a:cubicBezTo>
                      <a:pt x="607" y="804"/>
                      <a:pt x="679" y="821"/>
                      <a:pt x="750" y="821"/>
                    </a:cubicBezTo>
                    <a:lnTo>
                      <a:pt x="893" y="821"/>
                    </a:lnTo>
                    <a:cubicBezTo>
                      <a:pt x="893" y="821"/>
                      <a:pt x="911" y="821"/>
                      <a:pt x="911" y="804"/>
                    </a:cubicBezTo>
                    <a:lnTo>
                      <a:pt x="114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9" name="Google Shape;13509;p32"/>
              <p:cNvSpPr/>
              <p:nvPr/>
            </p:nvSpPr>
            <p:spPr>
              <a:xfrm>
                <a:off x="6200039" y="2716357"/>
                <a:ext cx="42931" cy="1699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5657" extrusionOk="0">
                    <a:moveTo>
                      <a:pt x="1428" y="1"/>
                    </a:moveTo>
                    <a:lnTo>
                      <a:pt x="1" y="2463"/>
                    </a:lnTo>
                    <a:lnTo>
                      <a:pt x="1" y="5657"/>
                    </a:lnTo>
                    <a:cubicBezTo>
                      <a:pt x="36" y="5657"/>
                      <a:pt x="90" y="5639"/>
                      <a:pt x="126" y="5603"/>
                    </a:cubicBezTo>
                    <a:lnTo>
                      <a:pt x="1428" y="4854"/>
                    </a:lnTo>
                    <a:lnTo>
                      <a:pt x="142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0" name="Google Shape;13510;p32"/>
              <p:cNvSpPr/>
              <p:nvPr/>
            </p:nvSpPr>
            <p:spPr>
              <a:xfrm>
                <a:off x="6372633" y="2711520"/>
                <a:ext cx="40257" cy="756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517" extrusionOk="0">
                    <a:moveTo>
                      <a:pt x="1" y="1"/>
                    </a:moveTo>
                    <a:lnTo>
                      <a:pt x="1" y="2517"/>
                    </a:lnTo>
                    <a:lnTo>
                      <a:pt x="947" y="1964"/>
                    </a:lnTo>
                    <a:cubicBezTo>
                      <a:pt x="1268" y="1785"/>
                      <a:pt x="1339" y="1339"/>
                      <a:pt x="1072" y="107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1" name="Google Shape;13511;p32"/>
              <p:cNvSpPr/>
              <p:nvPr/>
            </p:nvSpPr>
            <p:spPr>
              <a:xfrm>
                <a:off x="6200039" y="2841243"/>
                <a:ext cx="42931" cy="45064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500" extrusionOk="0">
                    <a:moveTo>
                      <a:pt x="1428" y="1"/>
                    </a:moveTo>
                    <a:lnTo>
                      <a:pt x="1" y="839"/>
                    </a:lnTo>
                    <a:lnTo>
                      <a:pt x="1" y="1500"/>
                    </a:lnTo>
                    <a:cubicBezTo>
                      <a:pt x="36" y="1500"/>
                      <a:pt x="90" y="1482"/>
                      <a:pt x="126" y="1464"/>
                    </a:cubicBezTo>
                    <a:lnTo>
                      <a:pt x="1428" y="697"/>
                    </a:lnTo>
                    <a:lnTo>
                      <a:pt x="142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2" name="Google Shape;13512;p32"/>
              <p:cNvSpPr/>
              <p:nvPr/>
            </p:nvSpPr>
            <p:spPr>
              <a:xfrm>
                <a:off x="6286892" y="2791403"/>
                <a:ext cx="42901" cy="45605"/>
              </a:xfrm>
              <a:custGeom>
                <a:avLst/>
                <a:gdLst/>
                <a:ahLst/>
                <a:cxnLst/>
                <a:rect l="l" t="t" r="r" b="b"/>
                <a:pathLst>
                  <a:path w="1428" h="1518" extrusionOk="0">
                    <a:moveTo>
                      <a:pt x="1428" y="0"/>
                    </a:moveTo>
                    <a:lnTo>
                      <a:pt x="0" y="821"/>
                    </a:lnTo>
                    <a:lnTo>
                      <a:pt x="0" y="1517"/>
                    </a:lnTo>
                    <a:lnTo>
                      <a:pt x="803" y="1053"/>
                    </a:lnTo>
                    <a:lnTo>
                      <a:pt x="1428" y="696"/>
                    </a:lnTo>
                    <a:lnTo>
                      <a:pt x="142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3" name="Google Shape;13513;p32"/>
              <p:cNvSpPr/>
              <p:nvPr/>
            </p:nvSpPr>
            <p:spPr>
              <a:xfrm>
                <a:off x="6372633" y="2730296"/>
                <a:ext cx="37042" cy="5684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892" extrusionOk="0">
                    <a:moveTo>
                      <a:pt x="626" y="1"/>
                    </a:moveTo>
                    <a:cubicBezTo>
                      <a:pt x="893" y="268"/>
                      <a:pt x="840" y="714"/>
                      <a:pt x="518" y="910"/>
                    </a:cubicBezTo>
                    <a:lnTo>
                      <a:pt x="1" y="1196"/>
                    </a:lnTo>
                    <a:lnTo>
                      <a:pt x="1" y="1892"/>
                    </a:lnTo>
                    <a:lnTo>
                      <a:pt x="929" y="1356"/>
                    </a:lnTo>
                    <a:lnTo>
                      <a:pt x="947" y="1339"/>
                    </a:lnTo>
                    <a:cubicBezTo>
                      <a:pt x="1000" y="1321"/>
                      <a:pt x="1036" y="1285"/>
                      <a:pt x="1054" y="1267"/>
                    </a:cubicBezTo>
                    <a:cubicBezTo>
                      <a:pt x="1125" y="1196"/>
                      <a:pt x="1179" y="1107"/>
                      <a:pt x="1214" y="1017"/>
                    </a:cubicBezTo>
                    <a:cubicBezTo>
                      <a:pt x="1232" y="946"/>
                      <a:pt x="1232" y="893"/>
                      <a:pt x="1232" y="821"/>
                    </a:cubicBezTo>
                    <a:cubicBezTo>
                      <a:pt x="1232" y="696"/>
                      <a:pt x="1179" y="554"/>
                      <a:pt x="1072" y="446"/>
                    </a:cubicBezTo>
                    <a:lnTo>
                      <a:pt x="62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4" name="Google Shape;13514;p32"/>
              <p:cNvSpPr/>
              <p:nvPr/>
            </p:nvSpPr>
            <p:spPr>
              <a:xfrm>
                <a:off x="6405349" y="2580745"/>
                <a:ext cx="61677" cy="60566"/>
              </a:xfrm>
              <a:custGeom>
                <a:avLst/>
                <a:gdLst/>
                <a:ahLst/>
                <a:cxnLst/>
                <a:rect l="l" t="t" r="r" b="b"/>
                <a:pathLst>
                  <a:path w="2053" h="2016" extrusionOk="0">
                    <a:moveTo>
                      <a:pt x="1329" y="302"/>
                    </a:moveTo>
                    <a:cubicBezTo>
                      <a:pt x="1362" y="302"/>
                      <a:pt x="1395" y="317"/>
                      <a:pt x="1428" y="339"/>
                    </a:cubicBezTo>
                    <a:lnTo>
                      <a:pt x="1660" y="589"/>
                    </a:lnTo>
                    <a:cubicBezTo>
                      <a:pt x="1124" y="839"/>
                      <a:pt x="803" y="1374"/>
                      <a:pt x="643" y="1695"/>
                    </a:cubicBezTo>
                    <a:lnTo>
                      <a:pt x="393" y="1446"/>
                    </a:lnTo>
                    <a:cubicBezTo>
                      <a:pt x="357" y="1410"/>
                      <a:pt x="339" y="1339"/>
                      <a:pt x="375" y="1303"/>
                    </a:cubicBezTo>
                    <a:cubicBezTo>
                      <a:pt x="607" y="875"/>
                      <a:pt x="910" y="553"/>
                      <a:pt x="1267" y="321"/>
                    </a:cubicBezTo>
                    <a:cubicBezTo>
                      <a:pt x="1288" y="308"/>
                      <a:pt x="1308" y="302"/>
                      <a:pt x="1329" y="302"/>
                    </a:cubicBezTo>
                    <a:close/>
                    <a:moveTo>
                      <a:pt x="1339" y="0"/>
                    </a:moveTo>
                    <a:cubicBezTo>
                      <a:pt x="1249" y="0"/>
                      <a:pt x="1178" y="18"/>
                      <a:pt x="1107" y="54"/>
                    </a:cubicBezTo>
                    <a:cubicBezTo>
                      <a:pt x="714" y="321"/>
                      <a:pt x="375" y="678"/>
                      <a:pt x="107" y="1142"/>
                    </a:cubicBezTo>
                    <a:cubicBezTo>
                      <a:pt x="0" y="1303"/>
                      <a:pt x="36" y="1517"/>
                      <a:pt x="161" y="1660"/>
                    </a:cubicBezTo>
                    <a:cubicBezTo>
                      <a:pt x="161" y="1660"/>
                      <a:pt x="446" y="1927"/>
                      <a:pt x="446" y="1927"/>
                    </a:cubicBezTo>
                    <a:cubicBezTo>
                      <a:pt x="499" y="1987"/>
                      <a:pt x="572" y="2015"/>
                      <a:pt x="647" y="2015"/>
                    </a:cubicBezTo>
                    <a:cubicBezTo>
                      <a:pt x="752" y="2015"/>
                      <a:pt x="858" y="1960"/>
                      <a:pt x="910" y="1856"/>
                    </a:cubicBezTo>
                    <a:cubicBezTo>
                      <a:pt x="1232" y="1214"/>
                      <a:pt x="1624" y="946"/>
                      <a:pt x="1820" y="857"/>
                    </a:cubicBezTo>
                    <a:cubicBezTo>
                      <a:pt x="1999" y="768"/>
                      <a:pt x="2052" y="518"/>
                      <a:pt x="1910" y="393"/>
                    </a:cubicBezTo>
                    <a:lnTo>
                      <a:pt x="1642" y="125"/>
                    </a:lnTo>
                    <a:cubicBezTo>
                      <a:pt x="1553" y="36"/>
                      <a:pt x="1446" y="0"/>
                      <a:pt x="13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5" name="Google Shape;13515;p32"/>
              <p:cNvSpPr/>
              <p:nvPr/>
            </p:nvSpPr>
            <p:spPr>
              <a:xfrm>
                <a:off x="6346376" y="2572603"/>
                <a:ext cx="40227" cy="64501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2147" extrusionOk="0">
                    <a:moveTo>
                      <a:pt x="518" y="307"/>
                    </a:moveTo>
                    <a:lnTo>
                      <a:pt x="857" y="343"/>
                    </a:lnTo>
                    <a:cubicBezTo>
                      <a:pt x="911" y="343"/>
                      <a:pt x="964" y="378"/>
                      <a:pt x="964" y="432"/>
                    </a:cubicBezTo>
                    <a:cubicBezTo>
                      <a:pt x="1036" y="860"/>
                      <a:pt x="982" y="1288"/>
                      <a:pt x="821" y="1752"/>
                    </a:cubicBezTo>
                    <a:cubicBezTo>
                      <a:pt x="804" y="1806"/>
                      <a:pt x="750" y="1841"/>
                      <a:pt x="697" y="1841"/>
                    </a:cubicBezTo>
                    <a:lnTo>
                      <a:pt x="340" y="1806"/>
                    </a:lnTo>
                    <a:cubicBezTo>
                      <a:pt x="643" y="1092"/>
                      <a:pt x="589" y="575"/>
                      <a:pt x="518" y="307"/>
                    </a:cubicBezTo>
                    <a:close/>
                    <a:moveTo>
                      <a:pt x="465" y="0"/>
                    </a:moveTo>
                    <a:cubicBezTo>
                      <a:pt x="388" y="0"/>
                      <a:pt x="312" y="49"/>
                      <a:pt x="250" y="111"/>
                    </a:cubicBezTo>
                    <a:cubicBezTo>
                      <a:pt x="197" y="182"/>
                      <a:pt x="179" y="271"/>
                      <a:pt x="215" y="361"/>
                    </a:cubicBezTo>
                    <a:cubicBezTo>
                      <a:pt x="268" y="592"/>
                      <a:pt x="340" y="1056"/>
                      <a:pt x="54" y="1717"/>
                    </a:cubicBezTo>
                    <a:cubicBezTo>
                      <a:pt x="1" y="1806"/>
                      <a:pt x="19" y="1895"/>
                      <a:pt x="72" y="1984"/>
                    </a:cubicBezTo>
                    <a:cubicBezTo>
                      <a:pt x="108" y="2056"/>
                      <a:pt x="197" y="2109"/>
                      <a:pt x="286" y="2127"/>
                    </a:cubicBezTo>
                    <a:lnTo>
                      <a:pt x="679" y="2145"/>
                    </a:lnTo>
                    <a:cubicBezTo>
                      <a:pt x="691" y="2146"/>
                      <a:pt x="704" y="2146"/>
                      <a:pt x="716" y="2146"/>
                    </a:cubicBezTo>
                    <a:cubicBezTo>
                      <a:pt x="897" y="2146"/>
                      <a:pt x="1057" y="2026"/>
                      <a:pt x="1107" y="1859"/>
                    </a:cubicBezTo>
                    <a:cubicBezTo>
                      <a:pt x="1285" y="1360"/>
                      <a:pt x="1339" y="860"/>
                      <a:pt x="1268" y="396"/>
                    </a:cubicBezTo>
                    <a:cubicBezTo>
                      <a:pt x="1250" y="200"/>
                      <a:pt x="1089" y="39"/>
                      <a:pt x="875" y="22"/>
                    </a:cubicBezTo>
                    <a:lnTo>
                      <a:pt x="500" y="4"/>
                    </a:lnTo>
                    <a:cubicBezTo>
                      <a:pt x="489" y="1"/>
                      <a:pt x="477" y="0"/>
                      <a:pt x="4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6" name="Google Shape;13516;p32"/>
              <p:cNvSpPr/>
              <p:nvPr/>
            </p:nvSpPr>
            <p:spPr>
              <a:xfrm>
                <a:off x="6232214" y="2588736"/>
                <a:ext cx="39145" cy="64922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2161" extrusionOk="0">
                    <a:moveTo>
                      <a:pt x="714" y="305"/>
                    </a:moveTo>
                    <a:cubicBezTo>
                      <a:pt x="767" y="305"/>
                      <a:pt x="821" y="341"/>
                      <a:pt x="839" y="395"/>
                    </a:cubicBezTo>
                    <a:cubicBezTo>
                      <a:pt x="964" y="787"/>
                      <a:pt x="999" y="1233"/>
                      <a:pt x="910" y="1715"/>
                    </a:cubicBezTo>
                    <a:cubicBezTo>
                      <a:pt x="910" y="1768"/>
                      <a:pt x="857" y="1804"/>
                      <a:pt x="803" y="1822"/>
                    </a:cubicBezTo>
                    <a:lnTo>
                      <a:pt x="464" y="1840"/>
                    </a:lnTo>
                    <a:cubicBezTo>
                      <a:pt x="625" y="1090"/>
                      <a:pt x="482" y="591"/>
                      <a:pt x="375" y="341"/>
                    </a:cubicBezTo>
                    <a:lnTo>
                      <a:pt x="714" y="305"/>
                    </a:lnTo>
                    <a:close/>
                    <a:moveTo>
                      <a:pt x="733" y="0"/>
                    </a:moveTo>
                    <a:cubicBezTo>
                      <a:pt x="721" y="0"/>
                      <a:pt x="709" y="1"/>
                      <a:pt x="696" y="2"/>
                    </a:cubicBezTo>
                    <a:cubicBezTo>
                      <a:pt x="696" y="2"/>
                      <a:pt x="321" y="38"/>
                      <a:pt x="321" y="38"/>
                    </a:cubicBezTo>
                    <a:cubicBezTo>
                      <a:pt x="125" y="55"/>
                      <a:pt x="0" y="270"/>
                      <a:pt x="72" y="448"/>
                    </a:cubicBezTo>
                    <a:cubicBezTo>
                      <a:pt x="179" y="644"/>
                      <a:pt x="321" y="1090"/>
                      <a:pt x="143" y="1804"/>
                    </a:cubicBezTo>
                    <a:cubicBezTo>
                      <a:pt x="125" y="1893"/>
                      <a:pt x="143" y="1982"/>
                      <a:pt x="196" y="2054"/>
                    </a:cubicBezTo>
                    <a:cubicBezTo>
                      <a:pt x="250" y="2107"/>
                      <a:pt x="339" y="2161"/>
                      <a:pt x="428" y="2161"/>
                    </a:cubicBezTo>
                    <a:cubicBezTo>
                      <a:pt x="571" y="2161"/>
                      <a:pt x="696" y="2143"/>
                      <a:pt x="839" y="2125"/>
                    </a:cubicBezTo>
                    <a:cubicBezTo>
                      <a:pt x="1035" y="2107"/>
                      <a:pt x="1196" y="1965"/>
                      <a:pt x="1214" y="1768"/>
                    </a:cubicBezTo>
                    <a:cubicBezTo>
                      <a:pt x="1303" y="1233"/>
                      <a:pt x="1285" y="734"/>
                      <a:pt x="1142" y="287"/>
                    </a:cubicBezTo>
                    <a:cubicBezTo>
                      <a:pt x="1075" y="120"/>
                      <a:pt x="915" y="0"/>
                      <a:pt x="7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7" name="Google Shape;13517;p32"/>
              <p:cNvSpPr/>
              <p:nvPr/>
            </p:nvSpPr>
            <p:spPr>
              <a:xfrm>
                <a:off x="6293321" y="2586092"/>
                <a:ext cx="37012" cy="33798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125" extrusionOk="0">
                    <a:moveTo>
                      <a:pt x="616" y="313"/>
                    </a:moveTo>
                    <a:cubicBezTo>
                      <a:pt x="683" y="313"/>
                      <a:pt x="750" y="340"/>
                      <a:pt x="803" y="393"/>
                    </a:cubicBezTo>
                    <a:cubicBezTo>
                      <a:pt x="892" y="483"/>
                      <a:pt x="892" y="643"/>
                      <a:pt x="803" y="750"/>
                    </a:cubicBezTo>
                    <a:cubicBezTo>
                      <a:pt x="750" y="795"/>
                      <a:pt x="683" y="817"/>
                      <a:pt x="616" y="817"/>
                    </a:cubicBezTo>
                    <a:cubicBezTo>
                      <a:pt x="549" y="817"/>
                      <a:pt x="482" y="795"/>
                      <a:pt x="428" y="750"/>
                    </a:cubicBezTo>
                    <a:cubicBezTo>
                      <a:pt x="339" y="643"/>
                      <a:pt x="339" y="483"/>
                      <a:pt x="428" y="393"/>
                    </a:cubicBezTo>
                    <a:cubicBezTo>
                      <a:pt x="482" y="340"/>
                      <a:pt x="549" y="313"/>
                      <a:pt x="616" y="313"/>
                    </a:cubicBezTo>
                    <a:close/>
                    <a:moveTo>
                      <a:pt x="616" y="1"/>
                    </a:moveTo>
                    <a:cubicBezTo>
                      <a:pt x="469" y="1"/>
                      <a:pt x="321" y="54"/>
                      <a:pt x="214" y="161"/>
                    </a:cubicBezTo>
                    <a:cubicBezTo>
                      <a:pt x="0" y="393"/>
                      <a:pt x="0" y="750"/>
                      <a:pt x="214" y="964"/>
                    </a:cubicBezTo>
                    <a:cubicBezTo>
                      <a:pt x="321" y="1071"/>
                      <a:pt x="469" y="1125"/>
                      <a:pt x="616" y="1125"/>
                    </a:cubicBezTo>
                    <a:cubicBezTo>
                      <a:pt x="763" y="1125"/>
                      <a:pt x="910" y="1071"/>
                      <a:pt x="1017" y="964"/>
                    </a:cubicBezTo>
                    <a:cubicBezTo>
                      <a:pt x="1231" y="750"/>
                      <a:pt x="1231" y="393"/>
                      <a:pt x="1017" y="161"/>
                    </a:cubicBezTo>
                    <a:cubicBezTo>
                      <a:pt x="910" y="54"/>
                      <a:pt x="763" y="1"/>
                      <a:pt x="6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8" name="Google Shape;13518;p32"/>
              <p:cNvSpPr/>
              <p:nvPr/>
            </p:nvSpPr>
            <p:spPr>
              <a:xfrm>
                <a:off x="6414452" y="2666516"/>
                <a:ext cx="65372" cy="38364"/>
              </a:xfrm>
              <a:custGeom>
                <a:avLst/>
                <a:gdLst/>
                <a:ahLst/>
                <a:cxnLst/>
                <a:rect l="l" t="t" r="r" b="b"/>
                <a:pathLst>
                  <a:path w="2176" h="1277" extrusionOk="0">
                    <a:moveTo>
                      <a:pt x="1375" y="303"/>
                    </a:moveTo>
                    <a:cubicBezTo>
                      <a:pt x="1499" y="303"/>
                      <a:pt x="1607" y="321"/>
                      <a:pt x="1714" y="321"/>
                    </a:cubicBezTo>
                    <a:cubicBezTo>
                      <a:pt x="1785" y="339"/>
                      <a:pt x="1821" y="375"/>
                      <a:pt x="1821" y="446"/>
                    </a:cubicBezTo>
                    <a:lnTo>
                      <a:pt x="1856" y="785"/>
                    </a:lnTo>
                    <a:cubicBezTo>
                      <a:pt x="1714" y="750"/>
                      <a:pt x="1553" y="732"/>
                      <a:pt x="1392" y="732"/>
                    </a:cubicBezTo>
                    <a:cubicBezTo>
                      <a:pt x="1053" y="732"/>
                      <a:pt x="714" y="803"/>
                      <a:pt x="340" y="964"/>
                    </a:cubicBezTo>
                    <a:lnTo>
                      <a:pt x="322" y="607"/>
                    </a:lnTo>
                    <a:cubicBezTo>
                      <a:pt x="322" y="553"/>
                      <a:pt x="358" y="500"/>
                      <a:pt x="393" y="482"/>
                    </a:cubicBezTo>
                    <a:cubicBezTo>
                      <a:pt x="732" y="357"/>
                      <a:pt x="1071" y="303"/>
                      <a:pt x="1375" y="303"/>
                    </a:cubicBezTo>
                    <a:close/>
                    <a:moveTo>
                      <a:pt x="1375" y="0"/>
                    </a:moveTo>
                    <a:cubicBezTo>
                      <a:pt x="1036" y="0"/>
                      <a:pt x="661" y="54"/>
                      <a:pt x="304" y="179"/>
                    </a:cubicBezTo>
                    <a:cubicBezTo>
                      <a:pt x="108" y="250"/>
                      <a:pt x="1" y="428"/>
                      <a:pt x="19" y="625"/>
                    </a:cubicBezTo>
                    <a:cubicBezTo>
                      <a:pt x="19" y="625"/>
                      <a:pt x="36" y="999"/>
                      <a:pt x="36" y="1017"/>
                    </a:cubicBezTo>
                    <a:cubicBezTo>
                      <a:pt x="50" y="1158"/>
                      <a:pt x="187" y="1276"/>
                      <a:pt x="331" y="1276"/>
                    </a:cubicBezTo>
                    <a:cubicBezTo>
                      <a:pt x="370" y="1276"/>
                      <a:pt x="409" y="1268"/>
                      <a:pt x="447" y="1249"/>
                    </a:cubicBezTo>
                    <a:cubicBezTo>
                      <a:pt x="768" y="1106"/>
                      <a:pt x="1089" y="1035"/>
                      <a:pt x="1392" y="1035"/>
                    </a:cubicBezTo>
                    <a:cubicBezTo>
                      <a:pt x="1535" y="1035"/>
                      <a:pt x="1678" y="1053"/>
                      <a:pt x="1785" y="1089"/>
                    </a:cubicBezTo>
                    <a:cubicBezTo>
                      <a:pt x="1811" y="1096"/>
                      <a:pt x="1837" y="1099"/>
                      <a:pt x="1862" y="1099"/>
                    </a:cubicBezTo>
                    <a:cubicBezTo>
                      <a:pt x="2029" y="1099"/>
                      <a:pt x="2175" y="956"/>
                      <a:pt x="2160" y="785"/>
                    </a:cubicBezTo>
                    <a:lnTo>
                      <a:pt x="2142" y="411"/>
                    </a:lnTo>
                    <a:cubicBezTo>
                      <a:pt x="2124" y="214"/>
                      <a:pt x="1963" y="54"/>
                      <a:pt x="1767" y="18"/>
                    </a:cubicBezTo>
                    <a:cubicBezTo>
                      <a:pt x="1642" y="0"/>
                      <a:pt x="1517" y="0"/>
                      <a:pt x="13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9" name="Google Shape;13519;p32"/>
              <p:cNvSpPr/>
              <p:nvPr/>
            </p:nvSpPr>
            <p:spPr>
              <a:xfrm>
                <a:off x="6397899" y="2781218"/>
                <a:ext cx="65913" cy="36832"/>
              </a:xfrm>
              <a:custGeom>
                <a:avLst/>
                <a:gdLst/>
                <a:ahLst/>
                <a:cxnLst/>
                <a:rect l="l" t="t" r="r" b="b"/>
                <a:pathLst>
                  <a:path w="2194" h="1226" extrusionOk="0">
                    <a:moveTo>
                      <a:pt x="998" y="322"/>
                    </a:moveTo>
                    <a:cubicBezTo>
                      <a:pt x="1283" y="322"/>
                      <a:pt x="1533" y="357"/>
                      <a:pt x="1783" y="429"/>
                    </a:cubicBezTo>
                    <a:cubicBezTo>
                      <a:pt x="1836" y="447"/>
                      <a:pt x="1872" y="500"/>
                      <a:pt x="1872" y="554"/>
                    </a:cubicBezTo>
                    <a:lnTo>
                      <a:pt x="1836" y="910"/>
                    </a:lnTo>
                    <a:cubicBezTo>
                      <a:pt x="1658" y="821"/>
                      <a:pt x="1390" y="750"/>
                      <a:pt x="998" y="750"/>
                    </a:cubicBezTo>
                    <a:cubicBezTo>
                      <a:pt x="784" y="750"/>
                      <a:pt x="552" y="768"/>
                      <a:pt x="320" y="821"/>
                    </a:cubicBezTo>
                    <a:lnTo>
                      <a:pt x="355" y="464"/>
                    </a:lnTo>
                    <a:cubicBezTo>
                      <a:pt x="355" y="411"/>
                      <a:pt x="409" y="375"/>
                      <a:pt x="462" y="357"/>
                    </a:cubicBezTo>
                    <a:cubicBezTo>
                      <a:pt x="641" y="339"/>
                      <a:pt x="819" y="322"/>
                      <a:pt x="998" y="322"/>
                    </a:cubicBezTo>
                    <a:close/>
                    <a:moveTo>
                      <a:pt x="998" y="0"/>
                    </a:moveTo>
                    <a:cubicBezTo>
                      <a:pt x="802" y="0"/>
                      <a:pt x="605" y="18"/>
                      <a:pt x="409" y="54"/>
                    </a:cubicBezTo>
                    <a:cubicBezTo>
                      <a:pt x="213" y="90"/>
                      <a:pt x="70" y="250"/>
                      <a:pt x="52" y="447"/>
                    </a:cubicBezTo>
                    <a:cubicBezTo>
                      <a:pt x="52" y="447"/>
                      <a:pt x="16" y="821"/>
                      <a:pt x="16" y="821"/>
                    </a:cubicBezTo>
                    <a:cubicBezTo>
                      <a:pt x="0" y="999"/>
                      <a:pt x="145" y="1147"/>
                      <a:pt x="318" y="1147"/>
                    </a:cubicBezTo>
                    <a:cubicBezTo>
                      <a:pt x="336" y="1147"/>
                      <a:pt x="355" y="1146"/>
                      <a:pt x="373" y="1142"/>
                    </a:cubicBezTo>
                    <a:cubicBezTo>
                      <a:pt x="587" y="1089"/>
                      <a:pt x="802" y="1053"/>
                      <a:pt x="998" y="1053"/>
                    </a:cubicBezTo>
                    <a:cubicBezTo>
                      <a:pt x="1355" y="1053"/>
                      <a:pt x="1587" y="1142"/>
                      <a:pt x="1729" y="1196"/>
                    </a:cubicBezTo>
                    <a:cubicBezTo>
                      <a:pt x="1770" y="1216"/>
                      <a:pt x="1812" y="1225"/>
                      <a:pt x="1853" y="1225"/>
                    </a:cubicBezTo>
                    <a:cubicBezTo>
                      <a:pt x="1994" y="1225"/>
                      <a:pt x="2126" y="1116"/>
                      <a:pt x="2140" y="964"/>
                    </a:cubicBezTo>
                    <a:lnTo>
                      <a:pt x="2175" y="589"/>
                    </a:lnTo>
                    <a:cubicBezTo>
                      <a:pt x="2193" y="393"/>
                      <a:pt x="2068" y="197"/>
                      <a:pt x="1890" y="143"/>
                    </a:cubicBezTo>
                    <a:cubicBezTo>
                      <a:pt x="1604" y="54"/>
                      <a:pt x="1301" y="0"/>
                      <a:pt x="9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0" name="Google Shape;13520;p32"/>
              <p:cNvSpPr/>
              <p:nvPr/>
            </p:nvSpPr>
            <p:spPr>
              <a:xfrm>
                <a:off x="6430014" y="2723326"/>
                <a:ext cx="37553" cy="33798"/>
              </a:xfrm>
              <a:custGeom>
                <a:avLst/>
                <a:gdLst/>
                <a:ahLst/>
                <a:cxnLst/>
                <a:rect l="l" t="t" r="r" b="b"/>
                <a:pathLst>
                  <a:path w="1250" h="1125" extrusionOk="0">
                    <a:moveTo>
                      <a:pt x="625" y="308"/>
                    </a:moveTo>
                    <a:cubicBezTo>
                      <a:pt x="692" y="308"/>
                      <a:pt x="758" y="331"/>
                      <a:pt x="803" y="375"/>
                    </a:cubicBezTo>
                    <a:cubicBezTo>
                      <a:pt x="910" y="482"/>
                      <a:pt x="910" y="643"/>
                      <a:pt x="803" y="732"/>
                    </a:cubicBezTo>
                    <a:cubicBezTo>
                      <a:pt x="758" y="786"/>
                      <a:pt x="692" y="812"/>
                      <a:pt x="625" y="812"/>
                    </a:cubicBezTo>
                    <a:cubicBezTo>
                      <a:pt x="558" y="812"/>
                      <a:pt x="491" y="786"/>
                      <a:pt x="446" y="732"/>
                    </a:cubicBezTo>
                    <a:cubicBezTo>
                      <a:pt x="339" y="643"/>
                      <a:pt x="339" y="482"/>
                      <a:pt x="446" y="375"/>
                    </a:cubicBezTo>
                    <a:cubicBezTo>
                      <a:pt x="491" y="331"/>
                      <a:pt x="558" y="308"/>
                      <a:pt x="625" y="308"/>
                    </a:cubicBezTo>
                    <a:close/>
                    <a:moveTo>
                      <a:pt x="625" y="0"/>
                    </a:moveTo>
                    <a:cubicBezTo>
                      <a:pt x="482" y="0"/>
                      <a:pt x="339" y="54"/>
                      <a:pt x="232" y="161"/>
                    </a:cubicBezTo>
                    <a:cubicBezTo>
                      <a:pt x="0" y="375"/>
                      <a:pt x="0" y="732"/>
                      <a:pt x="232" y="964"/>
                    </a:cubicBezTo>
                    <a:cubicBezTo>
                      <a:pt x="339" y="1071"/>
                      <a:pt x="482" y="1125"/>
                      <a:pt x="625" y="1125"/>
                    </a:cubicBezTo>
                    <a:cubicBezTo>
                      <a:pt x="767" y="1125"/>
                      <a:pt x="910" y="1071"/>
                      <a:pt x="1017" y="964"/>
                    </a:cubicBezTo>
                    <a:cubicBezTo>
                      <a:pt x="1249" y="732"/>
                      <a:pt x="1249" y="375"/>
                      <a:pt x="1017" y="161"/>
                    </a:cubicBezTo>
                    <a:cubicBezTo>
                      <a:pt x="910" y="54"/>
                      <a:pt x="767" y="0"/>
                      <a:pt x="6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1" name="Google Shape;13521;p32"/>
              <p:cNvSpPr/>
              <p:nvPr/>
            </p:nvSpPr>
            <p:spPr>
              <a:xfrm>
                <a:off x="6363530" y="2653117"/>
                <a:ext cx="37012" cy="33798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125" extrusionOk="0">
                    <a:moveTo>
                      <a:pt x="614" y="308"/>
                    </a:moveTo>
                    <a:cubicBezTo>
                      <a:pt x="679" y="308"/>
                      <a:pt x="741" y="330"/>
                      <a:pt x="786" y="375"/>
                    </a:cubicBezTo>
                    <a:cubicBezTo>
                      <a:pt x="893" y="482"/>
                      <a:pt x="893" y="642"/>
                      <a:pt x="786" y="732"/>
                    </a:cubicBezTo>
                    <a:cubicBezTo>
                      <a:pt x="741" y="785"/>
                      <a:pt x="679" y="812"/>
                      <a:pt x="614" y="812"/>
                    </a:cubicBezTo>
                    <a:cubicBezTo>
                      <a:pt x="549" y="812"/>
                      <a:pt x="482" y="785"/>
                      <a:pt x="429" y="732"/>
                    </a:cubicBezTo>
                    <a:cubicBezTo>
                      <a:pt x="340" y="642"/>
                      <a:pt x="340" y="482"/>
                      <a:pt x="429" y="375"/>
                    </a:cubicBezTo>
                    <a:cubicBezTo>
                      <a:pt x="482" y="330"/>
                      <a:pt x="549" y="308"/>
                      <a:pt x="614" y="308"/>
                    </a:cubicBezTo>
                    <a:close/>
                    <a:moveTo>
                      <a:pt x="616" y="0"/>
                    </a:moveTo>
                    <a:cubicBezTo>
                      <a:pt x="469" y="0"/>
                      <a:pt x="322" y="54"/>
                      <a:pt x="215" y="161"/>
                    </a:cubicBezTo>
                    <a:cubicBezTo>
                      <a:pt x="1" y="375"/>
                      <a:pt x="1" y="749"/>
                      <a:pt x="215" y="964"/>
                    </a:cubicBezTo>
                    <a:cubicBezTo>
                      <a:pt x="322" y="1071"/>
                      <a:pt x="465" y="1124"/>
                      <a:pt x="607" y="1124"/>
                    </a:cubicBezTo>
                    <a:cubicBezTo>
                      <a:pt x="768" y="1124"/>
                      <a:pt x="911" y="1071"/>
                      <a:pt x="1018" y="964"/>
                    </a:cubicBezTo>
                    <a:cubicBezTo>
                      <a:pt x="1232" y="749"/>
                      <a:pt x="1232" y="375"/>
                      <a:pt x="1018" y="161"/>
                    </a:cubicBezTo>
                    <a:cubicBezTo>
                      <a:pt x="911" y="54"/>
                      <a:pt x="763" y="0"/>
                      <a:pt x="6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2" name="Google Shape;13522;p32"/>
              <p:cNvSpPr/>
              <p:nvPr/>
            </p:nvSpPr>
            <p:spPr>
              <a:xfrm>
                <a:off x="6158220" y="2637675"/>
                <a:ext cx="259477" cy="254009"/>
              </a:xfrm>
              <a:custGeom>
                <a:avLst/>
                <a:gdLst/>
                <a:ahLst/>
                <a:cxnLst/>
                <a:rect l="l" t="t" r="r" b="b"/>
                <a:pathLst>
                  <a:path w="8637" h="8455" extrusionOk="0">
                    <a:moveTo>
                      <a:pt x="7281" y="2834"/>
                    </a:moveTo>
                    <a:lnTo>
                      <a:pt x="8084" y="3637"/>
                    </a:lnTo>
                    <a:cubicBezTo>
                      <a:pt x="8173" y="3726"/>
                      <a:pt x="8226" y="3851"/>
                      <a:pt x="8209" y="3993"/>
                    </a:cubicBezTo>
                    <a:cubicBezTo>
                      <a:pt x="8191" y="4118"/>
                      <a:pt x="8119" y="4225"/>
                      <a:pt x="7994" y="4297"/>
                    </a:cubicBezTo>
                    <a:lnTo>
                      <a:pt x="7281" y="4707"/>
                    </a:lnTo>
                    <a:lnTo>
                      <a:pt x="7281" y="2834"/>
                    </a:lnTo>
                    <a:close/>
                    <a:moveTo>
                      <a:pt x="4595" y="317"/>
                    </a:moveTo>
                    <a:cubicBezTo>
                      <a:pt x="4703" y="317"/>
                      <a:pt x="4808" y="361"/>
                      <a:pt x="4890" y="443"/>
                    </a:cubicBezTo>
                    <a:lnTo>
                      <a:pt x="5550" y="1103"/>
                    </a:lnTo>
                    <a:lnTo>
                      <a:pt x="5550" y="2191"/>
                    </a:lnTo>
                    <a:cubicBezTo>
                      <a:pt x="5550" y="2281"/>
                      <a:pt x="5604" y="2352"/>
                      <a:pt x="5675" y="2352"/>
                    </a:cubicBezTo>
                    <a:cubicBezTo>
                      <a:pt x="5686" y="2354"/>
                      <a:pt x="5697" y="2355"/>
                      <a:pt x="5707" y="2355"/>
                    </a:cubicBezTo>
                    <a:cubicBezTo>
                      <a:pt x="5796" y="2355"/>
                      <a:pt x="5853" y="2289"/>
                      <a:pt x="5853" y="2209"/>
                    </a:cubicBezTo>
                    <a:lnTo>
                      <a:pt x="5853" y="1406"/>
                    </a:lnTo>
                    <a:lnTo>
                      <a:pt x="6977" y="2530"/>
                    </a:lnTo>
                    <a:lnTo>
                      <a:pt x="6977" y="4886"/>
                    </a:lnTo>
                    <a:lnTo>
                      <a:pt x="5853" y="5528"/>
                    </a:lnTo>
                    <a:lnTo>
                      <a:pt x="5853" y="2834"/>
                    </a:lnTo>
                    <a:cubicBezTo>
                      <a:pt x="5853" y="2762"/>
                      <a:pt x="5800" y="2691"/>
                      <a:pt x="5728" y="2673"/>
                    </a:cubicBezTo>
                    <a:cubicBezTo>
                      <a:pt x="5719" y="2671"/>
                      <a:pt x="5710" y="2670"/>
                      <a:pt x="5701" y="2670"/>
                    </a:cubicBezTo>
                    <a:cubicBezTo>
                      <a:pt x="5622" y="2670"/>
                      <a:pt x="5550" y="2738"/>
                      <a:pt x="5550" y="2834"/>
                    </a:cubicBezTo>
                    <a:lnTo>
                      <a:pt x="5550" y="5706"/>
                    </a:lnTo>
                    <a:lnTo>
                      <a:pt x="4426" y="6366"/>
                    </a:lnTo>
                    <a:lnTo>
                      <a:pt x="4426" y="353"/>
                    </a:lnTo>
                    <a:cubicBezTo>
                      <a:pt x="4481" y="329"/>
                      <a:pt x="4538" y="317"/>
                      <a:pt x="4595" y="317"/>
                    </a:cubicBezTo>
                    <a:close/>
                    <a:moveTo>
                      <a:pt x="4105" y="728"/>
                    </a:moveTo>
                    <a:lnTo>
                      <a:pt x="4105" y="6545"/>
                    </a:lnTo>
                    <a:lnTo>
                      <a:pt x="2998" y="7187"/>
                    </a:lnTo>
                    <a:lnTo>
                      <a:pt x="2998" y="6474"/>
                    </a:lnTo>
                    <a:cubicBezTo>
                      <a:pt x="2998" y="6384"/>
                      <a:pt x="2945" y="6331"/>
                      <a:pt x="2874" y="6313"/>
                    </a:cubicBezTo>
                    <a:cubicBezTo>
                      <a:pt x="2862" y="6311"/>
                      <a:pt x="2851" y="6310"/>
                      <a:pt x="2841" y="6310"/>
                    </a:cubicBezTo>
                    <a:cubicBezTo>
                      <a:pt x="2749" y="6310"/>
                      <a:pt x="2677" y="6376"/>
                      <a:pt x="2677" y="6456"/>
                    </a:cubicBezTo>
                    <a:lnTo>
                      <a:pt x="2677" y="7383"/>
                    </a:lnTo>
                    <a:lnTo>
                      <a:pt x="1553" y="8026"/>
                    </a:lnTo>
                    <a:lnTo>
                      <a:pt x="1553" y="5135"/>
                    </a:lnTo>
                    <a:lnTo>
                      <a:pt x="2677" y="3208"/>
                    </a:lnTo>
                    <a:lnTo>
                      <a:pt x="2677" y="5831"/>
                    </a:lnTo>
                    <a:cubicBezTo>
                      <a:pt x="2677" y="5903"/>
                      <a:pt x="2731" y="5974"/>
                      <a:pt x="2802" y="5992"/>
                    </a:cubicBezTo>
                    <a:cubicBezTo>
                      <a:pt x="2813" y="5994"/>
                      <a:pt x="2824" y="5995"/>
                      <a:pt x="2835" y="5995"/>
                    </a:cubicBezTo>
                    <a:cubicBezTo>
                      <a:pt x="2927" y="5995"/>
                      <a:pt x="2998" y="5927"/>
                      <a:pt x="2998" y="5831"/>
                    </a:cubicBezTo>
                    <a:lnTo>
                      <a:pt x="2998" y="2655"/>
                    </a:lnTo>
                    <a:lnTo>
                      <a:pt x="4105" y="728"/>
                    </a:lnTo>
                    <a:close/>
                    <a:moveTo>
                      <a:pt x="1250" y="5671"/>
                    </a:moveTo>
                    <a:lnTo>
                      <a:pt x="1250" y="8151"/>
                    </a:lnTo>
                    <a:cubicBezTo>
                      <a:pt x="1161" y="8133"/>
                      <a:pt x="1089" y="8097"/>
                      <a:pt x="1036" y="8044"/>
                    </a:cubicBezTo>
                    <a:lnTo>
                      <a:pt x="483" y="7491"/>
                    </a:lnTo>
                    <a:cubicBezTo>
                      <a:pt x="376" y="7383"/>
                      <a:pt x="358" y="7205"/>
                      <a:pt x="429" y="7080"/>
                    </a:cubicBezTo>
                    <a:lnTo>
                      <a:pt x="1250" y="5671"/>
                    </a:lnTo>
                    <a:close/>
                    <a:moveTo>
                      <a:pt x="4602" y="1"/>
                    </a:moveTo>
                    <a:cubicBezTo>
                      <a:pt x="4350" y="1"/>
                      <a:pt x="4096" y="127"/>
                      <a:pt x="3962" y="353"/>
                    </a:cubicBezTo>
                    <a:lnTo>
                      <a:pt x="162" y="6920"/>
                    </a:lnTo>
                    <a:cubicBezTo>
                      <a:pt x="1" y="7187"/>
                      <a:pt x="54" y="7508"/>
                      <a:pt x="251" y="7705"/>
                    </a:cubicBezTo>
                    <a:lnTo>
                      <a:pt x="804" y="8258"/>
                    </a:lnTo>
                    <a:cubicBezTo>
                      <a:pt x="929" y="8383"/>
                      <a:pt x="1089" y="8454"/>
                      <a:pt x="1268" y="8454"/>
                    </a:cubicBezTo>
                    <a:cubicBezTo>
                      <a:pt x="1357" y="8454"/>
                      <a:pt x="1535" y="8436"/>
                      <a:pt x="1589" y="8365"/>
                    </a:cubicBezTo>
                    <a:cubicBezTo>
                      <a:pt x="1589" y="8365"/>
                      <a:pt x="8155" y="4564"/>
                      <a:pt x="8155" y="4564"/>
                    </a:cubicBezTo>
                    <a:cubicBezTo>
                      <a:pt x="8565" y="4332"/>
                      <a:pt x="8637" y="3744"/>
                      <a:pt x="8316" y="3422"/>
                    </a:cubicBezTo>
                    <a:lnTo>
                      <a:pt x="5104" y="211"/>
                    </a:lnTo>
                    <a:cubicBezTo>
                      <a:pt x="4968" y="68"/>
                      <a:pt x="4785" y="1"/>
                      <a:pt x="46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523" name="Google Shape;13523;p32"/>
            <p:cNvGrpSpPr/>
            <p:nvPr/>
          </p:nvGrpSpPr>
          <p:grpSpPr>
            <a:xfrm>
              <a:off x="6158220" y="2572603"/>
              <a:ext cx="321605" cy="319081"/>
              <a:chOff x="6158220" y="2572603"/>
              <a:chExt cx="321605" cy="319081"/>
            </a:xfrm>
          </p:grpSpPr>
          <p:sp>
            <p:nvSpPr>
              <p:cNvPr id="13524" name="Google Shape;13524;p32"/>
              <p:cNvSpPr/>
              <p:nvPr/>
            </p:nvSpPr>
            <p:spPr>
              <a:xfrm>
                <a:off x="6223081" y="2645066"/>
                <a:ext cx="84750" cy="217117"/>
              </a:xfrm>
              <a:custGeom>
                <a:avLst/>
                <a:gdLst/>
                <a:ahLst/>
                <a:cxnLst/>
                <a:rect l="l" t="t" r="r" b="b"/>
                <a:pathLst>
                  <a:path w="2821" h="7227" extrusionOk="0">
                    <a:moveTo>
                      <a:pt x="2106" y="0"/>
                    </a:moveTo>
                    <a:cubicBezTo>
                      <a:pt x="2035" y="54"/>
                      <a:pt x="1981" y="107"/>
                      <a:pt x="1928" y="197"/>
                    </a:cubicBezTo>
                    <a:lnTo>
                      <a:pt x="679" y="2374"/>
                    </a:lnTo>
                    <a:lnTo>
                      <a:pt x="1" y="4996"/>
                    </a:lnTo>
                    <a:lnTo>
                      <a:pt x="679" y="7227"/>
                    </a:lnTo>
                    <a:lnTo>
                      <a:pt x="2106" y="6388"/>
                    </a:lnTo>
                    <a:lnTo>
                      <a:pt x="2820" y="1838"/>
                    </a:lnTo>
                    <a:lnTo>
                      <a:pt x="2106" y="0"/>
                    </a:lnTo>
                    <a:close/>
                  </a:path>
                </a:pathLst>
              </a:custGeom>
              <a:solidFill>
                <a:srgbClr val="FF33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5" name="Google Shape;13525;p32"/>
              <p:cNvSpPr/>
              <p:nvPr/>
            </p:nvSpPr>
            <p:spPr>
              <a:xfrm>
                <a:off x="6307801" y="2668649"/>
                <a:ext cx="80965" cy="143693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4783" extrusionOk="0">
                    <a:moveTo>
                      <a:pt x="732" y="1"/>
                    </a:moveTo>
                    <a:lnTo>
                      <a:pt x="0" y="1053"/>
                    </a:lnTo>
                    <a:lnTo>
                      <a:pt x="732" y="4782"/>
                    </a:lnTo>
                    <a:lnTo>
                      <a:pt x="2159" y="3944"/>
                    </a:lnTo>
                    <a:lnTo>
                      <a:pt x="2694" y="2945"/>
                    </a:lnTo>
                    <a:lnTo>
                      <a:pt x="2159" y="1428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FFC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6" name="Google Shape;13526;p32"/>
              <p:cNvSpPr/>
              <p:nvPr/>
            </p:nvSpPr>
            <p:spPr>
              <a:xfrm>
                <a:off x="6410697" y="2585311"/>
                <a:ext cx="50441" cy="51463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1713" extrusionOk="0">
                    <a:moveTo>
                      <a:pt x="1164" y="1"/>
                    </a:moveTo>
                    <a:cubicBezTo>
                      <a:pt x="1113" y="1"/>
                      <a:pt x="1063" y="15"/>
                      <a:pt x="1018" y="45"/>
                    </a:cubicBezTo>
                    <a:cubicBezTo>
                      <a:pt x="715" y="223"/>
                      <a:pt x="358" y="544"/>
                      <a:pt x="54" y="1062"/>
                    </a:cubicBezTo>
                    <a:cubicBezTo>
                      <a:pt x="1" y="1169"/>
                      <a:pt x="19" y="1311"/>
                      <a:pt x="108" y="1401"/>
                    </a:cubicBezTo>
                    <a:lnTo>
                      <a:pt x="376" y="1668"/>
                    </a:lnTo>
                    <a:cubicBezTo>
                      <a:pt x="398" y="1698"/>
                      <a:pt x="433" y="1712"/>
                      <a:pt x="468" y="1712"/>
                    </a:cubicBezTo>
                    <a:cubicBezTo>
                      <a:pt x="518" y="1712"/>
                      <a:pt x="569" y="1685"/>
                      <a:pt x="590" y="1633"/>
                    </a:cubicBezTo>
                    <a:cubicBezTo>
                      <a:pt x="929" y="955"/>
                      <a:pt x="1339" y="669"/>
                      <a:pt x="1589" y="562"/>
                    </a:cubicBezTo>
                    <a:cubicBezTo>
                      <a:pt x="1660" y="526"/>
                      <a:pt x="1678" y="401"/>
                      <a:pt x="1624" y="348"/>
                    </a:cubicBezTo>
                    <a:lnTo>
                      <a:pt x="1357" y="80"/>
                    </a:lnTo>
                    <a:cubicBezTo>
                      <a:pt x="1305" y="28"/>
                      <a:pt x="1235" y="1"/>
                      <a:pt x="1164" y="1"/>
                    </a:cubicBezTo>
                    <a:close/>
                  </a:path>
                </a:pathLst>
              </a:custGeom>
              <a:solidFill>
                <a:srgbClr val="FF8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7" name="Google Shape;13527;p32"/>
              <p:cNvSpPr/>
              <p:nvPr/>
            </p:nvSpPr>
            <p:spPr>
              <a:xfrm>
                <a:off x="6350672" y="2576989"/>
                <a:ext cx="31124" cy="55789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857" extrusionOk="0">
                    <a:moveTo>
                      <a:pt x="357" y="0"/>
                    </a:moveTo>
                    <a:cubicBezTo>
                      <a:pt x="250" y="0"/>
                      <a:pt x="179" y="90"/>
                      <a:pt x="215" y="179"/>
                    </a:cubicBezTo>
                    <a:cubicBezTo>
                      <a:pt x="286" y="429"/>
                      <a:pt x="339" y="928"/>
                      <a:pt x="54" y="1624"/>
                    </a:cubicBezTo>
                    <a:cubicBezTo>
                      <a:pt x="0" y="1713"/>
                      <a:pt x="72" y="1820"/>
                      <a:pt x="161" y="1820"/>
                    </a:cubicBezTo>
                    <a:lnTo>
                      <a:pt x="536" y="1856"/>
                    </a:lnTo>
                    <a:cubicBezTo>
                      <a:pt x="661" y="1856"/>
                      <a:pt x="786" y="1785"/>
                      <a:pt x="821" y="1660"/>
                    </a:cubicBezTo>
                    <a:cubicBezTo>
                      <a:pt x="1017" y="1089"/>
                      <a:pt x="1035" y="625"/>
                      <a:pt x="982" y="268"/>
                    </a:cubicBezTo>
                    <a:cubicBezTo>
                      <a:pt x="964" y="143"/>
                      <a:pt x="857" y="36"/>
                      <a:pt x="732" y="36"/>
                    </a:cubicBezTo>
                    <a:lnTo>
                      <a:pt x="357" y="0"/>
                    </a:lnTo>
                    <a:close/>
                  </a:path>
                </a:pathLst>
              </a:custGeom>
              <a:solidFill>
                <a:srgbClr val="1CBF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8" name="Google Shape;13528;p32"/>
              <p:cNvSpPr/>
              <p:nvPr/>
            </p:nvSpPr>
            <p:spPr>
              <a:xfrm>
                <a:off x="6237562" y="2593062"/>
                <a:ext cx="30043" cy="55849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1859" extrusionOk="0">
                    <a:moveTo>
                      <a:pt x="518" y="1"/>
                    </a:moveTo>
                    <a:lnTo>
                      <a:pt x="143" y="36"/>
                    </a:lnTo>
                    <a:cubicBezTo>
                      <a:pt x="54" y="54"/>
                      <a:pt x="1" y="143"/>
                      <a:pt x="36" y="233"/>
                    </a:cubicBezTo>
                    <a:cubicBezTo>
                      <a:pt x="161" y="465"/>
                      <a:pt x="304" y="946"/>
                      <a:pt x="126" y="1696"/>
                    </a:cubicBezTo>
                    <a:cubicBezTo>
                      <a:pt x="93" y="1777"/>
                      <a:pt x="164" y="1859"/>
                      <a:pt x="245" y="1859"/>
                    </a:cubicBezTo>
                    <a:cubicBezTo>
                      <a:pt x="253" y="1859"/>
                      <a:pt x="261" y="1858"/>
                      <a:pt x="268" y="1856"/>
                    </a:cubicBezTo>
                    <a:lnTo>
                      <a:pt x="643" y="1821"/>
                    </a:lnTo>
                    <a:cubicBezTo>
                      <a:pt x="768" y="1821"/>
                      <a:pt x="875" y="1714"/>
                      <a:pt x="893" y="1589"/>
                    </a:cubicBezTo>
                    <a:cubicBezTo>
                      <a:pt x="1000" y="1000"/>
                      <a:pt x="928" y="536"/>
                      <a:pt x="821" y="197"/>
                    </a:cubicBezTo>
                    <a:cubicBezTo>
                      <a:pt x="768" y="72"/>
                      <a:pt x="661" y="1"/>
                      <a:pt x="518" y="1"/>
                    </a:cubicBezTo>
                    <a:close/>
                  </a:path>
                </a:pathLst>
              </a:custGeom>
              <a:solidFill>
                <a:srgbClr val="FFC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9" name="Google Shape;13529;p32"/>
              <p:cNvSpPr/>
              <p:nvPr/>
            </p:nvSpPr>
            <p:spPr>
              <a:xfrm>
                <a:off x="6299750" y="2590929"/>
                <a:ext cx="24154" cy="24695"/>
              </a:xfrm>
              <a:custGeom>
                <a:avLst/>
                <a:gdLst/>
                <a:ahLst/>
                <a:cxnLst/>
                <a:rect l="l" t="t" r="r" b="b"/>
                <a:pathLst>
                  <a:path w="804" h="822" extrusionOk="0">
                    <a:moveTo>
                      <a:pt x="411" y="0"/>
                    </a:moveTo>
                    <a:cubicBezTo>
                      <a:pt x="179" y="0"/>
                      <a:pt x="0" y="179"/>
                      <a:pt x="0" y="411"/>
                    </a:cubicBezTo>
                    <a:cubicBezTo>
                      <a:pt x="0" y="625"/>
                      <a:pt x="179" y="821"/>
                      <a:pt x="411" y="821"/>
                    </a:cubicBezTo>
                    <a:cubicBezTo>
                      <a:pt x="625" y="821"/>
                      <a:pt x="803" y="625"/>
                      <a:pt x="803" y="411"/>
                    </a:cubicBezTo>
                    <a:cubicBezTo>
                      <a:pt x="803" y="179"/>
                      <a:pt x="625" y="0"/>
                      <a:pt x="411" y="0"/>
                    </a:cubicBezTo>
                    <a:close/>
                  </a:path>
                </a:pathLst>
              </a:custGeom>
              <a:solidFill>
                <a:srgbClr val="FF8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0" name="Google Shape;13530;p32"/>
              <p:cNvSpPr/>
              <p:nvPr/>
            </p:nvSpPr>
            <p:spPr>
              <a:xfrm>
                <a:off x="6419289" y="2671082"/>
                <a:ext cx="55729" cy="29021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966" extrusionOk="0">
                    <a:moveTo>
                      <a:pt x="1232" y="1"/>
                    </a:moveTo>
                    <a:cubicBezTo>
                      <a:pt x="938" y="1"/>
                      <a:pt x="593" y="51"/>
                      <a:pt x="197" y="187"/>
                    </a:cubicBezTo>
                    <a:cubicBezTo>
                      <a:pt x="72" y="223"/>
                      <a:pt x="0" y="330"/>
                      <a:pt x="0" y="455"/>
                    </a:cubicBezTo>
                    <a:lnTo>
                      <a:pt x="36" y="847"/>
                    </a:lnTo>
                    <a:cubicBezTo>
                      <a:pt x="36" y="917"/>
                      <a:pt x="102" y="966"/>
                      <a:pt x="165" y="966"/>
                    </a:cubicBezTo>
                    <a:cubicBezTo>
                      <a:pt x="182" y="966"/>
                      <a:pt x="199" y="962"/>
                      <a:pt x="214" y="954"/>
                    </a:cubicBezTo>
                    <a:cubicBezTo>
                      <a:pt x="617" y="783"/>
                      <a:pt x="951" y="732"/>
                      <a:pt x="1211" y="732"/>
                    </a:cubicBezTo>
                    <a:cubicBezTo>
                      <a:pt x="1412" y="732"/>
                      <a:pt x="1568" y="763"/>
                      <a:pt x="1677" y="794"/>
                    </a:cubicBezTo>
                    <a:cubicBezTo>
                      <a:pt x="1687" y="796"/>
                      <a:pt x="1696" y="797"/>
                      <a:pt x="1705" y="797"/>
                    </a:cubicBezTo>
                    <a:cubicBezTo>
                      <a:pt x="1784" y="797"/>
                      <a:pt x="1854" y="731"/>
                      <a:pt x="1838" y="651"/>
                    </a:cubicBezTo>
                    <a:lnTo>
                      <a:pt x="1820" y="276"/>
                    </a:lnTo>
                    <a:cubicBezTo>
                      <a:pt x="1802" y="151"/>
                      <a:pt x="1713" y="44"/>
                      <a:pt x="1588" y="27"/>
                    </a:cubicBezTo>
                    <a:cubicBezTo>
                      <a:pt x="1479" y="10"/>
                      <a:pt x="1361" y="1"/>
                      <a:pt x="1232" y="1"/>
                    </a:cubicBezTo>
                    <a:close/>
                  </a:path>
                </a:pathLst>
              </a:custGeom>
              <a:solidFill>
                <a:srgbClr val="1CBF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1" name="Google Shape;13531;p32"/>
              <p:cNvSpPr/>
              <p:nvPr/>
            </p:nvSpPr>
            <p:spPr>
              <a:xfrm>
                <a:off x="6402735" y="2786055"/>
                <a:ext cx="56240" cy="27459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914" extrusionOk="0">
                    <a:moveTo>
                      <a:pt x="849" y="1"/>
                    </a:moveTo>
                    <a:cubicBezTo>
                      <a:pt x="671" y="1"/>
                      <a:pt x="477" y="16"/>
                      <a:pt x="266" y="54"/>
                    </a:cubicBezTo>
                    <a:cubicBezTo>
                      <a:pt x="141" y="71"/>
                      <a:pt x="52" y="178"/>
                      <a:pt x="52" y="303"/>
                    </a:cubicBezTo>
                    <a:lnTo>
                      <a:pt x="16" y="678"/>
                    </a:lnTo>
                    <a:cubicBezTo>
                      <a:pt x="0" y="758"/>
                      <a:pt x="70" y="824"/>
                      <a:pt x="149" y="824"/>
                    </a:cubicBezTo>
                    <a:cubicBezTo>
                      <a:pt x="158" y="824"/>
                      <a:pt x="167" y="823"/>
                      <a:pt x="177" y="821"/>
                    </a:cubicBezTo>
                    <a:cubicBezTo>
                      <a:pt x="428" y="760"/>
                      <a:pt x="649" y="736"/>
                      <a:pt x="842" y="736"/>
                    </a:cubicBezTo>
                    <a:cubicBezTo>
                      <a:pt x="1212" y="736"/>
                      <a:pt x="1476" y="822"/>
                      <a:pt x="1640" y="892"/>
                    </a:cubicBezTo>
                    <a:cubicBezTo>
                      <a:pt x="1659" y="907"/>
                      <a:pt x="1681" y="913"/>
                      <a:pt x="1702" y="913"/>
                    </a:cubicBezTo>
                    <a:cubicBezTo>
                      <a:pt x="1762" y="913"/>
                      <a:pt x="1823" y="863"/>
                      <a:pt x="1836" y="785"/>
                    </a:cubicBezTo>
                    <a:lnTo>
                      <a:pt x="1854" y="410"/>
                    </a:lnTo>
                    <a:cubicBezTo>
                      <a:pt x="1872" y="286"/>
                      <a:pt x="1800" y="161"/>
                      <a:pt x="1675" y="125"/>
                    </a:cubicBezTo>
                    <a:cubicBezTo>
                      <a:pt x="1455" y="55"/>
                      <a:pt x="1181" y="1"/>
                      <a:pt x="849" y="1"/>
                    </a:cubicBezTo>
                    <a:close/>
                  </a:path>
                </a:pathLst>
              </a:custGeom>
              <a:solidFill>
                <a:srgbClr val="FFC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2" name="Google Shape;13532;p32"/>
              <p:cNvSpPr/>
              <p:nvPr/>
            </p:nvSpPr>
            <p:spPr>
              <a:xfrm>
                <a:off x="6436443" y="2727622"/>
                <a:ext cx="24695" cy="2466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821" extrusionOk="0">
                    <a:moveTo>
                      <a:pt x="411" y="0"/>
                    </a:moveTo>
                    <a:cubicBezTo>
                      <a:pt x="179" y="0"/>
                      <a:pt x="0" y="196"/>
                      <a:pt x="0" y="411"/>
                    </a:cubicBezTo>
                    <a:cubicBezTo>
                      <a:pt x="0" y="643"/>
                      <a:pt x="179" y="821"/>
                      <a:pt x="411" y="821"/>
                    </a:cubicBezTo>
                    <a:cubicBezTo>
                      <a:pt x="643" y="821"/>
                      <a:pt x="821" y="643"/>
                      <a:pt x="821" y="411"/>
                    </a:cubicBezTo>
                    <a:cubicBezTo>
                      <a:pt x="821" y="196"/>
                      <a:pt x="643" y="0"/>
                      <a:pt x="411" y="0"/>
                    </a:cubicBezTo>
                    <a:close/>
                  </a:path>
                </a:pathLst>
              </a:custGeom>
              <a:solidFill>
                <a:srgbClr val="FF8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3" name="Google Shape;13533;p32"/>
              <p:cNvSpPr/>
              <p:nvPr/>
            </p:nvSpPr>
            <p:spPr>
              <a:xfrm>
                <a:off x="6369418" y="2657383"/>
                <a:ext cx="24695" cy="2469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822" extrusionOk="0">
                    <a:moveTo>
                      <a:pt x="411" y="1"/>
                    </a:moveTo>
                    <a:cubicBezTo>
                      <a:pt x="197" y="1"/>
                      <a:pt x="1" y="197"/>
                      <a:pt x="1" y="411"/>
                    </a:cubicBezTo>
                    <a:cubicBezTo>
                      <a:pt x="1" y="643"/>
                      <a:pt x="197" y="822"/>
                      <a:pt x="411" y="822"/>
                    </a:cubicBezTo>
                    <a:cubicBezTo>
                      <a:pt x="643" y="822"/>
                      <a:pt x="822" y="643"/>
                      <a:pt x="822" y="411"/>
                    </a:cubicBezTo>
                    <a:cubicBezTo>
                      <a:pt x="822" y="197"/>
                      <a:pt x="643" y="1"/>
                      <a:pt x="411" y="1"/>
                    </a:cubicBezTo>
                    <a:close/>
                  </a:path>
                </a:pathLst>
              </a:custGeom>
              <a:solidFill>
                <a:srgbClr val="FFC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4" name="Google Shape;13534;p32"/>
              <p:cNvSpPr/>
              <p:nvPr/>
            </p:nvSpPr>
            <p:spPr>
              <a:xfrm>
                <a:off x="6326007" y="2757094"/>
                <a:ext cx="62759" cy="55248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1839" extrusionOk="0">
                    <a:moveTo>
                      <a:pt x="2088" y="1"/>
                    </a:moveTo>
                    <a:cubicBezTo>
                      <a:pt x="2088" y="1"/>
                      <a:pt x="2070" y="1"/>
                      <a:pt x="2053" y="18"/>
                    </a:cubicBezTo>
                    <a:lnTo>
                      <a:pt x="1" y="1214"/>
                    </a:lnTo>
                    <a:lnTo>
                      <a:pt x="126" y="1838"/>
                    </a:lnTo>
                    <a:lnTo>
                      <a:pt x="697" y="1499"/>
                    </a:lnTo>
                    <a:lnTo>
                      <a:pt x="1553" y="1000"/>
                    </a:lnTo>
                    <a:lnTo>
                      <a:pt x="2088" y="1"/>
                    </a:lnTo>
                    <a:close/>
                  </a:path>
                </a:pathLst>
              </a:custGeom>
              <a:solidFill>
                <a:srgbClr val="FFC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5" name="Google Shape;13535;p32"/>
              <p:cNvSpPr/>
              <p:nvPr/>
            </p:nvSpPr>
            <p:spPr>
              <a:xfrm>
                <a:off x="6238103" y="2813905"/>
                <a:ext cx="52034" cy="48278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607" extrusionOk="0">
                    <a:moveTo>
                      <a:pt x="1731" y="1"/>
                    </a:moveTo>
                    <a:lnTo>
                      <a:pt x="0" y="1018"/>
                    </a:lnTo>
                    <a:lnTo>
                      <a:pt x="179" y="1607"/>
                    </a:lnTo>
                    <a:lnTo>
                      <a:pt x="839" y="1214"/>
                    </a:lnTo>
                    <a:lnTo>
                      <a:pt x="1606" y="768"/>
                    </a:lnTo>
                    <a:lnTo>
                      <a:pt x="1731" y="1"/>
                    </a:lnTo>
                    <a:close/>
                  </a:path>
                </a:pathLst>
              </a:custGeom>
              <a:solidFill>
                <a:srgbClr val="FF33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6" name="Google Shape;13536;p32"/>
              <p:cNvSpPr/>
              <p:nvPr/>
            </p:nvSpPr>
            <p:spPr>
              <a:xfrm>
                <a:off x="6286892" y="2642392"/>
                <a:ext cx="42901" cy="194615"/>
              </a:xfrm>
              <a:custGeom>
                <a:avLst/>
                <a:gdLst/>
                <a:ahLst/>
                <a:cxnLst/>
                <a:rect l="l" t="t" r="r" b="b"/>
                <a:pathLst>
                  <a:path w="1428" h="6478" extrusionOk="0">
                    <a:moveTo>
                      <a:pt x="320" y="0"/>
                    </a:moveTo>
                    <a:cubicBezTo>
                      <a:pt x="206" y="0"/>
                      <a:pt x="94" y="37"/>
                      <a:pt x="0" y="107"/>
                    </a:cubicBezTo>
                    <a:lnTo>
                      <a:pt x="0" y="6477"/>
                    </a:lnTo>
                    <a:lnTo>
                      <a:pt x="1428" y="5638"/>
                    </a:lnTo>
                    <a:lnTo>
                      <a:pt x="1428" y="875"/>
                    </a:lnTo>
                    <a:lnTo>
                      <a:pt x="732" y="179"/>
                    </a:lnTo>
                    <a:cubicBezTo>
                      <a:pt x="612" y="59"/>
                      <a:pt x="464" y="0"/>
                      <a:pt x="320" y="0"/>
                    </a:cubicBezTo>
                    <a:close/>
                  </a:path>
                </a:pathLst>
              </a:custGeom>
              <a:solidFill>
                <a:srgbClr val="FF8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7" name="Google Shape;13537;p32"/>
              <p:cNvSpPr/>
              <p:nvPr/>
            </p:nvSpPr>
            <p:spPr>
              <a:xfrm>
                <a:off x="6163597" y="2790321"/>
                <a:ext cx="53626" cy="96617"/>
              </a:xfrm>
              <a:custGeom>
                <a:avLst/>
                <a:gdLst/>
                <a:ahLst/>
                <a:cxnLst/>
                <a:rect l="l" t="t" r="r" b="b"/>
                <a:pathLst>
                  <a:path w="1785" h="3216" extrusionOk="0">
                    <a:moveTo>
                      <a:pt x="1214" y="1"/>
                    </a:moveTo>
                    <a:lnTo>
                      <a:pt x="107" y="1928"/>
                    </a:lnTo>
                    <a:cubicBezTo>
                      <a:pt x="0" y="2124"/>
                      <a:pt x="36" y="2356"/>
                      <a:pt x="179" y="2517"/>
                    </a:cubicBezTo>
                    <a:lnTo>
                      <a:pt x="750" y="3070"/>
                    </a:lnTo>
                    <a:cubicBezTo>
                      <a:pt x="842" y="3162"/>
                      <a:pt x="963" y="3215"/>
                      <a:pt x="1085" y="3215"/>
                    </a:cubicBezTo>
                    <a:cubicBezTo>
                      <a:pt x="1128" y="3215"/>
                      <a:pt x="1172" y="3209"/>
                      <a:pt x="1214" y="3195"/>
                    </a:cubicBezTo>
                    <a:lnTo>
                      <a:pt x="1785" y="1125"/>
                    </a:lnTo>
                    <a:lnTo>
                      <a:pt x="1214" y="1"/>
                    </a:lnTo>
                    <a:close/>
                  </a:path>
                </a:pathLst>
              </a:custGeom>
              <a:solidFill>
                <a:srgbClr val="FF8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8" name="Google Shape;13538;p32"/>
              <p:cNvSpPr/>
              <p:nvPr/>
            </p:nvSpPr>
            <p:spPr>
              <a:xfrm>
                <a:off x="6172700" y="2862153"/>
                <a:ext cx="34339" cy="2469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22" extrusionOk="0">
                    <a:moveTo>
                      <a:pt x="1" y="251"/>
                    </a:moveTo>
                    <a:cubicBezTo>
                      <a:pt x="5" y="255"/>
                      <a:pt x="10" y="259"/>
                      <a:pt x="14" y="264"/>
                    </a:cubicBezTo>
                    <a:lnTo>
                      <a:pt x="14" y="264"/>
                    </a:lnTo>
                    <a:lnTo>
                      <a:pt x="1" y="251"/>
                    </a:lnTo>
                    <a:close/>
                    <a:moveTo>
                      <a:pt x="1143" y="1"/>
                    </a:moveTo>
                    <a:lnTo>
                      <a:pt x="589" y="322"/>
                    </a:lnTo>
                    <a:cubicBezTo>
                      <a:pt x="554" y="340"/>
                      <a:pt x="518" y="358"/>
                      <a:pt x="482" y="375"/>
                    </a:cubicBezTo>
                    <a:cubicBezTo>
                      <a:pt x="439" y="384"/>
                      <a:pt x="396" y="389"/>
                      <a:pt x="353" y="389"/>
                    </a:cubicBezTo>
                    <a:cubicBezTo>
                      <a:pt x="227" y="389"/>
                      <a:pt x="107" y="349"/>
                      <a:pt x="14" y="264"/>
                    </a:cubicBezTo>
                    <a:lnTo>
                      <a:pt x="14" y="264"/>
                    </a:lnTo>
                    <a:lnTo>
                      <a:pt x="447" y="679"/>
                    </a:lnTo>
                    <a:cubicBezTo>
                      <a:pt x="465" y="714"/>
                      <a:pt x="500" y="750"/>
                      <a:pt x="536" y="768"/>
                    </a:cubicBezTo>
                    <a:cubicBezTo>
                      <a:pt x="607" y="804"/>
                      <a:pt x="679" y="821"/>
                      <a:pt x="750" y="821"/>
                    </a:cubicBezTo>
                    <a:lnTo>
                      <a:pt x="893" y="821"/>
                    </a:lnTo>
                    <a:cubicBezTo>
                      <a:pt x="893" y="821"/>
                      <a:pt x="911" y="821"/>
                      <a:pt x="911" y="804"/>
                    </a:cubicBezTo>
                    <a:lnTo>
                      <a:pt x="1143" y="1"/>
                    </a:lnTo>
                    <a:close/>
                  </a:path>
                </a:pathLst>
              </a:custGeom>
              <a:solidFill>
                <a:srgbClr val="FF8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9" name="Google Shape;13539;p32"/>
              <p:cNvSpPr/>
              <p:nvPr/>
            </p:nvSpPr>
            <p:spPr>
              <a:xfrm>
                <a:off x="6200039" y="2716357"/>
                <a:ext cx="42931" cy="1699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5657" extrusionOk="0">
                    <a:moveTo>
                      <a:pt x="1428" y="1"/>
                    </a:moveTo>
                    <a:lnTo>
                      <a:pt x="1" y="2463"/>
                    </a:lnTo>
                    <a:lnTo>
                      <a:pt x="1" y="5657"/>
                    </a:lnTo>
                    <a:cubicBezTo>
                      <a:pt x="36" y="5657"/>
                      <a:pt x="90" y="5639"/>
                      <a:pt x="126" y="5603"/>
                    </a:cubicBezTo>
                    <a:lnTo>
                      <a:pt x="1428" y="4854"/>
                    </a:lnTo>
                    <a:lnTo>
                      <a:pt x="1428" y="1"/>
                    </a:lnTo>
                    <a:close/>
                  </a:path>
                </a:pathLst>
              </a:custGeom>
              <a:solidFill>
                <a:srgbClr val="FFC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0" name="Google Shape;13540;p32"/>
              <p:cNvSpPr/>
              <p:nvPr/>
            </p:nvSpPr>
            <p:spPr>
              <a:xfrm>
                <a:off x="6372633" y="2711520"/>
                <a:ext cx="40257" cy="75617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2517" extrusionOk="0">
                    <a:moveTo>
                      <a:pt x="1" y="1"/>
                    </a:moveTo>
                    <a:lnTo>
                      <a:pt x="1" y="2517"/>
                    </a:lnTo>
                    <a:lnTo>
                      <a:pt x="947" y="1964"/>
                    </a:lnTo>
                    <a:cubicBezTo>
                      <a:pt x="1268" y="1785"/>
                      <a:pt x="1339" y="1339"/>
                      <a:pt x="1072" y="107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33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1" name="Google Shape;13541;p32"/>
              <p:cNvSpPr/>
              <p:nvPr/>
            </p:nvSpPr>
            <p:spPr>
              <a:xfrm>
                <a:off x="6200039" y="2841243"/>
                <a:ext cx="42931" cy="45064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500" extrusionOk="0">
                    <a:moveTo>
                      <a:pt x="1428" y="1"/>
                    </a:moveTo>
                    <a:lnTo>
                      <a:pt x="1" y="839"/>
                    </a:lnTo>
                    <a:lnTo>
                      <a:pt x="1" y="1500"/>
                    </a:lnTo>
                    <a:cubicBezTo>
                      <a:pt x="36" y="1500"/>
                      <a:pt x="90" y="1482"/>
                      <a:pt x="126" y="1464"/>
                    </a:cubicBezTo>
                    <a:lnTo>
                      <a:pt x="1428" y="697"/>
                    </a:lnTo>
                    <a:lnTo>
                      <a:pt x="1428" y="1"/>
                    </a:lnTo>
                    <a:close/>
                  </a:path>
                </a:pathLst>
              </a:custGeom>
              <a:solidFill>
                <a:srgbClr val="FFC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2" name="Google Shape;13542;p32"/>
              <p:cNvSpPr/>
              <p:nvPr/>
            </p:nvSpPr>
            <p:spPr>
              <a:xfrm>
                <a:off x="6286892" y="2791403"/>
                <a:ext cx="42901" cy="45605"/>
              </a:xfrm>
              <a:custGeom>
                <a:avLst/>
                <a:gdLst/>
                <a:ahLst/>
                <a:cxnLst/>
                <a:rect l="l" t="t" r="r" b="b"/>
                <a:pathLst>
                  <a:path w="1428" h="1518" extrusionOk="0">
                    <a:moveTo>
                      <a:pt x="1428" y="0"/>
                    </a:moveTo>
                    <a:lnTo>
                      <a:pt x="0" y="821"/>
                    </a:lnTo>
                    <a:lnTo>
                      <a:pt x="0" y="1517"/>
                    </a:lnTo>
                    <a:lnTo>
                      <a:pt x="803" y="1053"/>
                    </a:lnTo>
                    <a:lnTo>
                      <a:pt x="1428" y="696"/>
                    </a:lnTo>
                    <a:lnTo>
                      <a:pt x="1428" y="0"/>
                    </a:lnTo>
                    <a:close/>
                  </a:path>
                </a:pathLst>
              </a:custGeom>
              <a:solidFill>
                <a:srgbClr val="FF81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3" name="Google Shape;13543;p32"/>
              <p:cNvSpPr/>
              <p:nvPr/>
            </p:nvSpPr>
            <p:spPr>
              <a:xfrm>
                <a:off x="6372633" y="2730296"/>
                <a:ext cx="37042" cy="5684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892" extrusionOk="0">
                    <a:moveTo>
                      <a:pt x="626" y="1"/>
                    </a:moveTo>
                    <a:cubicBezTo>
                      <a:pt x="893" y="268"/>
                      <a:pt x="840" y="714"/>
                      <a:pt x="518" y="910"/>
                    </a:cubicBezTo>
                    <a:lnTo>
                      <a:pt x="1" y="1196"/>
                    </a:lnTo>
                    <a:lnTo>
                      <a:pt x="1" y="1892"/>
                    </a:lnTo>
                    <a:lnTo>
                      <a:pt x="929" y="1356"/>
                    </a:lnTo>
                    <a:lnTo>
                      <a:pt x="947" y="1339"/>
                    </a:lnTo>
                    <a:cubicBezTo>
                      <a:pt x="1000" y="1321"/>
                      <a:pt x="1036" y="1285"/>
                      <a:pt x="1054" y="1267"/>
                    </a:cubicBezTo>
                    <a:cubicBezTo>
                      <a:pt x="1125" y="1196"/>
                      <a:pt x="1179" y="1107"/>
                      <a:pt x="1214" y="1017"/>
                    </a:cubicBezTo>
                    <a:cubicBezTo>
                      <a:pt x="1232" y="946"/>
                      <a:pt x="1232" y="893"/>
                      <a:pt x="1232" y="821"/>
                    </a:cubicBezTo>
                    <a:cubicBezTo>
                      <a:pt x="1232" y="696"/>
                      <a:pt x="1179" y="554"/>
                      <a:pt x="1072" y="446"/>
                    </a:cubicBezTo>
                    <a:lnTo>
                      <a:pt x="626" y="1"/>
                    </a:lnTo>
                    <a:close/>
                  </a:path>
                </a:pathLst>
              </a:custGeom>
              <a:solidFill>
                <a:srgbClr val="FF33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4" name="Google Shape;13544;p32"/>
              <p:cNvSpPr/>
              <p:nvPr/>
            </p:nvSpPr>
            <p:spPr>
              <a:xfrm>
                <a:off x="6405349" y="2580745"/>
                <a:ext cx="61677" cy="60566"/>
              </a:xfrm>
              <a:custGeom>
                <a:avLst/>
                <a:gdLst/>
                <a:ahLst/>
                <a:cxnLst/>
                <a:rect l="l" t="t" r="r" b="b"/>
                <a:pathLst>
                  <a:path w="2053" h="2016" extrusionOk="0">
                    <a:moveTo>
                      <a:pt x="1329" y="302"/>
                    </a:moveTo>
                    <a:cubicBezTo>
                      <a:pt x="1362" y="302"/>
                      <a:pt x="1395" y="317"/>
                      <a:pt x="1428" y="339"/>
                    </a:cubicBezTo>
                    <a:lnTo>
                      <a:pt x="1660" y="589"/>
                    </a:lnTo>
                    <a:cubicBezTo>
                      <a:pt x="1124" y="839"/>
                      <a:pt x="803" y="1374"/>
                      <a:pt x="643" y="1695"/>
                    </a:cubicBezTo>
                    <a:lnTo>
                      <a:pt x="393" y="1446"/>
                    </a:lnTo>
                    <a:cubicBezTo>
                      <a:pt x="357" y="1410"/>
                      <a:pt x="339" y="1339"/>
                      <a:pt x="375" y="1303"/>
                    </a:cubicBezTo>
                    <a:cubicBezTo>
                      <a:pt x="607" y="875"/>
                      <a:pt x="910" y="553"/>
                      <a:pt x="1267" y="321"/>
                    </a:cubicBezTo>
                    <a:cubicBezTo>
                      <a:pt x="1288" y="308"/>
                      <a:pt x="1308" y="302"/>
                      <a:pt x="1329" y="302"/>
                    </a:cubicBezTo>
                    <a:close/>
                    <a:moveTo>
                      <a:pt x="1339" y="0"/>
                    </a:moveTo>
                    <a:cubicBezTo>
                      <a:pt x="1249" y="0"/>
                      <a:pt x="1178" y="18"/>
                      <a:pt x="1107" y="54"/>
                    </a:cubicBezTo>
                    <a:cubicBezTo>
                      <a:pt x="714" y="321"/>
                      <a:pt x="375" y="678"/>
                      <a:pt x="107" y="1142"/>
                    </a:cubicBezTo>
                    <a:cubicBezTo>
                      <a:pt x="0" y="1303"/>
                      <a:pt x="36" y="1517"/>
                      <a:pt x="161" y="1660"/>
                    </a:cubicBezTo>
                    <a:cubicBezTo>
                      <a:pt x="161" y="1660"/>
                      <a:pt x="446" y="1927"/>
                      <a:pt x="446" y="1927"/>
                    </a:cubicBezTo>
                    <a:cubicBezTo>
                      <a:pt x="499" y="1987"/>
                      <a:pt x="572" y="2015"/>
                      <a:pt x="647" y="2015"/>
                    </a:cubicBezTo>
                    <a:cubicBezTo>
                      <a:pt x="752" y="2015"/>
                      <a:pt x="858" y="1960"/>
                      <a:pt x="910" y="1856"/>
                    </a:cubicBezTo>
                    <a:cubicBezTo>
                      <a:pt x="1232" y="1214"/>
                      <a:pt x="1624" y="946"/>
                      <a:pt x="1820" y="857"/>
                    </a:cubicBezTo>
                    <a:cubicBezTo>
                      <a:pt x="1999" y="768"/>
                      <a:pt x="2052" y="518"/>
                      <a:pt x="1910" y="393"/>
                    </a:cubicBezTo>
                    <a:lnTo>
                      <a:pt x="1642" y="125"/>
                    </a:lnTo>
                    <a:cubicBezTo>
                      <a:pt x="1553" y="36"/>
                      <a:pt x="1446" y="0"/>
                      <a:pt x="1339" y="0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5" name="Google Shape;13545;p32"/>
              <p:cNvSpPr/>
              <p:nvPr/>
            </p:nvSpPr>
            <p:spPr>
              <a:xfrm>
                <a:off x="6346376" y="2572603"/>
                <a:ext cx="40227" cy="64501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2147" extrusionOk="0">
                    <a:moveTo>
                      <a:pt x="518" y="307"/>
                    </a:moveTo>
                    <a:lnTo>
                      <a:pt x="857" y="343"/>
                    </a:lnTo>
                    <a:cubicBezTo>
                      <a:pt x="911" y="343"/>
                      <a:pt x="964" y="378"/>
                      <a:pt x="964" y="432"/>
                    </a:cubicBezTo>
                    <a:cubicBezTo>
                      <a:pt x="1036" y="860"/>
                      <a:pt x="982" y="1288"/>
                      <a:pt x="821" y="1752"/>
                    </a:cubicBezTo>
                    <a:cubicBezTo>
                      <a:pt x="804" y="1806"/>
                      <a:pt x="750" y="1841"/>
                      <a:pt x="697" y="1841"/>
                    </a:cubicBezTo>
                    <a:lnTo>
                      <a:pt x="340" y="1806"/>
                    </a:lnTo>
                    <a:cubicBezTo>
                      <a:pt x="643" y="1092"/>
                      <a:pt x="589" y="575"/>
                      <a:pt x="518" y="307"/>
                    </a:cubicBezTo>
                    <a:close/>
                    <a:moveTo>
                      <a:pt x="465" y="0"/>
                    </a:moveTo>
                    <a:cubicBezTo>
                      <a:pt x="388" y="0"/>
                      <a:pt x="312" y="49"/>
                      <a:pt x="250" y="111"/>
                    </a:cubicBezTo>
                    <a:cubicBezTo>
                      <a:pt x="197" y="182"/>
                      <a:pt x="179" y="271"/>
                      <a:pt x="215" y="361"/>
                    </a:cubicBezTo>
                    <a:cubicBezTo>
                      <a:pt x="268" y="592"/>
                      <a:pt x="340" y="1056"/>
                      <a:pt x="54" y="1717"/>
                    </a:cubicBezTo>
                    <a:cubicBezTo>
                      <a:pt x="1" y="1806"/>
                      <a:pt x="19" y="1895"/>
                      <a:pt x="72" y="1984"/>
                    </a:cubicBezTo>
                    <a:cubicBezTo>
                      <a:pt x="108" y="2056"/>
                      <a:pt x="197" y="2109"/>
                      <a:pt x="286" y="2127"/>
                    </a:cubicBezTo>
                    <a:lnTo>
                      <a:pt x="679" y="2145"/>
                    </a:lnTo>
                    <a:cubicBezTo>
                      <a:pt x="691" y="2146"/>
                      <a:pt x="704" y="2146"/>
                      <a:pt x="716" y="2146"/>
                    </a:cubicBezTo>
                    <a:cubicBezTo>
                      <a:pt x="897" y="2146"/>
                      <a:pt x="1057" y="2026"/>
                      <a:pt x="1107" y="1859"/>
                    </a:cubicBezTo>
                    <a:cubicBezTo>
                      <a:pt x="1285" y="1360"/>
                      <a:pt x="1339" y="860"/>
                      <a:pt x="1268" y="396"/>
                    </a:cubicBezTo>
                    <a:cubicBezTo>
                      <a:pt x="1250" y="200"/>
                      <a:pt x="1089" y="39"/>
                      <a:pt x="875" y="22"/>
                    </a:cubicBezTo>
                    <a:lnTo>
                      <a:pt x="500" y="4"/>
                    </a:lnTo>
                    <a:cubicBezTo>
                      <a:pt x="489" y="1"/>
                      <a:pt x="477" y="0"/>
                      <a:pt x="465" y="0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6" name="Google Shape;13546;p32"/>
              <p:cNvSpPr/>
              <p:nvPr/>
            </p:nvSpPr>
            <p:spPr>
              <a:xfrm>
                <a:off x="6232214" y="2588736"/>
                <a:ext cx="39145" cy="64922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2161" extrusionOk="0">
                    <a:moveTo>
                      <a:pt x="714" y="305"/>
                    </a:moveTo>
                    <a:cubicBezTo>
                      <a:pt x="767" y="305"/>
                      <a:pt x="821" y="341"/>
                      <a:pt x="839" y="395"/>
                    </a:cubicBezTo>
                    <a:cubicBezTo>
                      <a:pt x="964" y="787"/>
                      <a:pt x="999" y="1233"/>
                      <a:pt x="910" y="1715"/>
                    </a:cubicBezTo>
                    <a:cubicBezTo>
                      <a:pt x="910" y="1768"/>
                      <a:pt x="857" y="1804"/>
                      <a:pt x="803" y="1822"/>
                    </a:cubicBezTo>
                    <a:lnTo>
                      <a:pt x="464" y="1840"/>
                    </a:lnTo>
                    <a:cubicBezTo>
                      <a:pt x="625" y="1090"/>
                      <a:pt x="482" y="591"/>
                      <a:pt x="375" y="341"/>
                    </a:cubicBezTo>
                    <a:lnTo>
                      <a:pt x="714" y="305"/>
                    </a:lnTo>
                    <a:close/>
                    <a:moveTo>
                      <a:pt x="733" y="0"/>
                    </a:moveTo>
                    <a:cubicBezTo>
                      <a:pt x="721" y="0"/>
                      <a:pt x="709" y="1"/>
                      <a:pt x="696" y="2"/>
                    </a:cubicBezTo>
                    <a:cubicBezTo>
                      <a:pt x="696" y="2"/>
                      <a:pt x="321" y="38"/>
                      <a:pt x="321" y="38"/>
                    </a:cubicBezTo>
                    <a:cubicBezTo>
                      <a:pt x="125" y="55"/>
                      <a:pt x="0" y="270"/>
                      <a:pt x="72" y="448"/>
                    </a:cubicBezTo>
                    <a:cubicBezTo>
                      <a:pt x="179" y="644"/>
                      <a:pt x="321" y="1090"/>
                      <a:pt x="143" y="1804"/>
                    </a:cubicBezTo>
                    <a:cubicBezTo>
                      <a:pt x="125" y="1893"/>
                      <a:pt x="143" y="1982"/>
                      <a:pt x="196" y="2054"/>
                    </a:cubicBezTo>
                    <a:cubicBezTo>
                      <a:pt x="250" y="2107"/>
                      <a:pt x="339" y="2161"/>
                      <a:pt x="428" y="2161"/>
                    </a:cubicBezTo>
                    <a:cubicBezTo>
                      <a:pt x="571" y="2161"/>
                      <a:pt x="696" y="2143"/>
                      <a:pt x="839" y="2125"/>
                    </a:cubicBezTo>
                    <a:cubicBezTo>
                      <a:pt x="1035" y="2107"/>
                      <a:pt x="1196" y="1965"/>
                      <a:pt x="1214" y="1768"/>
                    </a:cubicBezTo>
                    <a:cubicBezTo>
                      <a:pt x="1303" y="1233"/>
                      <a:pt x="1285" y="734"/>
                      <a:pt x="1142" y="287"/>
                    </a:cubicBezTo>
                    <a:cubicBezTo>
                      <a:pt x="1075" y="120"/>
                      <a:pt x="915" y="0"/>
                      <a:pt x="733" y="0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7" name="Google Shape;13547;p32"/>
              <p:cNvSpPr/>
              <p:nvPr/>
            </p:nvSpPr>
            <p:spPr>
              <a:xfrm>
                <a:off x="6293321" y="2586092"/>
                <a:ext cx="37012" cy="33798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125" extrusionOk="0">
                    <a:moveTo>
                      <a:pt x="616" y="313"/>
                    </a:moveTo>
                    <a:cubicBezTo>
                      <a:pt x="683" y="313"/>
                      <a:pt x="750" y="340"/>
                      <a:pt x="803" y="393"/>
                    </a:cubicBezTo>
                    <a:cubicBezTo>
                      <a:pt x="892" y="483"/>
                      <a:pt x="892" y="643"/>
                      <a:pt x="803" y="750"/>
                    </a:cubicBezTo>
                    <a:cubicBezTo>
                      <a:pt x="750" y="795"/>
                      <a:pt x="683" y="817"/>
                      <a:pt x="616" y="817"/>
                    </a:cubicBezTo>
                    <a:cubicBezTo>
                      <a:pt x="549" y="817"/>
                      <a:pt x="482" y="795"/>
                      <a:pt x="428" y="750"/>
                    </a:cubicBezTo>
                    <a:cubicBezTo>
                      <a:pt x="339" y="643"/>
                      <a:pt x="339" y="483"/>
                      <a:pt x="428" y="393"/>
                    </a:cubicBezTo>
                    <a:cubicBezTo>
                      <a:pt x="482" y="340"/>
                      <a:pt x="549" y="313"/>
                      <a:pt x="616" y="313"/>
                    </a:cubicBezTo>
                    <a:close/>
                    <a:moveTo>
                      <a:pt x="616" y="1"/>
                    </a:moveTo>
                    <a:cubicBezTo>
                      <a:pt x="469" y="1"/>
                      <a:pt x="321" y="54"/>
                      <a:pt x="214" y="161"/>
                    </a:cubicBezTo>
                    <a:cubicBezTo>
                      <a:pt x="0" y="393"/>
                      <a:pt x="0" y="750"/>
                      <a:pt x="214" y="964"/>
                    </a:cubicBezTo>
                    <a:cubicBezTo>
                      <a:pt x="321" y="1071"/>
                      <a:pt x="469" y="1125"/>
                      <a:pt x="616" y="1125"/>
                    </a:cubicBezTo>
                    <a:cubicBezTo>
                      <a:pt x="763" y="1125"/>
                      <a:pt x="910" y="1071"/>
                      <a:pt x="1017" y="964"/>
                    </a:cubicBezTo>
                    <a:cubicBezTo>
                      <a:pt x="1231" y="750"/>
                      <a:pt x="1231" y="393"/>
                      <a:pt x="1017" y="161"/>
                    </a:cubicBezTo>
                    <a:cubicBezTo>
                      <a:pt x="910" y="54"/>
                      <a:pt x="763" y="1"/>
                      <a:pt x="616" y="1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8" name="Google Shape;13548;p32"/>
              <p:cNvSpPr/>
              <p:nvPr/>
            </p:nvSpPr>
            <p:spPr>
              <a:xfrm>
                <a:off x="6414452" y="2666516"/>
                <a:ext cx="65372" cy="38364"/>
              </a:xfrm>
              <a:custGeom>
                <a:avLst/>
                <a:gdLst/>
                <a:ahLst/>
                <a:cxnLst/>
                <a:rect l="l" t="t" r="r" b="b"/>
                <a:pathLst>
                  <a:path w="2176" h="1277" extrusionOk="0">
                    <a:moveTo>
                      <a:pt x="1375" y="303"/>
                    </a:moveTo>
                    <a:cubicBezTo>
                      <a:pt x="1499" y="303"/>
                      <a:pt x="1607" y="321"/>
                      <a:pt x="1714" y="321"/>
                    </a:cubicBezTo>
                    <a:cubicBezTo>
                      <a:pt x="1785" y="339"/>
                      <a:pt x="1821" y="375"/>
                      <a:pt x="1821" y="446"/>
                    </a:cubicBezTo>
                    <a:lnTo>
                      <a:pt x="1856" y="785"/>
                    </a:lnTo>
                    <a:cubicBezTo>
                      <a:pt x="1714" y="750"/>
                      <a:pt x="1553" y="732"/>
                      <a:pt x="1392" y="732"/>
                    </a:cubicBezTo>
                    <a:cubicBezTo>
                      <a:pt x="1053" y="732"/>
                      <a:pt x="714" y="803"/>
                      <a:pt x="340" y="964"/>
                    </a:cubicBezTo>
                    <a:lnTo>
                      <a:pt x="322" y="607"/>
                    </a:lnTo>
                    <a:cubicBezTo>
                      <a:pt x="322" y="553"/>
                      <a:pt x="358" y="500"/>
                      <a:pt x="393" y="482"/>
                    </a:cubicBezTo>
                    <a:cubicBezTo>
                      <a:pt x="732" y="357"/>
                      <a:pt x="1071" y="303"/>
                      <a:pt x="1375" y="303"/>
                    </a:cubicBezTo>
                    <a:close/>
                    <a:moveTo>
                      <a:pt x="1375" y="0"/>
                    </a:moveTo>
                    <a:cubicBezTo>
                      <a:pt x="1036" y="0"/>
                      <a:pt x="661" y="54"/>
                      <a:pt x="304" y="179"/>
                    </a:cubicBezTo>
                    <a:cubicBezTo>
                      <a:pt x="108" y="250"/>
                      <a:pt x="1" y="428"/>
                      <a:pt x="19" y="625"/>
                    </a:cubicBezTo>
                    <a:cubicBezTo>
                      <a:pt x="19" y="625"/>
                      <a:pt x="36" y="999"/>
                      <a:pt x="36" y="1017"/>
                    </a:cubicBezTo>
                    <a:cubicBezTo>
                      <a:pt x="50" y="1158"/>
                      <a:pt x="187" y="1276"/>
                      <a:pt x="331" y="1276"/>
                    </a:cubicBezTo>
                    <a:cubicBezTo>
                      <a:pt x="370" y="1276"/>
                      <a:pt x="409" y="1268"/>
                      <a:pt x="447" y="1249"/>
                    </a:cubicBezTo>
                    <a:cubicBezTo>
                      <a:pt x="768" y="1106"/>
                      <a:pt x="1089" y="1035"/>
                      <a:pt x="1392" y="1035"/>
                    </a:cubicBezTo>
                    <a:cubicBezTo>
                      <a:pt x="1535" y="1035"/>
                      <a:pt x="1678" y="1053"/>
                      <a:pt x="1785" y="1089"/>
                    </a:cubicBezTo>
                    <a:cubicBezTo>
                      <a:pt x="1811" y="1096"/>
                      <a:pt x="1837" y="1099"/>
                      <a:pt x="1862" y="1099"/>
                    </a:cubicBezTo>
                    <a:cubicBezTo>
                      <a:pt x="2029" y="1099"/>
                      <a:pt x="2175" y="956"/>
                      <a:pt x="2160" y="785"/>
                    </a:cubicBezTo>
                    <a:lnTo>
                      <a:pt x="2142" y="411"/>
                    </a:lnTo>
                    <a:cubicBezTo>
                      <a:pt x="2124" y="214"/>
                      <a:pt x="1963" y="54"/>
                      <a:pt x="1767" y="18"/>
                    </a:cubicBezTo>
                    <a:cubicBezTo>
                      <a:pt x="1642" y="0"/>
                      <a:pt x="1517" y="0"/>
                      <a:pt x="1375" y="0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9" name="Google Shape;13549;p32"/>
              <p:cNvSpPr/>
              <p:nvPr/>
            </p:nvSpPr>
            <p:spPr>
              <a:xfrm>
                <a:off x="6397899" y="2781218"/>
                <a:ext cx="65913" cy="36832"/>
              </a:xfrm>
              <a:custGeom>
                <a:avLst/>
                <a:gdLst/>
                <a:ahLst/>
                <a:cxnLst/>
                <a:rect l="l" t="t" r="r" b="b"/>
                <a:pathLst>
                  <a:path w="2194" h="1226" extrusionOk="0">
                    <a:moveTo>
                      <a:pt x="998" y="322"/>
                    </a:moveTo>
                    <a:cubicBezTo>
                      <a:pt x="1283" y="322"/>
                      <a:pt x="1533" y="357"/>
                      <a:pt x="1783" y="429"/>
                    </a:cubicBezTo>
                    <a:cubicBezTo>
                      <a:pt x="1836" y="447"/>
                      <a:pt x="1872" y="500"/>
                      <a:pt x="1872" y="554"/>
                    </a:cubicBezTo>
                    <a:lnTo>
                      <a:pt x="1836" y="910"/>
                    </a:lnTo>
                    <a:cubicBezTo>
                      <a:pt x="1658" y="821"/>
                      <a:pt x="1390" y="750"/>
                      <a:pt x="998" y="750"/>
                    </a:cubicBezTo>
                    <a:cubicBezTo>
                      <a:pt x="784" y="750"/>
                      <a:pt x="552" y="768"/>
                      <a:pt x="320" y="821"/>
                    </a:cubicBezTo>
                    <a:lnTo>
                      <a:pt x="355" y="464"/>
                    </a:lnTo>
                    <a:cubicBezTo>
                      <a:pt x="355" y="411"/>
                      <a:pt x="409" y="375"/>
                      <a:pt x="462" y="357"/>
                    </a:cubicBezTo>
                    <a:cubicBezTo>
                      <a:pt x="641" y="339"/>
                      <a:pt x="819" y="322"/>
                      <a:pt x="998" y="322"/>
                    </a:cubicBezTo>
                    <a:close/>
                    <a:moveTo>
                      <a:pt x="998" y="0"/>
                    </a:moveTo>
                    <a:cubicBezTo>
                      <a:pt x="802" y="0"/>
                      <a:pt x="605" y="18"/>
                      <a:pt x="409" y="54"/>
                    </a:cubicBezTo>
                    <a:cubicBezTo>
                      <a:pt x="213" y="90"/>
                      <a:pt x="70" y="250"/>
                      <a:pt x="52" y="447"/>
                    </a:cubicBezTo>
                    <a:cubicBezTo>
                      <a:pt x="52" y="447"/>
                      <a:pt x="16" y="821"/>
                      <a:pt x="16" y="821"/>
                    </a:cubicBezTo>
                    <a:cubicBezTo>
                      <a:pt x="0" y="999"/>
                      <a:pt x="145" y="1147"/>
                      <a:pt x="318" y="1147"/>
                    </a:cubicBezTo>
                    <a:cubicBezTo>
                      <a:pt x="336" y="1147"/>
                      <a:pt x="355" y="1146"/>
                      <a:pt x="373" y="1142"/>
                    </a:cubicBezTo>
                    <a:cubicBezTo>
                      <a:pt x="587" y="1089"/>
                      <a:pt x="802" y="1053"/>
                      <a:pt x="998" y="1053"/>
                    </a:cubicBezTo>
                    <a:cubicBezTo>
                      <a:pt x="1355" y="1053"/>
                      <a:pt x="1587" y="1142"/>
                      <a:pt x="1729" y="1196"/>
                    </a:cubicBezTo>
                    <a:cubicBezTo>
                      <a:pt x="1770" y="1216"/>
                      <a:pt x="1812" y="1225"/>
                      <a:pt x="1853" y="1225"/>
                    </a:cubicBezTo>
                    <a:cubicBezTo>
                      <a:pt x="1994" y="1225"/>
                      <a:pt x="2126" y="1116"/>
                      <a:pt x="2140" y="964"/>
                    </a:cubicBezTo>
                    <a:lnTo>
                      <a:pt x="2175" y="589"/>
                    </a:lnTo>
                    <a:cubicBezTo>
                      <a:pt x="2193" y="393"/>
                      <a:pt x="2068" y="197"/>
                      <a:pt x="1890" y="143"/>
                    </a:cubicBezTo>
                    <a:cubicBezTo>
                      <a:pt x="1604" y="54"/>
                      <a:pt x="1301" y="0"/>
                      <a:pt x="998" y="0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0" name="Google Shape;13550;p32"/>
              <p:cNvSpPr/>
              <p:nvPr/>
            </p:nvSpPr>
            <p:spPr>
              <a:xfrm>
                <a:off x="6430014" y="2723326"/>
                <a:ext cx="37553" cy="33798"/>
              </a:xfrm>
              <a:custGeom>
                <a:avLst/>
                <a:gdLst/>
                <a:ahLst/>
                <a:cxnLst/>
                <a:rect l="l" t="t" r="r" b="b"/>
                <a:pathLst>
                  <a:path w="1250" h="1125" extrusionOk="0">
                    <a:moveTo>
                      <a:pt x="625" y="308"/>
                    </a:moveTo>
                    <a:cubicBezTo>
                      <a:pt x="692" y="308"/>
                      <a:pt x="758" y="331"/>
                      <a:pt x="803" y="375"/>
                    </a:cubicBezTo>
                    <a:cubicBezTo>
                      <a:pt x="910" y="482"/>
                      <a:pt x="910" y="643"/>
                      <a:pt x="803" y="732"/>
                    </a:cubicBezTo>
                    <a:cubicBezTo>
                      <a:pt x="758" y="786"/>
                      <a:pt x="692" y="812"/>
                      <a:pt x="625" y="812"/>
                    </a:cubicBezTo>
                    <a:cubicBezTo>
                      <a:pt x="558" y="812"/>
                      <a:pt x="491" y="786"/>
                      <a:pt x="446" y="732"/>
                    </a:cubicBezTo>
                    <a:cubicBezTo>
                      <a:pt x="339" y="643"/>
                      <a:pt x="339" y="482"/>
                      <a:pt x="446" y="375"/>
                    </a:cubicBezTo>
                    <a:cubicBezTo>
                      <a:pt x="491" y="331"/>
                      <a:pt x="558" y="308"/>
                      <a:pt x="625" y="308"/>
                    </a:cubicBezTo>
                    <a:close/>
                    <a:moveTo>
                      <a:pt x="625" y="0"/>
                    </a:moveTo>
                    <a:cubicBezTo>
                      <a:pt x="482" y="0"/>
                      <a:pt x="339" y="54"/>
                      <a:pt x="232" y="161"/>
                    </a:cubicBezTo>
                    <a:cubicBezTo>
                      <a:pt x="0" y="375"/>
                      <a:pt x="0" y="732"/>
                      <a:pt x="232" y="964"/>
                    </a:cubicBezTo>
                    <a:cubicBezTo>
                      <a:pt x="339" y="1071"/>
                      <a:pt x="482" y="1125"/>
                      <a:pt x="625" y="1125"/>
                    </a:cubicBezTo>
                    <a:cubicBezTo>
                      <a:pt x="767" y="1125"/>
                      <a:pt x="910" y="1071"/>
                      <a:pt x="1017" y="964"/>
                    </a:cubicBezTo>
                    <a:cubicBezTo>
                      <a:pt x="1249" y="732"/>
                      <a:pt x="1249" y="375"/>
                      <a:pt x="1017" y="161"/>
                    </a:cubicBezTo>
                    <a:cubicBezTo>
                      <a:pt x="910" y="54"/>
                      <a:pt x="767" y="0"/>
                      <a:pt x="625" y="0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1" name="Google Shape;13551;p32"/>
              <p:cNvSpPr/>
              <p:nvPr/>
            </p:nvSpPr>
            <p:spPr>
              <a:xfrm>
                <a:off x="6363530" y="2653117"/>
                <a:ext cx="37012" cy="33798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125" extrusionOk="0">
                    <a:moveTo>
                      <a:pt x="614" y="308"/>
                    </a:moveTo>
                    <a:cubicBezTo>
                      <a:pt x="679" y="308"/>
                      <a:pt x="741" y="330"/>
                      <a:pt x="786" y="375"/>
                    </a:cubicBezTo>
                    <a:cubicBezTo>
                      <a:pt x="893" y="482"/>
                      <a:pt x="893" y="642"/>
                      <a:pt x="786" y="732"/>
                    </a:cubicBezTo>
                    <a:cubicBezTo>
                      <a:pt x="741" y="785"/>
                      <a:pt x="679" y="812"/>
                      <a:pt x="614" y="812"/>
                    </a:cubicBezTo>
                    <a:cubicBezTo>
                      <a:pt x="549" y="812"/>
                      <a:pt x="482" y="785"/>
                      <a:pt x="429" y="732"/>
                    </a:cubicBezTo>
                    <a:cubicBezTo>
                      <a:pt x="340" y="642"/>
                      <a:pt x="340" y="482"/>
                      <a:pt x="429" y="375"/>
                    </a:cubicBezTo>
                    <a:cubicBezTo>
                      <a:pt x="482" y="330"/>
                      <a:pt x="549" y="308"/>
                      <a:pt x="614" y="308"/>
                    </a:cubicBezTo>
                    <a:close/>
                    <a:moveTo>
                      <a:pt x="616" y="0"/>
                    </a:moveTo>
                    <a:cubicBezTo>
                      <a:pt x="469" y="0"/>
                      <a:pt x="322" y="54"/>
                      <a:pt x="215" y="161"/>
                    </a:cubicBezTo>
                    <a:cubicBezTo>
                      <a:pt x="1" y="375"/>
                      <a:pt x="1" y="749"/>
                      <a:pt x="215" y="964"/>
                    </a:cubicBezTo>
                    <a:cubicBezTo>
                      <a:pt x="322" y="1071"/>
                      <a:pt x="465" y="1124"/>
                      <a:pt x="607" y="1124"/>
                    </a:cubicBezTo>
                    <a:cubicBezTo>
                      <a:pt x="768" y="1124"/>
                      <a:pt x="911" y="1071"/>
                      <a:pt x="1018" y="964"/>
                    </a:cubicBezTo>
                    <a:cubicBezTo>
                      <a:pt x="1232" y="749"/>
                      <a:pt x="1232" y="375"/>
                      <a:pt x="1018" y="161"/>
                    </a:cubicBezTo>
                    <a:cubicBezTo>
                      <a:pt x="911" y="54"/>
                      <a:pt x="763" y="0"/>
                      <a:pt x="616" y="0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2" name="Google Shape;13552;p32"/>
              <p:cNvSpPr/>
              <p:nvPr/>
            </p:nvSpPr>
            <p:spPr>
              <a:xfrm>
                <a:off x="6158220" y="2637675"/>
                <a:ext cx="259477" cy="254009"/>
              </a:xfrm>
              <a:custGeom>
                <a:avLst/>
                <a:gdLst/>
                <a:ahLst/>
                <a:cxnLst/>
                <a:rect l="l" t="t" r="r" b="b"/>
                <a:pathLst>
                  <a:path w="8637" h="8455" extrusionOk="0">
                    <a:moveTo>
                      <a:pt x="7281" y="2834"/>
                    </a:moveTo>
                    <a:lnTo>
                      <a:pt x="8084" y="3637"/>
                    </a:lnTo>
                    <a:cubicBezTo>
                      <a:pt x="8173" y="3726"/>
                      <a:pt x="8226" y="3851"/>
                      <a:pt x="8209" y="3993"/>
                    </a:cubicBezTo>
                    <a:cubicBezTo>
                      <a:pt x="8191" y="4118"/>
                      <a:pt x="8119" y="4225"/>
                      <a:pt x="7994" y="4297"/>
                    </a:cubicBezTo>
                    <a:lnTo>
                      <a:pt x="7281" y="4707"/>
                    </a:lnTo>
                    <a:lnTo>
                      <a:pt x="7281" y="2834"/>
                    </a:lnTo>
                    <a:close/>
                    <a:moveTo>
                      <a:pt x="4595" y="317"/>
                    </a:moveTo>
                    <a:cubicBezTo>
                      <a:pt x="4703" y="317"/>
                      <a:pt x="4808" y="361"/>
                      <a:pt x="4890" y="443"/>
                    </a:cubicBezTo>
                    <a:lnTo>
                      <a:pt x="5550" y="1103"/>
                    </a:lnTo>
                    <a:lnTo>
                      <a:pt x="5550" y="2191"/>
                    </a:lnTo>
                    <a:cubicBezTo>
                      <a:pt x="5550" y="2281"/>
                      <a:pt x="5604" y="2352"/>
                      <a:pt x="5675" y="2352"/>
                    </a:cubicBezTo>
                    <a:cubicBezTo>
                      <a:pt x="5686" y="2354"/>
                      <a:pt x="5697" y="2355"/>
                      <a:pt x="5707" y="2355"/>
                    </a:cubicBezTo>
                    <a:cubicBezTo>
                      <a:pt x="5796" y="2355"/>
                      <a:pt x="5853" y="2289"/>
                      <a:pt x="5853" y="2209"/>
                    </a:cubicBezTo>
                    <a:lnTo>
                      <a:pt x="5853" y="1406"/>
                    </a:lnTo>
                    <a:lnTo>
                      <a:pt x="6977" y="2530"/>
                    </a:lnTo>
                    <a:lnTo>
                      <a:pt x="6977" y="4886"/>
                    </a:lnTo>
                    <a:lnTo>
                      <a:pt x="5853" y="5528"/>
                    </a:lnTo>
                    <a:lnTo>
                      <a:pt x="5853" y="2834"/>
                    </a:lnTo>
                    <a:cubicBezTo>
                      <a:pt x="5853" y="2762"/>
                      <a:pt x="5800" y="2691"/>
                      <a:pt x="5728" y="2673"/>
                    </a:cubicBezTo>
                    <a:cubicBezTo>
                      <a:pt x="5719" y="2671"/>
                      <a:pt x="5710" y="2670"/>
                      <a:pt x="5701" y="2670"/>
                    </a:cubicBezTo>
                    <a:cubicBezTo>
                      <a:pt x="5622" y="2670"/>
                      <a:pt x="5550" y="2738"/>
                      <a:pt x="5550" y="2834"/>
                    </a:cubicBezTo>
                    <a:lnTo>
                      <a:pt x="5550" y="5706"/>
                    </a:lnTo>
                    <a:lnTo>
                      <a:pt x="4426" y="6366"/>
                    </a:lnTo>
                    <a:lnTo>
                      <a:pt x="4426" y="353"/>
                    </a:lnTo>
                    <a:cubicBezTo>
                      <a:pt x="4481" y="329"/>
                      <a:pt x="4538" y="317"/>
                      <a:pt x="4595" y="317"/>
                    </a:cubicBezTo>
                    <a:close/>
                    <a:moveTo>
                      <a:pt x="4105" y="728"/>
                    </a:moveTo>
                    <a:lnTo>
                      <a:pt x="4105" y="6545"/>
                    </a:lnTo>
                    <a:lnTo>
                      <a:pt x="2998" y="7187"/>
                    </a:lnTo>
                    <a:lnTo>
                      <a:pt x="2998" y="6474"/>
                    </a:lnTo>
                    <a:cubicBezTo>
                      <a:pt x="2998" y="6384"/>
                      <a:pt x="2945" y="6331"/>
                      <a:pt x="2874" y="6313"/>
                    </a:cubicBezTo>
                    <a:cubicBezTo>
                      <a:pt x="2862" y="6311"/>
                      <a:pt x="2851" y="6310"/>
                      <a:pt x="2841" y="6310"/>
                    </a:cubicBezTo>
                    <a:cubicBezTo>
                      <a:pt x="2749" y="6310"/>
                      <a:pt x="2677" y="6376"/>
                      <a:pt x="2677" y="6456"/>
                    </a:cubicBezTo>
                    <a:lnTo>
                      <a:pt x="2677" y="7383"/>
                    </a:lnTo>
                    <a:lnTo>
                      <a:pt x="1553" y="8026"/>
                    </a:lnTo>
                    <a:lnTo>
                      <a:pt x="1553" y="5135"/>
                    </a:lnTo>
                    <a:lnTo>
                      <a:pt x="2677" y="3208"/>
                    </a:lnTo>
                    <a:lnTo>
                      <a:pt x="2677" y="5831"/>
                    </a:lnTo>
                    <a:cubicBezTo>
                      <a:pt x="2677" y="5903"/>
                      <a:pt x="2731" y="5974"/>
                      <a:pt x="2802" y="5992"/>
                    </a:cubicBezTo>
                    <a:cubicBezTo>
                      <a:pt x="2813" y="5994"/>
                      <a:pt x="2824" y="5995"/>
                      <a:pt x="2835" y="5995"/>
                    </a:cubicBezTo>
                    <a:cubicBezTo>
                      <a:pt x="2927" y="5995"/>
                      <a:pt x="2998" y="5927"/>
                      <a:pt x="2998" y="5831"/>
                    </a:cubicBezTo>
                    <a:lnTo>
                      <a:pt x="2998" y="2655"/>
                    </a:lnTo>
                    <a:lnTo>
                      <a:pt x="4105" y="728"/>
                    </a:lnTo>
                    <a:close/>
                    <a:moveTo>
                      <a:pt x="1250" y="5671"/>
                    </a:moveTo>
                    <a:lnTo>
                      <a:pt x="1250" y="8151"/>
                    </a:lnTo>
                    <a:cubicBezTo>
                      <a:pt x="1161" y="8133"/>
                      <a:pt x="1089" y="8097"/>
                      <a:pt x="1036" y="8044"/>
                    </a:cubicBezTo>
                    <a:lnTo>
                      <a:pt x="483" y="7491"/>
                    </a:lnTo>
                    <a:cubicBezTo>
                      <a:pt x="376" y="7383"/>
                      <a:pt x="358" y="7205"/>
                      <a:pt x="429" y="7080"/>
                    </a:cubicBezTo>
                    <a:lnTo>
                      <a:pt x="1250" y="5671"/>
                    </a:lnTo>
                    <a:close/>
                    <a:moveTo>
                      <a:pt x="4602" y="1"/>
                    </a:moveTo>
                    <a:cubicBezTo>
                      <a:pt x="4350" y="1"/>
                      <a:pt x="4096" y="127"/>
                      <a:pt x="3962" y="353"/>
                    </a:cubicBezTo>
                    <a:lnTo>
                      <a:pt x="162" y="6920"/>
                    </a:lnTo>
                    <a:cubicBezTo>
                      <a:pt x="1" y="7187"/>
                      <a:pt x="54" y="7508"/>
                      <a:pt x="251" y="7705"/>
                    </a:cubicBezTo>
                    <a:lnTo>
                      <a:pt x="804" y="8258"/>
                    </a:lnTo>
                    <a:cubicBezTo>
                      <a:pt x="929" y="8383"/>
                      <a:pt x="1089" y="8454"/>
                      <a:pt x="1268" y="8454"/>
                    </a:cubicBezTo>
                    <a:cubicBezTo>
                      <a:pt x="1357" y="8454"/>
                      <a:pt x="1535" y="8436"/>
                      <a:pt x="1589" y="8365"/>
                    </a:cubicBezTo>
                    <a:cubicBezTo>
                      <a:pt x="1589" y="8365"/>
                      <a:pt x="8155" y="4564"/>
                      <a:pt x="8155" y="4564"/>
                    </a:cubicBezTo>
                    <a:cubicBezTo>
                      <a:pt x="8565" y="4332"/>
                      <a:pt x="8637" y="3744"/>
                      <a:pt x="8316" y="3422"/>
                    </a:cubicBezTo>
                    <a:lnTo>
                      <a:pt x="5104" y="211"/>
                    </a:lnTo>
                    <a:cubicBezTo>
                      <a:pt x="4968" y="68"/>
                      <a:pt x="4785" y="1"/>
                      <a:pt x="4602" y="1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3559" name="Google Shape;13559;p32"/>
          <p:cNvSpPr txBox="1">
            <a:spLocks noGrp="1"/>
          </p:cNvSpPr>
          <p:nvPr>
            <p:ph type="title" idx="6"/>
          </p:nvPr>
        </p:nvSpPr>
        <p:spPr>
          <a:xfrm>
            <a:off x="1952650" y="437375"/>
            <a:ext cx="5238600" cy="115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chemeClr val="lt2"/>
                </a:solidFill>
              </a:rPr>
              <a:t>PART </a:t>
            </a:r>
            <a:r>
              <a:rPr lang="en" dirty="0" smtClean="0">
                <a:solidFill>
                  <a:schemeClr val="accent1"/>
                </a:solidFill>
              </a:rPr>
              <a:t>1</a:t>
            </a:r>
            <a:endParaRPr dirty="0">
              <a:solidFill>
                <a:schemeClr val="accent1"/>
              </a:solidFill>
            </a:endParaRPr>
          </a:p>
        </p:txBody>
      </p:sp>
      <p:pic>
        <p:nvPicPr>
          <p:cNvPr id="7170" name="Picture 3" descr="Description: Kết quả hình ảnh cho find the difference between 2 pictures movers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6" r="1849" b="4114"/>
          <a:stretch>
            <a:fillRect/>
          </a:stretch>
        </p:blipFill>
        <p:spPr bwMode="auto">
          <a:xfrm>
            <a:off x="-101600" y="19050"/>
            <a:ext cx="9380112" cy="5054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" name="Oval 136"/>
          <p:cNvSpPr/>
          <p:nvPr/>
        </p:nvSpPr>
        <p:spPr>
          <a:xfrm>
            <a:off x="660401" y="285750"/>
            <a:ext cx="3069650" cy="12251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38" name="Oval 137"/>
          <p:cNvSpPr/>
          <p:nvPr/>
        </p:nvSpPr>
        <p:spPr>
          <a:xfrm>
            <a:off x="4876800" y="19050"/>
            <a:ext cx="1151467" cy="9965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39" name="Oval 138"/>
          <p:cNvSpPr/>
          <p:nvPr/>
        </p:nvSpPr>
        <p:spPr>
          <a:xfrm>
            <a:off x="152400" y="2870597"/>
            <a:ext cx="1534825" cy="12251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0" name="Oval 139"/>
          <p:cNvSpPr/>
          <p:nvPr/>
        </p:nvSpPr>
        <p:spPr>
          <a:xfrm>
            <a:off x="4876801" y="2794397"/>
            <a:ext cx="1676400" cy="9965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1" name="Oval 140"/>
          <p:cNvSpPr/>
          <p:nvPr/>
        </p:nvSpPr>
        <p:spPr>
          <a:xfrm>
            <a:off x="838199" y="1879997"/>
            <a:ext cx="1534825" cy="12251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5562600" y="1803797"/>
            <a:ext cx="1676400" cy="9965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3" name="TextBox 8">
            <a:extLst>
              <a:ext uri="{FF2B5EF4-FFF2-40B4-BE49-F238E27FC236}">
                <a16:creationId xmlns:lc="http://schemas.openxmlformats.org/drawingml/2006/lockedCanvas" xmlns="" xmlns:a16="http://schemas.microsoft.com/office/drawing/2014/main" id="{35FC93E7-4BD0-42A2-9DBA-601595577B0A}"/>
              </a:ext>
            </a:extLst>
          </p:cNvPr>
          <p:cNvSpPr txBox="1"/>
          <p:nvPr/>
        </p:nvSpPr>
        <p:spPr>
          <a:xfrm>
            <a:off x="135466" y="4552950"/>
            <a:ext cx="6112934" cy="507825"/>
          </a:xfrm>
          <a:prstGeom prst="rect">
            <a:avLst/>
          </a:prstGeom>
          <a:noFill/>
        </p:spPr>
        <p:txBody>
          <a:bodyPr wrap="square" lIns="121914" tIns="60957" rIns="121914" bIns="60957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000000"/>
              </a:buClr>
              <a:buFont typeface="Arial"/>
              <a:buNone/>
            </a:pPr>
            <a:r>
              <a:rPr lang="en-US" sz="2500" b="1" dirty="0" smtClean="0">
                <a:sym typeface="Arial"/>
              </a:rPr>
              <a:t>In picture 1, I can see….</a:t>
            </a:r>
            <a:endParaRPr lang="en-US" sz="2500" b="1" dirty="0">
              <a:sym typeface="Arial"/>
            </a:endParaRPr>
          </a:p>
        </p:txBody>
      </p:sp>
      <p:sp>
        <p:nvSpPr>
          <p:cNvPr id="144" name="TextBox 8">
            <a:extLst>
              <a:ext uri="{FF2B5EF4-FFF2-40B4-BE49-F238E27FC236}">
                <a16:creationId xmlns:lc="http://schemas.openxmlformats.org/drawingml/2006/lockedCanvas" xmlns="" xmlns:a16="http://schemas.microsoft.com/office/drawing/2014/main" id="{35FC93E7-4BD0-42A2-9DBA-601595577B0A}"/>
              </a:ext>
            </a:extLst>
          </p:cNvPr>
          <p:cNvSpPr txBox="1"/>
          <p:nvPr/>
        </p:nvSpPr>
        <p:spPr>
          <a:xfrm>
            <a:off x="4936066" y="4578525"/>
            <a:ext cx="6112934" cy="507825"/>
          </a:xfrm>
          <a:prstGeom prst="rect">
            <a:avLst/>
          </a:prstGeom>
          <a:noFill/>
        </p:spPr>
        <p:txBody>
          <a:bodyPr wrap="square" lIns="121914" tIns="60957" rIns="121914" bIns="60957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000000"/>
              </a:buClr>
              <a:buFont typeface="Arial"/>
              <a:buNone/>
            </a:pPr>
            <a:r>
              <a:rPr lang="en-US" sz="2500" b="1" dirty="0" smtClean="0">
                <a:sym typeface="Arial"/>
              </a:rPr>
              <a:t>But in picture 2, I can see….</a:t>
            </a:r>
            <a:endParaRPr lang="en-US" sz="2500" b="1" dirty="0">
              <a:sym typeface="Arial"/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2666999" y="2260997"/>
            <a:ext cx="1534825" cy="12251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6" name="Oval 145"/>
          <p:cNvSpPr/>
          <p:nvPr/>
        </p:nvSpPr>
        <p:spPr>
          <a:xfrm>
            <a:off x="7391400" y="2184797"/>
            <a:ext cx="1676400" cy="9965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7" name="Oval 146"/>
          <p:cNvSpPr/>
          <p:nvPr/>
        </p:nvSpPr>
        <p:spPr>
          <a:xfrm>
            <a:off x="1828800" y="1809750"/>
            <a:ext cx="1534825" cy="12251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6553201" y="1733550"/>
            <a:ext cx="1676400" cy="9965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" grpId="0" animBg="1"/>
      <p:bldP spid="137" grpId="1" animBg="1"/>
      <p:bldP spid="138" grpId="0" animBg="1"/>
      <p:bldP spid="138" grpId="1" animBg="1"/>
      <p:bldP spid="139" grpId="0" animBg="1"/>
      <p:bldP spid="139" grpId="1" animBg="1"/>
      <p:bldP spid="140" grpId="0" animBg="1"/>
      <p:bldP spid="140" grpId="1" animBg="1"/>
      <p:bldP spid="141" grpId="0" animBg="1"/>
      <p:bldP spid="141" grpId="1" animBg="1"/>
      <p:bldP spid="142" grpId="0" animBg="1"/>
      <p:bldP spid="142" grpId="1" animBg="1"/>
      <p:bldP spid="145" grpId="0" animBg="1"/>
      <p:bldP spid="145" grpId="1" animBg="1"/>
      <p:bldP spid="146" grpId="0" animBg="1"/>
      <p:bldP spid="146" grpId="1" animBg="1"/>
      <p:bldP spid="147" grpId="0" animBg="1"/>
      <p:bldP spid="147" grpId="1" animBg="1"/>
      <p:bldP spid="148" grpId="0" animBg="1"/>
      <p:bldP spid="148" grpId="1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6" name="Picture 4" descr="C3P] Lesson 10 - Hệ thống học trực tuyến Vietchil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" y="-323851"/>
            <a:ext cx="9207500" cy="56776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Oval 10"/>
          <p:cNvSpPr/>
          <p:nvPr/>
        </p:nvSpPr>
        <p:spPr>
          <a:xfrm>
            <a:off x="5170775" y="-95250"/>
            <a:ext cx="1534825" cy="12251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914400" y="-247650"/>
            <a:ext cx="2984500" cy="12251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6161375" y="965597"/>
            <a:ext cx="1534825" cy="12251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1905000" y="813197"/>
            <a:ext cx="1534825" cy="12251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4484975" y="2337197"/>
            <a:ext cx="1534825" cy="12251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-76200" y="2184797"/>
            <a:ext cx="1534825" cy="12251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6389975" y="3943350"/>
            <a:ext cx="1534825" cy="12251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8" name="Oval 17"/>
          <p:cNvSpPr/>
          <p:nvPr/>
        </p:nvSpPr>
        <p:spPr>
          <a:xfrm>
            <a:off x="1219200" y="3790950"/>
            <a:ext cx="1534825" cy="12251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2971800" y="2636044"/>
            <a:ext cx="1534825" cy="12251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0" name="Oval 19"/>
          <p:cNvSpPr/>
          <p:nvPr/>
        </p:nvSpPr>
        <p:spPr>
          <a:xfrm>
            <a:off x="7772400" y="2952750"/>
            <a:ext cx="1534825" cy="12251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76355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20" grpId="0" animBg="1"/>
      <p:bldP spid="20" grpId="1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1200" y="285750"/>
            <a:ext cx="4903700" cy="527700"/>
          </a:xfrm>
        </p:spPr>
        <p:txBody>
          <a:bodyPr/>
          <a:lstStyle/>
          <a:p>
            <a:r>
              <a:rPr lang="en-US" sz="3300" dirty="0" smtClean="0"/>
              <a:t>PART </a:t>
            </a:r>
            <a:r>
              <a:rPr lang="en-US" sz="3300" dirty="0" smtClean="0">
                <a:solidFill>
                  <a:schemeClr val="bg2"/>
                </a:solidFill>
              </a:rPr>
              <a:t>2</a:t>
            </a:r>
            <a:endParaRPr lang="en-US" sz="3300" dirty="0">
              <a:solidFill>
                <a:schemeClr val="bg2"/>
              </a:solidFill>
            </a:endParaRPr>
          </a:p>
        </p:txBody>
      </p:sp>
      <p:pic>
        <p:nvPicPr>
          <p:cNvPr id="10" name="Picture 9"/>
          <p:cNvPicPr/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l="25967" t="30714" r="25310" b="48095"/>
          <a:stretch/>
        </p:blipFill>
        <p:spPr bwMode="auto">
          <a:xfrm>
            <a:off x="469900" y="914400"/>
            <a:ext cx="8293100" cy="2190750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11" name="TextBox 8">
            <a:extLst>
              <a:ext uri="{FF2B5EF4-FFF2-40B4-BE49-F238E27FC236}">
                <a16:creationId xmlns:lc="http://schemas.openxmlformats.org/drawingml/2006/lockedCanvas" xmlns="" xmlns:a16="http://schemas.microsoft.com/office/drawing/2014/main" id="{35FC93E7-4BD0-42A2-9DBA-601595577B0A}"/>
              </a:ext>
            </a:extLst>
          </p:cNvPr>
          <p:cNvSpPr txBox="1"/>
          <p:nvPr/>
        </p:nvSpPr>
        <p:spPr>
          <a:xfrm>
            <a:off x="304800" y="3549531"/>
            <a:ext cx="8458200" cy="1138767"/>
          </a:xfrm>
          <a:prstGeom prst="rect">
            <a:avLst/>
          </a:prstGeom>
          <a:noFill/>
        </p:spPr>
        <p:txBody>
          <a:bodyPr wrap="square" lIns="121914" tIns="60957" rIns="121914" bIns="60957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000000"/>
              </a:buClr>
              <a:buFont typeface="Arial"/>
              <a:buNone/>
            </a:pPr>
            <a:r>
              <a:rPr lang="en-US" sz="3300" b="1" dirty="0" smtClean="0">
                <a:solidFill>
                  <a:srgbClr val="002060"/>
                </a:solidFill>
              </a:rPr>
              <a:t>Picture </a:t>
            </a:r>
            <a:r>
              <a:rPr lang="en-US" sz="3300" b="1" dirty="0" smtClean="0">
                <a:solidFill>
                  <a:schemeClr val="bg1"/>
                </a:solidFill>
              </a:rPr>
              <a:t>___</a:t>
            </a:r>
            <a:r>
              <a:rPr lang="en-US" sz="3300" b="1" dirty="0" smtClean="0">
                <a:solidFill>
                  <a:srgbClr val="002060"/>
                </a:solidFill>
              </a:rPr>
              <a:t> is different because picture __, __, ___ are ____. Picture </a:t>
            </a:r>
            <a:r>
              <a:rPr lang="en-US" sz="3300" b="1" dirty="0" smtClean="0">
                <a:solidFill>
                  <a:schemeClr val="bg1"/>
                </a:solidFill>
              </a:rPr>
              <a:t>___</a:t>
            </a:r>
            <a:r>
              <a:rPr lang="en-US" sz="3300" b="1" dirty="0" smtClean="0">
                <a:solidFill>
                  <a:srgbClr val="002060"/>
                </a:solidFill>
              </a:rPr>
              <a:t>is _____</a:t>
            </a:r>
            <a:endParaRPr lang="en-US" sz="3300" b="1" dirty="0">
              <a:solidFill>
                <a:srgbClr val="002060"/>
              </a:solidFill>
              <a:sym typeface="Arial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533400" y="981075"/>
            <a:ext cx="1917700" cy="1895475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55963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/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l="24763" t="19763" r="25971" b="8333"/>
          <a:stretch/>
        </p:blipFill>
        <p:spPr bwMode="auto">
          <a:xfrm>
            <a:off x="381000" y="171450"/>
            <a:ext cx="8077200" cy="4686300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10" name="Oval 9"/>
          <p:cNvSpPr/>
          <p:nvPr/>
        </p:nvSpPr>
        <p:spPr>
          <a:xfrm>
            <a:off x="4637375" y="590550"/>
            <a:ext cx="1534825" cy="12251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6618575" y="1956197"/>
            <a:ext cx="1534825" cy="12251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762000" y="3556397"/>
            <a:ext cx="1534825" cy="12251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51666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  <p:bldP spid="11" grpId="0" animBg="1"/>
      <p:bldP spid="11" grpId="1" animBg="1"/>
      <p:bldP spid="12" grpId="0" animBg="1"/>
      <p:bldP spid="12" grpId="1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AutoShape 2" descr="BÍ QUYẾT ĐẠT TUYỆT ĐỐI 5 KHIÊN - KỸ NĂNG SPEAKING - TRÌNH ĐỘ MOVERS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126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1104" y="-144463"/>
            <a:ext cx="7989496" cy="5459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" name="Oval 10"/>
          <p:cNvSpPr/>
          <p:nvPr/>
        </p:nvSpPr>
        <p:spPr>
          <a:xfrm>
            <a:off x="5018375" y="57150"/>
            <a:ext cx="1534825" cy="12251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6858000" y="1346597"/>
            <a:ext cx="1534825" cy="12251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2960975" y="2565797"/>
            <a:ext cx="1534825" cy="12251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2960975" y="3937397"/>
            <a:ext cx="1534825" cy="122515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900" kern="0">
              <a:solidFill>
                <a:srgbClr val="FFFFFF"/>
              </a:solidFill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88013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01756FE1-CD69-44E0-8AA3-02D92F04E93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585" y="-19050"/>
            <a:ext cx="7053542" cy="1050398"/>
          </a:xfrm>
        </p:spPr>
        <p:txBody>
          <a:bodyPr/>
          <a:lstStyle/>
          <a:p>
            <a:pPr algn="ctr"/>
            <a:r>
              <a:rPr lang="en-US" dirty="0" smtClean="0"/>
              <a:t>Part 3</a:t>
            </a:r>
            <a:endParaRPr lang="en-US" dirty="0"/>
          </a:p>
        </p:txBody>
      </p:sp>
      <p:sp>
        <p:nvSpPr>
          <p:cNvPr id="3" name="Marcador de contenido 2">
            <a:extLst>
              <a:ext uri="{FF2B5EF4-FFF2-40B4-BE49-F238E27FC236}">
                <a16:creationId xmlns="" xmlns:a16="http://schemas.microsoft.com/office/drawing/2014/main" id="{B6C63E6C-8F98-459F-8FA0-74181C05558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601" y="666750"/>
            <a:ext cx="7645957" cy="4476750"/>
          </a:xfrm>
        </p:spPr>
        <p:txBody>
          <a:bodyPr>
            <a:normAutofit fontScale="85000" lnSpcReduction="20000"/>
          </a:bodyPr>
          <a:lstStyle/>
          <a:p>
            <a:r>
              <a:rPr lang="en-US" sz="2800" dirty="0"/>
              <a:t>Do you watch </a:t>
            </a:r>
            <a:r>
              <a:rPr lang="en-US" sz="2800" dirty="0" err="1"/>
              <a:t>Tv</a:t>
            </a:r>
            <a:r>
              <a:rPr lang="en-US" sz="2800" dirty="0" smtClean="0"/>
              <a:t>?</a:t>
            </a:r>
          </a:p>
          <a:p>
            <a:pPr marL="0" indent="0">
              <a:buNone/>
            </a:pPr>
            <a:r>
              <a:rPr lang="en-US" sz="2800" dirty="0" smtClean="0"/>
              <a:t>- Yes, ________</a:t>
            </a:r>
            <a:endParaRPr lang="en-US" sz="2800" dirty="0"/>
          </a:p>
          <a:p>
            <a:r>
              <a:rPr lang="en-US" sz="2800" dirty="0" smtClean="0"/>
              <a:t>Which is the nicest room in your house?</a:t>
            </a:r>
            <a:endParaRPr lang="en-US" sz="2800" dirty="0"/>
          </a:p>
          <a:p>
            <a:pPr marL="0" indent="0">
              <a:buNone/>
            </a:pPr>
            <a:r>
              <a:rPr lang="en-US" sz="2800" dirty="0"/>
              <a:t>- It’s ________</a:t>
            </a:r>
          </a:p>
          <a:p>
            <a:r>
              <a:rPr lang="en-US" sz="2800" dirty="0" smtClean="0"/>
              <a:t>What can you see from the window?</a:t>
            </a:r>
            <a:endParaRPr lang="en-US" sz="2800" dirty="0"/>
          </a:p>
          <a:p>
            <a:pPr marL="0" indent="0">
              <a:buNone/>
            </a:pPr>
            <a:r>
              <a:rPr lang="en-US" sz="2800" dirty="0" smtClean="0"/>
              <a:t>- I </a:t>
            </a:r>
            <a:r>
              <a:rPr lang="en-US" sz="2800" dirty="0"/>
              <a:t>can see </a:t>
            </a:r>
            <a:r>
              <a:rPr lang="en-US" sz="2800" dirty="0" smtClean="0"/>
              <a:t>________</a:t>
            </a:r>
            <a:endParaRPr lang="en-US" sz="2800" dirty="0"/>
          </a:p>
          <a:p>
            <a:r>
              <a:rPr lang="en-US" sz="2800" dirty="0" smtClean="0"/>
              <a:t>What do you like doing in your free time?</a:t>
            </a:r>
          </a:p>
          <a:p>
            <a:pPr marL="0" indent="0">
              <a:buNone/>
            </a:pPr>
            <a:r>
              <a:rPr lang="en-US" sz="2800" dirty="0" smtClean="0"/>
              <a:t>- I like </a:t>
            </a:r>
            <a:r>
              <a:rPr lang="en-US" sz="2800" dirty="0"/>
              <a:t>________</a:t>
            </a:r>
          </a:p>
          <a:p>
            <a:r>
              <a:rPr lang="en-US" sz="2800" dirty="0" smtClean="0"/>
              <a:t>Do you like reading?</a:t>
            </a:r>
          </a:p>
          <a:p>
            <a:pPr marL="0" indent="0">
              <a:buNone/>
            </a:pPr>
            <a:r>
              <a:rPr lang="en-US" sz="2800" dirty="0" smtClean="0"/>
              <a:t>- Yes, </a:t>
            </a:r>
            <a:r>
              <a:rPr lang="en-US" sz="2800" dirty="0"/>
              <a:t>________</a:t>
            </a:r>
          </a:p>
        </p:txBody>
      </p:sp>
    </p:spTree>
    <p:extLst>
      <p:ext uri="{BB962C8B-B14F-4D97-AF65-F5344CB8AC3E}">
        <p14:creationId xmlns:p14="http://schemas.microsoft.com/office/powerpoint/2010/main" val="828280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/>
          <p:nvPr/>
        </p:nvSpPr>
        <p:spPr>
          <a:xfrm>
            <a:off x="-152060" y="4486138"/>
            <a:ext cx="9469604" cy="844160"/>
          </a:xfrm>
          <a:custGeom>
            <a:avLst/>
            <a:gdLst>
              <a:gd name="connsiteX0" fmla="*/ 244465 w 11941165"/>
              <a:gd name="connsiteY0" fmla="*/ 171607 h 249882"/>
              <a:gd name="connsiteX1" fmla="*/ 301615 w 11941165"/>
              <a:gd name="connsiteY1" fmla="*/ 209707 h 249882"/>
              <a:gd name="connsiteX2" fmla="*/ 3235315 w 11941165"/>
              <a:gd name="connsiteY2" fmla="*/ 157 h 249882"/>
              <a:gd name="connsiteX3" fmla="*/ 5407015 w 11941165"/>
              <a:gd name="connsiteY3" fmla="*/ 247807 h 249882"/>
              <a:gd name="connsiteX4" fmla="*/ 7693015 w 11941165"/>
              <a:gd name="connsiteY4" fmla="*/ 114457 h 249882"/>
              <a:gd name="connsiteX5" fmla="*/ 10398115 w 11941165"/>
              <a:gd name="connsiteY5" fmla="*/ 38257 h 249882"/>
              <a:gd name="connsiteX6" fmla="*/ 11941165 w 11941165"/>
              <a:gd name="connsiteY6" fmla="*/ 190657 h 249882"/>
              <a:gd name="connsiteX0" fmla="*/ 251307 w 11948007"/>
              <a:gd name="connsiteY0" fmla="*/ 171628 h 297698"/>
              <a:gd name="connsiteX1" fmla="*/ 296779 w 11948007"/>
              <a:gd name="connsiteY1" fmla="*/ 293240 h 297698"/>
              <a:gd name="connsiteX2" fmla="*/ 3242157 w 11948007"/>
              <a:gd name="connsiteY2" fmla="*/ 178 h 297698"/>
              <a:gd name="connsiteX3" fmla="*/ 5413857 w 11948007"/>
              <a:gd name="connsiteY3" fmla="*/ 247828 h 297698"/>
              <a:gd name="connsiteX4" fmla="*/ 7699857 w 11948007"/>
              <a:gd name="connsiteY4" fmla="*/ 114478 h 297698"/>
              <a:gd name="connsiteX5" fmla="*/ 10404957 w 11948007"/>
              <a:gd name="connsiteY5" fmla="*/ 38278 h 297698"/>
              <a:gd name="connsiteX6" fmla="*/ 11948007 w 11948007"/>
              <a:gd name="connsiteY6" fmla="*/ 190678 h 297698"/>
              <a:gd name="connsiteX0" fmla="*/ 181593 w 12030102"/>
              <a:gd name="connsiteY0" fmla="*/ 830441 h 832268"/>
              <a:gd name="connsiteX1" fmla="*/ 378874 w 12030102"/>
              <a:gd name="connsiteY1" fmla="*/ 293240 h 832268"/>
              <a:gd name="connsiteX2" fmla="*/ 3324252 w 12030102"/>
              <a:gd name="connsiteY2" fmla="*/ 178 h 832268"/>
              <a:gd name="connsiteX3" fmla="*/ 5495952 w 12030102"/>
              <a:gd name="connsiteY3" fmla="*/ 247828 h 832268"/>
              <a:gd name="connsiteX4" fmla="*/ 7781952 w 12030102"/>
              <a:gd name="connsiteY4" fmla="*/ 114478 h 832268"/>
              <a:gd name="connsiteX5" fmla="*/ 10487052 w 12030102"/>
              <a:gd name="connsiteY5" fmla="*/ 38278 h 832268"/>
              <a:gd name="connsiteX6" fmla="*/ 12030102 w 12030102"/>
              <a:gd name="connsiteY6" fmla="*/ 190678 h 832268"/>
              <a:gd name="connsiteX0" fmla="*/ 181593 w 12555595"/>
              <a:gd name="connsiteY0" fmla="*/ 830441 h 832268"/>
              <a:gd name="connsiteX1" fmla="*/ 378874 w 12555595"/>
              <a:gd name="connsiteY1" fmla="*/ 293240 h 832268"/>
              <a:gd name="connsiteX2" fmla="*/ 3324252 w 12555595"/>
              <a:gd name="connsiteY2" fmla="*/ 178 h 832268"/>
              <a:gd name="connsiteX3" fmla="*/ 5495952 w 12555595"/>
              <a:gd name="connsiteY3" fmla="*/ 247828 h 832268"/>
              <a:gd name="connsiteX4" fmla="*/ 7781952 w 12555595"/>
              <a:gd name="connsiteY4" fmla="*/ 114478 h 832268"/>
              <a:gd name="connsiteX5" fmla="*/ 10487052 w 12555595"/>
              <a:gd name="connsiteY5" fmla="*/ 38278 h 832268"/>
              <a:gd name="connsiteX6" fmla="*/ 12555595 w 12555595"/>
              <a:gd name="connsiteY6" fmla="*/ 283469 h 832268"/>
              <a:gd name="connsiteX0" fmla="*/ 181593 w 12555595"/>
              <a:gd name="connsiteY0" fmla="*/ 830441 h 832268"/>
              <a:gd name="connsiteX1" fmla="*/ 378874 w 12555595"/>
              <a:gd name="connsiteY1" fmla="*/ 293240 h 832268"/>
              <a:gd name="connsiteX2" fmla="*/ 3324252 w 12555595"/>
              <a:gd name="connsiteY2" fmla="*/ 178 h 832268"/>
              <a:gd name="connsiteX3" fmla="*/ 5495952 w 12555595"/>
              <a:gd name="connsiteY3" fmla="*/ 247828 h 832268"/>
              <a:gd name="connsiteX4" fmla="*/ 7781952 w 12555595"/>
              <a:gd name="connsiteY4" fmla="*/ 114478 h 832268"/>
              <a:gd name="connsiteX5" fmla="*/ 10487052 w 12555595"/>
              <a:gd name="connsiteY5" fmla="*/ 38278 h 832268"/>
              <a:gd name="connsiteX6" fmla="*/ 12084597 w 12555595"/>
              <a:gd name="connsiteY6" fmla="*/ 267688 h 832268"/>
              <a:gd name="connsiteX7" fmla="*/ 12555595 w 12555595"/>
              <a:gd name="connsiteY7" fmla="*/ 283469 h 832268"/>
              <a:gd name="connsiteX0" fmla="*/ 181593 w 12254687"/>
              <a:gd name="connsiteY0" fmla="*/ 830441 h 868049"/>
              <a:gd name="connsiteX1" fmla="*/ 378874 w 12254687"/>
              <a:gd name="connsiteY1" fmla="*/ 293240 h 868049"/>
              <a:gd name="connsiteX2" fmla="*/ 3324252 w 12254687"/>
              <a:gd name="connsiteY2" fmla="*/ 178 h 868049"/>
              <a:gd name="connsiteX3" fmla="*/ 5495952 w 12254687"/>
              <a:gd name="connsiteY3" fmla="*/ 247828 h 868049"/>
              <a:gd name="connsiteX4" fmla="*/ 7781952 w 12254687"/>
              <a:gd name="connsiteY4" fmla="*/ 114478 h 868049"/>
              <a:gd name="connsiteX5" fmla="*/ 10487052 w 12254687"/>
              <a:gd name="connsiteY5" fmla="*/ 38278 h 868049"/>
              <a:gd name="connsiteX6" fmla="*/ 12084597 w 12254687"/>
              <a:gd name="connsiteY6" fmla="*/ 267688 h 868049"/>
              <a:gd name="connsiteX7" fmla="*/ 12205266 w 12254687"/>
              <a:gd name="connsiteY7" fmla="*/ 868049 h 868049"/>
              <a:gd name="connsiteX0" fmla="*/ 181593 w 12254687"/>
              <a:gd name="connsiteY0" fmla="*/ 830441 h 868049"/>
              <a:gd name="connsiteX1" fmla="*/ 378874 w 12254687"/>
              <a:gd name="connsiteY1" fmla="*/ 293240 h 868049"/>
              <a:gd name="connsiteX2" fmla="*/ 3324252 w 12254687"/>
              <a:gd name="connsiteY2" fmla="*/ 178 h 868049"/>
              <a:gd name="connsiteX3" fmla="*/ 5495952 w 12254687"/>
              <a:gd name="connsiteY3" fmla="*/ 247828 h 868049"/>
              <a:gd name="connsiteX4" fmla="*/ 7781952 w 12254687"/>
              <a:gd name="connsiteY4" fmla="*/ 114478 h 868049"/>
              <a:gd name="connsiteX5" fmla="*/ 10487052 w 12254687"/>
              <a:gd name="connsiteY5" fmla="*/ 38278 h 868049"/>
              <a:gd name="connsiteX6" fmla="*/ 12084597 w 12254687"/>
              <a:gd name="connsiteY6" fmla="*/ 267688 h 868049"/>
              <a:gd name="connsiteX7" fmla="*/ 12205266 w 12254687"/>
              <a:gd name="connsiteY7" fmla="*/ 868049 h 868049"/>
              <a:gd name="connsiteX8" fmla="*/ 181593 w 12254687"/>
              <a:gd name="connsiteY8" fmla="*/ 830441 h 868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54687" h="868049">
                <a:moveTo>
                  <a:pt x="181593" y="830441"/>
                </a:moveTo>
                <a:cubicBezTo>
                  <a:pt x="-39070" y="863778"/>
                  <a:pt x="-144903" y="431617"/>
                  <a:pt x="378874" y="293240"/>
                </a:cubicBezTo>
                <a:cubicBezTo>
                  <a:pt x="902651" y="154863"/>
                  <a:pt x="2471406" y="7747"/>
                  <a:pt x="3324252" y="178"/>
                </a:cubicBezTo>
                <a:cubicBezTo>
                  <a:pt x="4177098" y="-7391"/>
                  <a:pt x="4753002" y="228778"/>
                  <a:pt x="5495952" y="247828"/>
                </a:cubicBezTo>
                <a:cubicBezTo>
                  <a:pt x="6238902" y="266878"/>
                  <a:pt x="6950102" y="149403"/>
                  <a:pt x="7781952" y="114478"/>
                </a:cubicBezTo>
                <a:cubicBezTo>
                  <a:pt x="8613802" y="79553"/>
                  <a:pt x="9766052" y="12743"/>
                  <a:pt x="10487052" y="38278"/>
                </a:cubicBezTo>
                <a:cubicBezTo>
                  <a:pt x="11208052" y="63813"/>
                  <a:pt x="11739840" y="226823"/>
                  <a:pt x="12084597" y="267688"/>
                </a:cubicBezTo>
                <a:cubicBezTo>
                  <a:pt x="12429354" y="308553"/>
                  <a:pt x="12130659" y="865419"/>
                  <a:pt x="12205266" y="868049"/>
                </a:cubicBezTo>
                <a:lnTo>
                  <a:pt x="181593" y="830441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>
              <a:buClrTx/>
            </a:pPr>
            <a:endParaRPr lang="zh-CN" altLang="en-US" kern="1200">
              <a:solidFill>
                <a:prstClr val="white"/>
              </a:solidFill>
              <a:latin typeface="Helvetica" panose="020B0604020202030204" pitchFamily="34" charset="0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3559" y="-61719"/>
            <a:ext cx="4472609" cy="5143500"/>
          </a:xfrm>
          <a:prstGeom prst="rect">
            <a:avLst/>
          </a:prstGeom>
        </p:spPr>
      </p:pic>
      <p:grpSp>
        <p:nvGrpSpPr>
          <p:cNvPr id="35" name="组合 34"/>
          <p:cNvGrpSpPr/>
          <p:nvPr/>
        </p:nvGrpSpPr>
        <p:grpSpPr>
          <a:xfrm>
            <a:off x="1675138" y="-1055390"/>
            <a:ext cx="5909153" cy="5306665"/>
            <a:chOff x="2466473" y="-517358"/>
            <a:chExt cx="517357" cy="4645116"/>
          </a:xfrm>
        </p:grpSpPr>
        <p:sp>
          <p:nvSpPr>
            <p:cNvPr id="26" name="任意多边形 25"/>
            <p:cNvSpPr/>
            <p:nvPr/>
          </p:nvSpPr>
          <p:spPr>
            <a:xfrm>
              <a:off x="2610853" y="-517358"/>
              <a:ext cx="180655" cy="1852863"/>
            </a:xfrm>
            <a:custGeom>
              <a:avLst/>
              <a:gdLst>
                <a:gd name="connsiteX0" fmla="*/ 0 w 180655"/>
                <a:gd name="connsiteY0" fmla="*/ 0 h 1852863"/>
                <a:gd name="connsiteX1" fmla="*/ 180473 w 180655"/>
                <a:gd name="connsiteY1" fmla="*/ 709863 h 1852863"/>
                <a:gd name="connsiteX2" fmla="*/ 36094 w 180655"/>
                <a:gd name="connsiteY2" fmla="*/ 1082842 h 1852863"/>
                <a:gd name="connsiteX3" fmla="*/ 144379 w 180655"/>
                <a:gd name="connsiteY3" fmla="*/ 1515979 h 1852863"/>
                <a:gd name="connsiteX4" fmla="*/ 60158 w 180655"/>
                <a:gd name="connsiteY4" fmla="*/ 1852863 h 185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55" h="1852863">
                  <a:moveTo>
                    <a:pt x="0" y="0"/>
                  </a:moveTo>
                  <a:cubicBezTo>
                    <a:pt x="87228" y="264694"/>
                    <a:pt x="174457" y="529389"/>
                    <a:pt x="180473" y="709863"/>
                  </a:cubicBezTo>
                  <a:cubicBezTo>
                    <a:pt x="186489" y="890337"/>
                    <a:pt x="42110" y="948489"/>
                    <a:pt x="36094" y="1082842"/>
                  </a:cubicBezTo>
                  <a:cubicBezTo>
                    <a:pt x="30078" y="1217195"/>
                    <a:pt x="140368" y="1387642"/>
                    <a:pt x="144379" y="1515979"/>
                  </a:cubicBezTo>
                  <a:cubicBezTo>
                    <a:pt x="148390" y="1644316"/>
                    <a:pt x="68179" y="1774658"/>
                    <a:pt x="60158" y="1852863"/>
                  </a:cubicBezTo>
                </a:path>
              </a:pathLst>
            </a:custGeom>
            <a:noFill/>
            <a:ln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783">
                <a:buClrTx/>
              </a:pPr>
              <a:endParaRPr lang="zh-CN" altLang="en-US" kern="1200">
                <a:solidFill>
                  <a:prstClr val="white"/>
                </a:solidFill>
                <a:latin typeface="Helvetica" panose="020B0604020202030204" pitchFamily="34" charset="0"/>
              </a:endParaRPr>
            </a:p>
          </p:txBody>
        </p:sp>
        <p:sp>
          <p:nvSpPr>
            <p:cNvPr id="4" name="圆角矩形 3"/>
            <p:cNvSpPr/>
            <p:nvPr/>
          </p:nvSpPr>
          <p:spPr>
            <a:xfrm>
              <a:off x="2466473" y="1203160"/>
              <a:ext cx="517357" cy="2924598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783">
                <a:buClrTx/>
              </a:pPr>
              <a:endParaRPr lang="zh-CN" altLang="en-US" kern="1200" dirty="0">
                <a:solidFill>
                  <a:prstClr val="white"/>
                </a:solidFill>
                <a:latin typeface="Helvetica" panose="020B0604020202030204" pitchFamily="34" charset="0"/>
              </a:endParaRPr>
            </a:p>
          </p:txBody>
        </p:sp>
      </p:grpSp>
      <p:sp>
        <p:nvSpPr>
          <p:cNvPr id="27" name="任意多边形 26"/>
          <p:cNvSpPr/>
          <p:nvPr/>
        </p:nvSpPr>
        <p:spPr>
          <a:xfrm>
            <a:off x="-1539936" y="4669993"/>
            <a:ext cx="11032853" cy="844160"/>
          </a:xfrm>
          <a:custGeom>
            <a:avLst/>
            <a:gdLst>
              <a:gd name="connsiteX0" fmla="*/ 244465 w 11941165"/>
              <a:gd name="connsiteY0" fmla="*/ 171607 h 249882"/>
              <a:gd name="connsiteX1" fmla="*/ 301615 w 11941165"/>
              <a:gd name="connsiteY1" fmla="*/ 209707 h 249882"/>
              <a:gd name="connsiteX2" fmla="*/ 3235315 w 11941165"/>
              <a:gd name="connsiteY2" fmla="*/ 157 h 249882"/>
              <a:gd name="connsiteX3" fmla="*/ 5407015 w 11941165"/>
              <a:gd name="connsiteY3" fmla="*/ 247807 h 249882"/>
              <a:gd name="connsiteX4" fmla="*/ 7693015 w 11941165"/>
              <a:gd name="connsiteY4" fmla="*/ 114457 h 249882"/>
              <a:gd name="connsiteX5" fmla="*/ 10398115 w 11941165"/>
              <a:gd name="connsiteY5" fmla="*/ 38257 h 249882"/>
              <a:gd name="connsiteX6" fmla="*/ 11941165 w 11941165"/>
              <a:gd name="connsiteY6" fmla="*/ 190657 h 249882"/>
              <a:gd name="connsiteX0" fmla="*/ 251307 w 11948007"/>
              <a:gd name="connsiteY0" fmla="*/ 171628 h 297698"/>
              <a:gd name="connsiteX1" fmla="*/ 296779 w 11948007"/>
              <a:gd name="connsiteY1" fmla="*/ 293240 h 297698"/>
              <a:gd name="connsiteX2" fmla="*/ 3242157 w 11948007"/>
              <a:gd name="connsiteY2" fmla="*/ 178 h 297698"/>
              <a:gd name="connsiteX3" fmla="*/ 5413857 w 11948007"/>
              <a:gd name="connsiteY3" fmla="*/ 247828 h 297698"/>
              <a:gd name="connsiteX4" fmla="*/ 7699857 w 11948007"/>
              <a:gd name="connsiteY4" fmla="*/ 114478 h 297698"/>
              <a:gd name="connsiteX5" fmla="*/ 10404957 w 11948007"/>
              <a:gd name="connsiteY5" fmla="*/ 38278 h 297698"/>
              <a:gd name="connsiteX6" fmla="*/ 11948007 w 11948007"/>
              <a:gd name="connsiteY6" fmla="*/ 190678 h 297698"/>
              <a:gd name="connsiteX0" fmla="*/ 181593 w 12030102"/>
              <a:gd name="connsiteY0" fmla="*/ 830441 h 832268"/>
              <a:gd name="connsiteX1" fmla="*/ 378874 w 12030102"/>
              <a:gd name="connsiteY1" fmla="*/ 293240 h 832268"/>
              <a:gd name="connsiteX2" fmla="*/ 3324252 w 12030102"/>
              <a:gd name="connsiteY2" fmla="*/ 178 h 832268"/>
              <a:gd name="connsiteX3" fmla="*/ 5495952 w 12030102"/>
              <a:gd name="connsiteY3" fmla="*/ 247828 h 832268"/>
              <a:gd name="connsiteX4" fmla="*/ 7781952 w 12030102"/>
              <a:gd name="connsiteY4" fmla="*/ 114478 h 832268"/>
              <a:gd name="connsiteX5" fmla="*/ 10487052 w 12030102"/>
              <a:gd name="connsiteY5" fmla="*/ 38278 h 832268"/>
              <a:gd name="connsiteX6" fmla="*/ 12030102 w 12030102"/>
              <a:gd name="connsiteY6" fmla="*/ 190678 h 832268"/>
              <a:gd name="connsiteX0" fmla="*/ 181593 w 12555595"/>
              <a:gd name="connsiteY0" fmla="*/ 830441 h 832268"/>
              <a:gd name="connsiteX1" fmla="*/ 378874 w 12555595"/>
              <a:gd name="connsiteY1" fmla="*/ 293240 h 832268"/>
              <a:gd name="connsiteX2" fmla="*/ 3324252 w 12555595"/>
              <a:gd name="connsiteY2" fmla="*/ 178 h 832268"/>
              <a:gd name="connsiteX3" fmla="*/ 5495952 w 12555595"/>
              <a:gd name="connsiteY3" fmla="*/ 247828 h 832268"/>
              <a:gd name="connsiteX4" fmla="*/ 7781952 w 12555595"/>
              <a:gd name="connsiteY4" fmla="*/ 114478 h 832268"/>
              <a:gd name="connsiteX5" fmla="*/ 10487052 w 12555595"/>
              <a:gd name="connsiteY5" fmla="*/ 38278 h 832268"/>
              <a:gd name="connsiteX6" fmla="*/ 12555595 w 12555595"/>
              <a:gd name="connsiteY6" fmla="*/ 283469 h 832268"/>
              <a:gd name="connsiteX0" fmla="*/ 181593 w 12555595"/>
              <a:gd name="connsiteY0" fmla="*/ 830441 h 832268"/>
              <a:gd name="connsiteX1" fmla="*/ 378874 w 12555595"/>
              <a:gd name="connsiteY1" fmla="*/ 293240 h 832268"/>
              <a:gd name="connsiteX2" fmla="*/ 3324252 w 12555595"/>
              <a:gd name="connsiteY2" fmla="*/ 178 h 832268"/>
              <a:gd name="connsiteX3" fmla="*/ 5495952 w 12555595"/>
              <a:gd name="connsiteY3" fmla="*/ 247828 h 832268"/>
              <a:gd name="connsiteX4" fmla="*/ 7781952 w 12555595"/>
              <a:gd name="connsiteY4" fmla="*/ 114478 h 832268"/>
              <a:gd name="connsiteX5" fmla="*/ 10487052 w 12555595"/>
              <a:gd name="connsiteY5" fmla="*/ 38278 h 832268"/>
              <a:gd name="connsiteX6" fmla="*/ 12084597 w 12555595"/>
              <a:gd name="connsiteY6" fmla="*/ 267688 h 832268"/>
              <a:gd name="connsiteX7" fmla="*/ 12555595 w 12555595"/>
              <a:gd name="connsiteY7" fmla="*/ 283469 h 832268"/>
              <a:gd name="connsiteX0" fmla="*/ 181593 w 12254687"/>
              <a:gd name="connsiteY0" fmla="*/ 830441 h 868049"/>
              <a:gd name="connsiteX1" fmla="*/ 378874 w 12254687"/>
              <a:gd name="connsiteY1" fmla="*/ 293240 h 868049"/>
              <a:gd name="connsiteX2" fmla="*/ 3324252 w 12254687"/>
              <a:gd name="connsiteY2" fmla="*/ 178 h 868049"/>
              <a:gd name="connsiteX3" fmla="*/ 5495952 w 12254687"/>
              <a:gd name="connsiteY3" fmla="*/ 247828 h 868049"/>
              <a:gd name="connsiteX4" fmla="*/ 7781952 w 12254687"/>
              <a:gd name="connsiteY4" fmla="*/ 114478 h 868049"/>
              <a:gd name="connsiteX5" fmla="*/ 10487052 w 12254687"/>
              <a:gd name="connsiteY5" fmla="*/ 38278 h 868049"/>
              <a:gd name="connsiteX6" fmla="*/ 12084597 w 12254687"/>
              <a:gd name="connsiteY6" fmla="*/ 267688 h 868049"/>
              <a:gd name="connsiteX7" fmla="*/ 12205266 w 12254687"/>
              <a:gd name="connsiteY7" fmla="*/ 868049 h 868049"/>
              <a:gd name="connsiteX0" fmla="*/ 181593 w 12254687"/>
              <a:gd name="connsiteY0" fmla="*/ 830441 h 868049"/>
              <a:gd name="connsiteX1" fmla="*/ 378874 w 12254687"/>
              <a:gd name="connsiteY1" fmla="*/ 293240 h 868049"/>
              <a:gd name="connsiteX2" fmla="*/ 3324252 w 12254687"/>
              <a:gd name="connsiteY2" fmla="*/ 178 h 868049"/>
              <a:gd name="connsiteX3" fmla="*/ 5495952 w 12254687"/>
              <a:gd name="connsiteY3" fmla="*/ 247828 h 868049"/>
              <a:gd name="connsiteX4" fmla="*/ 7781952 w 12254687"/>
              <a:gd name="connsiteY4" fmla="*/ 114478 h 868049"/>
              <a:gd name="connsiteX5" fmla="*/ 10487052 w 12254687"/>
              <a:gd name="connsiteY5" fmla="*/ 38278 h 868049"/>
              <a:gd name="connsiteX6" fmla="*/ 12084597 w 12254687"/>
              <a:gd name="connsiteY6" fmla="*/ 267688 h 868049"/>
              <a:gd name="connsiteX7" fmla="*/ 12205266 w 12254687"/>
              <a:gd name="connsiteY7" fmla="*/ 868049 h 868049"/>
              <a:gd name="connsiteX8" fmla="*/ 181593 w 12254687"/>
              <a:gd name="connsiteY8" fmla="*/ 830441 h 868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54687" h="868049">
                <a:moveTo>
                  <a:pt x="181593" y="830441"/>
                </a:moveTo>
                <a:cubicBezTo>
                  <a:pt x="-39070" y="863778"/>
                  <a:pt x="-144903" y="431617"/>
                  <a:pt x="378874" y="293240"/>
                </a:cubicBezTo>
                <a:cubicBezTo>
                  <a:pt x="902651" y="154863"/>
                  <a:pt x="2471406" y="7747"/>
                  <a:pt x="3324252" y="178"/>
                </a:cubicBezTo>
                <a:cubicBezTo>
                  <a:pt x="4177098" y="-7391"/>
                  <a:pt x="4753002" y="228778"/>
                  <a:pt x="5495952" y="247828"/>
                </a:cubicBezTo>
                <a:cubicBezTo>
                  <a:pt x="6238902" y="266878"/>
                  <a:pt x="6950102" y="149403"/>
                  <a:pt x="7781952" y="114478"/>
                </a:cubicBezTo>
                <a:cubicBezTo>
                  <a:pt x="8613802" y="79553"/>
                  <a:pt x="9766052" y="12743"/>
                  <a:pt x="10487052" y="38278"/>
                </a:cubicBezTo>
                <a:cubicBezTo>
                  <a:pt x="11208052" y="63813"/>
                  <a:pt x="11739840" y="226823"/>
                  <a:pt x="12084597" y="267688"/>
                </a:cubicBezTo>
                <a:cubicBezTo>
                  <a:pt x="12429354" y="308553"/>
                  <a:pt x="12130659" y="865419"/>
                  <a:pt x="12205266" y="868049"/>
                </a:cubicBezTo>
                <a:lnTo>
                  <a:pt x="181593" y="830441"/>
                </a:lnTo>
                <a:close/>
              </a:path>
            </a:pathLst>
          </a:custGeom>
          <a:solidFill>
            <a:srgbClr val="626262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>
              <a:buClrTx/>
            </a:pPr>
            <a:endParaRPr lang="zh-CN" altLang="en-US" kern="1200">
              <a:solidFill>
                <a:prstClr val="white"/>
              </a:solidFill>
              <a:latin typeface="Helvetica" panose="020B0604020202030204" pitchFamily="34" charset="0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345" y="2498753"/>
            <a:ext cx="1458161" cy="2583029"/>
          </a:xfrm>
          <a:prstGeom prst="rect">
            <a:avLst/>
          </a:prstGeom>
        </p:spPr>
      </p:pic>
      <p:sp>
        <p:nvSpPr>
          <p:cNvPr id="34" name="Google Shape;1389;p41"/>
          <p:cNvSpPr txBox="1">
            <a:spLocks/>
          </p:cNvSpPr>
          <p:nvPr/>
        </p:nvSpPr>
        <p:spPr>
          <a:xfrm>
            <a:off x="2005545" y="279496"/>
            <a:ext cx="5778000" cy="429525"/>
          </a:xfrm>
          <a:prstGeom prst="rect">
            <a:avLst/>
          </a:prstGeom>
        </p:spPr>
        <p:txBody>
          <a:bodyPr spcFirstLastPara="1" wrap="square" lIns="68567" tIns="68567" rIns="68567" bIns="68567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spcBef>
                <a:spcPts val="0"/>
              </a:spcBef>
              <a:buClrTx/>
            </a:pPr>
            <a:r>
              <a:rPr lang="en-US" b="1" dirty="0" smtClean="0">
                <a:solidFill>
                  <a:srgbClr val="FFFF00"/>
                </a:solidFill>
              </a:rPr>
              <a:t>Topic: Animals</a:t>
            </a:r>
            <a:endParaRPr lang="en-US" dirty="0">
              <a:solidFill>
                <a:srgbClr val="FFFF00"/>
              </a:solidFill>
            </a:endParaRPr>
          </a:p>
        </p:txBody>
      </p:sp>
      <p:sp>
        <p:nvSpPr>
          <p:cNvPr id="42" name="Subtitle 1"/>
          <p:cNvSpPr txBox="1">
            <a:spLocks/>
          </p:cNvSpPr>
          <p:nvPr/>
        </p:nvSpPr>
        <p:spPr>
          <a:xfrm>
            <a:off x="2655336" y="1168859"/>
            <a:ext cx="1927406" cy="32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13" tIns="68513" rIns="68513" bIns="68513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1. bear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2. bee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3. bird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4. cat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5. chicken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6. cow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7. crocodile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8. dog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9. donkey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10. duck</a:t>
            </a:r>
          </a:p>
        </p:txBody>
      </p:sp>
      <p:sp>
        <p:nvSpPr>
          <p:cNvPr id="43" name="Subtitle 1"/>
          <p:cNvSpPr txBox="1">
            <a:spLocks/>
          </p:cNvSpPr>
          <p:nvPr/>
        </p:nvSpPr>
        <p:spPr>
          <a:xfrm>
            <a:off x="4056682" y="1161030"/>
            <a:ext cx="1927406" cy="32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13" tIns="68513" rIns="68513" bIns="68513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11. elephant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12. fish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13. frog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14. giraffe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15. goat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16. hippo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17. horse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18. jellyfish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19. lizard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20. monkey</a:t>
            </a:r>
          </a:p>
        </p:txBody>
      </p:sp>
      <p:sp>
        <p:nvSpPr>
          <p:cNvPr id="44" name="Subtitle 1"/>
          <p:cNvSpPr txBox="1">
            <a:spLocks/>
          </p:cNvSpPr>
          <p:nvPr/>
        </p:nvSpPr>
        <p:spPr>
          <a:xfrm>
            <a:off x="5467423" y="1171991"/>
            <a:ext cx="1927406" cy="32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13" tIns="68513" rIns="68513" bIns="68513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21. mouse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22. mice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23. pet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24. polar bear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25. sheep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26. snake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27. spider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28. tail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29. tiger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30. zebra</a:t>
            </a:r>
          </a:p>
          <a:p>
            <a:pPr defTabSz="685783">
              <a:buClr>
                <a:srgbClr val="FFFFFF"/>
              </a:buClr>
            </a:pPr>
            <a:r>
              <a:rPr lang="en-US" sz="1500" b="1" kern="1200" dirty="0">
                <a:solidFill>
                  <a:srgbClr val="002060"/>
                </a:solidFill>
              </a:rPr>
              <a:t>31. zoo</a:t>
            </a:r>
          </a:p>
        </p:txBody>
      </p:sp>
    </p:spTree>
    <p:extLst>
      <p:ext uri="{BB962C8B-B14F-4D97-AF65-F5344CB8AC3E}">
        <p14:creationId xmlns:p14="http://schemas.microsoft.com/office/powerpoint/2010/main" val="870848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750"/>
                            </p:stCondLst>
                            <p:childTnLst>
                              <p:par>
                                <p:cTn id="21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9" dur="500"/>
                                        <p:tgtEl>
                                          <p:spTgt spid="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4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4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4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4" dur="500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9" dur="500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4" dur="500"/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9" dur="500"/>
                                        <p:tgtEl>
                                          <p:spTgt spid="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4" dur="500"/>
                                        <p:tgtEl>
                                          <p:spTgt spid="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9" dur="500"/>
                                        <p:tgtEl>
                                          <p:spTgt spid="4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4" dur="500"/>
                                        <p:tgtEl>
                                          <p:spTgt spid="4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9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4" dur="500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9" dur="500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4" dur="500"/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9" dur="500"/>
                                        <p:tgtEl>
                                          <p:spTgt spid="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4" dur="500"/>
                                        <p:tgtEl>
                                          <p:spTgt spid="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9" dur="500"/>
                                        <p:tgtEl>
                                          <p:spTgt spid="4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4" dur="500"/>
                                        <p:tgtEl>
                                          <p:spTgt spid="4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9" dur="500"/>
                                        <p:tgtEl>
                                          <p:spTgt spid="4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4" dur="500"/>
                                        <p:tgtEl>
                                          <p:spTgt spid="4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9" dur="500"/>
                                        <p:tgtEl>
                                          <p:spTgt spid="4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7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43" name="Google Shape;25743;p45"/>
          <p:cNvSpPr txBox="1">
            <a:spLocks noGrp="1"/>
          </p:cNvSpPr>
          <p:nvPr>
            <p:ph type="ctrTitle"/>
          </p:nvPr>
        </p:nvSpPr>
        <p:spPr>
          <a:xfrm>
            <a:off x="1194450" y="437375"/>
            <a:ext cx="6766200" cy="153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2"/>
                </a:solidFill>
              </a:rPr>
              <a:t>T</a:t>
            </a:r>
            <a:r>
              <a:rPr lang="en" dirty="0">
                <a:solidFill>
                  <a:schemeClr val="dk2"/>
                </a:solidFill>
              </a:rPr>
              <a:t>h</a:t>
            </a:r>
            <a:r>
              <a:rPr lang="en" dirty="0">
                <a:solidFill>
                  <a:schemeClr val="accent2"/>
                </a:solidFill>
              </a:rPr>
              <a:t>a</a:t>
            </a:r>
            <a:r>
              <a:rPr lang="en" dirty="0">
                <a:solidFill>
                  <a:schemeClr val="lt2"/>
                </a:solidFill>
              </a:rPr>
              <a:t>n</a:t>
            </a:r>
            <a:r>
              <a:rPr lang="en" dirty="0">
                <a:solidFill>
                  <a:schemeClr val="lt1"/>
                </a:solidFill>
              </a:rPr>
              <a:t>k</a:t>
            </a:r>
            <a:r>
              <a:rPr lang="en" dirty="0">
                <a:solidFill>
                  <a:schemeClr val="accent1"/>
                </a:solidFill>
              </a:rPr>
              <a:t>s</a:t>
            </a:r>
            <a:r>
              <a:rPr lang="en" dirty="0">
                <a:solidFill>
                  <a:schemeClr val="accent2"/>
                </a:solidFill>
              </a:rPr>
              <a:t>!</a:t>
            </a:r>
            <a:endParaRPr dirty="0">
              <a:solidFill>
                <a:schemeClr val="accent2"/>
              </a:solidFill>
            </a:endParaRPr>
          </a:p>
        </p:txBody>
      </p:sp>
      <p:grpSp>
        <p:nvGrpSpPr>
          <p:cNvPr id="26966" name="Google Shape;26966;p45"/>
          <p:cNvGrpSpPr/>
          <p:nvPr/>
        </p:nvGrpSpPr>
        <p:grpSpPr>
          <a:xfrm rot="-190561">
            <a:off x="2494387" y="2605026"/>
            <a:ext cx="534175" cy="528352"/>
            <a:chOff x="2668044" y="-883505"/>
            <a:chExt cx="534209" cy="528386"/>
          </a:xfrm>
        </p:grpSpPr>
        <p:sp>
          <p:nvSpPr>
            <p:cNvPr id="26967" name="Google Shape;26967;p45"/>
            <p:cNvSpPr/>
            <p:nvPr/>
          </p:nvSpPr>
          <p:spPr>
            <a:xfrm>
              <a:off x="2689078" y="-868294"/>
              <a:ext cx="513176" cy="513176"/>
            </a:xfrm>
            <a:custGeom>
              <a:avLst/>
              <a:gdLst/>
              <a:ahLst/>
              <a:cxnLst/>
              <a:rect l="l" t="t" r="r" b="b"/>
              <a:pathLst>
                <a:path w="23218" h="23218" extrusionOk="0">
                  <a:moveTo>
                    <a:pt x="11609" y="1"/>
                  </a:moveTo>
                  <a:cubicBezTo>
                    <a:pt x="5171" y="1"/>
                    <a:pt x="1" y="5204"/>
                    <a:pt x="1" y="11609"/>
                  </a:cubicBezTo>
                  <a:cubicBezTo>
                    <a:pt x="1" y="18014"/>
                    <a:pt x="5171" y="23217"/>
                    <a:pt x="11609" y="23217"/>
                  </a:cubicBezTo>
                  <a:cubicBezTo>
                    <a:pt x="18014" y="23217"/>
                    <a:pt x="23217" y="18014"/>
                    <a:pt x="23217" y="11609"/>
                  </a:cubicBezTo>
                  <a:cubicBezTo>
                    <a:pt x="23217" y="5204"/>
                    <a:pt x="18014" y="1"/>
                    <a:pt x="11609" y="1"/>
                  </a:cubicBezTo>
                  <a:close/>
                </a:path>
              </a:pathLst>
            </a:custGeom>
            <a:solidFill>
              <a:schemeClr val="dk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26968" name="Google Shape;26968;p45"/>
            <p:cNvGrpSpPr/>
            <p:nvPr/>
          </p:nvGrpSpPr>
          <p:grpSpPr>
            <a:xfrm>
              <a:off x="2668044" y="-883505"/>
              <a:ext cx="513196" cy="513903"/>
              <a:chOff x="2864006" y="2669249"/>
              <a:chExt cx="621604" cy="622461"/>
            </a:xfrm>
          </p:grpSpPr>
          <p:sp>
            <p:nvSpPr>
              <p:cNvPr id="26969" name="Google Shape;26969;p45"/>
              <p:cNvSpPr/>
              <p:nvPr/>
            </p:nvSpPr>
            <p:spPr>
              <a:xfrm>
                <a:off x="2864006" y="2669249"/>
                <a:ext cx="621604" cy="622461"/>
              </a:xfrm>
              <a:custGeom>
                <a:avLst/>
                <a:gdLst/>
                <a:ahLst/>
                <a:cxnLst/>
                <a:rect l="l" t="t" r="r" b="b"/>
                <a:pathLst>
                  <a:path w="23218" h="23250" extrusionOk="0">
                    <a:moveTo>
                      <a:pt x="11609" y="0"/>
                    </a:moveTo>
                    <a:cubicBezTo>
                      <a:pt x="5171" y="0"/>
                      <a:pt x="1" y="5204"/>
                      <a:pt x="1" y="11642"/>
                    </a:cubicBezTo>
                    <a:cubicBezTo>
                      <a:pt x="1" y="18046"/>
                      <a:pt x="5171" y="23250"/>
                      <a:pt x="11609" y="23250"/>
                    </a:cubicBezTo>
                    <a:cubicBezTo>
                      <a:pt x="18013" y="23250"/>
                      <a:pt x="23217" y="18046"/>
                      <a:pt x="23217" y="11642"/>
                    </a:cubicBezTo>
                    <a:cubicBezTo>
                      <a:pt x="23217" y="5204"/>
                      <a:pt x="18013" y="0"/>
                      <a:pt x="116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6970" name="Google Shape;26970;p45"/>
              <p:cNvSpPr/>
              <p:nvPr/>
            </p:nvSpPr>
            <p:spPr>
              <a:xfrm>
                <a:off x="3010480" y="2816606"/>
                <a:ext cx="334924" cy="328659"/>
              </a:xfrm>
              <a:custGeom>
                <a:avLst/>
                <a:gdLst/>
                <a:ahLst/>
                <a:cxnLst/>
                <a:rect l="l" t="t" r="r" b="b"/>
                <a:pathLst>
                  <a:path w="12510" h="12276" extrusionOk="0">
                    <a:moveTo>
                      <a:pt x="9540" y="2135"/>
                    </a:moveTo>
                    <a:cubicBezTo>
                      <a:pt x="9107" y="2135"/>
                      <a:pt x="8773" y="2469"/>
                      <a:pt x="8773" y="2869"/>
                    </a:cubicBezTo>
                    <a:cubicBezTo>
                      <a:pt x="8773" y="3269"/>
                      <a:pt x="9107" y="3603"/>
                      <a:pt x="9540" y="3603"/>
                    </a:cubicBezTo>
                    <a:cubicBezTo>
                      <a:pt x="9941" y="3603"/>
                      <a:pt x="10274" y="3269"/>
                      <a:pt x="10274" y="2869"/>
                    </a:cubicBezTo>
                    <a:cubicBezTo>
                      <a:pt x="10274" y="2469"/>
                      <a:pt x="9941" y="2135"/>
                      <a:pt x="9540" y="2135"/>
                    </a:cubicBezTo>
                    <a:close/>
                    <a:moveTo>
                      <a:pt x="6271" y="4103"/>
                    </a:moveTo>
                    <a:cubicBezTo>
                      <a:pt x="7372" y="4103"/>
                      <a:pt x="8306" y="5037"/>
                      <a:pt x="8273" y="6171"/>
                    </a:cubicBezTo>
                    <a:cubicBezTo>
                      <a:pt x="8273" y="7253"/>
                      <a:pt x="7371" y="8174"/>
                      <a:pt x="6295" y="8174"/>
                    </a:cubicBezTo>
                    <a:cubicBezTo>
                      <a:pt x="6276" y="8174"/>
                      <a:pt x="6257" y="8173"/>
                      <a:pt x="6238" y="8173"/>
                    </a:cubicBezTo>
                    <a:cubicBezTo>
                      <a:pt x="5104" y="8173"/>
                      <a:pt x="4203" y="7239"/>
                      <a:pt x="4203" y="6138"/>
                    </a:cubicBezTo>
                    <a:cubicBezTo>
                      <a:pt x="4203" y="5004"/>
                      <a:pt x="5137" y="4103"/>
                      <a:pt x="6271" y="4103"/>
                    </a:cubicBezTo>
                    <a:close/>
                    <a:moveTo>
                      <a:pt x="6238" y="3002"/>
                    </a:moveTo>
                    <a:cubicBezTo>
                      <a:pt x="4503" y="3002"/>
                      <a:pt x="3102" y="4403"/>
                      <a:pt x="3102" y="6138"/>
                    </a:cubicBezTo>
                    <a:cubicBezTo>
                      <a:pt x="3102" y="7872"/>
                      <a:pt x="4503" y="9307"/>
                      <a:pt x="6238" y="9307"/>
                    </a:cubicBezTo>
                    <a:cubicBezTo>
                      <a:pt x="7972" y="9307"/>
                      <a:pt x="9407" y="7906"/>
                      <a:pt x="9407" y="6138"/>
                    </a:cubicBezTo>
                    <a:cubicBezTo>
                      <a:pt x="9407" y="4403"/>
                      <a:pt x="8006" y="3002"/>
                      <a:pt x="6238" y="3002"/>
                    </a:cubicBezTo>
                    <a:close/>
                    <a:moveTo>
                      <a:pt x="6121" y="1105"/>
                    </a:moveTo>
                    <a:cubicBezTo>
                      <a:pt x="7440" y="1105"/>
                      <a:pt x="8794" y="1146"/>
                      <a:pt x="9340" y="1234"/>
                    </a:cubicBezTo>
                    <a:cubicBezTo>
                      <a:pt x="10408" y="1401"/>
                      <a:pt x="11075" y="2102"/>
                      <a:pt x="11208" y="3169"/>
                    </a:cubicBezTo>
                    <a:cubicBezTo>
                      <a:pt x="11308" y="4203"/>
                      <a:pt x="11342" y="8139"/>
                      <a:pt x="11175" y="9240"/>
                    </a:cubicBezTo>
                    <a:cubicBezTo>
                      <a:pt x="11008" y="10307"/>
                      <a:pt x="10274" y="10975"/>
                      <a:pt x="9207" y="11075"/>
                    </a:cubicBezTo>
                    <a:cubicBezTo>
                      <a:pt x="8730" y="11122"/>
                      <a:pt x="7479" y="11163"/>
                      <a:pt x="6199" y="11163"/>
                    </a:cubicBezTo>
                    <a:cubicBezTo>
                      <a:pt x="4796" y="11163"/>
                      <a:pt x="3357" y="11114"/>
                      <a:pt x="2869" y="10975"/>
                    </a:cubicBezTo>
                    <a:cubicBezTo>
                      <a:pt x="2002" y="10741"/>
                      <a:pt x="1468" y="10141"/>
                      <a:pt x="1334" y="9240"/>
                    </a:cubicBezTo>
                    <a:cubicBezTo>
                      <a:pt x="1201" y="8406"/>
                      <a:pt x="1168" y="4170"/>
                      <a:pt x="1334" y="3036"/>
                    </a:cubicBezTo>
                    <a:cubicBezTo>
                      <a:pt x="1501" y="1968"/>
                      <a:pt x="2202" y="1334"/>
                      <a:pt x="3269" y="1201"/>
                    </a:cubicBezTo>
                    <a:cubicBezTo>
                      <a:pt x="3789" y="1138"/>
                      <a:pt x="4941" y="1105"/>
                      <a:pt x="6121" y="1105"/>
                    </a:cubicBezTo>
                    <a:close/>
                    <a:moveTo>
                      <a:pt x="5917" y="0"/>
                    </a:moveTo>
                    <a:cubicBezTo>
                      <a:pt x="4728" y="0"/>
                      <a:pt x="3569" y="33"/>
                      <a:pt x="2969" y="134"/>
                    </a:cubicBezTo>
                    <a:cubicBezTo>
                      <a:pt x="1601" y="367"/>
                      <a:pt x="667" y="1168"/>
                      <a:pt x="300" y="2535"/>
                    </a:cubicBezTo>
                    <a:cubicBezTo>
                      <a:pt x="0" y="3569"/>
                      <a:pt x="67" y="8406"/>
                      <a:pt x="234" y="9440"/>
                    </a:cubicBezTo>
                    <a:cubicBezTo>
                      <a:pt x="467" y="10841"/>
                      <a:pt x="1301" y="11742"/>
                      <a:pt x="2702" y="12109"/>
                    </a:cubicBezTo>
                    <a:cubicBezTo>
                      <a:pt x="3186" y="12226"/>
                      <a:pt x="4620" y="12276"/>
                      <a:pt x="6067" y="12276"/>
                    </a:cubicBezTo>
                    <a:cubicBezTo>
                      <a:pt x="7514" y="12276"/>
                      <a:pt x="8973" y="12226"/>
                      <a:pt x="9507" y="12142"/>
                    </a:cubicBezTo>
                    <a:cubicBezTo>
                      <a:pt x="10941" y="11909"/>
                      <a:pt x="11842" y="11108"/>
                      <a:pt x="12209" y="9707"/>
                    </a:cubicBezTo>
                    <a:cubicBezTo>
                      <a:pt x="12509" y="8606"/>
                      <a:pt x="12409" y="4036"/>
                      <a:pt x="12309" y="3069"/>
                    </a:cubicBezTo>
                    <a:cubicBezTo>
                      <a:pt x="12209" y="2268"/>
                      <a:pt x="11909" y="1568"/>
                      <a:pt x="11308" y="1001"/>
                    </a:cubicBezTo>
                    <a:cubicBezTo>
                      <a:pt x="10674" y="367"/>
                      <a:pt x="9907" y="100"/>
                      <a:pt x="9040" y="67"/>
                    </a:cubicBezTo>
                    <a:cubicBezTo>
                      <a:pt x="8323" y="33"/>
                      <a:pt x="7105" y="0"/>
                      <a:pt x="5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6971" name="Google Shape;26971;p45"/>
              <p:cNvSpPr/>
              <p:nvPr/>
            </p:nvSpPr>
            <p:spPr>
              <a:xfrm>
                <a:off x="3010480" y="2816606"/>
                <a:ext cx="334924" cy="328659"/>
              </a:xfrm>
              <a:custGeom>
                <a:avLst/>
                <a:gdLst/>
                <a:ahLst/>
                <a:cxnLst/>
                <a:rect l="l" t="t" r="r" b="b"/>
                <a:pathLst>
                  <a:path w="12510" h="12276" extrusionOk="0">
                    <a:moveTo>
                      <a:pt x="9540" y="2135"/>
                    </a:moveTo>
                    <a:cubicBezTo>
                      <a:pt x="9107" y="2135"/>
                      <a:pt x="8773" y="2469"/>
                      <a:pt x="8773" y="2869"/>
                    </a:cubicBezTo>
                    <a:cubicBezTo>
                      <a:pt x="8773" y="3269"/>
                      <a:pt x="9107" y="3603"/>
                      <a:pt x="9540" y="3603"/>
                    </a:cubicBezTo>
                    <a:cubicBezTo>
                      <a:pt x="9941" y="3603"/>
                      <a:pt x="10274" y="3269"/>
                      <a:pt x="10274" y="2869"/>
                    </a:cubicBezTo>
                    <a:cubicBezTo>
                      <a:pt x="10274" y="2469"/>
                      <a:pt x="9941" y="2135"/>
                      <a:pt x="9540" y="2135"/>
                    </a:cubicBezTo>
                    <a:close/>
                    <a:moveTo>
                      <a:pt x="6271" y="4103"/>
                    </a:moveTo>
                    <a:cubicBezTo>
                      <a:pt x="7372" y="4103"/>
                      <a:pt x="8306" y="5037"/>
                      <a:pt x="8273" y="6171"/>
                    </a:cubicBezTo>
                    <a:cubicBezTo>
                      <a:pt x="8273" y="7253"/>
                      <a:pt x="7371" y="8174"/>
                      <a:pt x="6295" y="8174"/>
                    </a:cubicBezTo>
                    <a:cubicBezTo>
                      <a:pt x="6276" y="8174"/>
                      <a:pt x="6257" y="8173"/>
                      <a:pt x="6238" y="8173"/>
                    </a:cubicBezTo>
                    <a:cubicBezTo>
                      <a:pt x="5104" y="8173"/>
                      <a:pt x="4203" y="7239"/>
                      <a:pt x="4203" y="6138"/>
                    </a:cubicBezTo>
                    <a:cubicBezTo>
                      <a:pt x="4203" y="5004"/>
                      <a:pt x="5137" y="4103"/>
                      <a:pt x="6271" y="4103"/>
                    </a:cubicBezTo>
                    <a:close/>
                    <a:moveTo>
                      <a:pt x="6238" y="3002"/>
                    </a:moveTo>
                    <a:cubicBezTo>
                      <a:pt x="4503" y="3002"/>
                      <a:pt x="3102" y="4403"/>
                      <a:pt x="3102" y="6138"/>
                    </a:cubicBezTo>
                    <a:cubicBezTo>
                      <a:pt x="3102" y="7872"/>
                      <a:pt x="4503" y="9307"/>
                      <a:pt x="6238" y="9307"/>
                    </a:cubicBezTo>
                    <a:cubicBezTo>
                      <a:pt x="7972" y="9307"/>
                      <a:pt x="9407" y="7906"/>
                      <a:pt x="9407" y="6138"/>
                    </a:cubicBezTo>
                    <a:cubicBezTo>
                      <a:pt x="9407" y="4403"/>
                      <a:pt x="8006" y="3002"/>
                      <a:pt x="6238" y="3002"/>
                    </a:cubicBezTo>
                    <a:close/>
                    <a:moveTo>
                      <a:pt x="6121" y="1105"/>
                    </a:moveTo>
                    <a:cubicBezTo>
                      <a:pt x="7440" y="1105"/>
                      <a:pt x="8794" y="1146"/>
                      <a:pt x="9340" y="1234"/>
                    </a:cubicBezTo>
                    <a:cubicBezTo>
                      <a:pt x="10408" y="1401"/>
                      <a:pt x="11075" y="2102"/>
                      <a:pt x="11208" y="3169"/>
                    </a:cubicBezTo>
                    <a:cubicBezTo>
                      <a:pt x="11308" y="4203"/>
                      <a:pt x="11342" y="8139"/>
                      <a:pt x="11175" y="9240"/>
                    </a:cubicBezTo>
                    <a:cubicBezTo>
                      <a:pt x="11008" y="10307"/>
                      <a:pt x="10274" y="10975"/>
                      <a:pt x="9207" y="11075"/>
                    </a:cubicBezTo>
                    <a:cubicBezTo>
                      <a:pt x="8730" y="11122"/>
                      <a:pt x="7479" y="11163"/>
                      <a:pt x="6199" y="11163"/>
                    </a:cubicBezTo>
                    <a:cubicBezTo>
                      <a:pt x="4796" y="11163"/>
                      <a:pt x="3357" y="11114"/>
                      <a:pt x="2869" y="10975"/>
                    </a:cubicBezTo>
                    <a:cubicBezTo>
                      <a:pt x="2002" y="10741"/>
                      <a:pt x="1468" y="10141"/>
                      <a:pt x="1334" y="9240"/>
                    </a:cubicBezTo>
                    <a:cubicBezTo>
                      <a:pt x="1201" y="8406"/>
                      <a:pt x="1168" y="4170"/>
                      <a:pt x="1334" y="3036"/>
                    </a:cubicBezTo>
                    <a:cubicBezTo>
                      <a:pt x="1501" y="1968"/>
                      <a:pt x="2202" y="1334"/>
                      <a:pt x="3269" y="1201"/>
                    </a:cubicBezTo>
                    <a:cubicBezTo>
                      <a:pt x="3789" y="1138"/>
                      <a:pt x="4941" y="1105"/>
                      <a:pt x="6121" y="1105"/>
                    </a:cubicBezTo>
                    <a:close/>
                    <a:moveTo>
                      <a:pt x="5917" y="0"/>
                    </a:moveTo>
                    <a:cubicBezTo>
                      <a:pt x="4728" y="0"/>
                      <a:pt x="3569" y="33"/>
                      <a:pt x="2969" y="134"/>
                    </a:cubicBezTo>
                    <a:cubicBezTo>
                      <a:pt x="1601" y="367"/>
                      <a:pt x="667" y="1168"/>
                      <a:pt x="300" y="2535"/>
                    </a:cubicBezTo>
                    <a:cubicBezTo>
                      <a:pt x="0" y="3569"/>
                      <a:pt x="67" y="8406"/>
                      <a:pt x="234" y="9440"/>
                    </a:cubicBezTo>
                    <a:cubicBezTo>
                      <a:pt x="467" y="10841"/>
                      <a:pt x="1301" y="11742"/>
                      <a:pt x="2702" y="12109"/>
                    </a:cubicBezTo>
                    <a:cubicBezTo>
                      <a:pt x="3186" y="12226"/>
                      <a:pt x="4620" y="12276"/>
                      <a:pt x="6067" y="12276"/>
                    </a:cubicBezTo>
                    <a:cubicBezTo>
                      <a:pt x="7514" y="12276"/>
                      <a:pt x="8973" y="12226"/>
                      <a:pt x="9507" y="12142"/>
                    </a:cubicBezTo>
                    <a:cubicBezTo>
                      <a:pt x="10941" y="11909"/>
                      <a:pt x="11842" y="11108"/>
                      <a:pt x="12209" y="9707"/>
                    </a:cubicBezTo>
                    <a:cubicBezTo>
                      <a:pt x="12509" y="8606"/>
                      <a:pt x="12409" y="4036"/>
                      <a:pt x="12309" y="3069"/>
                    </a:cubicBezTo>
                    <a:cubicBezTo>
                      <a:pt x="12209" y="2268"/>
                      <a:pt x="11909" y="1568"/>
                      <a:pt x="11308" y="1001"/>
                    </a:cubicBezTo>
                    <a:cubicBezTo>
                      <a:pt x="10674" y="367"/>
                      <a:pt x="9907" y="100"/>
                      <a:pt x="9040" y="67"/>
                    </a:cubicBezTo>
                    <a:cubicBezTo>
                      <a:pt x="8323" y="33"/>
                      <a:pt x="7105" y="0"/>
                      <a:pt x="59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26972" name="Google Shape;26972;p45"/>
          <p:cNvGrpSpPr/>
          <p:nvPr/>
        </p:nvGrpSpPr>
        <p:grpSpPr>
          <a:xfrm rot="1263016">
            <a:off x="7301407" y="1976377"/>
            <a:ext cx="533126" cy="542135"/>
            <a:chOff x="4448993" y="-897225"/>
            <a:chExt cx="533106" cy="542116"/>
          </a:xfrm>
        </p:grpSpPr>
        <p:sp>
          <p:nvSpPr>
            <p:cNvPr id="26973" name="Google Shape;26973;p45"/>
            <p:cNvSpPr/>
            <p:nvPr/>
          </p:nvSpPr>
          <p:spPr>
            <a:xfrm>
              <a:off x="4468924" y="-868285"/>
              <a:ext cx="513176" cy="513176"/>
            </a:xfrm>
            <a:custGeom>
              <a:avLst/>
              <a:gdLst/>
              <a:ahLst/>
              <a:cxnLst/>
              <a:rect l="l" t="t" r="r" b="b"/>
              <a:pathLst>
                <a:path w="23218" h="23218" extrusionOk="0">
                  <a:moveTo>
                    <a:pt x="11609" y="1"/>
                  </a:moveTo>
                  <a:cubicBezTo>
                    <a:pt x="5171" y="1"/>
                    <a:pt x="1" y="5204"/>
                    <a:pt x="1" y="11609"/>
                  </a:cubicBezTo>
                  <a:cubicBezTo>
                    <a:pt x="1" y="18014"/>
                    <a:pt x="5171" y="23217"/>
                    <a:pt x="11609" y="23217"/>
                  </a:cubicBezTo>
                  <a:cubicBezTo>
                    <a:pt x="18014" y="23217"/>
                    <a:pt x="23217" y="18014"/>
                    <a:pt x="23217" y="11609"/>
                  </a:cubicBezTo>
                  <a:cubicBezTo>
                    <a:pt x="23217" y="5204"/>
                    <a:pt x="18014" y="1"/>
                    <a:pt x="11609" y="1"/>
                  </a:cubicBezTo>
                  <a:close/>
                </a:path>
              </a:pathLst>
            </a:custGeom>
            <a:solidFill>
              <a:schemeClr val="dk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26974" name="Google Shape;26974;p45"/>
            <p:cNvGrpSpPr/>
            <p:nvPr/>
          </p:nvGrpSpPr>
          <p:grpSpPr>
            <a:xfrm>
              <a:off x="4448993" y="-897225"/>
              <a:ext cx="513196" cy="513196"/>
              <a:chOff x="4261650" y="2675487"/>
              <a:chExt cx="621604" cy="621604"/>
            </a:xfrm>
          </p:grpSpPr>
          <p:sp>
            <p:nvSpPr>
              <p:cNvPr id="26975" name="Google Shape;26975;p45"/>
              <p:cNvSpPr/>
              <p:nvPr/>
            </p:nvSpPr>
            <p:spPr>
              <a:xfrm>
                <a:off x="4261650" y="2675487"/>
                <a:ext cx="621604" cy="621604"/>
              </a:xfrm>
              <a:custGeom>
                <a:avLst/>
                <a:gdLst/>
                <a:ahLst/>
                <a:cxnLst/>
                <a:rect l="l" t="t" r="r" b="b"/>
                <a:pathLst>
                  <a:path w="23218" h="23218" extrusionOk="0">
                    <a:moveTo>
                      <a:pt x="11609" y="1"/>
                    </a:moveTo>
                    <a:cubicBezTo>
                      <a:pt x="5171" y="1"/>
                      <a:pt x="0" y="5204"/>
                      <a:pt x="0" y="11609"/>
                    </a:cubicBezTo>
                    <a:cubicBezTo>
                      <a:pt x="0" y="18047"/>
                      <a:pt x="5171" y="23217"/>
                      <a:pt x="11609" y="23217"/>
                    </a:cubicBezTo>
                    <a:cubicBezTo>
                      <a:pt x="18013" y="23217"/>
                      <a:pt x="23217" y="18047"/>
                      <a:pt x="23217" y="11609"/>
                    </a:cubicBezTo>
                    <a:cubicBezTo>
                      <a:pt x="23217" y="5204"/>
                      <a:pt x="18013" y="1"/>
                      <a:pt x="116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6976" name="Google Shape;26976;p45"/>
              <p:cNvSpPr/>
              <p:nvPr/>
            </p:nvSpPr>
            <p:spPr>
              <a:xfrm>
                <a:off x="4376854" y="2788923"/>
                <a:ext cx="387612" cy="364374"/>
              </a:xfrm>
              <a:custGeom>
                <a:avLst/>
                <a:gdLst/>
                <a:ahLst/>
                <a:cxnLst/>
                <a:rect l="l" t="t" r="r" b="b"/>
                <a:pathLst>
                  <a:path w="14478" h="13610" extrusionOk="0">
                    <a:moveTo>
                      <a:pt x="1168" y="13543"/>
                    </a:moveTo>
                    <a:cubicBezTo>
                      <a:pt x="1235" y="13276"/>
                      <a:pt x="1301" y="13043"/>
                      <a:pt x="1368" y="12776"/>
                    </a:cubicBezTo>
                    <a:cubicBezTo>
                      <a:pt x="1568" y="12009"/>
                      <a:pt x="1802" y="11241"/>
                      <a:pt x="2002" y="10474"/>
                    </a:cubicBezTo>
                    <a:cubicBezTo>
                      <a:pt x="2002" y="10374"/>
                      <a:pt x="2002" y="10207"/>
                      <a:pt x="1935" y="10107"/>
                    </a:cubicBezTo>
                    <a:cubicBezTo>
                      <a:pt x="1" y="6371"/>
                      <a:pt x="2002" y="1835"/>
                      <a:pt x="6138" y="867"/>
                    </a:cubicBezTo>
                    <a:cubicBezTo>
                      <a:pt x="9874" y="0"/>
                      <a:pt x="13210" y="2535"/>
                      <a:pt x="13844" y="5904"/>
                    </a:cubicBezTo>
                    <a:cubicBezTo>
                      <a:pt x="14478" y="9407"/>
                      <a:pt x="12176" y="12742"/>
                      <a:pt x="8673" y="13376"/>
                    </a:cubicBezTo>
                    <a:cubicBezTo>
                      <a:pt x="7306" y="13610"/>
                      <a:pt x="5971" y="13410"/>
                      <a:pt x="4704" y="12776"/>
                    </a:cubicBezTo>
                    <a:cubicBezTo>
                      <a:pt x="4604" y="12742"/>
                      <a:pt x="4437" y="12709"/>
                      <a:pt x="4304" y="12742"/>
                    </a:cubicBezTo>
                    <a:cubicBezTo>
                      <a:pt x="2636" y="13176"/>
                      <a:pt x="1502" y="13476"/>
                      <a:pt x="1168" y="13543"/>
                    </a:cubicBezTo>
                    <a:close/>
                    <a:moveTo>
                      <a:pt x="2636" y="12075"/>
                    </a:moveTo>
                    <a:cubicBezTo>
                      <a:pt x="3270" y="11909"/>
                      <a:pt x="3870" y="11775"/>
                      <a:pt x="4437" y="11608"/>
                    </a:cubicBezTo>
                    <a:cubicBezTo>
                      <a:pt x="4604" y="11575"/>
                      <a:pt x="4737" y="11575"/>
                      <a:pt x="4871" y="11675"/>
                    </a:cubicBezTo>
                    <a:cubicBezTo>
                      <a:pt x="5971" y="12309"/>
                      <a:pt x="7139" y="12542"/>
                      <a:pt x="8407" y="12342"/>
                    </a:cubicBezTo>
                    <a:cubicBezTo>
                      <a:pt x="11309" y="11875"/>
                      <a:pt x="13277" y="9173"/>
                      <a:pt x="12843" y="6271"/>
                    </a:cubicBezTo>
                    <a:cubicBezTo>
                      <a:pt x="12376" y="3302"/>
                      <a:pt x="9574" y="1301"/>
                      <a:pt x="6605" y="1835"/>
                    </a:cubicBezTo>
                    <a:cubicBezTo>
                      <a:pt x="3036" y="2502"/>
                      <a:pt x="1135" y="6471"/>
                      <a:pt x="2903" y="9640"/>
                    </a:cubicBezTo>
                    <a:cubicBezTo>
                      <a:pt x="3103" y="10007"/>
                      <a:pt x="3169" y="10274"/>
                      <a:pt x="3036" y="10641"/>
                    </a:cubicBezTo>
                    <a:cubicBezTo>
                      <a:pt x="2869" y="11108"/>
                      <a:pt x="2769" y="11575"/>
                      <a:pt x="2636" y="120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6977" name="Google Shape;26977;p45"/>
              <p:cNvSpPr/>
              <p:nvPr/>
            </p:nvSpPr>
            <p:spPr>
              <a:xfrm>
                <a:off x="4488496" y="2897861"/>
                <a:ext cx="178626" cy="163446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105" extrusionOk="0">
                    <a:moveTo>
                      <a:pt x="5070" y="6072"/>
                    </a:moveTo>
                    <a:cubicBezTo>
                      <a:pt x="3803" y="6005"/>
                      <a:pt x="1835" y="5038"/>
                      <a:pt x="467" y="2669"/>
                    </a:cubicBezTo>
                    <a:cubicBezTo>
                      <a:pt x="0" y="1835"/>
                      <a:pt x="67" y="868"/>
                      <a:pt x="767" y="234"/>
                    </a:cubicBezTo>
                    <a:cubicBezTo>
                      <a:pt x="1001" y="1"/>
                      <a:pt x="1301" y="67"/>
                      <a:pt x="1601" y="101"/>
                    </a:cubicBezTo>
                    <a:cubicBezTo>
                      <a:pt x="1668" y="101"/>
                      <a:pt x="1735" y="234"/>
                      <a:pt x="1768" y="301"/>
                    </a:cubicBezTo>
                    <a:cubicBezTo>
                      <a:pt x="1935" y="701"/>
                      <a:pt x="2135" y="1101"/>
                      <a:pt x="2268" y="1535"/>
                    </a:cubicBezTo>
                    <a:cubicBezTo>
                      <a:pt x="2369" y="1769"/>
                      <a:pt x="2202" y="1969"/>
                      <a:pt x="1902" y="2336"/>
                    </a:cubicBezTo>
                    <a:cubicBezTo>
                      <a:pt x="1801" y="2469"/>
                      <a:pt x="1768" y="2569"/>
                      <a:pt x="1835" y="2703"/>
                    </a:cubicBezTo>
                    <a:cubicBezTo>
                      <a:pt x="2369" y="3603"/>
                      <a:pt x="3102" y="4237"/>
                      <a:pt x="4070" y="4604"/>
                    </a:cubicBezTo>
                    <a:cubicBezTo>
                      <a:pt x="4203" y="4671"/>
                      <a:pt x="4303" y="4637"/>
                      <a:pt x="4403" y="4504"/>
                    </a:cubicBezTo>
                    <a:cubicBezTo>
                      <a:pt x="4904" y="3903"/>
                      <a:pt x="4937" y="3703"/>
                      <a:pt x="5237" y="3837"/>
                    </a:cubicBezTo>
                    <a:cubicBezTo>
                      <a:pt x="6505" y="4470"/>
                      <a:pt x="6605" y="4470"/>
                      <a:pt x="6605" y="4637"/>
                    </a:cubicBezTo>
                    <a:cubicBezTo>
                      <a:pt x="6672" y="5705"/>
                      <a:pt x="5671" y="6105"/>
                      <a:pt x="5070" y="607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26978" name="Google Shape;26978;p45"/>
          <p:cNvGrpSpPr/>
          <p:nvPr/>
        </p:nvGrpSpPr>
        <p:grpSpPr>
          <a:xfrm rot="1084246">
            <a:off x="6797972" y="2510639"/>
            <a:ext cx="542141" cy="542141"/>
            <a:chOff x="5348924" y="-897235"/>
            <a:chExt cx="542126" cy="542126"/>
          </a:xfrm>
        </p:grpSpPr>
        <p:sp>
          <p:nvSpPr>
            <p:cNvPr id="26979" name="Google Shape;26979;p45"/>
            <p:cNvSpPr/>
            <p:nvPr/>
          </p:nvSpPr>
          <p:spPr>
            <a:xfrm>
              <a:off x="5377874" y="-868285"/>
              <a:ext cx="513176" cy="513176"/>
            </a:xfrm>
            <a:custGeom>
              <a:avLst/>
              <a:gdLst/>
              <a:ahLst/>
              <a:cxnLst/>
              <a:rect l="l" t="t" r="r" b="b"/>
              <a:pathLst>
                <a:path w="23218" h="23218" extrusionOk="0">
                  <a:moveTo>
                    <a:pt x="11609" y="1"/>
                  </a:moveTo>
                  <a:cubicBezTo>
                    <a:pt x="5171" y="1"/>
                    <a:pt x="1" y="5204"/>
                    <a:pt x="1" y="11609"/>
                  </a:cubicBezTo>
                  <a:cubicBezTo>
                    <a:pt x="1" y="18014"/>
                    <a:pt x="5171" y="23217"/>
                    <a:pt x="11609" y="23217"/>
                  </a:cubicBezTo>
                  <a:cubicBezTo>
                    <a:pt x="18014" y="23217"/>
                    <a:pt x="23217" y="18014"/>
                    <a:pt x="23217" y="11609"/>
                  </a:cubicBezTo>
                  <a:cubicBezTo>
                    <a:pt x="23217" y="5204"/>
                    <a:pt x="18014" y="1"/>
                    <a:pt x="11609" y="1"/>
                  </a:cubicBezTo>
                  <a:close/>
                </a:path>
              </a:pathLst>
            </a:custGeom>
            <a:solidFill>
              <a:schemeClr val="dk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26980" name="Google Shape;26980;p45"/>
            <p:cNvGrpSpPr/>
            <p:nvPr/>
          </p:nvGrpSpPr>
          <p:grpSpPr>
            <a:xfrm>
              <a:off x="5348924" y="-897235"/>
              <a:ext cx="513196" cy="513196"/>
              <a:chOff x="6357661" y="2678164"/>
              <a:chExt cx="621604" cy="621604"/>
            </a:xfrm>
          </p:grpSpPr>
          <p:sp>
            <p:nvSpPr>
              <p:cNvPr id="26981" name="Google Shape;26981;p45"/>
              <p:cNvSpPr/>
              <p:nvPr/>
            </p:nvSpPr>
            <p:spPr>
              <a:xfrm>
                <a:off x="6357661" y="2678164"/>
                <a:ext cx="621604" cy="621604"/>
              </a:xfrm>
              <a:custGeom>
                <a:avLst/>
                <a:gdLst/>
                <a:ahLst/>
                <a:cxnLst/>
                <a:rect l="l" t="t" r="r" b="b"/>
                <a:pathLst>
                  <a:path w="23218" h="23218" extrusionOk="0">
                    <a:moveTo>
                      <a:pt x="11609" y="1"/>
                    </a:moveTo>
                    <a:cubicBezTo>
                      <a:pt x="5171" y="1"/>
                      <a:pt x="1" y="5204"/>
                      <a:pt x="1" y="11609"/>
                    </a:cubicBezTo>
                    <a:cubicBezTo>
                      <a:pt x="1" y="18014"/>
                      <a:pt x="5171" y="23217"/>
                      <a:pt x="11609" y="23217"/>
                    </a:cubicBezTo>
                    <a:cubicBezTo>
                      <a:pt x="18014" y="23217"/>
                      <a:pt x="23217" y="18014"/>
                      <a:pt x="23217" y="11609"/>
                    </a:cubicBezTo>
                    <a:cubicBezTo>
                      <a:pt x="23217" y="5204"/>
                      <a:pt x="18014" y="1"/>
                      <a:pt x="116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6982" name="Google Shape;26982;p45"/>
              <p:cNvSpPr/>
              <p:nvPr/>
            </p:nvSpPr>
            <p:spPr>
              <a:xfrm>
                <a:off x="6530024" y="2823728"/>
                <a:ext cx="73250" cy="30277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11309" extrusionOk="0">
                    <a:moveTo>
                      <a:pt x="1368" y="1"/>
                    </a:moveTo>
                    <a:cubicBezTo>
                      <a:pt x="601" y="1"/>
                      <a:pt x="1" y="601"/>
                      <a:pt x="1" y="1335"/>
                    </a:cubicBezTo>
                    <a:cubicBezTo>
                      <a:pt x="1" y="2102"/>
                      <a:pt x="601" y="2703"/>
                      <a:pt x="1368" y="2703"/>
                    </a:cubicBezTo>
                    <a:cubicBezTo>
                      <a:pt x="2136" y="2703"/>
                      <a:pt x="2736" y="2102"/>
                      <a:pt x="2736" y="1335"/>
                    </a:cubicBezTo>
                    <a:cubicBezTo>
                      <a:pt x="2736" y="601"/>
                      <a:pt x="2136" y="1"/>
                      <a:pt x="1368" y="1"/>
                    </a:cubicBezTo>
                    <a:close/>
                    <a:moveTo>
                      <a:pt x="201" y="3737"/>
                    </a:moveTo>
                    <a:lnTo>
                      <a:pt x="201" y="11309"/>
                    </a:lnTo>
                    <a:lnTo>
                      <a:pt x="2536" y="11309"/>
                    </a:lnTo>
                    <a:lnTo>
                      <a:pt x="2536" y="373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6983" name="Google Shape;26983;p45"/>
              <p:cNvSpPr/>
              <p:nvPr/>
            </p:nvSpPr>
            <p:spPr>
              <a:xfrm>
                <a:off x="6638079" y="2919306"/>
                <a:ext cx="195627" cy="207192"/>
              </a:xfrm>
              <a:custGeom>
                <a:avLst/>
                <a:gdLst/>
                <a:ahLst/>
                <a:cxnLst/>
                <a:rect l="l" t="t" r="r" b="b"/>
                <a:pathLst>
                  <a:path w="7307" h="7739" extrusionOk="0">
                    <a:moveTo>
                      <a:pt x="4504" y="0"/>
                    </a:moveTo>
                    <a:cubicBezTo>
                      <a:pt x="3337" y="0"/>
                      <a:pt x="2569" y="601"/>
                      <a:pt x="2269" y="1201"/>
                    </a:cubicBezTo>
                    <a:lnTo>
                      <a:pt x="2236" y="1201"/>
                    </a:lnTo>
                    <a:lnTo>
                      <a:pt x="2236" y="167"/>
                    </a:lnTo>
                    <a:lnTo>
                      <a:pt x="1" y="167"/>
                    </a:lnTo>
                    <a:lnTo>
                      <a:pt x="1" y="7739"/>
                    </a:lnTo>
                    <a:lnTo>
                      <a:pt x="2336" y="7739"/>
                    </a:lnTo>
                    <a:lnTo>
                      <a:pt x="2336" y="4003"/>
                    </a:lnTo>
                    <a:cubicBezTo>
                      <a:pt x="2336" y="3002"/>
                      <a:pt x="2536" y="2068"/>
                      <a:pt x="3737" y="2068"/>
                    </a:cubicBezTo>
                    <a:cubicBezTo>
                      <a:pt x="4938" y="2068"/>
                      <a:pt x="4971" y="3202"/>
                      <a:pt x="4971" y="4070"/>
                    </a:cubicBezTo>
                    <a:lnTo>
                      <a:pt x="4971" y="7739"/>
                    </a:lnTo>
                    <a:lnTo>
                      <a:pt x="7306" y="7739"/>
                    </a:lnTo>
                    <a:lnTo>
                      <a:pt x="7306" y="3603"/>
                    </a:lnTo>
                    <a:cubicBezTo>
                      <a:pt x="7306" y="1568"/>
                      <a:pt x="6872" y="0"/>
                      <a:pt x="45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26984" name="Google Shape;26984;p45"/>
          <p:cNvGrpSpPr/>
          <p:nvPr/>
        </p:nvGrpSpPr>
        <p:grpSpPr>
          <a:xfrm rot="534336">
            <a:off x="6554252" y="2111867"/>
            <a:ext cx="526278" cy="527598"/>
            <a:chOff x="3569015" y="-882741"/>
            <a:chExt cx="526302" cy="527622"/>
          </a:xfrm>
        </p:grpSpPr>
        <p:sp>
          <p:nvSpPr>
            <p:cNvPr id="26985" name="Google Shape;26985;p45"/>
            <p:cNvSpPr/>
            <p:nvPr/>
          </p:nvSpPr>
          <p:spPr>
            <a:xfrm>
              <a:off x="3582142" y="-868294"/>
              <a:ext cx="513176" cy="513176"/>
            </a:xfrm>
            <a:custGeom>
              <a:avLst/>
              <a:gdLst/>
              <a:ahLst/>
              <a:cxnLst/>
              <a:rect l="l" t="t" r="r" b="b"/>
              <a:pathLst>
                <a:path w="23218" h="23218" extrusionOk="0">
                  <a:moveTo>
                    <a:pt x="11609" y="1"/>
                  </a:moveTo>
                  <a:cubicBezTo>
                    <a:pt x="5171" y="1"/>
                    <a:pt x="1" y="5204"/>
                    <a:pt x="1" y="11609"/>
                  </a:cubicBezTo>
                  <a:cubicBezTo>
                    <a:pt x="1" y="18014"/>
                    <a:pt x="5171" y="23217"/>
                    <a:pt x="11609" y="23217"/>
                  </a:cubicBezTo>
                  <a:cubicBezTo>
                    <a:pt x="18014" y="23217"/>
                    <a:pt x="23217" y="18014"/>
                    <a:pt x="23217" y="11609"/>
                  </a:cubicBezTo>
                  <a:cubicBezTo>
                    <a:pt x="23217" y="5204"/>
                    <a:pt x="18014" y="1"/>
                    <a:pt x="11609" y="1"/>
                  </a:cubicBezTo>
                  <a:close/>
                </a:path>
              </a:pathLst>
            </a:custGeom>
            <a:solidFill>
              <a:schemeClr val="dk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986" name="Google Shape;26986;p45"/>
            <p:cNvSpPr/>
            <p:nvPr/>
          </p:nvSpPr>
          <p:spPr>
            <a:xfrm>
              <a:off x="3569015" y="-882741"/>
              <a:ext cx="513154" cy="513176"/>
            </a:xfrm>
            <a:custGeom>
              <a:avLst/>
              <a:gdLst/>
              <a:ahLst/>
              <a:cxnLst/>
              <a:rect l="l" t="t" r="r" b="b"/>
              <a:pathLst>
                <a:path w="23217" h="23218" extrusionOk="0">
                  <a:moveTo>
                    <a:pt x="11608" y="1"/>
                  </a:moveTo>
                  <a:cubicBezTo>
                    <a:pt x="5204" y="1"/>
                    <a:pt x="0" y="5204"/>
                    <a:pt x="0" y="11609"/>
                  </a:cubicBezTo>
                  <a:cubicBezTo>
                    <a:pt x="0" y="18047"/>
                    <a:pt x="5204" y="23217"/>
                    <a:pt x="11608" y="23217"/>
                  </a:cubicBezTo>
                  <a:cubicBezTo>
                    <a:pt x="18013" y="23217"/>
                    <a:pt x="23217" y="18047"/>
                    <a:pt x="23217" y="11609"/>
                  </a:cubicBezTo>
                  <a:cubicBezTo>
                    <a:pt x="23217" y="5204"/>
                    <a:pt x="18013" y="1"/>
                    <a:pt x="1160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987" name="Google Shape;26987;p45"/>
            <p:cNvSpPr/>
            <p:nvPr/>
          </p:nvSpPr>
          <p:spPr>
            <a:xfrm>
              <a:off x="3686227" y="-722010"/>
              <a:ext cx="277254" cy="193176"/>
            </a:xfrm>
            <a:custGeom>
              <a:avLst/>
              <a:gdLst/>
              <a:ahLst/>
              <a:cxnLst/>
              <a:rect l="l" t="t" r="r" b="b"/>
              <a:pathLst>
                <a:path w="12544" h="8740" extrusionOk="0">
                  <a:moveTo>
                    <a:pt x="1469" y="8373"/>
                  </a:moveTo>
                  <a:cubicBezTo>
                    <a:pt x="1002" y="8240"/>
                    <a:pt x="701" y="7940"/>
                    <a:pt x="535" y="7473"/>
                  </a:cubicBezTo>
                  <a:cubicBezTo>
                    <a:pt x="134" y="6338"/>
                    <a:pt x="1" y="1702"/>
                    <a:pt x="768" y="768"/>
                  </a:cubicBezTo>
                  <a:cubicBezTo>
                    <a:pt x="1035" y="468"/>
                    <a:pt x="1402" y="267"/>
                    <a:pt x="1802" y="234"/>
                  </a:cubicBezTo>
                  <a:cubicBezTo>
                    <a:pt x="3904" y="1"/>
                    <a:pt x="10408" y="34"/>
                    <a:pt x="11175" y="301"/>
                  </a:cubicBezTo>
                  <a:cubicBezTo>
                    <a:pt x="11609" y="468"/>
                    <a:pt x="11909" y="734"/>
                    <a:pt x="12076" y="1168"/>
                  </a:cubicBezTo>
                  <a:cubicBezTo>
                    <a:pt x="12510" y="2336"/>
                    <a:pt x="12543" y="6539"/>
                    <a:pt x="12009" y="7639"/>
                  </a:cubicBezTo>
                  <a:cubicBezTo>
                    <a:pt x="11876" y="7940"/>
                    <a:pt x="11643" y="8140"/>
                    <a:pt x="11376" y="8306"/>
                  </a:cubicBezTo>
                  <a:cubicBezTo>
                    <a:pt x="10575" y="8740"/>
                    <a:pt x="2503" y="8707"/>
                    <a:pt x="1469" y="8373"/>
                  </a:cubicBezTo>
                  <a:close/>
                  <a:moveTo>
                    <a:pt x="4804" y="6205"/>
                  </a:moveTo>
                  <a:cubicBezTo>
                    <a:pt x="6072" y="5538"/>
                    <a:pt x="7339" y="4871"/>
                    <a:pt x="8607" y="4237"/>
                  </a:cubicBezTo>
                  <a:cubicBezTo>
                    <a:pt x="7339" y="3570"/>
                    <a:pt x="6072" y="2903"/>
                    <a:pt x="4804" y="22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6988" name="Google Shape;26988;p45"/>
          <p:cNvGrpSpPr/>
          <p:nvPr/>
        </p:nvGrpSpPr>
        <p:grpSpPr>
          <a:xfrm rot="1963721">
            <a:off x="2175327" y="2176015"/>
            <a:ext cx="531358" cy="528027"/>
            <a:chOff x="1840354" y="-883108"/>
            <a:chExt cx="531320" cy="527990"/>
          </a:xfrm>
        </p:grpSpPr>
        <p:sp>
          <p:nvSpPr>
            <p:cNvPr id="26989" name="Google Shape;26989;p45"/>
            <p:cNvSpPr/>
            <p:nvPr/>
          </p:nvSpPr>
          <p:spPr>
            <a:xfrm>
              <a:off x="1858498" y="-868294"/>
              <a:ext cx="513176" cy="513176"/>
            </a:xfrm>
            <a:custGeom>
              <a:avLst/>
              <a:gdLst/>
              <a:ahLst/>
              <a:cxnLst/>
              <a:rect l="l" t="t" r="r" b="b"/>
              <a:pathLst>
                <a:path w="23218" h="23218" extrusionOk="0">
                  <a:moveTo>
                    <a:pt x="11609" y="1"/>
                  </a:moveTo>
                  <a:cubicBezTo>
                    <a:pt x="5171" y="1"/>
                    <a:pt x="1" y="5204"/>
                    <a:pt x="1" y="11609"/>
                  </a:cubicBezTo>
                  <a:cubicBezTo>
                    <a:pt x="1" y="18014"/>
                    <a:pt x="5171" y="23217"/>
                    <a:pt x="11609" y="23217"/>
                  </a:cubicBezTo>
                  <a:cubicBezTo>
                    <a:pt x="18014" y="23217"/>
                    <a:pt x="23217" y="18014"/>
                    <a:pt x="23217" y="11609"/>
                  </a:cubicBezTo>
                  <a:cubicBezTo>
                    <a:pt x="23217" y="5204"/>
                    <a:pt x="18014" y="1"/>
                    <a:pt x="11609" y="1"/>
                  </a:cubicBezTo>
                  <a:close/>
                </a:path>
              </a:pathLst>
            </a:custGeom>
            <a:solidFill>
              <a:schemeClr val="dk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26990" name="Google Shape;26990;p45"/>
            <p:cNvGrpSpPr/>
            <p:nvPr/>
          </p:nvGrpSpPr>
          <p:grpSpPr>
            <a:xfrm>
              <a:off x="1840354" y="-883108"/>
              <a:ext cx="513196" cy="513903"/>
              <a:chOff x="1466363" y="2669249"/>
              <a:chExt cx="621604" cy="622461"/>
            </a:xfrm>
          </p:grpSpPr>
          <p:sp>
            <p:nvSpPr>
              <p:cNvPr id="26991" name="Google Shape;26991;p45"/>
              <p:cNvSpPr/>
              <p:nvPr/>
            </p:nvSpPr>
            <p:spPr>
              <a:xfrm>
                <a:off x="1466363" y="2669249"/>
                <a:ext cx="621604" cy="622461"/>
              </a:xfrm>
              <a:custGeom>
                <a:avLst/>
                <a:gdLst/>
                <a:ahLst/>
                <a:cxnLst/>
                <a:rect l="l" t="t" r="r" b="b"/>
                <a:pathLst>
                  <a:path w="23218" h="23250" extrusionOk="0">
                    <a:moveTo>
                      <a:pt x="11609" y="0"/>
                    </a:moveTo>
                    <a:cubicBezTo>
                      <a:pt x="5204" y="0"/>
                      <a:pt x="1" y="5204"/>
                      <a:pt x="1" y="11642"/>
                    </a:cubicBezTo>
                    <a:cubicBezTo>
                      <a:pt x="1" y="18046"/>
                      <a:pt x="5204" y="23250"/>
                      <a:pt x="11609" y="23250"/>
                    </a:cubicBezTo>
                    <a:cubicBezTo>
                      <a:pt x="18013" y="23250"/>
                      <a:pt x="23217" y="18046"/>
                      <a:pt x="23217" y="11642"/>
                    </a:cubicBezTo>
                    <a:cubicBezTo>
                      <a:pt x="23217" y="5204"/>
                      <a:pt x="18013" y="0"/>
                      <a:pt x="116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6992" name="Google Shape;26992;p45"/>
              <p:cNvSpPr/>
              <p:nvPr/>
            </p:nvSpPr>
            <p:spPr>
              <a:xfrm>
                <a:off x="1665525" y="2803193"/>
                <a:ext cx="190245" cy="365284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13644" extrusionOk="0">
                    <a:moveTo>
                      <a:pt x="5671" y="2302"/>
                    </a:moveTo>
                    <a:cubicBezTo>
                      <a:pt x="6071" y="2302"/>
                      <a:pt x="6505" y="2302"/>
                      <a:pt x="6939" y="2302"/>
                    </a:cubicBezTo>
                    <a:lnTo>
                      <a:pt x="7105" y="2302"/>
                    </a:lnTo>
                    <a:lnTo>
                      <a:pt x="7105" y="101"/>
                    </a:lnTo>
                    <a:cubicBezTo>
                      <a:pt x="6872" y="101"/>
                      <a:pt x="6638" y="67"/>
                      <a:pt x="6405" y="34"/>
                    </a:cubicBezTo>
                    <a:cubicBezTo>
                      <a:pt x="5971" y="34"/>
                      <a:pt x="5538" y="1"/>
                      <a:pt x="5104" y="1"/>
                    </a:cubicBezTo>
                    <a:cubicBezTo>
                      <a:pt x="4437" y="34"/>
                      <a:pt x="3803" y="201"/>
                      <a:pt x="3269" y="568"/>
                    </a:cubicBezTo>
                    <a:cubicBezTo>
                      <a:pt x="2635" y="1035"/>
                      <a:pt x="2302" y="1669"/>
                      <a:pt x="2168" y="2402"/>
                    </a:cubicBezTo>
                    <a:cubicBezTo>
                      <a:pt x="2102" y="2736"/>
                      <a:pt x="2102" y="3036"/>
                      <a:pt x="2102" y="3370"/>
                    </a:cubicBezTo>
                    <a:cubicBezTo>
                      <a:pt x="2068" y="3837"/>
                      <a:pt x="2068" y="4337"/>
                      <a:pt x="2102" y="4838"/>
                    </a:cubicBezTo>
                    <a:lnTo>
                      <a:pt x="2102" y="5004"/>
                    </a:lnTo>
                    <a:lnTo>
                      <a:pt x="0" y="5004"/>
                    </a:lnTo>
                    <a:lnTo>
                      <a:pt x="0" y="7473"/>
                    </a:lnTo>
                    <a:lnTo>
                      <a:pt x="2068" y="7473"/>
                    </a:lnTo>
                    <a:lnTo>
                      <a:pt x="2068" y="13644"/>
                    </a:lnTo>
                    <a:lnTo>
                      <a:pt x="4637" y="13644"/>
                    </a:lnTo>
                    <a:lnTo>
                      <a:pt x="4637" y="7473"/>
                    </a:lnTo>
                    <a:lnTo>
                      <a:pt x="6705" y="7473"/>
                    </a:lnTo>
                    <a:cubicBezTo>
                      <a:pt x="6805" y="6672"/>
                      <a:pt x="6905" y="5872"/>
                      <a:pt x="7039" y="5004"/>
                    </a:cubicBezTo>
                    <a:lnTo>
                      <a:pt x="6572" y="5004"/>
                    </a:lnTo>
                    <a:cubicBezTo>
                      <a:pt x="5971" y="5004"/>
                      <a:pt x="4604" y="5004"/>
                      <a:pt x="4604" y="5004"/>
                    </a:cubicBezTo>
                    <a:cubicBezTo>
                      <a:pt x="4604" y="5004"/>
                      <a:pt x="4604" y="3803"/>
                      <a:pt x="4637" y="3270"/>
                    </a:cubicBezTo>
                    <a:cubicBezTo>
                      <a:pt x="4637" y="2569"/>
                      <a:pt x="5071" y="2336"/>
                      <a:pt x="5671" y="230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sp>
        <p:nvSpPr>
          <p:cNvPr id="1253" name="Google Shape;25743;p45"/>
          <p:cNvSpPr txBox="1">
            <a:spLocks/>
          </p:cNvSpPr>
          <p:nvPr/>
        </p:nvSpPr>
        <p:spPr>
          <a:xfrm>
            <a:off x="990600" y="3403650"/>
            <a:ext cx="6766200" cy="1073100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dist="47625" dir="318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7600" b="0" i="0" u="none" strike="noStrike" cap="none">
                <a:solidFill>
                  <a:schemeClr val="dk1"/>
                </a:solidFill>
                <a:latin typeface="Oi"/>
                <a:ea typeface="Oi"/>
                <a:cs typeface="Oi"/>
                <a:sym typeface="O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Oi"/>
              <a:buNone/>
              <a:defRPr sz="5200" b="0" i="0" u="none" strike="noStrike" cap="none">
                <a:solidFill>
                  <a:srgbClr val="191919"/>
                </a:solidFill>
                <a:latin typeface="Oi"/>
                <a:ea typeface="Oi"/>
                <a:cs typeface="Oi"/>
                <a:sym typeface="Oi"/>
              </a:defRPr>
            </a:lvl9pPr>
          </a:lstStyle>
          <a:p>
            <a:r>
              <a:rPr lang="en-US" dirty="0" smtClean="0">
                <a:solidFill>
                  <a:schemeClr val="lt2"/>
                </a:solidFill>
              </a:rPr>
              <a:t>B</a:t>
            </a:r>
            <a:r>
              <a:rPr lang="en-US" dirty="0" smtClean="0">
                <a:solidFill>
                  <a:schemeClr val="dk2"/>
                </a:solidFill>
              </a:rPr>
              <a:t>y</a:t>
            </a:r>
            <a:r>
              <a:rPr lang="en-US" dirty="0" smtClean="0">
                <a:solidFill>
                  <a:schemeClr val="accent2"/>
                </a:solidFill>
              </a:rPr>
              <a:t>e </a:t>
            </a:r>
            <a:r>
              <a:rPr lang="en-US" dirty="0" err="1" smtClean="0">
                <a:solidFill>
                  <a:schemeClr val="lt1"/>
                </a:solidFill>
              </a:rPr>
              <a:t>B</a:t>
            </a:r>
            <a:r>
              <a:rPr lang="en-US" dirty="0" err="1" smtClean="0">
                <a:solidFill>
                  <a:schemeClr val="accent1"/>
                </a:solidFill>
              </a:rPr>
              <a:t>y</a:t>
            </a:r>
            <a:r>
              <a:rPr lang="en-US" dirty="0" err="1">
                <a:solidFill>
                  <a:schemeClr val="accent2"/>
                </a:solidFill>
              </a:rPr>
              <a:t>e</a:t>
            </a:r>
            <a:endParaRPr lang="en-US" dirty="0">
              <a:solidFill>
                <a:schemeClr val="accent2"/>
              </a:solidFill>
            </a:endParaRPr>
          </a:p>
        </p:txBody>
      </p:sp>
      <p:grpSp>
        <p:nvGrpSpPr>
          <p:cNvPr id="1254" name="Google Shape;25746;p45"/>
          <p:cNvGrpSpPr/>
          <p:nvPr/>
        </p:nvGrpSpPr>
        <p:grpSpPr>
          <a:xfrm rot="-589466">
            <a:off x="599158" y="2323101"/>
            <a:ext cx="1297255" cy="1306446"/>
            <a:chOff x="990025" y="1361700"/>
            <a:chExt cx="383025" cy="385750"/>
          </a:xfrm>
        </p:grpSpPr>
        <p:sp>
          <p:nvSpPr>
            <p:cNvPr id="1255" name="Google Shape;25747;p45"/>
            <p:cNvSpPr/>
            <p:nvPr/>
          </p:nvSpPr>
          <p:spPr>
            <a:xfrm>
              <a:off x="997550" y="15864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6" name="Google Shape;25748;p45"/>
            <p:cNvSpPr/>
            <p:nvPr/>
          </p:nvSpPr>
          <p:spPr>
            <a:xfrm>
              <a:off x="990775" y="1567775"/>
              <a:ext cx="950" cy="2100"/>
            </a:xfrm>
            <a:custGeom>
              <a:avLst/>
              <a:gdLst/>
              <a:ahLst/>
              <a:cxnLst/>
              <a:rect l="l" t="t" r="r" b="b"/>
              <a:pathLst>
                <a:path w="38" h="84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23"/>
                    <a:pt x="8" y="53"/>
                    <a:pt x="15" y="83"/>
                  </a:cubicBezTo>
                  <a:lnTo>
                    <a:pt x="38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7" name="Google Shape;25749;p45"/>
            <p:cNvSpPr/>
            <p:nvPr/>
          </p:nvSpPr>
          <p:spPr>
            <a:xfrm>
              <a:off x="994525" y="15781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8" name="Google Shape;25750;p45"/>
            <p:cNvSpPr/>
            <p:nvPr/>
          </p:nvSpPr>
          <p:spPr>
            <a:xfrm>
              <a:off x="990025" y="1558350"/>
              <a:ext cx="1900" cy="5125"/>
            </a:xfrm>
            <a:custGeom>
              <a:avLst/>
              <a:gdLst/>
              <a:ahLst/>
              <a:cxnLst/>
              <a:rect l="l" t="t" r="r" b="b"/>
              <a:pathLst>
                <a:path w="76" h="205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76"/>
                    <a:pt x="8" y="144"/>
                    <a:pt x="8" y="204"/>
                  </a:cubicBezTo>
                  <a:lnTo>
                    <a:pt x="75" y="1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9" name="Google Shape;25751;p45"/>
            <p:cNvSpPr/>
            <p:nvPr/>
          </p:nvSpPr>
          <p:spPr>
            <a:xfrm>
              <a:off x="1015050" y="16205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60" name="Google Shape;25752;p45"/>
            <p:cNvSpPr/>
            <p:nvPr/>
          </p:nvSpPr>
          <p:spPr>
            <a:xfrm>
              <a:off x="1005650" y="1601675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61" name="Google Shape;25753;p45"/>
            <p:cNvSpPr/>
            <p:nvPr/>
          </p:nvSpPr>
          <p:spPr>
            <a:xfrm>
              <a:off x="1012050" y="16124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62" name="Google Shape;25754;p45"/>
            <p:cNvSpPr/>
            <p:nvPr/>
          </p:nvSpPr>
          <p:spPr>
            <a:xfrm>
              <a:off x="1013925" y="16058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63" name="Google Shape;25755;p45"/>
            <p:cNvSpPr/>
            <p:nvPr/>
          </p:nvSpPr>
          <p:spPr>
            <a:xfrm>
              <a:off x="998675" y="1595075"/>
              <a:ext cx="2100" cy="2475"/>
            </a:xfrm>
            <a:custGeom>
              <a:avLst/>
              <a:gdLst/>
              <a:ahLst/>
              <a:cxnLst/>
              <a:rect l="l" t="t" r="r" b="b"/>
              <a:pathLst>
                <a:path w="84" h="99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31"/>
                    <a:pt x="31" y="61"/>
                    <a:pt x="46" y="91"/>
                  </a:cubicBezTo>
                  <a:lnTo>
                    <a:pt x="61" y="99"/>
                  </a:lnTo>
                  <a:lnTo>
                    <a:pt x="84" y="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64" name="Google Shape;25756;p45"/>
            <p:cNvSpPr/>
            <p:nvPr/>
          </p:nvSpPr>
          <p:spPr>
            <a:xfrm>
              <a:off x="1025600" y="1635950"/>
              <a:ext cx="1350" cy="1325"/>
            </a:xfrm>
            <a:custGeom>
              <a:avLst/>
              <a:gdLst/>
              <a:ahLst/>
              <a:cxnLst/>
              <a:rect l="l" t="t" r="r" b="b"/>
              <a:pathLst>
                <a:path w="54" h="53" extrusionOk="0">
                  <a:moveTo>
                    <a:pt x="1" y="0"/>
                  </a:moveTo>
                  <a:lnTo>
                    <a:pt x="1" y="0"/>
                  </a:lnTo>
                  <a:cubicBezTo>
                    <a:pt x="16" y="15"/>
                    <a:pt x="31" y="30"/>
                    <a:pt x="46" y="53"/>
                  </a:cubicBezTo>
                  <a:lnTo>
                    <a:pt x="53" y="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65" name="Google Shape;25757;p45"/>
            <p:cNvSpPr/>
            <p:nvPr/>
          </p:nvSpPr>
          <p:spPr>
            <a:xfrm>
              <a:off x="1023350" y="162672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66" name="Google Shape;25758;p45"/>
            <p:cNvSpPr/>
            <p:nvPr/>
          </p:nvSpPr>
          <p:spPr>
            <a:xfrm>
              <a:off x="990025" y="1545000"/>
              <a:ext cx="3400" cy="5850"/>
            </a:xfrm>
            <a:custGeom>
              <a:avLst/>
              <a:gdLst/>
              <a:ahLst/>
              <a:cxnLst/>
              <a:rect l="l" t="t" r="r" b="b"/>
              <a:pathLst>
                <a:path w="136" h="234" extrusionOk="0">
                  <a:moveTo>
                    <a:pt x="60" y="0"/>
                  </a:moveTo>
                  <a:lnTo>
                    <a:pt x="0" y="173"/>
                  </a:lnTo>
                  <a:cubicBezTo>
                    <a:pt x="0" y="188"/>
                    <a:pt x="0" y="204"/>
                    <a:pt x="0" y="219"/>
                  </a:cubicBezTo>
                  <a:lnTo>
                    <a:pt x="60" y="234"/>
                  </a:lnTo>
                  <a:lnTo>
                    <a:pt x="136" y="2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67" name="Google Shape;25759;p45"/>
            <p:cNvSpPr/>
            <p:nvPr/>
          </p:nvSpPr>
          <p:spPr>
            <a:xfrm>
              <a:off x="1000750" y="15414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68" name="Google Shape;25760;p45"/>
            <p:cNvSpPr/>
            <p:nvPr/>
          </p:nvSpPr>
          <p:spPr>
            <a:xfrm>
              <a:off x="998125" y="15491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8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69" name="Google Shape;25761;p45"/>
            <p:cNvSpPr/>
            <p:nvPr/>
          </p:nvSpPr>
          <p:spPr>
            <a:xfrm>
              <a:off x="990950" y="1535950"/>
              <a:ext cx="2675" cy="5875"/>
            </a:xfrm>
            <a:custGeom>
              <a:avLst/>
              <a:gdLst/>
              <a:ahLst/>
              <a:cxnLst/>
              <a:rect l="l" t="t" r="r" b="b"/>
              <a:pathLst>
                <a:path w="107" h="235" extrusionOk="0">
                  <a:moveTo>
                    <a:pt x="46" y="1"/>
                  </a:moveTo>
                  <a:cubicBezTo>
                    <a:pt x="23" y="76"/>
                    <a:pt x="8" y="151"/>
                    <a:pt x="1" y="227"/>
                  </a:cubicBezTo>
                  <a:lnTo>
                    <a:pt x="31" y="234"/>
                  </a:lnTo>
                  <a:lnTo>
                    <a:pt x="106" y="1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0" name="Google Shape;25762;p45"/>
            <p:cNvSpPr/>
            <p:nvPr/>
          </p:nvSpPr>
          <p:spPr>
            <a:xfrm>
              <a:off x="997725" y="15333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50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1" name="Google Shape;25763;p45"/>
            <p:cNvSpPr/>
            <p:nvPr/>
          </p:nvSpPr>
          <p:spPr>
            <a:xfrm>
              <a:off x="1007350" y="15790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2" name="Google Shape;25764;p45"/>
            <p:cNvSpPr/>
            <p:nvPr/>
          </p:nvSpPr>
          <p:spPr>
            <a:xfrm>
              <a:off x="1018450" y="15755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3" name="Google Shape;25765;p45"/>
            <p:cNvSpPr/>
            <p:nvPr/>
          </p:nvSpPr>
          <p:spPr>
            <a:xfrm>
              <a:off x="1015625" y="15832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4" name="Google Shape;25766;p45"/>
            <p:cNvSpPr/>
            <p:nvPr/>
          </p:nvSpPr>
          <p:spPr>
            <a:xfrm>
              <a:off x="1007525" y="1570025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68" y="1"/>
                  </a:moveTo>
                  <a:lnTo>
                    <a:pt x="1" y="212"/>
                  </a:lnTo>
                  <a:lnTo>
                    <a:pt x="68" y="234"/>
                  </a:lnTo>
                  <a:lnTo>
                    <a:pt x="144" y="2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5" name="Google Shape;25767;p45"/>
            <p:cNvSpPr/>
            <p:nvPr/>
          </p:nvSpPr>
          <p:spPr>
            <a:xfrm>
              <a:off x="1009025" y="1556675"/>
              <a:ext cx="3625" cy="6050"/>
            </a:xfrm>
            <a:custGeom>
              <a:avLst/>
              <a:gdLst/>
              <a:ahLst/>
              <a:cxnLst/>
              <a:rect l="l" t="t" r="r" b="b"/>
              <a:pathLst>
                <a:path w="145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69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6" name="Google Shape;25768;p45"/>
            <p:cNvSpPr/>
            <p:nvPr/>
          </p:nvSpPr>
          <p:spPr>
            <a:xfrm>
              <a:off x="999050" y="156382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7" name="Google Shape;25769;p45"/>
            <p:cNvSpPr/>
            <p:nvPr/>
          </p:nvSpPr>
          <p:spPr>
            <a:xfrm>
              <a:off x="996425" y="15715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8" name="Google Shape;25770;p45"/>
            <p:cNvSpPr/>
            <p:nvPr/>
          </p:nvSpPr>
          <p:spPr>
            <a:xfrm>
              <a:off x="1015450" y="15674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8" y="144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9" name="Google Shape;25771;p45"/>
            <p:cNvSpPr/>
            <p:nvPr/>
          </p:nvSpPr>
          <p:spPr>
            <a:xfrm>
              <a:off x="996225" y="15557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0" name="Google Shape;25772;p45"/>
            <p:cNvSpPr/>
            <p:nvPr/>
          </p:nvSpPr>
          <p:spPr>
            <a:xfrm>
              <a:off x="1024850" y="161335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1" name="Google Shape;25773;p45"/>
            <p:cNvSpPr/>
            <p:nvPr/>
          </p:nvSpPr>
          <p:spPr>
            <a:xfrm>
              <a:off x="1035975" y="160977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2" name="Google Shape;25774;p45"/>
            <p:cNvSpPr/>
            <p:nvPr/>
          </p:nvSpPr>
          <p:spPr>
            <a:xfrm>
              <a:off x="1033325" y="16175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3" name="Google Shape;25775;p45"/>
            <p:cNvSpPr/>
            <p:nvPr/>
          </p:nvSpPr>
          <p:spPr>
            <a:xfrm>
              <a:off x="1025050" y="160412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41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4" name="Google Shape;25776;p45"/>
            <p:cNvSpPr/>
            <p:nvPr/>
          </p:nvSpPr>
          <p:spPr>
            <a:xfrm>
              <a:off x="1026550" y="159095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5" name="Google Shape;25777;p45"/>
            <p:cNvSpPr/>
            <p:nvPr/>
          </p:nvSpPr>
          <p:spPr>
            <a:xfrm>
              <a:off x="1016750" y="15981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6" name="Google Shape;25778;p45"/>
            <p:cNvSpPr/>
            <p:nvPr/>
          </p:nvSpPr>
          <p:spPr>
            <a:xfrm>
              <a:off x="1032950" y="160167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7" name="Google Shape;25779;p45"/>
            <p:cNvSpPr/>
            <p:nvPr/>
          </p:nvSpPr>
          <p:spPr>
            <a:xfrm>
              <a:off x="1005825" y="15924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8" name="Google Shape;25780;p45"/>
            <p:cNvSpPr/>
            <p:nvPr/>
          </p:nvSpPr>
          <p:spPr>
            <a:xfrm>
              <a:off x="1013750" y="15900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9" name="Google Shape;25781;p45"/>
            <p:cNvSpPr/>
            <p:nvPr/>
          </p:nvSpPr>
          <p:spPr>
            <a:xfrm>
              <a:off x="1042550" y="16474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04"/>
                  </a:lnTo>
                  <a:cubicBezTo>
                    <a:pt x="16" y="212"/>
                    <a:pt x="23" y="219"/>
                    <a:pt x="31" y="227"/>
                  </a:cubicBez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0" name="Google Shape;25782;p45"/>
            <p:cNvSpPr/>
            <p:nvPr/>
          </p:nvSpPr>
          <p:spPr>
            <a:xfrm>
              <a:off x="1053675" y="16438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1" name="Google Shape;25783;p45"/>
            <p:cNvSpPr/>
            <p:nvPr/>
          </p:nvSpPr>
          <p:spPr>
            <a:xfrm>
              <a:off x="1050850" y="16515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2" name="Google Shape;25784;p45"/>
            <p:cNvSpPr/>
            <p:nvPr/>
          </p:nvSpPr>
          <p:spPr>
            <a:xfrm>
              <a:off x="1042750" y="1638400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68" y="0"/>
                  </a:moveTo>
                  <a:lnTo>
                    <a:pt x="0" y="211"/>
                  </a:lnTo>
                  <a:lnTo>
                    <a:pt x="68" y="234"/>
                  </a:lnTo>
                  <a:lnTo>
                    <a:pt x="143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3" name="Google Shape;25785;p45"/>
            <p:cNvSpPr/>
            <p:nvPr/>
          </p:nvSpPr>
          <p:spPr>
            <a:xfrm>
              <a:off x="1044250" y="16250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4" name="Google Shape;25786;p45"/>
            <p:cNvSpPr/>
            <p:nvPr/>
          </p:nvSpPr>
          <p:spPr>
            <a:xfrm>
              <a:off x="1034275" y="163217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5" name="Google Shape;25787;p45"/>
            <p:cNvSpPr/>
            <p:nvPr/>
          </p:nvSpPr>
          <p:spPr>
            <a:xfrm>
              <a:off x="1031625" y="16399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6" name="Google Shape;25788;p45"/>
            <p:cNvSpPr/>
            <p:nvPr/>
          </p:nvSpPr>
          <p:spPr>
            <a:xfrm>
              <a:off x="1050650" y="16357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7" name="Google Shape;25789;p45"/>
            <p:cNvSpPr/>
            <p:nvPr/>
          </p:nvSpPr>
          <p:spPr>
            <a:xfrm>
              <a:off x="1031450" y="16240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8" name="Google Shape;25790;p45"/>
            <p:cNvSpPr/>
            <p:nvPr/>
          </p:nvSpPr>
          <p:spPr>
            <a:xfrm>
              <a:off x="1061750" y="165930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2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9" name="Google Shape;25791;p45"/>
            <p:cNvSpPr/>
            <p:nvPr/>
          </p:nvSpPr>
          <p:spPr>
            <a:xfrm>
              <a:off x="1068175" y="167002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0" name="Google Shape;25792;p45"/>
            <p:cNvSpPr/>
            <p:nvPr/>
          </p:nvSpPr>
          <p:spPr>
            <a:xfrm>
              <a:off x="1049525" y="1658350"/>
              <a:ext cx="5475" cy="3425"/>
            </a:xfrm>
            <a:custGeom>
              <a:avLst/>
              <a:gdLst/>
              <a:ahLst/>
              <a:cxnLst/>
              <a:rect l="l" t="t" r="r" b="b"/>
              <a:pathLst>
                <a:path w="219" h="137" extrusionOk="0">
                  <a:moveTo>
                    <a:pt x="0" y="1"/>
                  </a:moveTo>
                  <a:lnTo>
                    <a:pt x="0" y="1"/>
                  </a:lnTo>
                  <a:cubicBezTo>
                    <a:pt x="53" y="46"/>
                    <a:pt x="106" y="83"/>
                    <a:pt x="159" y="129"/>
                  </a:cubicBezTo>
                  <a:lnTo>
                    <a:pt x="196" y="136"/>
                  </a:lnTo>
                  <a:lnTo>
                    <a:pt x="219" y="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1" name="Google Shape;25793;p45"/>
            <p:cNvSpPr/>
            <p:nvPr/>
          </p:nvSpPr>
          <p:spPr>
            <a:xfrm>
              <a:off x="1008650" y="1497925"/>
              <a:ext cx="1550" cy="1900"/>
            </a:xfrm>
            <a:custGeom>
              <a:avLst/>
              <a:gdLst/>
              <a:ahLst/>
              <a:cxnLst/>
              <a:rect l="l" t="t" r="r" b="b"/>
              <a:pathLst>
                <a:path w="62" h="76" extrusionOk="0">
                  <a:moveTo>
                    <a:pt x="54" y="0"/>
                  </a:moveTo>
                  <a:cubicBezTo>
                    <a:pt x="39" y="23"/>
                    <a:pt x="31" y="38"/>
                    <a:pt x="16" y="53"/>
                  </a:cubicBezTo>
                  <a:cubicBezTo>
                    <a:pt x="8" y="60"/>
                    <a:pt x="8" y="60"/>
                    <a:pt x="1" y="68"/>
                  </a:cubicBezTo>
                  <a:lnTo>
                    <a:pt x="39" y="75"/>
                  </a:lnTo>
                  <a:lnTo>
                    <a:pt x="61" y="8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2" name="Google Shape;25794;p45"/>
            <p:cNvSpPr/>
            <p:nvPr/>
          </p:nvSpPr>
          <p:spPr>
            <a:xfrm>
              <a:off x="1010550" y="153425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3" name="Google Shape;25795;p45"/>
            <p:cNvSpPr/>
            <p:nvPr/>
          </p:nvSpPr>
          <p:spPr>
            <a:xfrm>
              <a:off x="1021650" y="15306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4" name="Google Shape;25796;p45"/>
            <p:cNvSpPr/>
            <p:nvPr/>
          </p:nvSpPr>
          <p:spPr>
            <a:xfrm>
              <a:off x="1010725" y="15250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5" name="Google Shape;25797;p45"/>
            <p:cNvSpPr/>
            <p:nvPr/>
          </p:nvSpPr>
          <p:spPr>
            <a:xfrm>
              <a:off x="1012225" y="15116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6" name="Google Shape;25798;p45"/>
            <p:cNvSpPr/>
            <p:nvPr/>
          </p:nvSpPr>
          <p:spPr>
            <a:xfrm>
              <a:off x="1002450" y="15190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7" name="Google Shape;25799;p45"/>
            <p:cNvSpPr/>
            <p:nvPr/>
          </p:nvSpPr>
          <p:spPr>
            <a:xfrm>
              <a:off x="999625" y="1526525"/>
              <a:ext cx="6225" cy="3625"/>
            </a:xfrm>
            <a:custGeom>
              <a:avLst/>
              <a:gdLst/>
              <a:ahLst/>
              <a:cxnLst/>
              <a:rect l="l" t="t" r="r" b="b"/>
              <a:pathLst>
                <a:path w="249" h="145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8" name="Google Shape;25800;p45"/>
            <p:cNvSpPr/>
            <p:nvPr/>
          </p:nvSpPr>
          <p:spPr>
            <a:xfrm>
              <a:off x="1018650" y="15225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9"/>
                  </a:lnTo>
                  <a:lnTo>
                    <a:pt x="226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9" name="Google Shape;25801;p45"/>
            <p:cNvSpPr/>
            <p:nvPr/>
          </p:nvSpPr>
          <p:spPr>
            <a:xfrm>
              <a:off x="1020525" y="151580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1" y="1"/>
                  </a:moveTo>
                  <a:lnTo>
                    <a:pt x="0" y="76"/>
                  </a:lnTo>
                  <a:lnTo>
                    <a:pt x="226" y="136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10" name="Google Shape;25802;p45"/>
            <p:cNvSpPr/>
            <p:nvPr/>
          </p:nvSpPr>
          <p:spPr>
            <a:xfrm>
              <a:off x="1000375" y="1511100"/>
              <a:ext cx="5300" cy="3225"/>
            </a:xfrm>
            <a:custGeom>
              <a:avLst/>
              <a:gdLst/>
              <a:ahLst/>
              <a:cxnLst/>
              <a:rect l="l" t="t" r="r" b="b"/>
              <a:pathLst>
                <a:path w="212" h="129" extrusionOk="0">
                  <a:moveTo>
                    <a:pt x="38" y="0"/>
                  </a:moveTo>
                  <a:cubicBezTo>
                    <a:pt x="38" y="8"/>
                    <a:pt x="31" y="15"/>
                    <a:pt x="31" y="23"/>
                  </a:cubicBezTo>
                  <a:cubicBezTo>
                    <a:pt x="23" y="38"/>
                    <a:pt x="8" y="53"/>
                    <a:pt x="0" y="76"/>
                  </a:cubicBezTo>
                  <a:lnTo>
                    <a:pt x="181" y="128"/>
                  </a:lnTo>
                  <a:lnTo>
                    <a:pt x="211" y="5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11" name="Google Shape;25803;p45"/>
            <p:cNvSpPr/>
            <p:nvPr/>
          </p:nvSpPr>
          <p:spPr>
            <a:xfrm>
              <a:off x="1003950" y="1505075"/>
              <a:ext cx="3600" cy="2475"/>
            </a:xfrm>
            <a:custGeom>
              <a:avLst/>
              <a:gdLst/>
              <a:ahLst/>
              <a:cxnLst/>
              <a:rect l="l" t="t" r="r" b="b"/>
              <a:pathLst>
                <a:path w="144" h="99" extrusionOk="0">
                  <a:moveTo>
                    <a:pt x="38" y="0"/>
                  </a:moveTo>
                  <a:cubicBezTo>
                    <a:pt x="23" y="23"/>
                    <a:pt x="16" y="46"/>
                    <a:pt x="1" y="68"/>
                  </a:cubicBezTo>
                  <a:lnTo>
                    <a:pt x="114" y="98"/>
                  </a:lnTo>
                  <a:lnTo>
                    <a:pt x="144" y="3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12" name="Google Shape;25804;p45"/>
            <p:cNvSpPr/>
            <p:nvPr/>
          </p:nvSpPr>
          <p:spPr>
            <a:xfrm>
              <a:off x="1028250" y="15683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13" name="Google Shape;25805;p45"/>
            <p:cNvSpPr/>
            <p:nvPr/>
          </p:nvSpPr>
          <p:spPr>
            <a:xfrm>
              <a:off x="1039350" y="15647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14" name="Google Shape;25806;p45"/>
            <p:cNvSpPr/>
            <p:nvPr/>
          </p:nvSpPr>
          <p:spPr>
            <a:xfrm>
              <a:off x="1036525" y="15724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15" name="Google Shape;25807;p45"/>
            <p:cNvSpPr/>
            <p:nvPr/>
          </p:nvSpPr>
          <p:spPr>
            <a:xfrm>
              <a:off x="1028425" y="15591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16" name="Google Shape;25808;p45"/>
            <p:cNvSpPr/>
            <p:nvPr/>
          </p:nvSpPr>
          <p:spPr>
            <a:xfrm>
              <a:off x="1029950" y="1545925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75" y="1"/>
                  </a:moveTo>
                  <a:lnTo>
                    <a:pt x="0" y="212"/>
                  </a:lnTo>
                  <a:lnTo>
                    <a:pt x="75" y="234"/>
                  </a:lnTo>
                  <a:lnTo>
                    <a:pt x="143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17" name="Google Shape;25809;p45"/>
            <p:cNvSpPr/>
            <p:nvPr/>
          </p:nvSpPr>
          <p:spPr>
            <a:xfrm>
              <a:off x="1019950" y="155310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5"/>
                  </a:lnTo>
                  <a:lnTo>
                    <a:pt x="227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18" name="Google Shape;25810;p45"/>
            <p:cNvSpPr/>
            <p:nvPr/>
          </p:nvSpPr>
          <p:spPr>
            <a:xfrm>
              <a:off x="1017325" y="15608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19" name="Google Shape;25811;p45"/>
            <p:cNvSpPr/>
            <p:nvPr/>
          </p:nvSpPr>
          <p:spPr>
            <a:xfrm>
              <a:off x="1036350" y="15566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0" name="Google Shape;25812;p45"/>
            <p:cNvSpPr/>
            <p:nvPr/>
          </p:nvSpPr>
          <p:spPr>
            <a:xfrm>
              <a:off x="1009025" y="15474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1" name="Google Shape;25813;p45"/>
            <p:cNvSpPr/>
            <p:nvPr/>
          </p:nvSpPr>
          <p:spPr>
            <a:xfrm>
              <a:off x="1017125" y="15450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2" name="Google Shape;25814;p45"/>
            <p:cNvSpPr/>
            <p:nvPr/>
          </p:nvSpPr>
          <p:spPr>
            <a:xfrm>
              <a:off x="1019025" y="1538200"/>
              <a:ext cx="6050" cy="3625"/>
            </a:xfrm>
            <a:custGeom>
              <a:avLst/>
              <a:gdLst/>
              <a:ahLst/>
              <a:cxnLst/>
              <a:rect l="l" t="t" r="r" b="b"/>
              <a:pathLst>
                <a:path w="242" h="145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3" name="Google Shape;25815;p45"/>
            <p:cNvSpPr/>
            <p:nvPr/>
          </p:nvSpPr>
          <p:spPr>
            <a:xfrm>
              <a:off x="1045750" y="160262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4" name="Google Shape;25816;p45"/>
            <p:cNvSpPr/>
            <p:nvPr/>
          </p:nvSpPr>
          <p:spPr>
            <a:xfrm>
              <a:off x="1056875" y="159902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5" name="Google Shape;25817;p45"/>
            <p:cNvSpPr/>
            <p:nvPr/>
          </p:nvSpPr>
          <p:spPr>
            <a:xfrm>
              <a:off x="1054225" y="16067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9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6" name="Google Shape;25818;p45"/>
            <p:cNvSpPr/>
            <p:nvPr/>
          </p:nvSpPr>
          <p:spPr>
            <a:xfrm>
              <a:off x="1045950" y="15933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7" name="Google Shape;25819;p45"/>
            <p:cNvSpPr/>
            <p:nvPr/>
          </p:nvSpPr>
          <p:spPr>
            <a:xfrm>
              <a:off x="1047450" y="15800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8" name="Google Shape;25820;p45"/>
            <p:cNvSpPr/>
            <p:nvPr/>
          </p:nvSpPr>
          <p:spPr>
            <a:xfrm>
              <a:off x="1037650" y="15873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9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9" name="Google Shape;25821;p45"/>
            <p:cNvSpPr/>
            <p:nvPr/>
          </p:nvSpPr>
          <p:spPr>
            <a:xfrm>
              <a:off x="1034825" y="159490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0" name="Google Shape;25822;p45"/>
            <p:cNvSpPr/>
            <p:nvPr/>
          </p:nvSpPr>
          <p:spPr>
            <a:xfrm>
              <a:off x="1053850" y="159095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27" y="136"/>
                  </a:lnTo>
                  <a:lnTo>
                    <a:pt x="249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1" name="Google Shape;25823;p45"/>
            <p:cNvSpPr/>
            <p:nvPr/>
          </p:nvSpPr>
          <p:spPr>
            <a:xfrm>
              <a:off x="1026725" y="1581700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2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2" name="Google Shape;25824;p45"/>
            <p:cNvSpPr/>
            <p:nvPr/>
          </p:nvSpPr>
          <p:spPr>
            <a:xfrm>
              <a:off x="1034650" y="157907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3" name="Google Shape;25825;p45"/>
            <p:cNvSpPr/>
            <p:nvPr/>
          </p:nvSpPr>
          <p:spPr>
            <a:xfrm>
              <a:off x="1063450" y="16367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4" name="Google Shape;25826;p45"/>
            <p:cNvSpPr/>
            <p:nvPr/>
          </p:nvSpPr>
          <p:spPr>
            <a:xfrm>
              <a:off x="1074575" y="16331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5" name="Google Shape;25827;p45"/>
            <p:cNvSpPr/>
            <p:nvPr/>
          </p:nvSpPr>
          <p:spPr>
            <a:xfrm>
              <a:off x="1071750" y="164085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6" name="Google Shape;25828;p45"/>
            <p:cNvSpPr/>
            <p:nvPr/>
          </p:nvSpPr>
          <p:spPr>
            <a:xfrm>
              <a:off x="1063650" y="162747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3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7" name="Google Shape;25829;p45"/>
            <p:cNvSpPr/>
            <p:nvPr/>
          </p:nvSpPr>
          <p:spPr>
            <a:xfrm>
              <a:off x="1065150" y="1614275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44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8" name="Google Shape;25830;p45"/>
            <p:cNvSpPr/>
            <p:nvPr/>
          </p:nvSpPr>
          <p:spPr>
            <a:xfrm>
              <a:off x="1055175" y="162145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76"/>
                  </a:lnTo>
                  <a:lnTo>
                    <a:pt x="226" y="136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9" name="Google Shape;25831;p45"/>
            <p:cNvSpPr/>
            <p:nvPr/>
          </p:nvSpPr>
          <p:spPr>
            <a:xfrm>
              <a:off x="1052525" y="16291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0" name="Google Shape;25832;p45"/>
            <p:cNvSpPr/>
            <p:nvPr/>
          </p:nvSpPr>
          <p:spPr>
            <a:xfrm>
              <a:off x="1071550" y="16250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1" name="Google Shape;25833;p45"/>
            <p:cNvSpPr/>
            <p:nvPr/>
          </p:nvSpPr>
          <p:spPr>
            <a:xfrm>
              <a:off x="1044250" y="16158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2" name="Google Shape;25834;p45"/>
            <p:cNvSpPr/>
            <p:nvPr/>
          </p:nvSpPr>
          <p:spPr>
            <a:xfrm>
              <a:off x="1052350" y="16133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3" name="Google Shape;25835;p45"/>
            <p:cNvSpPr/>
            <p:nvPr/>
          </p:nvSpPr>
          <p:spPr>
            <a:xfrm>
              <a:off x="1080975" y="1670975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4" name="Google Shape;25836;p45"/>
            <p:cNvSpPr/>
            <p:nvPr/>
          </p:nvSpPr>
          <p:spPr>
            <a:xfrm>
              <a:off x="1092075" y="166740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5" name="Google Shape;25837;p45"/>
            <p:cNvSpPr/>
            <p:nvPr/>
          </p:nvSpPr>
          <p:spPr>
            <a:xfrm>
              <a:off x="1089450" y="16751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6" name="Google Shape;25838;p45"/>
            <p:cNvSpPr/>
            <p:nvPr/>
          </p:nvSpPr>
          <p:spPr>
            <a:xfrm>
              <a:off x="1081150" y="16617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7" name="Google Shape;25839;p45"/>
            <p:cNvSpPr/>
            <p:nvPr/>
          </p:nvSpPr>
          <p:spPr>
            <a:xfrm>
              <a:off x="1082675" y="16483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41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8" name="Google Shape;25840;p45"/>
            <p:cNvSpPr/>
            <p:nvPr/>
          </p:nvSpPr>
          <p:spPr>
            <a:xfrm>
              <a:off x="1072875" y="16557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9" name="Google Shape;25841;p45"/>
            <p:cNvSpPr/>
            <p:nvPr/>
          </p:nvSpPr>
          <p:spPr>
            <a:xfrm>
              <a:off x="1070050" y="1663250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0" name="Google Shape;25842;p45"/>
            <p:cNvSpPr/>
            <p:nvPr/>
          </p:nvSpPr>
          <p:spPr>
            <a:xfrm>
              <a:off x="1089075" y="165930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68"/>
                  </a:lnTo>
                  <a:lnTo>
                    <a:pt x="226" y="136"/>
                  </a:lnTo>
                  <a:lnTo>
                    <a:pt x="249" y="6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1" name="Google Shape;25843;p45"/>
            <p:cNvSpPr/>
            <p:nvPr/>
          </p:nvSpPr>
          <p:spPr>
            <a:xfrm>
              <a:off x="1061950" y="165007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2" name="Google Shape;25844;p45"/>
            <p:cNvSpPr/>
            <p:nvPr/>
          </p:nvSpPr>
          <p:spPr>
            <a:xfrm>
              <a:off x="1069850" y="164742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3" name="Google Shape;25845;p45"/>
            <p:cNvSpPr/>
            <p:nvPr/>
          </p:nvSpPr>
          <p:spPr>
            <a:xfrm>
              <a:off x="1100375" y="1682650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34"/>
                  </a:lnTo>
                  <a:lnTo>
                    <a:pt x="143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4" name="Google Shape;25846;p45"/>
            <p:cNvSpPr/>
            <p:nvPr/>
          </p:nvSpPr>
          <p:spPr>
            <a:xfrm>
              <a:off x="1106950" y="1693375"/>
              <a:ext cx="5875" cy="3425"/>
            </a:xfrm>
            <a:custGeom>
              <a:avLst/>
              <a:gdLst/>
              <a:ahLst/>
              <a:cxnLst/>
              <a:rect l="l" t="t" r="r" b="b"/>
              <a:pathLst>
                <a:path w="235" h="137" extrusionOk="0">
                  <a:moveTo>
                    <a:pt x="16" y="1"/>
                  </a:moveTo>
                  <a:lnTo>
                    <a:pt x="1" y="46"/>
                  </a:lnTo>
                  <a:cubicBezTo>
                    <a:pt x="53" y="68"/>
                    <a:pt x="99" y="98"/>
                    <a:pt x="159" y="121"/>
                  </a:cubicBezTo>
                  <a:lnTo>
                    <a:pt x="212" y="136"/>
                  </a:lnTo>
                  <a:lnTo>
                    <a:pt x="234" y="68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5" name="Google Shape;25847;p45"/>
            <p:cNvSpPr/>
            <p:nvPr/>
          </p:nvSpPr>
          <p:spPr>
            <a:xfrm>
              <a:off x="1087550" y="16817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6" name="Google Shape;25848;p45"/>
            <p:cNvSpPr/>
            <p:nvPr/>
          </p:nvSpPr>
          <p:spPr>
            <a:xfrm>
              <a:off x="1013925" y="1489625"/>
              <a:ext cx="3800" cy="5500"/>
            </a:xfrm>
            <a:custGeom>
              <a:avLst/>
              <a:gdLst/>
              <a:ahLst/>
              <a:cxnLst/>
              <a:rect l="l" t="t" r="r" b="b"/>
              <a:pathLst>
                <a:path w="152" h="220" extrusionOk="0">
                  <a:moveTo>
                    <a:pt x="136" y="1"/>
                  </a:moveTo>
                  <a:cubicBezTo>
                    <a:pt x="99" y="38"/>
                    <a:pt x="69" y="76"/>
                    <a:pt x="31" y="114"/>
                  </a:cubicBezTo>
                  <a:lnTo>
                    <a:pt x="1" y="204"/>
                  </a:lnTo>
                  <a:lnTo>
                    <a:pt x="76" y="219"/>
                  </a:lnTo>
                  <a:lnTo>
                    <a:pt x="151" y="8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7" name="Google Shape;25849;p45"/>
            <p:cNvSpPr/>
            <p:nvPr/>
          </p:nvSpPr>
          <p:spPr>
            <a:xfrm>
              <a:off x="1025050" y="14856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8" name="Google Shape;25850;p45"/>
            <p:cNvSpPr/>
            <p:nvPr/>
          </p:nvSpPr>
          <p:spPr>
            <a:xfrm>
              <a:off x="1022225" y="149340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9" name="Google Shape;25851;p45"/>
            <p:cNvSpPr/>
            <p:nvPr/>
          </p:nvSpPr>
          <p:spPr>
            <a:xfrm>
              <a:off x="1027125" y="1480400"/>
              <a:ext cx="575" cy="600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23" y="1"/>
                  </a:moveTo>
                  <a:cubicBezTo>
                    <a:pt x="15" y="8"/>
                    <a:pt x="8" y="8"/>
                    <a:pt x="0" y="16"/>
                  </a:cubicBezTo>
                  <a:lnTo>
                    <a:pt x="15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0" name="Google Shape;25852;p45"/>
            <p:cNvSpPr/>
            <p:nvPr/>
          </p:nvSpPr>
          <p:spPr>
            <a:xfrm>
              <a:off x="1031625" y="15233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9" y="1"/>
                  </a:moveTo>
                  <a:lnTo>
                    <a:pt x="1" y="219"/>
                  </a:lnTo>
                  <a:lnTo>
                    <a:pt x="69" y="242"/>
                  </a:lnTo>
                  <a:lnTo>
                    <a:pt x="144" y="2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1" name="Google Shape;25853;p45"/>
            <p:cNvSpPr/>
            <p:nvPr/>
          </p:nvSpPr>
          <p:spPr>
            <a:xfrm>
              <a:off x="1042550" y="151975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2" name="Google Shape;25854;p45"/>
            <p:cNvSpPr/>
            <p:nvPr/>
          </p:nvSpPr>
          <p:spPr>
            <a:xfrm>
              <a:off x="1031625" y="151430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3" name="Google Shape;25855;p45"/>
            <p:cNvSpPr/>
            <p:nvPr/>
          </p:nvSpPr>
          <p:spPr>
            <a:xfrm>
              <a:off x="1033150" y="150092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4" name="Google Shape;25856;p45"/>
            <p:cNvSpPr/>
            <p:nvPr/>
          </p:nvSpPr>
          <p:spPr>
            <a:xfrm>
              <a:off x="1023350" y="150807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5" name="Google Shape;25857;p45"/>
            <p:cNvSpPr/>
            <p:nvPr/>
          </p:nvSpPr>
          <p:spPr>
            <a:xfrm>
              <a:off x="1039725" y="1511650"/>
              <a:ext cx="6050" cy="3625"/>
            </a:xfrm>
            <a:custGeom>
              <a:avLst/>
              <a:gdLst/>
              <a:ahLst/>
              <a:cxnLst/>
              <a:rect l="l" t="t" r="r" b="b"/>
              <a:pathLst>
                <a:path w="242" h="145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6" name="Google Shape;25858;p45"/>
            <p:cNvSpPr/>
            <p:nvPr/>
          </p:nvSpPr>
          <p:spPr>
            <a:xfrm>
              <a:off x="1041625" y="15050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1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7" name="Google Shape;25859;p45"/>
            <p:cNvSpPr/>
            <p:nvPr/>
          </p:nvSpPr>
          <p:spPr>
            <a:xfrm>
              <a:off x="1012425" y="150262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8" name="Google Shape;25860;p45"/>
            <p:cNvSpPr/>
            <p:nvPr/>
          </p:nvSpPr>
          <p:spPr>
            <a:xfrm>
              <a:off x="1020325" y="14999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37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9" name="Google Shape;25861;p45"/>
            <p:cNvSpPr/>
            <p:nvPr/>
          </p:nvSpPr>
          <p:spPr>
            <a:xfrm>
              <a:off x="1049150" y="155760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0" name="Google Shape;25862;p45"/>
            <p:cNvSpPr/>
            <p:nvPr/>
          </p:nvSpPr>
          <p:spPr>
            <a:xfrm>
              <a:off x="1060250" y="15540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1" name="Google Shape;25863;p45"/>
            <p:cNvSpPr/>
            <p:nvPr/>
          </p:nvSpPr>
          <p:spPr>
            <a:xfrm>
              <a:off x="1057425" y="15617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2" name="Google Shape;25864;p45"/>
            <p:cNvSpPr/>
            <p:nvPr/>
          </p:nvSpPr>
          <p:spPr>
            <a:xfrm>
              <a:off x="1049325" y="15483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3" name="Google Shape;25865;p45"/>
            <p:cNvSpPr/>
            <p:nvPr/>
          </p:nvSpPr>
          <p:spPr>
            <a:xfrm>
              <a:off x="1050850" y="1535200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5" y="0"/>
                  </a:moveTo>
                  <a:lnTo>
                    <a:pt x="0" y="211"/>
                  </a:lnTo>
                  <a:lnTo>
                    <a:pt x="75" y="234"/>
                  </a:lnTo>
                  <a:lnTo>
                    <a:pt x="151" y="1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4" name="Google Shape;25866;p45"/>
            <p:cNvSpPr/>
            <p:nvPr/>
          </p:nvSpPr>
          <p:spPr>
            <a:xfrm>
              <a:off x="1041050" y="15423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5" name="Google Shape;25867;p45"/>
            <p:cNvSpPr/>
            <p:nvPr/>
          </p:nvSpPr>
          <p:spPr>
            <a:xfrm>
              <a:off x="1038225" y="15500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6" name="Google Shape;25868;p45"/>
            <p:cNvSpPr/>
            <p:nvPr/>
          </p:nvSpPr>
          <p:spPr>
            <a:xfrm>
              <a:off x="1057250" y="154592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7" name="Google Shape;25869;p45"/>
            <p:cNvSpPr/>
            <p:nvPr/>
          </p:nvSpPr>
          <p:spPr>
            <a:xfrm>
              <a:off x="1029950" y="153670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8" name="Google Shape;25870;p45"/>
            <p:cNvSpPr/>
            <p:nvPr/>
          </p:nvSpPr>
          <p:spPr>
            <a:xfrm>
              <a:off x="1038025" y="15342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9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9" name="Google Shape;25871;p45"/>
            <p:cNvSpPr/>
            <p:nvPr/>
          </p:nvSpPr>
          <p:spPr>
            <a:xfrm>
              <a:off x="1039925" y="15274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0" name="Google Shape;25872;p45"/>
            <p:cNvSpPr/>
            <p:nvPr/>
          </p:nvSpPr>
          <p:spPr>
            <a:xfrm>
              <a:off x="1066850" y="15917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3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1" name="Google Shape;25873;p45"/>
            <p:cNvSpPr/>
            <p:nvPr/>
          </p:nvSpPr>
          <p:spPr>
            <a:xfrm>
              <a:off x="1077775" y="158830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2" name="Google Shape;25874;p45"/>
            <p:cNvSpPr/>
            <p:nvPr/>
          </p:nvSpPr>
          <p:spPr>
            <a:xfrm>
              <a:off x="1075125" y="15958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3" name="Google Shape;25875;p45"/>
            <p:cNvSpPr/>
            <p:nvPr/>
          </p:nvSpPr>
          <p:spPr>
            <a:xfrm>
              <a:off x="1066850" y="158265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6" y="1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4" name="Google Shape;25876;p45"/>
            <p:cNvSpPr/>
            <p:nvPr/>
          </p:nvSpPr>
          <p:spPr>
            <a:xfrm>
              <a:off x="1068350" y="15692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5" name="Google Shape;25877;p45"/>
            <p:cNvSpPr/>
            <p:nvPr/>
          </p:nvSpPr>
          <p:spPr>
            <a:xfrm>
              <a:off x="1058550" y="157645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24" y="0"/>
                  </a:moveTo>
                  <a:lnTo>
                    <a:pt x="1" y="75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6" name="Google Shape;25878;p45"/>
            <p:cNvSpPr/>
            <p:nvPr/>
          </p:nvSpPr>
          <p:spPr>
            <a:xfrm>
              <a:off x="1055725" y="15841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27" y="136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7" name="Google Shape;25879;p45"/>
            <p:cNvSpPr/>
            <p:nvPr/>
          </p:nvSpPr>
          <p:spPr>
            <a:xfrm>
              <a:off x="1074950" y="15800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8" name="Google Shape;25880;p45"/>
            <p:cNvSpPr/>
            <p:nvPr/>
          </p:nvSpPr>
          <p:spPr>
            <a:xfrm>
              <a:off x="1047650" y="1570975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5" y="1"/>
                  </a:moveTo>
                  <a:lnTo>
                    <a:pt x="0" y="211"/>
                  </a:lnTo>
                  <a:lnTo>
                    <a:pt x="75" y="234"/>
                  </a:lnTo>
                  <a:lnTo>
                    <a:pt x="151" y="1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9" name="Google Shape;25881;p45"/>
            <p:cNvSpPr/>
            <p:nvPr/>
          </p:nvSpPr>
          <p:spPr>
            <a:xfrm>
              <a:off x="1055550" y="156835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1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0" name="Google Shape;25882;p45"/>
            <p:cNvSpPr/>
            <p:nvPr/>
          </p:nvSpPr>
          <p:spPr>
            <a:xfrm>
              <a:off x="1084350" y="1625950"/>
              <a:ext cx="3800" cy="6075"/>
            </a:xfrm>
            <a:custGeom>
              <a:avLst/>
              <a:gdLst/>
              <a:ahLst/>
              <a:cxnLst/>
              <a:rect l="l" t="t" r="r" b="b"/>
              <a:pathLst>
                <a:path w="152" h="243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1" name="Google Shape;25883;p45"/>
            <p:cNvSpPr/>
            <p:nvPr/>
          </p:nvSpPr>
          <p:spPr>
            <a:xfrm>
              <a:off x="1095475" y="16223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2" name="Google Shape;25884;p45"/>
            <p:cNvSpPr/>
            <p:nvPr/>
          </p:nvSpPr>
          <p:spPr>
            <a:xfrm>
              <a:off x="1092650" y="163010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3" name="Google Shape;25885;p45"/>
            <p:cNvSpPr/>
            <p:nvPr/>
          </p:nvSpPr>
          <p:spPr>
            <a:xfrm>
              <a:off x="1084550" y="161672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4" name="Google Shape;25886;p45"/>
            <p:cNvSpPr/>
            <p:nvPr/>
          </p:nvSpPr>
          <p:spPr>
            <a:xfrm>
              <a:off x="1086050" y="1603550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1" y="16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5" name="Google Shape;25887;p45"/>
            <p:cNvSpPr/>
            <p:nvPr/>
          </p:nvSpPr>
          <p:spPr>
            <a:xfrm>
              <a:off x="1076250" y="16107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6" name="Google Shape;25888;p45"/>
            <p:cNvSpPr/>
            <p:nvPr/>
          </p:nvSpPr>
          <p:spPr>
            <a:xfrm>
              <a:off x="1073425" y="16184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4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7" name="Google Shape;25889;p45"/>
            <p:cNvSpPr/>
            <p:nvPr/>
          </p:nvSpPr>
          <p:spPr>
            <a:xfrm>
              <a:off x="1092450" y="16142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7"/>
                  </a:lnTo>
                  <a:lnTo>
                    <a:pt x="249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8" name="Google Shape;25890;p45"/>
            <p:cNvSpPr/>
            <p:nvPr/>
          </p:nvSpPr>
          <p:spPr>
            <a:xfrm>
              <a:off x="1065150" y="16050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9" name="Google Shape;25891;p45"/>
            <p:cNvSpPr/>
            <p:nvPr/>
          </p:nvSpPr>
          <p:spPr>
            <a:xfrm>
              <a:off x="1073250" y="16026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0" name="Google Shape;25892;p45"/>
            <p:cNvSpPr/>
            <p:nvPr/>
          </p:nvSpPr>
          <p:spPr>
            <a:xfrm>
              <a:off x="1101875" y="16600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1" name="Google Shape;25893;p45"/>
            <p:cNvSpPr/>
            <p:nvPr/>
          </p:nvSpPr>
          <p:spPr>
            <a:xfrm>
              <a:off x="1112975" y="16566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9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2" name="Google Shape;25894;p45"/>
            <p:cNvSpPr/>
            <p:nvPr/>
          </p:nvSpPr>
          <p:spPr>
            <a:xfrm>
              <a:off x="1110350" y="16642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3" name="Google Shape;25895;p45"/>
            <p:cNvSpPr/>
            <p:nvPr/>
          </p:nvSpPr>
          <p:spPr>
            <a:xfrm>
              <a:off x="1102050" y="1651000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4" name="Google Shape;25896;p45"/>
            <p:cNvSpPr/>
            <p:nvPr/>
          </p:nvSpPr>
          <p:spPr>
            <a:xfrm>
              <a:off x="1103575" y="1637625"/>
              <a:ext cx="3775" cy="6075"/>
            </a:xfrm>
            <a:custGeom>
              <a:avLst/>
              <a:gdLst/>
              <a:ahLst/>
              <a:cxnLst/>
              <a:rect l="l" t="t" r="r" b="b"/>
              <a:pathLst>
                <a:path w="151" h="243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5" name="Google Shape;25897;p45"/>
            <p:cNvSpPr/>
            <p:nvPr/>
          </p:nvSpPr>
          <p:spPr>
            <a:xfrm>
              <a:off x="1093775" y="16448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6" name="Google Shape;25898;p45"/>
            <p:cNvSpPr/>
            <p:nvPr/>
          </p:nvSpPr>
          <p:spPr>
            <a:xfrm>
              <a:off x="1090950" y="16525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0" y="75"/>
                  </a:lnTo>
                  <a:lnTo>
                    <a:pt x="226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7" name="Google Shape;25899;p45"/>
            <p:cNvSpPr/>
            <p:nvPr/>
          </p:nvSpPr>
          <p:spPr>
            <a:xfrm>
              <a:off x="1110150" y="16483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8" name="Google Shape;25900;p45"/>
            <p:cNvSpPr/>
            <p:nvPr/>
          </p:nvSpPr>
          <p:spPr>
            <a:xfrm>
              <a:off x="1082850" y="163932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9" name="Google Shape;25901;p45"/>
            <p:cNvSpPr/>
            <p:nvPr/>
          </p:nvSpPr>
          <p:spPr>
            <a:xfrm>
              <a:off x="1090750" y="163670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10" name="Google Shape;25902;p45"/>
            <p:cNvSpPr/>
            <p:nvPr/>
          </p:nvSpPr>
          <p:spPr>
            <a:xfrm>
              <a:off x="1119575" y="169432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11" name="Google Shape;25903;p45"/>
            <p:cNvSpPr/>
            <p:nvPr/>
          </p:nvSpPr>
          <p:spPr>
            <a:xfrm>
              <a:off x="1130675" y="16907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12" name="Google Shape;25904;p45"/>
            <p:cNvSpPr/>
            <p:nvPr/>
          </p:nvSpPr>
          <p:spPr>
            <a:xfrm>
              <a:off x="1127850" y="16984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13" name="Google Shape;25905;p45"/>
            <p:cNvSpPr/>
            <p:nvPr/>
          </p:nvSpPr>
          <p:spPr>
            <a:xfrm>
              <a:off x="1119750" y="16851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14" name="Google Shape;25906;p45"/>
            <p:cNvSpPr/>
            <p:nvPr/>
          </p:nvSpPr>
          <p:spPr>
            <a:xfrm>
              <a:off x="1121275" y="167190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5" y="1"/>
                  </a:moveTo>
                  <a:lnTo>
                    <a:pt x="0" y="212"/>
                  </a:lnTo>
                  <a:lnTo>
                    <a:pt x="75" y="234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15" name="Google Shape;25907;p45"/>
            <p:cNvSpPr/>
            <p:nvPr/>
          </p:nvSpPr>
          <p:spPr>
            <a:xfrm>
              <a:off x="1111275" y="167907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5"/>
                  </a:lnTo>
                  <a:lnTo>
                    <a:pt x="227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16" name="Google Shape;25908;p45"/>
            <p:cNvSpPr/>
            <p:nvPr/>
          </p:nvSpPr>
          <p:spPr>
            <a:xfrm>
              <a:off x="1108650" y="16867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17" name="Google Shape;25909;p45"/>
            <p:cNvSpPr/>
            <p:nvPr/>
          </p:nvSpPr>
          <p:spPr>
            <a:xfrm>
              <a:off x="1127675" y="16826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18" name="Google Shape;25910;p45"/>
            <p:cNvSpPr/>
            <p:nvPr/>
          </p:nvSpPr>
          <p:spPr>
            <a:xfrm>
              <a:off x="1100375" y="167342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41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19" name="Google Shape;25911;p45"/>
            <p:cNvSpPr/>
            <p:nvPr/>
          </p:nvSpPr>
          <p:spPr>
            <a:xfrm>
              <a:off x="1108450" y="16709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4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20" name="Google Shape;25912;p45"/>
            <p:cNvSpPr/>
            <p:nvPr/>
          </p:nvSpPr>
          <p:spPr>
            <a:xfrm>
              <a:off x="1139150" y="1706000"/>
              <a:ext cx="3425" cy="5475"/>
            </a:xfrm>
            <a:custGeom>
              <a:avLst/>
              <a:gdLst/>
              <a:ahLst/>
              <a:cxnLst/>
              <a:rect l="l" t="t" r="r" b="b"/>
              <a:pathLst>
                <a:path w="137" h="219" extrusionOk="0">
                  <a:moveTo>
                    <a:pt x="61" y="0"/>
                  </a:moveTo>
                  <a:lnTo>
                    <a:pt x="1" y="188"/>
                  </a:lnTo>
                  <a:cubicBezTo>
                    <a:pt x="23" y="196"/>
                    <a:pt x="46" y="211"/>
                    <a:pt x="68" y="219"/>
                  </a:cubicBezTo>
                  <a:lnTo>
                    <a:pt x="136" y="2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21" name="Google Shape;25913;p45"/>
            <p:cNvSpPr/>
            <p:nvPr/>
          </p:nvSpPr>
          <p:spPr>
            <a:xfrm>
              <a:off x="1129925" y="1706000"/>
              <a:ext cx="2275" cy="1150"/>
            </a:xfrm>
            <a:custGeom>
              <a:avLst/>
              <a:gdLst/>
              <a:ahLst/>
              <a:cxnLst/>
              <a:rect l="l" t="t" r="r" b="b"/>
              <a:pathLst>
                <a:path w="91" h="46" extrusionOk="0">
                  <a:moveTo>
                    <a:pt x="1" y="0"/>
                  </a:moveTo>
                  <a:cubicBezTo>
                    <a:pt x="23" y="15"/>
                    <a:pt x="53" y="30"/>
                    <a:pt x="83" y="45"/>
                  </a:cubicBezTo>
                  <a:lnTo>
                    <a:pt x="91" y="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22" name="Google Shape;25914;p45"/>
            <p:cNvSpPr/>
            <p:nvPr/>
          </p:nvSpPr>
          <p:spPr>
            <a:xfrm>
              <a:off x="1138975" y="16967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41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23" name="Google Shape;25915;p45"/>
            <p:cNvSpPr/>
            <p:nvPr/>
          </p:nvSpPr>
          <p:spPr>
            <a:xfrm>
              <a:off x="1034825" y="147852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24" name="Google Shape;25916;p45"/>
            <p:cNvSpPr/>
            <p:nvPr/>
          </p:nvSpPr>
          <p:spPr>
            <a:xfrm>
              <a:off x="1045950" y="14749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25" name="Google Shape;25917;p45"/>
            <p:cNvSpPr/>
            <p:nvPr/>
          </p:nvSpPr>
          <p:spPr>
            <a:xfrm>
              <a:off x="1043125" y="148247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0"/>
                  </a:moveTo>
                  <a:lnTo>
                    <a:pt x="0" y="76"/>
                  </a:lnTo>
                  <a:lnTo>
                    <a:pt x="226" y="144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26" name="Google Shape;25918;p45"/>
            <p:cNvSpPr/>
            <p:nvPr/>
          </p:nvSpPr>
          <p:spPr>
            <a:xfrm>
              <a:off x="1035400" y="1473625"/>
              <a:ext cx="2100" cy="1725"/>
            </a:xfrm>
            <a:custGeom>
              <a:avLst/>
              <a:gdLst/>
              <a:ahLst/>
              <a:cxnLst/>
              <a:rect l="l" t="t" r="r" b="b"/>
              <a:pathLst>
                <a:path w="84" h="69" extrusionOk="0">
                  <a:moveTo>
                    <a:pt x="83" y="0"/>
                  </a:moveTo>
                  <a:lnTo>
                    <a:pt x="83" y="0"/>
                  </a:lnTo>
                  <a:cubicBezTo>
                    <a:pt x="53" y="16"/>
                    <a:pt x="31" y="31"/>
                    <a:pt x="0" y="46"/>
                  </a:cubicBezTo>
                  <a:lnTo>
                    <a:pt x="61" y="68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27" name="Google Shape;25919;p45"/>
            <p:cNvSpPr/>
            <p:nvPr/>
          </p:nvSpPr>
          <p:spPr>
            <a:xfrm>
              <a:off x="1045200" y="1467975"/>
              <a:ext cx="3975" cy="2275"/>
            </a:xfrm>
            <a:custGeom>
              <a:avLst/>
              <a:gdLst/>
              <a:ahLst/>
              <a:cxnLst/>
              <a:rect l="l" t="t" r="r" b="b"/>
              <a:pathLst>
                <a:path w="159" h="91" extrusionOk="0">
                  <a:moveTo>
                    <a:pt x="113" y="0"/>
                  </a:moveTo>
                  <a:cubicBezTo>
                    <a:pt x="75" y="16"/>
                    <a:pt x="38" y="38"/>
                    <a:pt x="0" y="53"/>
                  </a:cubicBezTo>
                  <a:lnTo>
                    <a:pt x="128" y="91"/>
                  </a:lnTo>
                  <a:lnTo>
                    <a:pt x="158" y="1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28" name="Google Shape;25920;p45"/>
            <p:cNvSpPr/>
            <p:nvPr/>
          </p:nvSpPr>
          <p:spPr>
            <a:xfrm>
              <a:off x="1052525" y="15126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69" y="242"/>
                  </a:lnTo>
                  <a:lnTo>
                    <a:pt x="144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29" name="Google Shape;25921;p45"/>
            <p:cNvSpPr/>
            <p:nvPr/>
          </p:nvSpPr>
          <p:spPr>
            <a:xfrm>
              <a:off x="1063450" y="150902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27" y="144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30" name="Google Shape;25922;p45"/>
            <p:cNvSpPr/>
            <p:nvPr/>
          </p:nvSpPr>
          <p:spPr>
            <a:xfrm>
              <a:off x="1052525" y="15033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31" name="Google Shape;25923;p45"/>
            <p:cNvSpPr/>
            <p:nvPr/>
          </p:nvSpPr>
          <p:spPr>
            <a:xfrm>
              <a:off x="1054050" y="1490200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5" y="0"/>
                  </a:moveTo>
                  <a:lnTo>
                    <a:pt x="0" y="211"/>
                  </a:lnTo>
                  <a:lnTo>
                    <a:pt x="75" y="234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32" name="Google Shape;25924;p45"/>
            <p:cNvSpPr/>
            <p:nvPr/>
          </p:nvSpPr>
          <p:spPr>
            <a:xfrm>
              <a:off x="1044250" y="14973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33" name="Google Shape;25925;p45"/>
            <p:cNvSpPr/>
            <p:nvPr/>
          </p:nvSpPr>
          <p:spPr>
            <a:xfrm>
              <a:off x="1060625" y="15009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34" name="Google Shape;25926;p45"/>
            <p:cNvSpPr/>
            <p:nvPr/>
          </p:nvSpPr>
          <p:spPr>
            <a:xfrm>
              <a:off x="1062525" y="14943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7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35" name="Google Shape;25927;p45"/>
            <p:cNvSpPr/>
            <p:nvPr/>
          </p:nvSpPr>
          <p:spPr>
            <a:xfrm>
              <a:off x="1033325" y="14917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36" name="Google Shape;25928;p45"/>
            <p:cNvSpPr/>
            <p:nvPr/>
          </p:nvSpPr>
          <p:spPr>
            <a:xfrm>
              <a:off x="1041225" y="14892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27" y="136"/>
                  </a:lnTo>
                  <a:lnTo>
                    <a:pt x="250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37" name="Google Shape;25929;p45"/>
            <p:cNvSpPr/>
            <p:nvPr/>
          </p:nvSpPr>
          <p:spPr>
            <a:xfrm>
              <a:off x="1070050" y="154687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38" name="Google Shape;25930;p45"/>
            <p:cNvSpPr/>
            <p:nvPr/>
          </p:nvSpPr>
          <p:spPr>
            <a:xfrm>
              <a:off x="1081150" y="15433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39" name="Google Shape;25931;p45"/>
            <p:cNvSpPr/>
            <p:nvPr/>
          </p:nvSpPr>
          <p:spPr>
            <a:xfrm>
              <a:off x="1078325" y="15510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40" name="Google Shape;25932;p45"/>
            <p:cNvSpPr/>
            <p:nvPr/>
          </p:nvSpPr>
          <p:spPr>
            <a:xfrm>
              <a:off x="1070225" y="15376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41" name="Google Shape;25933;p45"/>
            <p:cNvSpPr/>
            <p:nvPr/>
          </p:nvSpPr>
          <p:spPr>
            <a:xfrm>
              <a:off x="1071750" y="15242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42" name="Google Shape;25934;p45"/>
            <p:cNvSpPr/>
            <p:nvPr/>
          </p:nvSpPr>
          <p:spPr>
            <a:xfrm>
              <a:off x="1061950" y="15316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43" name="Google Shape;25935;p45"/>
            <p:cNvSpPr/>
            <p:nvPr/>
          </p:nvSpPr>
          <p:spPr>
            <a:xfrm>
              <a:off x="1059125" y="153915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44" name="Google Shape;25936;p45"/>
            <p:cNvSpPr/>
            <p:nvPr/>
          </p:nvSpPr>
          <p:spPr>
            <a:xfrm>
              <a:off x="1078150" y="153520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45" name="Google Shape;25937;p45"/>
            <p:cNvSpPr/>
            <p:nvPr/>
          </p:nvSpPr>
          <p:spPr>
            <a:xfrm>
              <a:off x="1051025" y="1525975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76" y="0"/>
                  </a:moveTo>
                  <a:lnTo>
                    <a:pt x="1" y="219"/>
                  </a:lnTo>
                  <a:lnTo>
                    <a:pt x="68" y="234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46" name="Google Shape;25938;p45"/>
            <p:cNvSpPr/>
            <p:nvPr/>
          </p:nvSpPr>
          <p:spPr>
            <a:xfrm>
              <a:off x="1058925" y="1523325"/>
              <a:ext cx="6050" cy="3625"/>
            </a:xfrm>
            <a:custGeom>
              <a:avLst/>
              <a:gdLst/>
              <a:ahLst/>
              <a:cxnLst/>
              <a:rect l="l" t="t" r="r" b="b"/>
              <a:pathLst>
                <a:path w="242" h="145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47" name="Google Shape;25939;p45"/>
            <p:cNvSpPr/>
            <p:nvPr/>
          </p:nvSpPr>
          <p:spPr>
            <a:xfrm>
              <a:off x="1060825" y="15167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48" name="Google Shape;25940;p45"/>
            <p:cNvSpPr/>
            <p:nvPr/>
          </p:nvSpPr>
          <p:spPr>
            <a:xfrm>
              <a:off x="1087750" y="158095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68" y="242"/>
                  </a:lnTo>
                  <a:lnTo>
                    <a:pt x="144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49" name="Google Shape;25941;p45"/>
            <p:cNvSpPr/>
            <p:nvPr/>
          </p:nvSpPr>
          <p:spPr>
            <a:xfrm>
              <a:off x="1098675" y="157737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1"/>
                  </a:moveTo>
                  <a:lnTo>
                    <a:pt x="0" y="76"/>
                  </a:lnTo>
                  <a:lnTo>
                    <a:pt x="226" y="144"/>
                  </a:lnTo>
                  <a:lnTo>
                    <a:pt x="249" y="68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50" name="Google Shape;25942;p45"/>
            <p:cNvSpPr/>
            <p:nvPr/>
          </p:nvSpPr>
          <p:spPr>
            <a:xfrm>
              <a:off x="1096025" y="15851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51" name="Google Shape;25943;p45"/>
            <p:cNvSpPr/>
            <p:nvPr/>
          </p:nvSpPr>
          <p:spPr>
            <a:xfrm>
              <a:off x="1087750" y="157192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52" name="Google Shape;25944;p45"/>
            <p:cNvSpPr/>
            <p:nvPr/>
          </p:nvSpPr>
          <p:spPr>
            <a:xfrm>
              <a:off x="1089250" y="155855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53" name="Google Shape;25945;p45"/>
            <p:cNvSpPr/>
            <p:nvPr/>
          </p:nvSpPr>
          <p:spPr>
            <a:xfrm>
              <a:off x="1079450" y="15657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50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54" name="Google Shape;25946;p45"/>
            <p:cNvSpPr/>
            <p:nvPr/>
          </p:nvSpPr>
          <p:spPr>
            <a:xfrm>
              <a:off x="1076825" y="15734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55" name="Google Shape;25947;p45"/>
            <p:cNvSpPr/>
            <p:nvPr/>
          </p:nvSpPr>
          <p:spPr>
            <a:xfrm>
              <a:off x="1095850" y="15692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56" name="Google Shape;25948;p45"/>
            <p:cNvSpPr/>
            <p:nvPr/>
          </p:nvSpPr>
          <p:spPr>
            <a:xfrm>
              <a:off x="1068550" y="15600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57" name="Google Shape;25949;p45"/>
            <p:cNvSpPr/>
            <p:nvPr/>
          </p:nvSpPr>
          <p:spPr>
            <a:xfrm>
              <a:off x="1076450" y="15576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58" name="Google Shape;25950;p45"/>
            <p:cNvSpPr/>
            <p:nvPr/>
          </p:nvSpPr>
          <p:spPr>
            <a:xfrm>
              <a:off x="1105250" y="161522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59" name="Google Shape;25951;p45"/>
            <p:cNvSpPr/>
            <p:nvPr/>
          </p:nvSpPr>
          <p:spPr>
            <a:xfrm>
              <a:off x="1116375" y="16116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60" name="Google Shape;25952;p45"/>
            <p:cNvSpPr/>
            <p:nvPr/>
          </p:nvSpPr>
          <p:spPr>
            <a:xfrm>
              <a:off x="1113550" y="161937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61" name="Google Shape;25953;p45"/>
            <p:cNvSpPr/>
            <p:nvPr/>
          </p:nvSpPr>
          <p:spPr>
            <a:xfrm>
              <a:off x="1105450" y="16060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62" name="Google Shape;25954;p45"/>
            <p:cNvSpPr/>
            <p:nvPr/>
          </p:nvSpPr>
          <p:spPr>
            <a:xfrm>
              <a:off x="1106950" y="15926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63" name="Google Shape;25955;p45"/>
            <p:cNvSpPr/>
            <p:nvPr/>
          </p:nvSpPr>
          <p:spPr>
            <a:xfrm>
              <a:off x="1097175" y="15999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8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64" name="Google Shape;25956;p45"/>
            <p:cNvSpPr/>
            <p:nvPr/>
          </p:nvSpPr>
          <p:spPr>
            <a:xfrm>
              <a:off x="1094350" y="1607500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8" y="144"/>
                  </a:lnTo>
                  <a:lnTo>
                    <a:pt x="249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65" name="Google Shape;25957;p45"/>
            <p:cNvSpPr/>
            <p:nvPr/>
          </p:nvSpPr>
          <p:spPr>
            <a:xfrm>
              <a:off x="1113350" y="16035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3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66" name="Google Shape;25958;p45"/>
            <p:cNvSpPr/>
            <p:nvPr/>
          </p:nvSpPr>
          <p:spPr>
            <a:xfrm>
              <a:off x="1086250" y="15943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1"/>
                  </a:moveTo>
                  <a:lnTo>
                    <a:pt x="0" y="219"/>
                  </a:lnTo>
                  <a:lnTo>
                    <a:pt x="68" y="242"/>
                  </a:lnTo>
                  <a:lnTo>
                    <a:pt x="143" y="23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67" name="Google Shape;25959;p45"/>
            <p:cNvSpPr/>
            <p:nvPr/>
          </p:nvSpPr>
          <p:spPr>
            <a:xfrm>
              <a:off x="1094150" y="15917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68" name="Google Shape;25960;p45"/>
            <p:cNvSpPr/>
            <p:nvPr/>
          </p:nvSpPr>
          <p:spPr>
            <a:xfrm>
              <a:off x="1122950" y="1649300"/>
              <a:ext cx="3625" cy="6075"/>
            </a:xfrm>
            <a:custGeom>
              <a:avLst/>
              <a:gdLst/>
              <a:ahLst/>
              <a:cxnLst/>
              <a:rect l="l" t="t" r="r" b="b"/>
              <a:pathLst>
                <a:path w="145" h="243" extrusionOk="0">
                  <a:moveTo>
                    <a:pt x="76" y="1"/>
                  </a:moveTo>
                  <a:lnTo>
                    <a:pt x="1" y="219"/>
                  </a:lnTo>
                  <a:lnTo>
                    <a:pt x="69" y="242"/>
                  </a:lnTo>
                  <a:lnTo>
                    <a:pt x="144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69" name="Google Shape;25961;p45"/>
            <p:cNvSpPr/>
            <p:nvPr/>
          </p:nvSpPr>
          <p:spPr>
            <a:xfrm>
              <a:off x="1133875" y="164572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27" y="144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70" name="Google Shape;25962;p45"/>
            <p:cNvSpPr/>
            <p:nvPr/>
          </p:nvSpPr>
          <p:spPr>
            <a:xfrm>
              <a:off x="1131250" y="16534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71" name="Google Shape;25963;p45"/>
            <p:cNvSpPr/>
            <p:nvPr/>
          </p:nvSpPr>
          <p:spPr>
            <a:xfrm>
              <a:off x="1122950" y="164027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2" y="1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72" name="Google Shape;25964;p45"/>
            <p:cNvSpPr/>
            <p:nvPr/>
          </p:nvSpPr>
          <p:spPr>
            <a:xfrm>
              <a:off x="1124475" y="162690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73" name="Google Shape;25965;p45"/>
            <p:cNvSpPr/>
            <p:nvPr/>
          </p:nvSpPr>
          <p:spPr>
            <a:xfrm>
              <a:off x="1114675" y="16340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74" name="Google Shape;25966;p45"/>
            <p:cNvSpPr/>
            <p:nvPr/>
          </p:nvSpPr>
          <p:spPr>
            <a:xfrm>
              <a:off x="1112050" y="16417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75" name="Google Shape;25967;p45"/>
            <p:cNvSpPr/>
            <p:nvPr/>
          </p:nvSpPr>
          <p:spPr>
            <a:xfrm>
              <a:off x="1131050" y="16376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7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76" name="Google Shape;25968;p45"/>
            <p:cNvSpPr/>
            <p:nvPr/>
          </p:nvSpPr>
          <p:spPr>
            <a:xfrm>
              <a:off x="1103750" y="16284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77" name="Google Shape;25969;p45"/>
            <p:cNvSpPr/>
            <p:nvPr/>
          </p:nvSpPr>
          <p:spPr>
            <a:xfrm>
              <a:off x="1111650" y="16259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37"/>
                  </a:lnTo>
                  <a:lnTo>
                    <a:pt x="250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78" name="Google Shape;25970;p45"/>
            <p:cNvSpPr/>
            <p:nvPr/>
          </p:nvSpPr>
          <p:spPr>
            <a:xfrm>
              <a:off x="1140475" y="168357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79" name="Google Shape;25971;p45"/>
            <p:cNvSpPr/>
            <p:nvPr/>
          </p:nvSpPr>
          <p:spPr>
            <a:xfrm>
              <a:off x="1151575" y="16800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80" name="Google Shape;25972;p45"/>
            <p:cNvSpPr/>
            <p:nvPr/>
          </p:nvSpPr>
          <p:spPr>
            <a:xfrm>
              <a:off x="1148750" y="16877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81" name="Google Shape;25973;p45"/>
            <p:cNvSpPr/>
            <p:nvPr/>
          </p:nvSpPr>
          <p:spPr>
            <a:xfrm>
              <a:off x="1140650" y="16743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82" name="Google Shape;25974;p45"/>
            <p:cNvSpPr/>
            <p:nvPr/>
          </p:nvSpPr>
          <p:spPr>
            <a:xfrm>
              <a:off x="1142175" y="1660975"/>
              <a:ext cx="3775" cy="6075"/>
            </a:xfrm>
            <a:custGeom>
              <a:avLst/>
              <a:gdLst/>
              <a:ahLst/>
              <a:cxnLst/>
              <a:rect l="l" t="t" r="r" b="b"/>
              <a:pathLst>
                <a:path w="151" h="243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83" name="Google Shape;25975;p45"/>
            <p:cNvSpPr/>
            <p:nvPr/>
          </p:nvSpPr>
          <p:spPr>
            <a:xfrm>
              <a:off x="1132375" y="16683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9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84" name="Google Shape;25976;p45"/>
            <p:cNvSpPr/>
            <p:nvPr/>
          </p:nvSpPr>
          <p:spPr>
            <a:xfrm>
              <a:off x="1129550" y="16758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85" name="Google Shape;25977;p45"/>
            <p:cNvSpPr/>
            <p:nvPr/>
          </p:nvSpPr>
          <p:spPr>
            <a:xfrm>
              <a:off x="1148575" y="167190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86" name="Google Shape;25978;p45"/>
            <p:cNvSpPr/>
            <p:nvPr/>
          </p:nvSpPr>
          <p:spPr>
            <a:xfrm>
              <a:off x="1121450" y="166267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1"/>
                  </a:moveTo>
                  <a:lnTo>
                    <a:pt x="1" y="219"/>
                  </a:lnTo>
                  <a:lnTo>
                    <a:pt x="68" y="242"/>
                  </a:lnTo>
                  <a:lnTo>
                    <a:pt x="144" y="23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87" name="Google Shape;25979;p45"/>
            <p:cNvSpPr/>
            <p:nvPr/>
          </p:nvSpPr>
          <p:spPr>
            <a:xfrm>
              <a:off x="1129375" y="16602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8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88" name="Google Shape;25980;p45"/>
            <p:cNvSpPr/>
            <p:nvPr/>
          </p:nvSpPr>
          <p:spPr>
            <a:xfrm>
              <a:off x="1158925" y="1717675"/>
              <a:ext cx="2850" cy="3600"/>
            </a:xfrm>
            <a:custGeom>
              <a:avLst/>
              <a:gdLst/>
              <a:ahLst/>
              <a:cxnLst/>
              <a:rect l="l" t="t" r="r" b="b"/>
              <a:pathLst>
                <a:path w="114" h="144" extrusionOk="0">
                  <a:moveTo>
                    <a:pt x="38" y="0"/>
                  </a:moveTo>
                  <a:lnTo>
                    <a:pt x="1" y="113"/>
                  </a:lnTo>
                  <a:cubicBezTo>
                    <a:pt x="31" y="121"/>
                    <a:pt x="53" y="136"/>
                    <a:pt x="76" y="143"/>
                  </a:cubicBezTo>
                  <a:lnTo>
                    <a:pt x="114" y="2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89" name="Google Shape;25981;p45"/>
            <p:cNvSpPr/>
            <p:nvPr/>
          </p:nvSpPr>
          <p:spPr>
            <a:xfrm>
              <a:off x="1169100" y="1714100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0"/>
                  </a:moveTo>
                  <a:lnTo>
                    <a:pt x="0" y="75"/>
                  </a:lnTo>
                  <a:lnTo>
                    <a:pt x="226" y="143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90" name="Google Shape;25982;p45"/>
            <p:cNvSpPr/>
            <p:nvPr/>
          </p:nvSpPr>
          <p:spPr>
            <a:xfrm>
              <a:off x="1166450" y="17218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91" name="Google Shape;25983;p45"/>
            <p:cNvSpPr/>
            <p:nvPr/>
          </p:nvSpPr>
          <p:spPr>
            <a:xfrm>
              <a:off x="1158175" y="170862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92" name="Google Shape;25984;p45"/>
            <p:cNvSpPr/>
            <p:nvPr/>
          </p:nvSpPr>
          <p:spPr>
            <a:xfrm>
              <a:off x="1159675" y="16952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93" name="Google Shape;25985;p45"/>
            <p:cNvSpPr/>
            <p:nvPr/>
          </p:nvSpPr>
          <p:spPr>
            <a:xfrm>
              <a:off x="1149900" y="170242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23" y="0"/>
                  </a:moveTo>
                  <a:lnTo>
                    <a:pt x="0" y="75"/>
                  </a:lnTo>
                  <a:lnTo>
                    <a:pt x="218" y="143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94" name="Google Shape;25986;p45"/>
            <p:cNvSpPr/>
            <p:nvPr/>
          </p:nvSpPr>
          <p:spPr>
            <a:xfrm>
              <a:off x="1147075" y="171012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26" y="136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95" name="Google Shape;25987;p45"/>
            <p:cNvSpPr/>
            <p:nvPr/>
          </p:nvSpPr>
          <p:spPr>
            <a:xfrm>
              <a:off x="1166275" y="17060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96" name="Google Shape;25988;p45"/>
            <p:cNvSpPr/>
            <p:nvPr/>
          </p:nvSpPr>
          <p:spPr>
            <a:xfrm>
              <a:off x="1168150" y="16994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97" name="Google Shape;25989;p45"/>
            <p:cNvSpPr/>
            <p:nvPr/>
          </p:nvSpPr>
          <p:spPr>
            <a:xfrm>
              <a:off x="1146875" y="16943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98" name="Google Shape;25990;p45"/>
            <p:cNvSpPr/>
            <p:nvPr/>
          </p:nvSpPr>
          <p:spPr>
            <a:xfrm>
              <a:off x="1179075" y="1729350"/>
              <a:ext cx="2100" cy="1525"/>
            </a:xfrm>
            <a:custGeom>
              <a:avLst/>
              <a:gdLst/>
              <a:ahLst/>
              <a:cxnLst/>
              <a:rect l="l" t="t" r="r" b="b"/>
              <a:pathLst>
                <a:path w="84" h="61" extrusionOk="0">
                  <a:moveTo>
                    <a:pt x="8" y="0"/>
                  </a:moveTo>
                  <a:lnTo>
                    <a:pt x="1" y="30"/>
                  </a:lnTo>
                  <a:cubicBezTo>
                    <a:pt x="23" y="38"/>
                    <a:pt x="46" y="53"/>
                    <a:pt x="68" y="60"/>
                  </a:cubicBezTo>
                  <a:lnTo>
                    <a:pt x="83" y="2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99" name="Google Shape;25991;p45"/>
            <p:cNvSpPr/>
            <p:nvPr/>
          </p:nvSpPr>
          <p:spPr>
            <a:xfrm>
              <a:off x="1177575" y="1720300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68" y="234"/>
                  </a:lnTo>
                  <a:lnTo>
                    <a:pt x="143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00" name="Google Shape;25992;p45"/>
            <p:cNvSpPr/>
            <p:nvPr/>
          </p:nvSpPr>
          <p:spPr>
            <a:xfrm>
              <a:off x="1055725" y="14676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01" name="Google Shape;25993;p45"/>
            <p:cNvSpPr/>
            <p:nvPr/>
          </p:nvSpPr>
          <p:spPr>
            <a:xfrm>
              <a:off x="1066850" y="146402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02" name="Google Shape;25994;p45"/>
            <p:cNvSpPr/>
            <p:nvPr/>
          </p:nvSpPr>
          <p:spPr>
            <a:xfrm>
              <a:off x="1064200" y="14717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03" name="Google Shape;25995;p45"/>
            <p:cNvSpPr/>
            <p:nvPr/>
          </p:nvSpPr>
          <p:spPr>
            <a:xfrm>
              <a:off x="1057625" y="1464200"/>
              <a:ext cx="200" cy="225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8" y="1"/>
                  </a:moveTo>
                  <a:cubicBezTo>
                    <a:pt x="8" y="8"/>
                    <a:pt x="0" y="8"/>
                    <a:pt x="0" y="8"/>
                  </a:cubicBezTo>
                  <a:lnTo>
                    <a:pt x="8" y="8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04" name="Google Shape;25996;p45"/>
            <p:cNvSpPr/>
            <p:nvPr/>
          </p:nvSpPr>
          <p:spPr>
            <a:xfrm>
              <a:off x="1073425" y="15018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05" name="Google Shape;25997;p45"/>
            <p:cNvSpPr/>
            <p:nvPr/>
          </p:nvSpPr>
          <p:spPr>
            <a:xfrm>
              <a:off x="1084550" y="14983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06" name="Google Shape;25998;p45"/>
            <p:cNvSpPr/>
            <p:nvPr/>
          </p:nvSpPr>
          <p:spPr>
            <a:xfrm>
              <a:off x="1081725" y="15060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7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07" name="Google Shape;25999;p45"/>
            <p:cNvSpPr/>
            <p:nvPr/>
          </p:nvSpPr>
          <p:spPr>
            <a:xfrm>
              <a:off x="1073625" y="149265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4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08" name="Google Shape;26000;p45"/>
            <p:cNvSpPr/>
            <p:nvPr/>
          </p:nvSpPr>
          <p:spPr>
            <a:xfrm>
              <a:off x="1075125" y="1479450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69" y="1"/>
                  </a:moveTo>
                  <a:lnTo>
                    <a:pt x="1" y="212"/>
                  </a:lnTo>
                  <a:lnTo>
                    <a:pt x="69" y="234"/>
                  </a:lnTo>
                  <a:lnTo>
                    <a:pt x="144" y="1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09" name="Google Shape;26001;p45"/>
            <p:cNvSpPr/>
            <p:nvPr/>
          </p:nvSpPr>
          <p:spPr>
            <a:xfrm>
              <a:off x="1065150" y="14866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10" name="Google Shape;26002;p45"/>
            <p:cNvSpPr/>
            <p:nvPr/>
          </p:nvSpPr>
          <p:spPr>
            <a:xfrm>
              <a:off x="1081525" y="14902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11" name="Google Shape;26003;p45"/>
            <p:cNvSpPr/>
            <p:nvPr/>
          </p:nvSpPr>
          <p:spPr>
            <a:xfrm>
              <a:off x="1054225" y="14809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12" name="Google Shape;26004;p45"/>
            <p:cNvSpPr/>
            <p:nvPr/>
          </p:nvSpPr>
          <p:spPr>
            <a:xfrm>
              <a:off x="1062325" y="14785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13" name="Google Shape;26005;p45"/>
            <p:cNvSpPr/>
            <p:nvPr/>
          </p:nvSpPr>
          <p:spPr>
            <a:xfrm>
              <a:off x="1090950" y="15359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14" name="Google Shape;26006;p45"/>
            <p:cNvSpPr/>
            <p:nvPr/>
          </p:nvSpPr>
          <p:spPr>
            <a:xfrm>
              <a:off x="1102050" y="153257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15" name="Google Shape;26007;p45"/>
            <p:cNvSpPr/>
            <p:nvPr/>
          </p:nvSpPr>
          <p:spPr>
            <a:xfrm>
              <a:off x="1099225" y="154010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1" y="76"/>
                  </a:lnTo>
                  <a:lnTo>
                    <a:pt x="227" y="143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16" name="Google Shape;26008;p45"/>
            <p:cNvSpPr/>
            <p:nvPr/>
          </p:nvSpPr>
          <p:spPr>
            <a:xfrm>
              <a:off x="1091125" y="152692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17" name="Google Shape;26009;p45"/>
            <p:cNvSpPr/>
            <p:nvPr/>
          </p:nvSpPr>
          <p:spPr>
            <a:xfrm>
              <a:off x="1092650" y="15135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18" name="Google Shape;26010;p45"/>
            <p:cNvSpPr/>
            <p:nvPr/>
          </p:nvSpPr>
          <p:spPr>
            <a:xfrm>
              <a:off x="1082850" y="15207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19" name="Google Shape;26011;p45"/>
            <p:cNvSpPr/>
            <p:nvPr/>
          </p:nvSpPr>
          <p:spPr>
            <a:xfrm>
              <a:off x="1080025" y="15284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20" name="Google Shape;26012;p45"/>
            <p:cNvSpPr/>
            <p:nvPr/>
          </p:nvSpPr>
          <p:spPr>
            <a:xfrm>
              <a:off x="1099050" y="152427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21" name="Google Shape;26013;p45"/>
            <p:cNvSpPr/>
            <p:nvPr/>
          </p:nvSpPr>
          <p:spPr>
            <a:xfrm>
              <a:off x="1100925" y="15176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37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22" name="Google Shape;26014;p45"/>
            <p:cNvSpPr/>
            <p:nvPr/>
          </p:nvSpPr>
          <p:spPr>
            <a:xfrm>
              <a:off x="1071925" y="1515250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23" name="Google Shape;26015;p45"/>
            <p:cNvSpPr/>
            <p:nvPr/>
          </p:nvSpPr>
          <p:spPr>
            <a:xfrm>
              <a:off x="1079850" y="15126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8" y="144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24" name="Google Shape;26016;p45"/>
            <p:cNvSpPr/>
            <p:nvPr/>
          </p:nvSpPr>
          <p:spPr>
            <a:xfrm>
              <a:off x="1108650" y="15702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25" name="Google Shape;26017;p45"/>
            <p:cNvSpPr/>
            <p:nvPr/>
          </p:nvSpPr>
          <p:spPr>
            <a:xfrm>
              <a:off x="1119750" y="15666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26" name="Google Shape;26018;p45"/>
            <p:cNvSpPr/>
            <p:nvPr/>
          </p:nvSpPr>
          <p:spPr>
            <a:xfrm>
              <a:off x="1116925" y="15743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27" name="Google Shape;26019;p45"/>
            <p:cNvSpPr/>
            <p:nvPr/>
          </p:nvSpPr>
          <p:spPr>
            <a:xfrm>
              <a:off x="1108850" y="15610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3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28" name="Google Shape;26020;p45"/>
            <p:cNvSpPr/>
            <p:nvPr/>
          </p:nvSpPr>
          <p:spPr>
            <a:xfrm>
              <a:off x="1110350" y="1547825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68" y="0"/>
                  </a:moveTo>
                  <a:lnTo>
                    <a:pt x="0" y="211"/>
                  </a:lnTo>
                  <a:lnTo>
                    <a:pt x="68" y="234"/>
                  </a:lnTo>
                  <a:lnTo>
                    <a:pt x="143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29" name="Google Shape;26021;p45"/>
            <p:cNvSpPr/>
            <p:nvPr/>
          </p:nvSpPr>
          <p:spPr>
            <a:xfrm>
              <a:off x="1100375" y="155497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30" name="Google Shape;26022;p45"/>
            <p:cNvSpPr/>
            <p:nvPr/>
          </p:nvSpPr>
          <p:spPr>
            <a:xfrm>
              <a:off x="1097725" y="15627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31" name="Google Shape;26023;p45"/>
            <p:cNvSpPr/>
            <p:nvPr/>
          </p:nvSpPr>
          <p:spPr>
            <a:xfrm>
              <a:off x="1116750" y="15585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32" name="Google Shape;26024;p45"/>
            <p:cNvSpPr/>
            <p:nvPr/>
          </p:nvSpPr>
          <p:spPr>
            <a:xfrm>
              <a:off x="1089450" y="154932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33" name="Google Shape;26025;p45"/>
            <p:cNvSpPr/>
            <p:nvPr/>
          </p:nvSpPr>
          <p:spPr>
            <a:xfrm>
              <a:off x="1097350" y="15468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0"/>
                  </a:moveTo>
                  <a:lnTo>
                    <a:pt x="1" y="68"/>
                  </a:lnTo>
                  <a:lnTo>
                    <a:pt x="227" y="136"/>
                  </a:lnTo>
                  <a:lnTo>
                    <a:pt x="249" y="6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34" name="Google Shape;26026;p45"/>
            <p:cNvSpPr/>
            <p:nvPr/>
          </p:nvSpPr>
          <p:spPr>
            <a:xfrm>
              <a:off x="1126150" y="160450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2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35" name="Google Shape;26027;p45"/>
            <p:cNvSpPr/>
            <p:nvPr/>
          </p:nvSpPr>
          <p:spPr>
            <a:xfrm>
              <a:off x="1137275" y="160092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36" name="Google Shape;26028;p45"/>
            <p:cNvSpPr/>
            <p:nvPr/>
          </p:nvSpPr>
          <p:spPr>
            <a:xfrm>
              <a:off x="1134450" y="1608450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1" y="1"/>
                  </a:moveTo>
                  <a:lnTo>
                    <a:pt x="0" y="76"/>
                  </a:lnTo>
                  <a:lnTo>
                    <a:pt x="226" y="144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37" name="Google Shape;26029;p45"/>
            <p:cNvSpPr/>
            <p:nvPr/>
          </p:nvSpPr>
          <p:spPr>
            <a:xfrm>
              <a:off x="1126350" y="159527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38" name="Google Shape;26030;p45"/>
            <p:cNvSpPr/>
            <p:nvPr/>
          </p:nvSpPr>
          <p:spPr>
            <a:xfrm>
              <a:off x="1127850" y="15819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39" name="Google Shape;26031;p45"/>
            <p:cNvSpPr/>
            <p:nvPr/>
          </p:nvSpPr>
          <p:spPr>
            <a:xfrm>
              <a:off x="1118075" y="15890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40" name="Google Shape;26032;p45"/>
            <p:cNvSpPr/>
            <p:nvPr/>
          </p:nvSpPr>
          <p:spPr>
            <a:xfrm>
              <a:off x="1115250" y="159677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41" name="Google Shape;26033;p45"/>
            <p:cNvSpPr/>
            <p:nvPr/>
          </p:nvSpPr>
          <p:spPr>
            <a:xfrm>
              <a:off x="1134250" y="159262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42" name="Google Shape;26034;p45"/>
            <p:cNvSpPr/>
            <p:nvPr/>
          </p:nvSpPr>
          <p:spPr>
            <a:xfrm>
              <a:off x="1107150" y="1583600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43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43" name="Google Shape;26035;p45"/>
            <p:cNvSpPr/>
            <p:nvPr/>
          </p:nvSpPr>
          <p:spPr>
            <a:xfrm>
              <a:off x="1115050" y="15809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44" name="Google Shape;26036;p45"/>
            <p:cNvSpPr/>
            <p:nvPr/>
          </p:nvSpPr>
          <p:spPr>
            <a:xfrm>
              <a:off x="1143875" y="163857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43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45" name="Google Shape;26037;p45"/>
            <p:cNvSpPr/>
            <p:nvPr/>
          </p:nvSpPr>
          <p:spPr>
            <a:xfrm>
              <a:off x="1154975" y="16350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46" name="Google Shape;26038;p45"/>
            <p:cNvSpPr/>
            <p:nvPr/>
          </p:nvSpPr>
          <p:spPr>
            <a:xfrm>
              <a:off x="1152150" y="16427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47" name="Google Shape;26039;p45"/>
            <p:cNvSpPr/>
            <p:nvPr/>
          </p:nvSpPr>
          <p:spPr>
            <a:xfrm>
              <a:off x="1143875" y="16293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48" name="Google Shape;26040;p45"/>
            <p:cNvSpPr/>
            <p:nvPr/>
          </p:nvSpPr>
          <p:spPr>
            <a:xfrm>
              <a:off x="1145550" y="1616175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69" y="0"/>
                  </a:moveTo>
                  <a:lnTo>
                    <a:pt x="1" y="211"/>
                  </a:lnTo>
                  <a:lnTo>
                    <a:pt x="69" y="234"/>
                  </a:lnTo>
                  <a:lnTo>
                    <a:pt x="144" y="2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49" name="Google Shape;26041;p45"/>
            <p:cNvSpPr/>
            <p:nvPr/>
          </p:nvSpPr>
          <p:spPr>
            <a:xfrm>
              <a:off x="1135575" y="16233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0" name="Google Shape;26042;p45"/>
            <p:cNvSpPr/>
            <p:nvPr/>
          </p:nvSpPr>
          <p:spPr>
            <a:xfrm>
              <a:off x="1132950" y="16310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1" name="Google Shape;26043;p45"/>
            <p:cNvSpPr/>
            <p:nvPr/>
          </p:nvSpPr>
          <p:spPr>
            <a:xfrm>
              <a:off x="1151950" y="16269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2" name="Google Shape;26044;p45"/>
            <p:cNvSpPr/>
            <p:nvPr/>
          </p:nvSpPr>
          <p:spPr>
            <a:xfrm>
              <a:off x="1124650" y="16176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3" name="Google Shape;26045;p45"/>
            <p:cNvSpPr/>
            <p:nvPr/>
          </p:nvSpPr>
          <p:spPr>
            <a:xfrm>
              <a:off x="1132575" y="161522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8"/>
                  </a:lnTo>
                  <a:lnTo>
                    <a:pt x="226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4" name="Google Shape;26046;p45"/>
            <p:cNvSpPr/>
            <p:nvPr/>
          </p:nvSpPr>
          <p:spPr>
            <a:xfrm>
              <a:off x="1161375" y="1672850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16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5" name="Google Shape;26047;p45"/>
            <p:cNvSpPr/>
            <p:nvPr/>
          </p:nvSpPr>
          <p:spPr>
            <a:xfrm>
              <a:off x="1172475" y="16692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6" name="Google Shape;26048;p45"/>
            <p:cNvSpPr/>
            <p:nvPr/>
          </p:nvSpPr>
          <p:spPr>
            <a:xfrm>
              <a:off x="1169650" y="167680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27" y="144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7" name="Google Shape;26049;p45"/>
            <p:cNvSpPr/>
            <p:nvPr/>
          </p:nvSpPr>
          <p:spPr>
            <a:xfrm>
              <a:off x="1161575" y="1663625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34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8" name="Google Shape;26050;p45"/>
            <p:cNvSpPr/>
            <p:nvPr/>
          </p:nvSpPr>
          <p:spPr>
            <a:xfrm>
              <a:off x="1163075" y="16502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9" name="Google Shape;26051;p45"/>
            <p:cNvSpPr/>
            <p:nvPr/>
          </p:nvSpPr>
          <p:spPr>
            <a:xfrm>
              <a:off x="1153275" y="16574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0" name="Google Shape;26052;p45"/>
            <p:cNvSpPr/>
            <p:nvPr/>
          </p:nvSpPr>
          <p:spPr>
            <a:xfrm>
              <a:off x="1150450" y="166512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1" name="Google Shape;26053;p45"/>
            <p:cNvSpPr/>
            <p:nvPr/>
          </p:nvSpPr>
          <p:spPr>
            <a:xfrm>
              <a:off x="1169475" y="1660975"/>
              <a:ext cx="6225" cy="3625"/>
            </a:xfrm>
            <a:custGeom>
              <a:avLst/>
              <a:gdLst/>
              <a:ahLst/>
              <a:cxnLst/>
              <a:rect l="l" t="t" r="r" b="b"/>
              <a:pathLst>
                <a:path w="249" h="145" extrusionOk="0">
                  <a:moveTo>
                    <a:pt x="31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2" name="Google Shape;26054;p45"/>
            <p:cNvSpPr/>
            <p:nvPr/>
          </p:nvSpPr>
          <p:spPr>
            <a:xfrm>
              <a:off x="1142350" y="1651950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69" y="234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3" name="Google Shape;26055;p45"/>
            <p:cNvSpPr/>
            <p:nvPr/>
          </p:nvSpPr>
          <p:spPr>
            <a:xfrm>
              <a:off x="1150275" y="1649300"/>
              <a:ext cx="6050" cy="3625"/>
            </a:xfrm>
            <a:custGeom>
              <a:avLst/>
              <a:gdLst/>
              <a:ahLst/>
              <a:cxnLst/>
              <a:rect l="l" t="t" r="r" b="b"/>
              <a:pathLst>
                <a:path w="242" h="145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4" name="Google Shape;26056;p45"/>
            <p:cNvSpPr/>
            <p:nvPr/>
          </p:nvSpPr>
          <p:spPr>
            <a:xfrm>
              <a:off x="1179075" y="17069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44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5" name="Google Shape;26057;p45"/>
            <p:cNvSpPr/>
            <p:nvPr/>
          </p:nvSpPr>
          <p:spPr>
            <a:xfrm>
              <a:off x="1190175" y="17033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9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6" name="Google Shape;26058;p45"/>
            <p:cNvSpPr/>
            <p:nvPr/>
          </p:nvSpPr>
          <p:spPr>
            <a:xfrm>
              <a:off x="1187350" y="17110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7" name="Google Shape;26059;p45"/>
            <p:cNvSpPr/>
            <p:nvPr/>
          </p:nvSpPr>
          <p:spPr>
            <a:xfrm>
              <a:off x="1179075" y="16977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8" name="Google Shape;26060;p45"/>
            <p:cNvSpPr/>
            <p:nvPr/>
          </p:nvSpPr>
          <p:spPr>
            <a:xfrm>
              <a:off x="1180575" y="168452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1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9" name="Google Shape;26061;p45"/>
            <p:cNvSpPr/>
            <p:nvPr/>
          </p:nvSpPr>
          <p:spPr>
            <a:xfrm>
              <a:off x="1170800" y="16916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0" name="Google Shape;26062;p45"/>
            <p:cNvSpPr/>
            <p:nvPr/>
          </p:nvSpPr>
          <p:spPr>
            <a:xfrm>
              <a:off x="1187175" y="16952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1" name="Google Shape;26063;p45"/>
            <p:cNvSpPr/>
            <p:nvPr/>
          </p:nvSpPr>
          <p:spPr>
            <a:xfrm>
              <a:off x="1159875" y="168602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2" name="Google Shape;26064;p45"/>
            <p:cNvSpPr/>
            <p:nvPr/>
          </p:nvSpPr>
          <p:spPr>
            <a:xfrm>
              <a:off x="1167775" y="16835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27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3" name="Google Shape;26065;p45"/>
            <p:cNvSpPr/>
            <p:nvPr/>
          </p:nvSpPr>
          <p:spPr>
            <a:xfrm>
              <a:off x="1207700" y="17376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4" name="Google Shape;26066;p45"/>
            <p:cNvSpPr/>
            <p:nvPr/>
          </p:nvSpPr>
          <p:spPr>
            <a:xfrm>
              <a:off x="1196775" y="17319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5" name="Google Shape;26067;p45"/>
            <p:cNvSpPr/>
            <p:nvPr/>
          </p:nvSpPr>
          <p:spPr>
            <a:xfrm>
              <a:off x="1198275" y="17186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6" name="Google Shape;26068;p45"/>
            <p:cNvSpPr/>
            <p:nvPr/>
          </p:nvSpPr>
          <p:spPr>
            <a:xfrm>
              <a:off x="1188500" y="17259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7" name="Google Shape;26069;p45"/>
            <p:cNvSpPr/>
            <p:nvPr/>
          </p:nvSpPr>
          <p:spPr>
            <a:xfrm>
              <a:off x="1186425" y="1733475"/>
              <a:ext cx="5475" cy="2475"/>
            </a:xfrm>
            <a:custGeom>
              <a:avLst/>
              <a:gdLst/>
              <a:ahLst/>
              <a:cxnLst/>
              <a:rect l="l" t="t" r="r" b="b"/>
              <a:pathLst>
                <a:path w="219" h="99" extrusionOk="0">
                  <a:moveTo>
                    <a:pt x="0" y="1"/>
                  </a:moveTo>
                  <a:cubicBezTo>
                    <a:pt x="68" y="39"/>
                    <a:pt x="136" y="69"/>
                    <a:pt x="204" y="99"/>
                  </a:cubicBezTo>
                  <a:lnTo>
                    <a:pt x="219" y="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8" name="Google Shape;26070;p45"/>
            <p:cNvSpPr/>
            <p:nvPr/>
          </p:nvSpPr>
          <p:spPr>
            <a:xfrm>
              <a:off x="1204675" y="17295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9" name="Google Shape;26071;p45"/>
            <p:cNvSpPr/>
            <p:nvPr/>
          </p:nvSpPr>
          <p:spPr>
            <a:xfrm>
              <a:off x="1185475" y="17176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0" name="Google Shape;26072;p45"/>
            <p:cNvSpPr/>
            <p:nvPr/>
          </p:nvSpPr>
          <p:spPr>
            <a:xfrm>
              <a:off x="1216725" y="1743650"/>
              <a:ext cx="3050" cy="3800"/>
            </a:xfrm>
            <a:custGeom>
              <a:avLst/>
              <a:gdLst/>
              <a:ahLst/>
              <a:cxnLst/>
              <a:rect l="l" t="t" r="r" b="b"/>
              <a:pathLst>
                <a:path w="122" h="152" extrusionOk="0">
                  <a:moveTo>
                    <a:pt x="46" y="1"/>
                  </a:moveTo>
                  <a:lnTo>
                    <a:pt x="1" y="129"/>
                  </a:lnTo>
                  <a:cubicBezTo>
                    <a:pt x="31" y="136"/>
                    <a:pt x="54" y="144"/>
                    <a:pt x="76" y="151"/>
                  </a:cubicBezTo>
                  <a:lnTo>
                    <a:pt x="121" y="23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1" name="Google Shape;26073;p45"/>
            <p:cNvSpPr/>
            <p:nvPr/>
          </p:nvSpPr>
          <p:spPr>
            <a:xfrm>
              <a:off x="1076625" y="1460625"/>
              <a:ext cx="2675" cy="2300"/>
            </a:xfrm>
            <a:custGeom>
              <a:avLst/>
              <a:gdLst/>
              <a:ahLst/>
              <a:cxnLst/>
              <a:rect l="l" t="t" r="r" b="b"/>
              <a:pathLst>
                <a:path w="107" h="92" extrusionOk="0">
                  <a:moveTo>
                    <a:pt x="106" y="1"/>
                  </a:moveTo>
                  <a:cubicBezTo>
                    <a:pt x="84" y="1"/>
                    <a:pt x="54" y="1"/>
                    <a:pt x="24" y="8"/>
                  </a:cubicBezTo>
                  <a:lnTo>
                    <a:pt x="1" y="69"/>
                  </a:lnTo>
                  <a:lnTo>
                    <a:pt x="76" y="9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2" name="Google Shape;26074;p45"/>
            <p:cNvSpPr/>
            <p:nvPr/>
          </p:nvSpPr>
          <p:spPr>
            <a:xfrm>
              <a:off x="1085100" y="14610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9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3" name="Google Shape;26075;p45"/>
            <p:cNvSpPr/>
            <p:nvPr/>
          </p:nvSpPr>
          <p:spPr>
            <a:xfrm>
              <a:off x="1094350" y="1491125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5" y="1"/>
                  </a:moveTo>
                  <a:lnTo>
                    <a:pt x="0" y="212"/>
                  </a:lnTo>
                  <a:lnTo>
                    <a:pt x="75" y="234"/>
                  </a:lnTo>
                  <a:lnTo>
                    <a:pt x="151" y="2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4" name="Google Shape;26076;p45"/>
            <p:cNvSpPr/>
            <p:nvPr/>
          </p:nvSpPr>
          <p:spPr>
            <a:xfrm>
              <a:off x="1105450" y="14875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5" name="Google Shape;26077;p45"/>
            <p:cNvSpPr/>
            <p:nvPr/>
          </p:nvSpPr>
          <p:spPr>
            <a:xfrm>
              <a:off x="1094525" y="14819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68" y="242"/>
                  </a:lnTo>
                  <a:lnTo>
                    <a:pt x="144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6" name="Google Shape;26078;p45"/>
            <p:cNvSpPr/>
            <p:nvPr/>
          </p:nvSpPr>
          <p:spPr>
            <a:xfrm>
              <a:off x="1096025" y="146855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7" name="Google Shape;26079;p45"/>
            <p:cNvSpPr/>
            <p:nvPr/>
          </p:nvSpPr>
          <p:spPr>
            <a:xfrm>
              <a:off x="1086050" y="14758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9"/>
                  </a:lnTo>
                  <a:lnTo>
                    <a:pt x="227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8" name="Google Shape;26080;p45"/>
            <p:cNvSpPr/>
            <p:nvPr/>
          </p:nvSpPr>
          <p:spPr>
            <a:xfrm>
              <a:off x="1083425" y="14834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9" name="Google Shape;26081;p45"/>
            <p:cNvSpPr/>
            <p:nvPr/>
          </p:nvSpPr>
          <p:spPr>
            <a:xfrm>
              <a:off x="1102425" y="14794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4" y="1"/>
                  </a:moveTo>
                  <a:lnTo>
                    <a:pt x="1" y="69"/>
                  </a:lnTo>
                  <a:lnTo>
                    <a:pt x="219" y="137"/>
                  </a:lnTo>
                  <a:lnTo>
                    <a:pt x="242" y="61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0" name="Google Shape;26082;p45"/>
            <p:cNvSpPr/>
            <p:nvPr/>
          </p:nvSpPr>
          <p:spPr>
            <a:xfrm>
              <a:off x="1075125" y="147022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1" name="Google Shape;26083;p45"/>
            <p:cNvSpPr/>
            <p:nvPr/>
          </p:nvSpPr>
          <p:spPr>
            <a:xfrm>
              <a:off x="1083225" y="14676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2" name="Google Shape;26084;p45"/>
            <p:cNvSpPr/>
            <p:nvPr/>
          </p:nvSpPr>
          <p:spPr>
            <a:xfrm>
              <a:off x="1096025" y="1461575"/>
              <a:ext cx="3225" cy="3800"/>
            </a:xfrm>
            <a:custGeom>
              <a:avLst/>
              <a:gdLst/>
              <a:ahLst/>
              <a:cxnLst/>
              <a:rect l="l" t="t" r="r" b="b"/>
              <a:pathLst>
                <a:path w="129" h="152" extrusionOk="0">
                  <a:moveTo>
                    <a:pt x="46" y="0"/>
                  </a:moveTo>
                  <a:lnTo>
                    <a:pt x="1" y="128"/>
                  </a:lnTo>
                  <a:lnTo>
                    <a:pt x="76" y="151"/>
                  </a:lnTo>
                  <a:lnTo>
                    <a:pt x="129" y="15"/>
                  </a:lnTo>
                  <a:cubicBezTo>
                    <a:pt x="99" y="15"/>
                    <a:pt x="76" y="8"/>
                    <a:pt x="4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3" name="Google Shape;26085;p45"/>
            <p:cNvSpPr/>
            <p:nvPr/>
          </p:nvSpPr>
          <p:spPr>
            <a:xfrm>
              <a:off x="1111850" y="15252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4" name="Google Shape;26086;p45"/>
            <p:cNvSpPr/>
            <p:nvPr/>
          </p:nvSpPr>
          <p:spPr>
            <a:xfrm>
              <a:off x="1122950" y="152165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1" y="75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5" name="Google Shape;26087;p45"/>
            <p:cNvSpPr/>
            <p:nvPr/>
          </p:nvSpPr>
          <p:spPr>
            <a:xfrm>
              <a:off x="1112050" y="1516175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5" y="1"/>
                  </a:moveTo>
                  <a:lnTo>
                    <a:pt x="0" y="212"/>
                  </a:lnTo>
                  <a:lnTo>
                    <a:pt x="75" y="234"/>
                  </a:lnTo>
                  <a:lnTo>
                    <a:pt x="151" y="1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6" name="Google Shape;26088;p45"/>
            <p:cNvSpPr/>
            <p:nvPr/>
          </p:nvSpPr>
          <p:spPr>
            <a:xfrm>
              <a:off x="1113550" y="150280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34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7" name="Google Shape;26089;p45"/>
            <p:cNvSpPr/>
            <p:nvPr/>
          </p:nvSpPr>
          <p:spPr>
            <a:xfrm>
              <a:off x="1103750" y="15099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8" name="Google Shape;26090;p45"/>
            <p:cNvSpPr/>
            <p:nvPr/>
          </p:nvSpPr>
          <p:spPr>
            <a:xfrm>
              <a:off x="1119950" y="151355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1" y="0"/>
                  </a:moveTo>
                  <a:lnTo>
                    <a:pt x="0" y="76"/>
                  </a:lnTo>
                  <a:lnTo>
                    <a:pt x="226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9" name="Google Shape;26091;p45"/>
            <p:cNvSpPr/>
            <p:nvPr/>
          </p:nvSpPr>
          <p:spPr>
            <a:xfrm>
              <a:off x="1121825" y="15069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8"/>
                  </a:lnTo>
                  <a:lnTo>
                    <a:pt x="227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0" name="Google Shape;26092;p45"/>
            <p:cNvSpPr/>
            <p:nvPr/>
          </p:nvSpPr>
          <p:spPr>
            <a:xfrm>
              <a:off x="1092825" y="15043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1" name="Google Shape;26093;p45"/>
            <p:cNvSpPr/>
            <p:nvPr/>
          </p:nvSpPr>
          <p:spPr>
            <a:xfrm>
              <a:off x="1100750" y="150187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2" name="Google Shape;26094;p45"/>
            <p:cNvSpPr/>
            <p:nvPr/>
          </p:nvSpPr>
          <p:spPr>
            <a:xfrm>
              <a:off x="1102625" y="14952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3" name="Google Shape;26095;p45"/>
            <p:cNvSpPr/>
            <p:nvPr/>
          </p:nvSpPr>
          <p:spPr>
            <a:xfrm>
              <a:off x="1129550" y="155950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4" name="Google Shape;26096;p45"/>
            <p:cNvSpPr/>
            <p:nvPr/>
          </p:nvSpPr>
          <p:spPr>
            <a:xfrm>
              <a:off x="1140650" y="15559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4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5" name="Google Shape;26097;p45"/>
            <p:cNvSpPr/>
            <p:nvPr/>
          </p:nvSpPr>
          <p:spPr>
            <a:xfrm>
              <a:off x="1137825" y="15636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4" y="1"/>
                  </a:moveTo>
                  <a:lnTo>
                    <a:pt x="1" y="69"/>
                  </a:lnTo>
                  <a:lnTo>
                    <a:pt x="219" y="136"/>
                  </a:lnTo>
                  <a:lnTo>
                    <a:pt x="250" y="61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6" name="Google Shape;26098;p45"/>
            <p:cNvSpPr/>
            <p:nvPr/>
          </p:nvSpPr>
          <p:spPr>
            <a:xfrm>
              <a:off x="1129750" y="155027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5" y="0"/>
                  </a:moveTo>
                  <a:lnTo>
                    <a:pt x="0" y="218"/>
                  </a:lnTo>
                  <a:lnTo>
                    <a:pt x="68" y="241"/>
                  </a:lnTo>
                  <a:lnTo>
                    <a:pt x="143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7" name="Google Shape;26099;p45"/>
            <p:cNvSpPr/>
            <p:nvPr/>
          </p:nvSpPr>
          <p:spPr>
            <a:xfrm>
              <a:off x="1131250" y="15369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3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8" name="Google Shape;26100;p45"/>
            <p:cNvSpPr/>
            <p:nvPr/>
          </p:nvSpPr>
          <p:spPr>
            <a:xfrm>
              <a:off x="1121275" y="154425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68"/>
                  </a:lnTo>
                  <a:lnTo>
                    <a:pt x="226" y="136"/>
                  </a:lnTo>
                  <a:lnTo>
                    <a:pt x="249" y="6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9" name="Google Shape;26101;p45"/>
            <p:cNvSpPr/>
            <p:nvPr/>
          </p:nvSpPr>
          <p:spPr>
            <a:xfrm>
              <a:off x="1118625" y="15517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0" name="Google Shape;26102;p45"/>
            <p:cNvSpPr/>
            <p:nvPr/>
          </p:nvSpPr>
          <p:spPr>
            <a:xfrm>
              <a:off x="1137650" y="15478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1" name="Google Shape;26103;p45"/>
            <p:cNvSpPr/>
            <p:nvPr/>
          </p:nvSpPr>
          <p:spPr>
            <a:xfrm>
              <a:off x="1110350" y="153860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8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2" name="Google Shape;26104;p45"/>
            <p:cNvSpPr/>
            <p:nvPr/>
          </p:nvSpPr>
          <p:spPr>
            <a:xfrm>
              <a:off x="1118450" y="15361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3" name="Google Shape;26105;p45"/>
            <p:cNvSpPr/>
            <p:nvPr/>
          </p:nvSpPr>
          <p:spPr>
            <a:xfrm>
              <a:off x="1120325" y="15293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7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4" name="Google Shape;26106;p45"/>
            <p:cNvSpPr/>
            <p:nvPr/>
          </p:nvSpPr>
          <p:spPr>
            <a:xfrm>
              <a:off x="1147075" y="15935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41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5" name="Google Shape;26107;p45"/>
            <p:cNvSpPr/>
            <p:nvPr/>
          </p:nvSpPr>
          <p:spPr>
            <a:xfrm>
              <a:off x="1158175" y="159000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6" name="Google Shape;26108;p45"/>
            <p:cNvSpPr/>
            <p:nvPr/>
          </p:nvSpPr>
          <p:spPr>
            <a:xfrm>
              <a:off x="1155525" y="1597725"/>
              <a:ext cx="6075" cy="3400"/>
            </a:xfrm>
            <a:custGeom>
              <a:avLst/>
              <a:gdLst/>
              <a:ahLst/>
              <a:cxnLst/>
              <a:rect l="l" t="t" r="r" b="b"/>
              <a:pathLst>
                <a:path w="243" h="136" extrusionOk="0">
                  <a:moveTo>
                    <a:pt x="24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7" name="Google Shape;26109;p45"/>
            <p:cNvSpPr/>
            <p:nvPr/>
          </p:nvSpPr>
          <p:spPr>
            <a:xfrm>
              <a:off x="1147250" y="158452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1" y="16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8" name="Google Shape;26110;p45"/>
            <p:cNvSpPr/>
            <p:nvPr/>
          </p:nvSpPr>
          <p:spPr>
            <a:xfrm>
              <a:off x="1148750" y="15711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9" name="Google Shape;26111;p45"/>
            <p:cNvSpPr/>
            <p:nvPr/>
          </p:nvSpPr>
          <p:spPr>
            <a:xfrm>
              <a:off x="1138975" y="15783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0" name="Google Shape;26112;p45"/>
            <p:cNvSpPr/>
            <p:nvPr/>
          </p:nvSpPr>
          <p:spPr>
            <a:xfrm>
              <a:off x="1136150" y="158605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1" name="Google Shape;26113;p45"/>
            <p:cNvSpPr/>
            <p:nvPr/>
          </p:nvSpPr>
          <p:spPr>
            <a:xfrm>
              <a:off x="1155150" y="15819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2" name="Google Shape;26114;p45"/>
            <p:cNvSpPr/>
            <p:nvPr/>
          </p:nvSpPr>
          <p:spPr>
            <a:xfrm>
              <a:off x="1128050" y="15726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3" name="Google Shape;26115;p45"/>
            <p:cNvSpPr/>
            <p:nvPr/>
          </p:nvSpPr>
          <p:spPr>
            <a:xfrm>
              <a:off x="1135950" y="15702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4" name="Google Shape;26116;p45"/>
            <p:cNvSpPr/>
            <p:nvPr/>
          </p:nvSpPr>
          <p:spPr>
            <a:xfrm>
              <a:off x="1164775" y="1627850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34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5" name="Google Shape;26117;p45"/>
            <p:cNvSpPr/>
            <p:nvPr/>
          </p:nvSpPr>
          <p:spPr>
            <a:xfrm>
              <a:off x="1175875" y="16242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" name="Google Shape;26118;p45"/>
            <p:cNvSpPr/>
            <p:nvPr/>
          </p:nvSpPr>
          <p:spPr>
            <a:xfrm>
              <a:off x="1173050" y="163200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" name="Google Shape;26119;p45"/>
            <p:cNvSpPr/>
            <p:nvPr/>
          </p:nvSpPr>
          <p:spPr>
            <a:xfrm>
              <a:off x="1164950" y="16186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0"/>
                  </a:moveTo>
                  <a:lnTo>
                    <a:pt x="1" y="219"/>
                  </a:lnTo>
                  <a:lnTo>
                    <a:pt x="68" y="241"/>
                  </a:lnTo>
                  <a:lnTo>
                    <a:pt x="144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" name="Google Shape;26120;p45"/>
            <p:cNvSpPr/>
            <p:nvPr/>
          </p:nvSpPr>
          <p:spPr>
            <a:xfrm>
              <a:off x="1166450" y="160525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69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" name="Google Shape;26121;p45"/>
            <p:cNvSpPr/>
            <p:nvPr/>
          </p:nvSpPr>
          <p:spPr>
            <a:xfrm>
              <a:off x="1156475" y="161260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" name="Google Shape;26122;p45"/>
            <p:cNvSpPr/>
            <p:nvPr/>
          </p:nvSpPr>
          <p:spPr>
            <a:xfrm>
              <a:off x="1153850" y="16203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" name="Google Shape;26123;p45"/>
            <p:cNvSpPr/>
            <p:nvPr/>
          </p:nvSpPr>
          <p:spPr>
            <a:xfrm>
              <a:off x="1172850" y="16161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4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" name="Google Shape;26124;p45"/>
            <p:cNvSpPr/>
            <p:nvPr/>
          </p:nvSpPr>
          <p:spPr>
            <a:xfrm>
              <a:off x="1145550" y="16069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" name="Google Shape;26125;p45"/>
            <p:cNvSpPr/>
            <p:nvPr/>
          </p:nvSpPr>
          <p:spPr>
            <a:xfrm>
              <a:off x="1153650" y="16045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" name="Google Shape;26126;p45"/>
            <p:cNvSpPr/>
            <p:nvPr/>
          </p:nvSpPr>
          <p:spPr>
            <a:xfrm>
              <a:off x="1182275" y="16619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" name="Google Shape;26127;p45"/>
            <p:cNvSpPr/>
            <p:nvPr/>
          </p:nvSpPr>
          <p:spPr>
            <a:xfrm>
              <a:off x="1193375" y="165835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50" y="68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" name="Google Shape;26128;p45"/>
            <p:cNvSpPr/>
            <p:nvPr/>
          </p:nvSpPr>
          <p:spPr>
            <a:xfrm>
              <a:off x="1190750" y="16660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" name="Google Shape;26129;p45"/>
            <p:cNvSpPr/>
            <p:nvPr/>
          </p:nvSpPr>
          <p:spPr>
            <a:xfrm>
              <a:off x="1182475" y="1652900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5" y="0"/>
                  </a:moveTo>
                  <a:lnTo>
                    <a:pt x="0" y="211"/>
                  </a:lnTo>
                  <a:lnTo>
                    <a:pt x="75" y="234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" name="Google Shape;26130;p45"/>
            <p:cNvSpPr/>
            <p:nvPr/>
          </p:nvSpPr>
          <p:spPr>
            <a:xfrm>
              <a:off x="1183975" y="16395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" name="Google Shape;26131;p45"/>
            <p:cNvSpPr/>
            <p:nvPr/>
          </p:nvSpPr>
          <p:spPr>
            <a:xfrm>
              <a:off x="1174175" y="16466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" name="Google Shape;26132;p45"/>
            <p:cNvSpPr/>
            <p:nvPr/>
          </p:nvSpPr>
          <p:spPr>
            <a:xfrm>
              <a:off x="1171350" y="165440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" name="Google Shape;26133;p45"/>
            <p:cNvSpPr/>
            <p:nvPr/>
          </p:nvSpPr>
          <p:spPr>
            <a:xfrm>
              <a:off x="1190375" y="165025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" name="Google Shape;26134;p45"/>
            <p:cNvSpPr/>
            <p:nvPr/>
          </p:nvSpPr>
          <p:spPr>
            <a:xfrm>
              <a:off x="1163250" y="164122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" name="Google Shape;26135;p45"/>
            <p:cNvSpPr/>
            <p:nvPr/>
          </p:nvSpPr>
          <p:spPr>
            <a:xfrm>
              <a:off x="1171175" y="16385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" name="Google Shape;26136;p45"/>
            <p:cNvSpPr/>
            <p:nvPr/>
          </p:nvSpPr>
          <p:spPr>
            <a:xfrm>
              <a:off x="1199975" y="169620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" name="Google Shape;26137;p45"/>
            <p:cNvSpPr/>
            <p:nvPr/>
          </p:nvSpPr>
          <p:spPr>
            <a:xfrm>
              <a:off x="1211100" y="16926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" name="Google Shape;26138;p45"/>
            <p:cNvSpPr/>
            <p:nvPr/>
          </p:nvSpPr>
          <p:spPr>
            <a:xfrm>
              <a:off x="1208275" y="17003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8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" name="Google Shape;26139;p45"/>
            <p:cNvSpPr/>
            <p:nvPr/>
          </p:nvSpPr>
          <p:spPr>
            <a:xfrm>
              <a:off x="1200175" y="168697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3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" name="Google Shape;26140;p45"/>
            <p:cNvSpPr/>
            <p:nvPr/>
          </p:nvSpPr>
          <p:spPr>
            <a:xfrm>
              <a:off x="1201675" y="16736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68" y="242"/>
                  </a:lnTo>
                  <a:lnTo>
                    <a:pt x="144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" name="Google Shape;26141;p45"/>
            <p:cNvSpPr/>
            <p:nvPr/>
          </p:nvSpPr>
          <p:spPr>
            <a:xfrm>
              <a:off x="1191700" y="168095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" name="Google Shape;26142;p45"/>
            <p:cNvSpPr/>
            <p:nvPr/>
          </p:nvSpPr>
          <p:spPr>
            <a:xfrm>
              <a:off x="1189050" y="16886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" name="Google Shape;26143;p45"/>
            <p:cNvSpPr/>
            <p:nvPr/>
          </p:nvSpPr>
          <p:spPr>
            <a:xfrm>
              <a:off x="1208075" y="16845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" name="Google Shape;26144;p45"/>
            <p:cNvSpPr/>
            <p:nvPr/>
          </p:nvSpPr>
          <p:spPr>
            <a:xfrm>
              <a:off x="1180775" y="167530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" name="Google Shape;26145;p45"/>
            <p:cNvSpPr/>
            <p:nvPr/>
          </p:nvSpPr>
          <p:spPr>
            <a:xfrm>
              <a:off x="1188875" y="16728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" name="Google Shape;26146;p45"/>
            <p:cNvSpPr/>
            <p:nvPr/>
          </p:nvSpPr>
          <p:spPr>
            <a:xfrm>
              <a:off x="1217500" y="17302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" name="Google Shape;26147;p45"/>
            <p:cNvSpPr/>
            <p:nvPr/>
          </p:nvSpPr>
          <p:spPr>
            <a:xfrm>
              <a:off x="1228600" y="172670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" name="Google Shape;26148;p45"/>
            <p:cNvSpPr/>
            <p:nvPr/>
          </p:nvSpPr>
          <p:spPr>
            <a:xfrm>
              <a:off x="1225975" y="17344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8" y="144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" name="Google Shape;26149;p45"/>
            <p:cNvSpPr/>
            <p:nvPr/>
          </p:nvSpPr>
          <p:spPr>
            <a:xfrm>
              <a:off x="1217675" y="172125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" name="Google Shape;26150;p45"/>
            <p:cNvSpPr/>
            <p:nvPr/>
          </p:nvSpPr>
          <p:spPr>
            <a:xfrm>
              <a:off x="1219175" y="17078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" name="Google Shape;26151;p45"/>
            <p:cNvSpPr/>
            <p:nvPr/>
          </p:nvSpPr>
          <p:spPr>
            <a:xfrm>
              <a:off x="1209400" y="17150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" name="Google Shape;26152;p45"/>
            <p:cNvSpPr/>
            <p:nvPr/>
          </p:nvSpPr>
          <p:spPr>
            <a:xfrm>
              <a:off x="1206575" y="172275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" name="Google Shape;26153;p45"/>
            <p:cNvSpPr/>
            <p:nvPr/>
          </p:nvSpPr>
          <p:spPr>
            <a:xfrm>
              <a:off x="1225575" y="171860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50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" name="Google Shape;26154;p45"/>
            <p:cNvSpPr/>
            <p:nvPr/>
          </p:nvSpPr>
          <p:spPr>
            <a:xfrm>
              <a:off x="1198475" y="1709575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43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" name="Google Shape;26155;p45"/>
            <p:cNvSpPr/>
            <p:nvPr/>
          </p:nvSpPr>
          <p:spPr>
            <a:xfrm>
              <a:off x="1206375" y="17069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" name="Google Shape;26156;p45"/>
            <p:cNvSpPr/>
            <p:nvPr/>
          </p:nvSpPr>
          <p:spPr>
            <a:xfrm>
              <a:off x="1224075" y="17412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" name="Google Shape;26157;p45"/>
            <p:cNvSpPr/>
            <p:nvPr/>
          </p:nvSpPr>
          <p:spPr>
            <a:xfrm>
              <a:off x="1115250" y="148022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41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" name="Google Shape;26158;p45"/>
            <p:cNvSpPr/>
            <p:nvPr/>
          </p:nvSpPr>
          <p:spPr>
            <a:xfrm>
              <a:off x="1126350" y="14768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" name="Google Shape;26159;p45"/>
            <p:cNvSpPr/>
            <p:nvPr/>
          </p:nvSpPr>
          <p:spPr>
            <a:xfrm>
              <a:off x="1115425" y="147117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" name="Google Shape;26160;p45"/>
            <p:cNvSpPr/>
            <p:nvPr/>
          </p:nvSpPr>
          <p:spPr>
            <a:xfrm>
              <a:off x="1107150" y="1464950"/>
              <a:ext cx="6050" cy="3625"/>
            </a:xfrm>
            <a:custGeom>
              <a:avLst/>
              <a:gdLst/>
              <a:ahLst/>
              <a:cxnLst/>
              <a:rect l="l" t="t" r="r" b="b"/>
              <a:pathLst>
                <a:path w="242" h="145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" name="Google Shape;26161;p45"/>
            <p:cNvSpPr/>
            <p:nvPr/>
          </p:nvSpPr>
          <p:spPr>
            <a:xfrm>
              <a:off x="1104325" y="14726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" name="Google Shape;26162;p45"/>
            <p:cNvSpPr/>
            <p:nvPr/>
          </p:nvSpPr>
          <p:spPr>
            <a:xfrm>
              <a:off x="1123325" y="1470425"/>
              <a:ext cx="600" cy="200"/>
            </a:xfrm>
            <a:custGeom>
              <a:avLst/>
              <a:gdLst/>
              <a:ahLst/>
              <a:cxnLst/>
              <a:rect l="l" t="t" r="r" b="b"/>
              <a:pathLst>
                <a:path w="24" h="8" extrusionOk="0">
                  <a:moveTo>
                    <a:pt x="1" y="0"/>
                  </a:moveTo>
                  <a:lnTo>
                    <a:pt x="24" y="8"/>
                  </a:lnTo>
                  <a:cubicBezTo>
                    <a:pt x="16" y="0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" name="Google Shape;26163;p45"/>
            <p:cNvSpPr/>
            <p:nvPr/>
          </p:nvSpPr>
          <p:spPr>
            <a:xfrm>
              <a:off x="1132750" y="15144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" name="Google Shape;26164;p45"/>
            <p:cNvSpPr/>
            <p:nvPr/>
          </p:nvSpPr>
          <p:spPr>
            <a:xfrm>
              <a:off x="1143875" y="151090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" name="Google Shape;26165;p45"/>
            <p:cNvSpPr/>
            <p:nvPr/>
          </p:nvSpPr>
          <p:spPr>
            <a:xfrm>
              <a:off x="1132950" y="15052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" name="Google Shape;26166;p45"/>
            <p:cNvSpPr/>
            <p:nvPr/>
          </p:nvSpPr>
          <p:spPr>
            <a:xfrm>
              <a:off x="1134450" y="149207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" name="Google Shape;26167;p45"/>
            <p:cNvSpPr/>
            <p:nvPr/>
          </p:nvSpPr>
          <p:spPr>
            <a:xfrm>
              <a:off x="1124650" y="14992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" name="Google Shape;26168;p45"/>
            <p:cNvSpPr/>
            <p:nvPr/>
          </p:nvSpPr>
          <p:spPr>
            <a:xfrm>
              <a:off x="1141050" y="15028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8" y="137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" name="Google Shape;26169;p45"/>
            <p:cNvSpPr/>
            <p:nvPr/>
          </p:nvSpPr>
          <p:spPr>
            <a:xfrm>
              <a:off x="1142925" y="14960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" name="Google Shape;26170;p45"/>
            <p:cNvSpPr/>
            <p:nvPr/>
          </p:nvSpPr>
          <p:spPr>
            <a:xfrm>
              <a:off x="1113725" y="14935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" name="Google Shape;26171;p45"/>
            <p:cNvSpPr/>
            <p:nvPr/>
          </p:nvSpPr>
          <p:spPr>
            <a:xfrm>
              <a:off x="1121650" y="149112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9"/>
                  </a:lnTo>
                  <a:lnTo>
                    <a:pt x="219" y="137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" name="Google Shape;26172;p45"/>
            <p:cNvSpPr/>
            <p:nvPr/>
          </p:nvSpPr>
          <p:spPr>
            <a:xfrm>
              <a:off x="1123525" y="148435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" name="Google Shape;26173;p45"/>
            <p:cNvSpPr/>
            <p:nvPr/>
          </p:nvSpPr>
          <p:spPr>
            <a:xfrm>
              <a:off x="1150450" y="1548750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1" y="16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" name="Google Shape;26174;p45"/>
            <p:cNvSpPr/>
            <p:nvPr/>
          </p:nvSpPr>
          <p:spPr>
            <a:xfrm>
              <a:off x="1161575" y="15451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8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" name="Google Shape;26175;p45"/>
            <p:cNvSpPr/>
            <p:nvPr/>
          </p:nvSpPr>
          <p:spPr>
            <a:xfrm>
              <a:off x="1158750" y="1552700"/>
              <a:ext cx="6225" cy="3625"/>
            </a:xfrm>
            <a:custGeom>
              <a:avLst/>
              <a:gdLst/>
              <a:ahLst/>
              <a:cxnLst/>
              <a:rect l="l" t="t" r="r" b="b"/>
              <a:pathLst>
                <a:path w="249" h="145" extrusionOk="0">
                  <a:moveTo>
                    <a:pt x="30" y="1"/>
                  </a:moveTo>
                  <a:lnTo>
                    <a:pt x="0" y="76"/>
                  </a:lnTo>
                  <a:lnTo>
                    <a:pt x="218" y="144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" name="Google Shape;26176;p45"/>
            <p:cNvSpPr/>
            <p:nvPr/>
          </p:nvSpPr>
          <p:spPr>
            <a:xfrm>
              <a:off x="1150650" y="1539525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34"/>
                  </a:lnTo>
                  <a:lnTo>
                    <a:pt x="143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" name="Google Shape;26177;p45"/>
            <p:cNvSpPr/>
            <p:nvPr/>
          </p:nvSpPr>
          <p:spPr>
            <a:xfrm>
              <a:off x="1152150" y="15261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" name="Google Shape;26178;p45"/>
            <p:cNvSpPr/>
            <p:nvPr/>
          </p:nvSpPr>
          <p:spPr>
            <a:xfrm>
              <a:off x="1142175" y="153332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0"/>
                  </a:moveTo>
                  <a:lnTo>
                    <a:pt x="0" y="75"/>
                  </a:lnTo>
                  <a:lnTo>
                    <a:pt x="226" y="143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" name="Google Shape;26179;p45"/>
            <p:cNvSpPr/>
            <p:nvPr/>
          </p:nvSpPr>
          <p:spPr>
            <a:xfrm>
              <a:off x="1139525" y="1541025"/>
              <a:ext cx="6050" cy="3625"/>
            </a:xfrm>
            <a:custGeom>
              <a:avLst/>
              <a:gdLst/>
              <a:ahLst/>
              <a:cxnLst/>
              <a:rect l="l" t="t" r="r" b="b"/>
              <a:pathLst>
                <a:path w="242" h="145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" name="Google Shape;26180;p45"/>
            <p:cNvSpPr/>
            <p:nvPr/>
          </p:nvSpPr>
          <p:spPr>
            <a:xfrm>
              <a:off x="1158550" y="15369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" name="Google Shape;26181;p45"/>
            <p:cNvSpPr/>
            <p:nvPr/>
          </p:nvSpPr>
          <p:spPr>
            <a:xfrm>
              <a:off x="1131250" y="152785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" name="Google Shape;26182;p45"/>
            <p:cNvSpPr/>
            <p:nvPr/>
          </p:nvSpPr>
          <p:spPr>
            <a:xfrm>
              <a:off x="1139350" y="15252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" name="Google Shape;26183;p45"/>
            <p:cNvSpPr/>
            <p:nvPr/>
          </p:nvSpPr>
          <p:spPr>
            <a:xfrm>
              <a:off x="1141225" y="15186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" name="Google Shape;26184;p45"/>
            <p:cNvSpPr/>
            <p:nvPr/>
          </p:nvSpPr>
          <p:spPr>
            <a:xfrm>
              <a:off x="1167975" y="15828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41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" name="Google Shape;26185;p45"/>
            <p:cNvSpPr/>
            <p:nvPr/>
          </p:nvSpPr>
          <p:spPr>
            <a:xfrm>
              <a:off x="1179075" y="157927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" name="Google Shape;26186;p45"/>
            <p:cNvSpPr/>
            <p:nvPr/>
          </p:nvSpPr>
          <p:spPr>
            <a:xfrm>
              <a:off x="1176450" y="15869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" name="Google Shape;26187;p45"/>
            <p:cNvSpPr/>
            <p:nvPr/>
          </p:nvSpPr>
          <p:spPr>
            <a:xfrm>
              <a:off x="1168150" y="15736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8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" name="Google Shape;26188;p45"/>
            <p:cNvSpPr/>
            <p:nvPr/>
          </p:nvSpPr>
          <p:spPr>
            <a:xfrm>
              <a:off x="1169650" y="156042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" name="Google Shape;26189;p45"/>
            <p:cNvSpPr/>
            <p:nvPr/>
          </p:nvSpPr>
          <p:spPr>
            <a:xfrm>
              <a:off x="1159875" y="15676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" name="Google Shape;26190;p45"/>
            <p:cNvSpPr/>
            <p:nvPr/>
          </p:nvSpPr>
          <p:spPr>
            <a:xfrm>
              <a:off x="1157050" y="157530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" name="Google Shape;26191;p45"/>
            <p:cNvSpPr/>
            <p:nvPr/>
          </p:nvSpPr>
          <p:spPr>
            <a:xfrm>
              <a:off x="1176075" y="157117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75"/>
                  </a:lnTo>
                  <a:lnTo>
                    <a:pt x="226" y="136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" name="Google Shape;26192;p45"/>
            <p:cNvSpPr/>
            <p:nvPr/>
          </p:nvSpPr>
          <p:spPr>
            <a:xfrm>
              <a:off x="1148950" y="15619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0" y="218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" name="Google Shape;26193;p45"/>
            <p:cNvSpPr/>
            <p:nvPr/>
          </p:nvSpPr>
          <p:spPr>
            <a:xfrm>
              <a:off x="1156850" y="155950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" name="Google Shape;26194;p45"/>
            <p:cNvSpPr/>
            <p:nvPr/>
          </p:nvSpPr>
          <p:spPr>
            <a:xfrm>
              <a:off x="1185675" y="161710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5" y="1"/>
                  </a:moveTo>
                  <a:lnTo>
                    <a:pt x="0" y="212"/>
                  </a:lnTo>
                  <a:lnTo>
                    <a:pt x="75" y="234"/>
                  </a:lnTo>
                  <a:lnTo>
                    <a:pt x="151" y="1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" name="Google Shape;26195;p45"/>
            <p:cNvSpPr/>
            <p:nvPr/>
          </p:nvSpPr>
          <p:spPr>
            <a:xfrm>
              <a:off x="1196775" y="16135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9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" name="Google Shape;26196;p45"/>
            <p:cNvSpPr/>
            <p:nvPr/>
          </p:nvSpPr>
          <p:spPr>
            <a:xfrm>
              <a:off x="1193950" y="162107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1" y="75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" name="Google Shape;26197;p45"/>
            <p:cNvSpPr/>
            <p:nvPr/>
          </p:nvSpPr>
          <p:spPr>
            <a:xfrm>
              <a:off x="1185850" y="160787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44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" name="Google Shape;26198;p45"/>
            <p:cNvSpPr/>
            <p:nvPr/>
          </p:nvSpPr>
          <p:spPr>
            <a:xfrm>
              <a:off x="1187350" y="1594525"/>
              <a:ext cx="3625" cy="6050"/>
            </a:xfrm>
            <a:custGeom>
              <a:avLst/>
              <a:gdLst/>
              <a:ahLst/>
              <a:cxnLst/>
              <a:rect l="l" t="t" r="r" b="b"/>
              <a:pathLst>
                <a:path w="145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" name="Google Shape;26199;p45"/>
            <p:cNvSpPr/>
            <p:nvPr/>
          </p:nvSpPr>
          <p:spPr>
            <a:xfrm>
              <a:off x="1177375" y="16018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9"/>
                  </a:lnTo>
                  <a:lnTo>
                    <a:pt x="227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" name="Google Shape;26200;p45"/>
            <p:cNvSpPr/>
            <p:nvPr/>
          </p:nvSpPr>
          <p:spPr>
            <a:xfrm>
              <a:off x="1174750" y="16094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" name="Google Shape;26201;p45"/>
            <p:cNvSpPr/>
            <p:nvPr/>
          </p:nvSpPr>
          <p:spPr>
            <a:xfrm>
              <a:off x="1193775" y="16052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8" y="144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0" name="Google Shape;26202;p45"/>
            <p:cNvSpPr/>
            <p:nvPr/>
          </p:nvSpPr>
          <p:spPr>
            <a:xfrm>
              <a:off x="1166450" y="1596200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2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1" name="Google Shape;26203;p45"/>
            <p:cNvSpPr/>
            <p:nvPr/>
          </p:nvSpPr>
          <p:spPr>
            <a:xfrm>
              <a:off x="1174550" y="15935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2" name="Google Shape;26204;p45"/>
            <p:cNvSpPr/>
            <p:nvPr/>
          </p:nvSpPr>
          <p:spPr>
            <a:xfrm>
              <a:off x="1203175" y="16512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3" name="Google Shape;26205;p45"/>
            <p:cNvSpPr/>
            <p:nvPr/>
          </p:nvSpPr>
          <p:spPr>
            <a:xfrm>
              <a:off x="1214300" y="164762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4" name="Google Shape;26206;p45"/>
            <p:cNvSpPr/>
            <p:nvPr/>
          </p:nvSpPr>
          <p:spPr>
            <a:xfrm>
              <a:off x="1211650" y="16553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5" name="Google Shape;26207;p45"/>
            <p:cNvSpPr/>
            <p:nvPr/>
          </p:nvSpPr>
          <p:spPr>
            <a:xfrm>
              <a:off x="1203375" y="16419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6" name="Google Shape;26208;p45"/>
            <p:cNvSpPr/>
            <p:nvPr/>
          </p:nvSpPr>
          <p:spPr>
            <a:xfrm>
              <a:off x="1204875" y="162877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7" name="Google Shape;26209;p45"/>
            <p:cNvSpPr/>
            <p:nvPr/>
          </p:nvSpPr>
          <p:spPr>
            <a:xfrm>
              <a:off x="1195075" y="16359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" name="Google Shape;26210;p45"/>
            <p:cNvSpPr/>
            <p:nvPr/>
          </p:nvSpPr>
          <p:spPr>
            <a:xfrm>
              <a:off x="1192250" y="164367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" name="Google Shape;26211;p45"/>
            <p:cNvSpPr/>
            <p:nvPr/>
          </p:nvSpPr>
          <p:spPr>
            <a:xfrm>
              <a:off x="1211275" y="16395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6"/>
                  </a:lnTo>
                  <a:lnTo>
                    <a:pt x="227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" name="Google Shape;26212;p45"/>
            <p:cNvSpPr/>
            <p:nvPr/>
          </p:nvSpPr>
          <p:spPr>
            <a:xfrm>
              <a:off x="1184150" y="16303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" name="Google Shape;26213;p45"/>
            <p:cNvSpPr/>
            <p:nvPr/>
          </p:nvSpPr>
          <p:spPr>
            <a:xfrm>
              <a:off x="1192075" y="162785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" name="Google Shape;26214;p45"/>
            <p:cNvSpPr/>
            <p:nvPr/>
          </p:nvSpPr>
          <p:spPr>
            <a:xfrm>
              <a:off x="1220875" y="168547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" name="Google Shape;26215;p45"/>
            <p:cNvSpPr/>
            <p:nvPr/>
          </p:nvSpPr>
          <p:spPr>
            <a:xfrm>
              <a:off x="1232000" y="16819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" name="Google Shape;26216;p45"/>
            <p:cNvSpPr/>
            <p:nvPr/>
          </p:nvSpPr>
          <p:spPr>
            <a:xfrm>
              <a:off x="1229175" y="168942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" name="Google Shape;26217;p45"/>
            <p:cNvSpPr/>
            <p:nvPr/>
          </p:nvSpPr>
          <p:spPr>
            <a:xfrm>
              <a:off x="1221075" y="167625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43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" name="Google Shape;26218;p45"/>
            <p:cNvSpPr/>
            <p:nvPr/>
          </p:nvSpPr>
          <p:spPr>
            <a:xfrm>
              <a:off x="1222575" y="166287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" name="Google Shape;26219;p45"/>
            <p:cNvSpPr/>
            <p:nvPr/>
          </p:nvSpPr>
          <p:spPr>
            <a:xfrm>
              <a:off x="1212600" y="167022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68"/>
                  </a:lnTo>
                  <a:lnTo>
                    <a:pt x="226" y="136"/>
                  </a:lnTo>
                  <a:lnTo>
                    <a:pt x="249" y="6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" name="Google Shape;26220;p45"/>
            <p:cNvSpPr/>
            <p:nvPr/>
          </p:nvSpPr>
          <p:spPr>
            <a:xfrm>
              <a:off x="1209950" y="16777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" name="Google Shape;26221;p45"/>
            <p:cNvSpPr/>
            <p:nvPr/>
          </p:nvSpPr>
          <p:spPr>
            <a:xfrm>
              <a:off x="1228975" y="16738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" name="Google Shape;26222;p45"/>
            <p:cNvSpPr/>
            <p:nvPr/>
          </p:nvSpPr>
          <p:spPr>
            <a:xfrm>
              <a:off x="1201675" y="166457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" name="Google Shape;26223;p45"/>
            <p:cNvSpPr/>
            <p:nvPr/>
          </p:nvSpPr>
          <p:spPr>
            <a:xfrm>
              <a:off x="1209775" y="16619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" name="Google Shape;26224;p45"/>
            <p:cNvSpPr/>
            <p:nvPr/>
          </p:nvSpPr>
          <p:spPr>
            <a:xfrm>
              <a:off x="1238400" y="17195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" name="Google Shape;26225;p45"/>
            <p:cNvSpPr/>
            <p:nvPr/>
          </p:nvSpPr>
          <p:spPr>
            <a:xfrm>
              <a:off x="1249500" y="1715975"/>
              <a:ext cx="2475" cy="2275"/>
            </a:xfrm>
            <a:custGeom>
              <a:avLst/>
              <a:gdLst/>
              <a:ahLst/>
              <a:cxnLst/>
              <a:rect l="l" t="t" r="r" b="b"/>
              <a:pathLst>
                <a:path w="99" h="91" extrusionOk="0">
                  <a:moveTo>
                    <a:pt x="31" y="0"/>
                  </a:moveTo>
                  <a:lnTo>
                    <a:pt x="1" y="76"/>
                  </a:lnTo>
                  <a:lnTo>
                    <a:pt x="53" y="91"/>
                  </a:lnTo>
                  <a:cubicBezTo>
                    <a:pt x="68" y="68"/>
                    <a:pt x="83" y="46"/>
                    <a:pt x="98" y="23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" name="Google Shape;26226;p45"/>
            <p:cNvSpPr/>
            <p:nvPr/>
          </p:nvSpPr>
          <p:spPr>
            <a:xfrm>
              <a:off x="1238575" y="17103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" name="Google Shape;26227;p45"/>
            <p:cNvSpPr/>
            <p:nvPr/>
          </p:nvSpPr>
          <p:spPr>
            <a:xfrm>
              <a:off x="1240075" y="169715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" name="Google Shape;26228;p45"/>
            <p:cNvSpPr/>
            <p:nvPr/>
          </p:nvSpPr>
          <p:spPr>
            <a:xfrm>
              <a:off x="1230300" y="17043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" name="Google Shape;26229;p45"/>
            <p:cNvSpPr/>
            <p:nvPr/>
          </p:nvSpPr>
          <p:spPr>
            <a:xfrm>
              <a:off x="1227475" y="171202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" name="Google Shape;26230;p45"/>
            <p:cNvSpPr/>
            <p:nvPr/>
          </p:nvSpPr>
          <p:spPr>
            <a:xfrm>
              <a:off x="1246500" y="17078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0"/>
                  </a:moveTo>
                  <a:lnTo>
                    <a:pt x="0" y="76"/>
                  </a:lnTo>
                  <a:lnTo>
                    <a:pt x="226" y="136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" name="Google Shape;26231;p45"/>
            <p:cNvSpPr/>
            <p:nvPr/>
          </p:nvSpPr>
          <p:spPr>
            <a:xfrm>
              <a:off x="1219375" y="16986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" name="Google Shape;26232;p45"/>
            <p:cNvSpPr/>
            <p:nvPr/>
          </p:nvSpPr>
          <p:spPr>
            <a:xfrm>
              <a:off x="1227275" y="16962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" name="Google Shape;26233;p45"/>
            <p:cNvSpPr/>
            <p:nvPr/>
          </p:nvSpPr>
          <p:spPr>
            <a:xfrm>
              <a:off x="1237250" y="1732925"/>
              <a:ext cx="3050" cy="4350"/>
            </a:xfrm>
            <a:custGeom>
              <a:avLst/>
              <a:gdLst/>
              <a:ahLst/>
              <a:cxnLst/>
              <a:rect l="l" t="t" r="r" b="b"/>
              <a:pathLst>
                <a:path w="122" h="174" extrusionOk="0">
                  <a:moveTo>
                    <a:pt x="61" y="0"/>
                  </a:moveTo>
                  <a:lnTo>
                    <a:pt x="1" y="174"/>
                  </a:lnTo>
                  <a:cubicBezTo>
                    <a:pt x="39" y="121"/>
                    <a:pt x="76" y="68"/>
                    <a:pt x="122" y="15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" name="Google Shape;26234;p45"/>
            <p:cNvSpPr/>
            <p:nvPr/>
          </p:nvSpPr>
          <p:spPr>
            <a:xfrm>
              <a:off x="1153850" y="1503750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76" y="1"/>
                  </a:moveTo>
                  <a:lnTo>
                    <a:pt x="0" y="219"/>
                  </a:lnTo>
                  <a:lnTo>
                    <a:pt x="68" y="234"/>
                  </a:lnTo>
                  <a:lnTo>
                    <a:pt x="143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" name="Google Shape;26235;p45"/>
            <p:cNvSpPr/>
            <p:nvPr/>
          </p:nvSpPr>
          <p:spPr>
            <a:xfrm>
              <a:off x="1164775" y="15001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0"/>
                  </a:moveTo>
                  <a:lnTo>
                    <a:pt x="0" y="76"/>
                  </a:lnTo>
                  <a:lnTo>
                    <a:pt x="226" y="136"/>
                  </a:lnTo>
                  <a:lnTo>
                    <a:pt x="249" y="6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" name="Google Shape;26236;p45"/>
            <p:cNvSpPr/>
            <p:nvPr/>
          </p:nvSpPr>
          <p:spPr>
            <a:xfrm>
              <a:off x="1153850" y="149452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" name="Google Shape;26237;p45"/>
            <p:cNvSpPr/>
            <p:nvPr/>
          </p:nvSpPr>
          <p:spPr>
            <a:xfrm>
              <a:off x="1156675" y="1481725"/>
              <a:ext cx="2475" cy="5475"/>
            </a:xfrm>
            <a:custGeom>
              <a:avLst/>
              <a:gdLst/>
              <a:ahLst/>
              <a:cxnLst/>
              <a:rect l="l" t="t" r="r" b="b"/>
              <a:pathLst>
                <a:path w="99" h="219" extrusionOk="0">
                  <a:moveTo>
                    <a:pt x="83" y="0"/>
                  </a:moveTo>
                  <a:cubicBezTo>
                    <a:pt x="53" y="68"/>
                    <a:pt x="23" y="143"/>
                    <a:pt x="0" y="211"/>
                  </a:cubicBezTo>
                  <a:lnTo>
                    <a:pt x="23" y="219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" name="Google Shape;26238;p45"/>
            <p:cNvSpPr/>
            <p:nvPr/>
          </p:nvSpPr>
          <p:spPr>
            <a:xfrm>
              <a:off x="1145550" y="14885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" name="Google Shape;26239;p45"/>
            <p:cNvSpPr/>
            <p:nvPr/>
          </p:nvSpPr>
          <p:spPr>
            <a:xfrm>
              <a:off x="1161950" y="14920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" name="Google Shape;26240;p45"/>
            <p:cNvSpPr/>
            <p:nvPr/>
          </p:nvSpPr>
          <p:spPr>
            <a:xfrm>
              <a:off x="1134625" y="14828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" name="Google Shape;26241;p45"/>
            <p:cNvSpPr/>
            <p:nvPr/>
          </p:nvSpPr>
          <p:spPr>
            <a:xfrm>
              <a:off x="1142550" y="1482100"/>
              <a:ext cx="200" cy="25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" name="Google Shape;26242;p45"/>
            <p:cNvSpPr/>
            <p:nvPr/>
          </p:nvSpPr>
          <p:spPr>
            <a:xfrm>
              <a:off x="1171350" y="15378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" name="Google Shape;26243;p45"/>
            <p:cNvSpPr/>
            <p:nvPr/>
          </p:nvSpPr>
          <p:spPr>
            <a:xfrm>
              <a:off x="1182475" y="15342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" name="Google Shape;26244;p45"/>
            <p:cNvSpPr/>
            <p:nvPr/>
          </p:nvSpPr>
          <p:spPr>
            <a:xfrm>
              <a:off x="1179650" y="15419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" name="Google Shape;26245;p45"/>
            <p:cNvSpPr/>
            <p:nvPr/>
          </p:nvSpPr>
          <p:spPr>
            <a:xfrm>
              <a:off x="1171550" y="1528800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" name="Google Shape;26246;p45"/>
            <p:cNvSpPr/>
            <p:nvPr/>
          </p:nvSpPr>
          <p:spPr>
            <a:xfrm>
              <a:off x="1173050" y="15154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" name="Google Shape;26247;p45"/>
            <p:cNvSpPr/>
            <p:nvPr/>
          </p:nvSpPr>
          <p:spPr>
            <a:xfrm>
              <a:off x="1163250" y="15225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" name="Google Shape;26248;p45"/>
            <p:cNvSpPr/>
            <p:nvPr/>
          </p:nvSpPr>
          <p:spPr>
            <a:xfrm>
              <a:off x="1160425" y="15303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" name="Google Shape;26249;p45"/>
            <p:cNvSpPr/>
            <p:nvPr/>
          </p:nvSpPr>
          <p:spPr>
            <a:xfrm>
              <a:off x="1179450" y="1526150"/>
              <a:ext cx="6250" cy="3625"/>
            </a:xfrm>
            <a:custGeom>
              <a:avLst/>
              <a:gdLst/>
              <a:ahLst/>
              <a:cxnLst/>
              <a:rect l="l" t="t" r="r" b="b"/>
              <a:pathLst>
                <a:path w="250" h="145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" name="Google Shape;26250;p45"/>
            <p:cNvSpPr/>
            <p:nvPr/>
          </p:nvSpPr>
          <p:spPr>
            <a:xfrm>
              <a:off x="1181325" y="151957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24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" name="Google Shape;26251;p45"/>
            <p:cNvSpPr/>
            <p:nvPr/>
          </p:nvSpPr>
          <p:spPr>
            <a:xfrm>
              <a:off x="1152325" y="1516925"/>
              <a:ext cx="3625" cy="6050"/>
            </a:xfrm>
            <a:custGeom>
              <a:avLst/>
              <a:gdLst/>
              <a:ahLst/>
              <a:cxnLst/>
              <a:rect l="l" t="t" r="r" b="b"/>
              <a:pathLst>
                <a:path w="145" h="242" extrusionOk="0">
                  <a:moveTo>
                    <a:pt x="69" y="1"/>
                  </a:moveTo>
                  <a:lnTo>
                    <a:pt x="1" y="219"/>
                  </a:lnTo>
                  <a:lnTo>
                    <a:pt x="69" y="242"/>
                  </a:lnTo>
                  <a:lnTo>
                    <a:pt x="144" y="23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" name="Google Shape;26252;p45"/>
            <p:cNvSpPr/>
            <p:nvPr/>
          </p:nvSpPr>
          <p:spPr>
            <a:xfrm>
              <a:off x="1160250" y="15144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7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" name="Google Shape;26253;p45"/>
            <p:cNvSpPr/>
            <p:nvPr/>
          </p:nvSpPr>
          <p:spPr>
            <a:xfrm>
              <a:off x="1162125" y="15079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" name="Google Shape;26254;p45"/>
            <p:cNvSpPr/>
            <p:nvPr/>
          </p:nvSpPr>
          <p:spPr>
            <a:xfrm>
              <a:off x="1189050" y="1572100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69" y="1"/>
                  </a:moveTo>
                  <a:lnTo>
                    <a:pt x="1" y="219"/>
                  </a:lnTo>
                  <a:lnTo>
                    <a:pt x="69" y="234"/>
                  </a:lnTo>
                  <a:lnTo>
                    <a:pt x="144" y="23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" name="Google Shape;26255;p45"/>
            <p:cNvSpPr/>
            <p:nvPr/>
          </p:nvSpPr>
          <p:spPr>
            <a:xfrm>
              <a:off x="1199975" y="15685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27" y="136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" name="Google Shape;26256;p45"/>
            <p:cNvSpPr/>
            <p:nvPr/>
          </p:nvSpPr>
          <p:spPr>
            <a:xfrm>
              <a:off x="1197350" y="15762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" name="Google Shape;26257;p45"/>
            <p:cNvSpPr/>
            <p:nvPr/>
          </p:nvSpPr>
          <p:spPr>
            <a:xfrm>
              <a:off x="1189050" y="15628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" name="Google Shape;26258;p45"/>
            <p:cNvSpPr/>
            <p:nvPr/>
          </p:nvSpPr>
          <p:spPr>
            <a:xfrm>
              <a:off x="1190550" y="15495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" name="Google Shape;26259;p45"/>
            <p:cNvSpPr/>
            <p:nvPr/>
          </p:nvSpPr>
          <p:spPr>
            <a:xfrm>
              <a:off x="1180775" y="155685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" name="Google Shape;26260;p45"/>
            <p:cNvSpPr/>
            <p:nvPr/>
          </p:nvSpPr>
          <p:spPr>
            <a:xfrm>
              <a:off x="1177950" y="15645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8"/>
                  </a:lnTo>
                  <a:lnTo>
                    <a:pt x="226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" name="Google Shape;26261;p45"/>
            <p:cNvSpPr/>
            <p:nvPr/>
          </p:nvSpPr>
          <p:spPr>
            <a:xfrm>
              <a:off x="1197150" y="15604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9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" name="Google Shape;26262;p45"/>
            <p:cNvSpPr/>
            <p:nvPr/>
          </p:nvSpPr>
          <p:spPr>
            <a:xfrm>
              <a:off x="1169850" y="15512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" name="Google Shape;26263;p45"/>
            <p:cNvSpPr/>
            <p:nvPr/>
          </p:nvSpPr>
          <p:spPr>
            <a:xfrm>
              <a:off x="1177750" y="15487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9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" name="Google Shape;26264;p45"/>
            <p:cNvSpPr/>
            <p:nvPr/>
          </p:nvSpPr>
          <p:spPr>
            <a:xfrm>
              <a:off x="1206575" y="160620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" name="Google Shape;26265;p45"/>
            <p:cNvSpPr/>
            <p:nvPr/>
          </p:nvSpPr>
          <p:spPr>
            <a:xfrm>
              <a:off x="1217675" y="16026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" name="Google Shape;26266;p45"/>
            <p:cNvSpPr/>
            <p:nvPr/>
          </p:nvSpPr>
          <p:spPr>
            <a:xfrm>
              <a:off x="1214850" y="161032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" name="Google Shape;26267;p45"/>
            <p:cNvSpPr/>
            <p:nvPr/>
          </p:nvSpPr>
          <p:spPr>
            <a:xfrm>
              <a:off x="1206750" y="1597150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" name="Google Shape;26268;p45"/>
            <p:cNvSpPr/>
            <p:nvPr/>
          </p:nvSpPr>
          <p:spPr>
            <a:xfrm>
              <a:off x="1208275" y="15837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" name="Google Shape;26269;p45"/>
            <p:cNvSpPr/>
            <p:nvPr/>
          </p:nvSpPr>
          <p:spPr>
            <a:xfrm>
              <a:off x="1198475" y="15909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" name="Google Shape;26270;p45"/>
            <p:cNvSpPr/>
            <p:nvPr/>
          </p:nvSpPr>
          <p:spPr>
            <a:xfrm>
              <a:off x="1195650" y="15986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" name="Google Shape;26271;p45"/>
            <p:cNvSpPr/>
            <p:nvPr/>
          </p:nvSpPr>
          <p:spPr>
            <a:xfrm>
              <a:off x="1214675" y="159452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" name="Google Shape;26272;p45"/>
            <p:cNvSpPr/>
            <p:nvPr/>
          </p:nvSpPr>
          <p:spPr>
            <a:xfrm>
              <a:off x="1187550" y="1585475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68" y="1"/>
                  </a:moveTo>
                  <a:lnTo>
                    <a:pt x="0" y="211"/>
                  </a:lnTo>
                  <a:lnTo>
                    <a:pt x="68" y="234"/>
                  </a:lnTo>
                  <a:lnTo>
                    <a:pt x="144" y="1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" name="Google Shape;26273;p45"/>
            <p:cNvSpPr/>
            <p:nvPr/>
          </p:nvSpPr>
          <p:spPr>
            <a:xfrm>
              <a:off x="1195450" y="15828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" name="Google Shape;26274;p45"/>
            <p:cNvSpPr/>
            <p:nvPr/>
          </p:nvSpPr>
          <p:spPr>
            <a:xfrm>
              <a:off x="1224275" y="164045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1"/>
                  </a:moveTo>
                  <a:lnTo>
                    <a:pt x="0" y="219"/>
                  </a:lnTo>
                  <a:lnTo>
                    <a:pt x="68" y="242"/>
                  </a:lnTo>
                  <a:lnTo>
                    <a:pt x="143" y="2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" name="Google Shape;26275;p45"/>
            <p:cNvSpPr/>
            <p:nvPr/>
          </p:nvSpPr>
          <p:spPr>
            <a:xfrm>
              <a:off x="1235200" y="16368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" name="Google Shape;26276;p45"/>
            <p:cNvSpPr/>
            <p:nvPr/>
          </p:nvSpPr>
          <p:spPr>
            <a:xfrm>
              <a:off x="1232550" y="16446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" name="Google Shape;26277;p45"/>
            <p:cNvSpPr/>
            <p:nvPr/>
          </p:nvSpPr>
          <p:spPr>
            <a:xfrm>
              <a:off x="1224275" y="163122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" name="Google Shape;26278;p45"/>
            <p:cNvSpPr/>
            <p:nvPr/>
          </p:nvSpPr>
          <p:spPr>
            <a:xfrm>
              <a:off x="1225775" y="1618050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1" y="16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" name="Google Shape;26279;p45"/>
            <p:cNvSpPr/>
            <p:nvPr/>
          </p:nvSpPr>
          <p:spPr>
            <a:xfrm>
              <a:off x="1215975" y="16252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" name="Google Shape;26280;p45"/>
            <p:cNvSpPr/>
            <p:nvPr/>
          </p:nvSpPr>
          <p:spPr>
            <a:xfrm>
              <a:off x="1213150" y="16329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8"/>
                  </a:lnTo>
                  <a:lnTo>
                    <a:pt x="227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" name="Google Shape;26281;p45"/>
            <p:cNvSpPr/>
            <p:nvPr/>
          </p:nvSpPr>
          <p:spPr>
            <a:xfrm>
              <a:off x="1232375" y="16287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7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" name="Google Shape;26282;p45"/>
            <p:cNvSpPr/>
            <p:nvPr/>
          </p:nvSpPr>
          <p:spPr>
            <a:xfrm>
              <a:off x="1205050" y="16195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" name="Google Shape;26283;p45"/>
            <p:cNvSpPr/>
            <p:nvPr/>
          </p:nvSpPr>
          <p:spPr>
            <a:xfrm>
              <a:off x="1212975" y="161710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9"/>
                  </a:lnTo>
                  <a:lnTo>
                    <a:pt x="219" y="137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" name="Google Shape;26284;p45"/>
            <p:cNvSpPr/>
            <p:nvPr/>
          </p:nvSpPr>
          <p:spPr>
            <a:xfrm>
              <a:off x="1241775" y="16745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" name="Google Shape;26285;p45"/>
            <p:cNvSpPr/>
            <p:nvPr/>
          </p:nvSpPr>
          <p:spPr>
            <a:xfrm>
              <a:off x="1252900" y="16709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" name="Google Shape;26286;p45"/>
            <p:cNvSpPr/>
            <p:nvPr/>
          </p:nvSpPr>
          <p:spPr>
            <a:xfrm>
              <a:off x="1250075" y="1678700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" name="Google Shape;26287;p45"/>
            <p:cNvSpPr/>
            <p:nvPr/>
          </p:nvSpPr>
          <p:spPr>
            <a:xfrm>
              <a:off x="1241975" y="166550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" name="Google Shape;26288;p45"/>
            <p:cNvSpPr/>
            <p:nvPr/>
          </p:nvSpPr>
          <p:spPr>
            <a:xfrm>
              <a:off x="1243475" y="16521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" name="Google Shape;26289;p45"/>
            <p:cNvSpPr/>
            <p:nvPr/>
          </p:nvSpPr>
          <p:spPr>
            <a:xfrm>
              <a:off x="1233675" y="16593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" name="Google Shape;26290;p45"/>
            <p:cNvSpPr/>
            <p:nvPr/>
          </p:nvSpPr>
          <p:spPr>
            <a:xfrm>
              <a:off x="1230850" y="16670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" name="Google Shape;26291;p45"/>
            <p:cNvSpPr/>
            <p:nvPr/>
          </p:nvSpPr>
          <p:spPr>
            <a:xfrm>
              <a:off x="1249875" y="166287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" name="Google Shape;26292;p45"/>
            <p:cNvSpPr/>
            <p:nvPr/>
          </p:nvSpPr>
          <p:spPr>
            <a:xfrm>
              <a:off x="1222575" y="165382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16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1" name="Google Shape;26293;p45"/>
            <p:cNvSpPr/>
            <p:nvPr/>
          </p:nvSpPr>
          <p:spPr>
            <a:xfrm>
              <a:off x="1230675" y="16512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2" name="Google Shape;26294;p45"/>
            <p:cNvSpPr/>
            <p:nvPr/>
          </p:nvSpPr>
          <p:spPr>
            <a:xfrm>
              <a:off x="1259475" y="1699600"/>
              <a:ext cx="3425" cy="5475"/>
            </a:xfrm>
            <a:custGeom>
              <a:avLst/>
              <a:gdLst/>
              <a:ahLst/>
              <a:cxnLst/>
              <a:rect l="l" t="t" r="r" b="b"/>
              <a:pathLst>
                <a:path w="137" h="219" extrusionOk="0">
                  <a:moveTo>
                    <a:pt x="76" y="0"/>
                  </a:moveTo>
                  <a:lnTo>
                    <a:pt x="1" y="219"/>
                  </a:lnTo>
                  <a:cubicBezTo>
                    <a:pt x="46" y="151"/>
                    <a:pt x="91" y="83"/>
                    <a:pt x="136" y="23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3" name="Google Shape;26295;p45"/>
            <p:cNvSpPr/>
            <p:nvPr/>
          </p:nvSpPr>
          <p:spPr>
            <a:xfrm>
              <a:off x="1261000" y="168640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5" y="1"/>
                  </a:moveTo>
                  <a:lnTo>
                    <a:pt x="0" y="212"/>
                  </a:lnTo>
                  <a:lnTo>
                    <a:pt x="75" y="234"/>
                  </a:lnTo>
                  <a:lnTo>
                    <a:pt x="151" y="1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4" name="Google Shape;26296;p45"/>
            <p:cNvSpPr/>
            <p:nvPr/>
          </p:nvSpPr>
          <p:spPr>
            <a:xfrm>
              <a:off x="1251200" y="169357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5" name="Google Shape;26297;p45"/>
            <p:cNvSpPr/>
            <p:nvPr/>
          </p:nvSpPr>
          <p:spPr>
            <a:xfrm>
              <a:off x="1248375" y="17012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1" y="1"/>
                  </a:moveTo>
                  <a:lnTo>
                    <a:pt x="0" y="69"/>
                  </a:lnTo>
                  <a:lnTo>
                    <a:pt x="226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6" name="Google Shape;26298;p45"/>
            <p:cNvSpPr/>
            <p:nvPr/>
          </p:nvSpPr>
          <p:spPr>
            <a:xfrm>
              <a:off x="1240275" y="16879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7" name="Google Shape;26299;p45"/>
            <p:cNvSpPr/>
            <p:nvPr/>
          </p:nvSpPr>
          <p:spPr>
            <a:xfrm>
              <a:off x="1248175" y="168547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8" name="Google Shape;26300;p45"/>
            <p:cNvSpPr/>
            <p:nvPr/>
          </p:nvSpPr>
          <p:spPr>
            <a:xfrm>
              <a:off x="1261175" y="167717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9" name="Google Shape;26301;p45"/>
            <p:cNvSpPr/>
            <p:nvPr/>
          </p:nvSpPr>
          <p:spPr>
            <a:xfrm>
              <a:off x="1170975" y="1456100"/>
              <a:ext cx="3425" cy="2475"/>
            </a:xfrm>
            <a:custGeom>
              <a:avLst/>
              <a:gdLst/>
              <a:ahLst/>
              <a:cxnLst/>
              <a:rect l="l" t="t" r="r" b="b"/>
              <a:pathLst>
                <a:path w="137" h="99" extrusionOk="0">
                  <a:moveTo>
                    <a:pt x="46" y="1"/>
                  </a:moveTo>
                  <a:cubicBezTo>
                    <a:pt x="31" y="24"/>
                    <a:pt x="16" y="46"/>
                    <a:pt x="1" y="69"/>
                  </a:cubicBezTo>
                  <a:lnTo>
                    <a:pt x="106" y="99"/>
                  </a:lnTo>
                  <a:lnTo>
                    <a:pt x="136" y="3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10" name="Google Shape;26302;p45"/>
            <p:cNvSpPr/>
            <p:nvPr/>
          </p:nvSpPr>
          <p:spPr>
            <a:xfrm>
              <a:off x="1174750" y="1493025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43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11" name="Google Shape;26303;p45"/>
            <p:cNvSpPr/>
            <p:nvPr/>
          </p:nvSpPr>
          <p:spPr>
            <a:xfrm>
              <a:off x="1185850" y="14894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12" name="Google Shape;26304;p45"/>
            <p:cNvSpPr/>
            <p:nvPr/>
          </p:nvSpPr>
          <p:spPr>
            <a:xfrm>
              <a:off x="1174750" y="1483800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13" name="Google Shape;26305;p45"/>
            <p:cNvSpPr/>
            <p:nvPr/>
          </p:nvSpPr>
          <p:spPr>
            <a:xfrm>
              <a:off x="1176450" y="14704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3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14" name="Google Shape;26306;p45"/>
            <p:cNvSpPr/>
            <p:nvPr/>
          </p:nvSpPr>
          <p:spPr>
            <a:xfrm>
              <a:off x="1166450" y="147757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15" name="Google Shape;26307;p45"/>
            <p:cNvSpPr/>
            <p:nvPr/>
          </p:nvSpPr>
          <p:spPr>
            <a:xfrm>
              <a:off x="1163825" y="14853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16" name="Google Shape;26308;p45"/>
            <p:cNvSpPr/>
            <p:nvPr/>
          </p:nvSpPr>
          <p:spPr>
            <a:xfrm>
              <a:off x="1182850" y="14811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17" name="Google Shape;26309;p45"/>
            <p:cNvSpPr/>
            <p:nvPr/>
          </p:nvSpPr>
          <p:spPr>
            <a:xfrm>
              <a:off x="1184725" y="14745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18" name="Google Shape;26310;p45"/>
            <p:cNvSpPr/>
            <p:nvPr/>
          </p:nvSpPr>
          <p:spPr>
            <a:xfrm>
              <a:off x="1163625" y="14696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31" y="0"/>
                  </a:moveTo>
                  <a:cubicBezTo>
                    <a:pt x="23" y="23"/>
                    <a:pt x="8" y="45"/>
                    <a:pt x="1" y="68"/>
                  </a:cubicBezTo>
                  <a:lnTo>
                    <a:pt x="219" y="136"/>
                  </a:lnTo>
                  <a:lnTo>
                    <a:pt x="242" y="6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19" name="Google Shape;26311;p45"/>
            <p:cNvSpPr/>
            <p:nvPr/>
          </p:nvSpPr>
          <p:spPr>
            <a:xfrm>
              <a:off x="1166650" y="1463275"/>
              <a:ext cx="4925" cy="3025"/>
            </a:xfrm>
            <a:custGeom>
              <a:avLst/>
              <a:gdLst/>
              <a:ahLst/>
              <a:cxnLst/>
              <a:rect l="l" t="t" r="r" b="b"/>
              <a:pathLst>
                <a:path w="197" h="121" extrusionOk="0">
                  <a:moveTo>
                    <a:pt x="38" y="0"/>
                  </a:moveTo>
                  <a:cubicBezTo>
                    <a:pt x="31" y="30"/>
                    <a:pt x="15" y="53"/>
                    <a:pt x="0" y="76"/>
                  </a:cubicBezTo>
                  <a:lnTo>
                    <a:pt x="174" y="121"/>
                  </a:lnTo>
                  <a:lnTo>
                    <a:pt x="196" y="4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0" name="Google Shape;26312;p45"/>
            <p:cNvSpPr/>
            <p:nvPr/>
          </p:nvSpPr>
          <p:spPr>
            <a:xfrm>
              <a:off x="1192250" y="15271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1" name="Google Shape;26313;p45"/>
            <p:cNvSpPr/>
            <p:nvPr/>
          </p:nvSpPr>
          <p:spPr>
            <a:xfrm>
              <a:off x="1203375" y="15235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2" name="Google Shape;26314;p45"/>
            <p:cNvSpPr/>
            <p:nvPr/>
          </p:nvSpPr>
          <p:spPr>
            <a:xfrm>
              <a:off x="1200550" y="153125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76"/>
                  </a:lnTo>
                  <a:lnTo>
                    <a:pt x="226" y="136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3" name="Google Shape;26315;p45"/>
            <p:cNvSpPr/>
            <p:nvPr/>
          </p:nvSpPr>
          <p:spPr>
            <a:xfrm>
              <a:off x="1192450" y="15178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4" name="Google Shape;26316;p45"/>
            <p:cNvSpPr/>
            <p:nvPr/>
          </p:nvSpPr>
          <p:spPr>
            <a:xfrm>
              <a:off x="1193950" y="150470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5" name="Google Shape;26317;p45"/>
            <p:cNvSpPr/>
            <p:nvPr/>
          </p:nvSpPr>
          <p:spPr>
            <a:xfrm>
              <a:off x="1184150" y="15118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6" name="Google Shape;26318;p45"/>
            <p:cNvSpPr/>
            <p:nvPr/>
          </p:nvSpPr>
          <p:spPr>
            <a:xfrm>
              <a:off x="1200350" y="15154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7" name="Google Shape;26319;p45"/>
            <p:cNvSpPr/>
            <p:nvPr/>
          </p:nvSpPr>
          <p:spPr>
            <a:xfrm>
              <a:off x="1202225" y="15088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9"/>
                  </a:lnTo>
                  <a:lnTo>
                    <a:pt x="219" y="137"/>
                  </a:lnTo>
                  <a:lnTo>
                    <a:pt x="250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8" name="Google Shape;26320;p45"/>
            <p:cNvSpPr/>
            <p:nvPr/>
          </p:nvSpPr>
          <p:spPr>
            <a:xfrm>
              <a:off x="1173250" y="15062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68" y="242"/>
                  </a:lnTo>
                  <a:lnTo>
                    <a:pt x="143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9" name="Google Shape;26321;p45"/>
            <p:cNvSpPr/>
            <p:nvPr/>
          </p:nvSpPr>
          <p:spPr>
            <a:xfrm>
              <a:off x="1181150" y="15037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0" name="Google Shape;26322;p45"/>
            <p:cNvSpPr/>
            <p:nvPr/>
          </p:nvSpPr>
          <p:spPr>
            <a:xfrm>
              <a:off x="1183025" y="14969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1" name="Google Shape;26323;p45"/>
            <p:cNvSpPr/>
            <p:nvPr/>
          </p:nvSpPr>
          <p:spPr>
            <a:xfrm>
              <a:off x="1209950" y="1561375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2" name="Google Shape;26324;p45"/>
            <p:cNvSpPr/>
            <p:nvPr/>
          </p:nvSpPr>
          <p:spPr>
            <a:xfrm>
              <a:off x="1221075" y="15578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3" name="Google Shape;26325;p45"/>
            <p:cNvSpPr/>
            <p:nvPr/>
          </p:nvSpPr>
          <p:spPr>
            <a:xfrm>
              <a:off x="1218250" y="15653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4" name="Google Shape;26326;p45"/>
            <p:cNvSpPr/>
            <p:nvPr/>
          </p:nvSpPr>
          <p:spPr>
            <a:xfrm>
              <a:off x="1209950" y="15521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5" name="Google Shape;26327;p45"/>
            <p:cNvSpPr/>
            <p:nvPr/>
          </p:nvSpPr>
          <p:spPr>
            <a:xfrm>
              <a:off x="1211475" y="15387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6" name="Google Shape;26328;p45"/>
            <p:cNvSpPr/>
            <p:nvPr/>
          </p:nvSpPr>
          <p:spPr>
            <a:xfrm>
              <a:off x="1201675" y="154612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1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7" name="Google Shape;26329;p45"/>
            <p:cNvSpPr/>
            <p:nvPr/>
          </p:nvSpPr>
          <p:spPr>
            <a:xfrm>
              <a:off x="1199025" y="15536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8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8" name="Google Shape;26330;p45"/>
            <p:cNvSpPr/>
            <p:nvPr/>
          </p:nvSpPr>
          <p:spPr>
            <a:xfrm>
              <a:off x="1218050" y="15497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9" name="Google Shape;26331;p45"/>
            <p:cNvSpPr/>
            <p:nvPr/>
          </p:nvSpPr>
          <p:spPr>
            <a:xfrm>
              <a:off x="1190750" y="154047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0" name="Google Shape;26332;p45"/>
            <p:cNvSpPr/>
            <p:nvPr/>
          </p:nvSpPr>
          <p:spPr>
            <a:xfrm>
              <a:off x="1198650" y="1537825"/>
              <a:ext cx="6250" cy="3625"/>
            </a:xfrm>
            <a:custGeom>
              <a:avLst/>
              <a:gdLst/>
              <a:ahLst/>
              <a:cxnLst/>
              <a:rect l="l" t="t" r="r" b="b"/>
              <a:pathLst>
                <a:path w="250" h="145" extrusionOk="0">
                  <a:moveTo>
                    <a:pt x="31" y="1"/>
                  </a:moveTo>
                  <a:lnTo>
                    <a:pt x="1" y="76"/>
                  </a:lnTo>
                  <a:lnTo>
                    <a:pt x="227" y="144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1" name="Google Shape;26333;p45"/>
            <p:cNvSpPr/>
            <p:nvPr/>
          </p:nvSpPr>
          <p:spPr>
            <a:xfrm>
              <a:off x="1227475" y="15954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2" name="Google Shape;26334;p45"/>
            <p:cNvSpPr/>
            <p:nvPr/>
          </p:nvSpPr>
          <p:spPr>
            <a:xfrm>
              <a:off x="1238575" y="15918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3" name="Google Shape;26335;p45"/>
            <p:cNvSpPr/>
            <p:nvPr/>
          </p:nvSpPr>
          <p:spPr>
            <a:xfrm>
              <a:off x="1235750" y="15996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0"/>
                  </a:moveTo>
                  <a:lnTo>
                    <a:pt x="1" y="76"/>
                  </a:lnTo>
                  <a:lnTo>
                    <a:pt x="227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4" name="Google Shape;26336;p45"/>
            <p:cNvSpPr/>
            <p:nvPr/>
          </p:nvSpPr>
          <p:spPr>
            <a:xfrm>
              <a:off x="1227650" y="15862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5" name="Google Shape;26337;p45"/>
            <p:cNvSpPr/>
            <p:nvPr/>
          </p:nvSpPr>
          <p:spPr>
            <a:xfrm>
              <a:off x="1229175" y="1573050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5" y="0"/>
                  </a:moveTo>
                  <a:lnTo>
                    <a:pt x="0" y="211"/>
                  </a:lnTo>
                  <a:lnTo>
                    <a:pt x="75" y="234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6" name="Google Shape;26338;p45"/>
            <p:cNvSpPr/>
            <p:nvPr/>
          </p:nvSpPr>
          <p:spPr>
            <a:xfrm>
              <a:off x="1219375" y="15802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7" name="Google Shape;26339;p45"/>
            <p:cNvSpPr/>
            <p:nvPr/>
          </p:nvSpPr>
          <p:spPr>
            <a:xfrm>
              <a:off x="1216550" y="158792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8" name="Google Shape;26340;p45"/>
            <p:cNvSpPr/>
            <p:nvPr/>
          </p:nvSpPr>
          <p:spPr>
            <a:xfrm>
              <a:off x="1235575" y="15837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9" name="Google Shape;26341;p45"/>
            <p:cNvSpPr/>
            <p:nvPr/>
          </p:nvSpPr>
          <p:spPr>
            <a:xfrm>
              <a:off x="1208450" y="157455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68" y="242"/>
                  </a:lnTo>
                  <a:lnTo>
                    <a:pt x="144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50" name="Google Shape;26342;p45"/>
            <p:cNvSpPr/>
            <p:nvPr/>
          </p:nvSpPr>
          <p:spPr>
            <a:xfrm>
              <a:off x="1216350" y="15721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51" name="Google Shape;26343;p45"/>
            <p:cNvSpPr/>
            <p:nvPr/>
          </p:nvSpPr>
          <p:spPr>
            <a:xfrm>
              <a:off x="1245175" y="1629725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68" y="234"/>
                  </a:lnTo>
                  <a:lnTo>
                    <a:pt x="143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52" name="Google Shape;26344;p45"/>
            <p:cNvSpPr/>
            <p:nvPr/>
          </p:nvSpPr>
          <p:spPr>
            <a:xfrm>
              <a:off x="1256100" y="162615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8"/>
                  </a:lnTo>
                  <a:lnTo>
                    <a:pt x="226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53" name="Google Shape;26345;p45"/>
            <p:cNvSpPr/>
            <p:nvPr/>
          </p:nvSpPr>
          <p:spPr>
            <a:xfrm>
              <a:off x="1253450" y="16338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54" name="Google Shape;26346;p45"/>
            <p:cNvSpPr/>
            <p:nvPr/>
          </p:nvSpPr>
          <p:spPr>
            <a:xfrm>
              <a:off x="1245175" y="162050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55" name="Google Shape;26347;p45"/>
            <p:cNvSpPr/>
            <p:nvPr/>
          </p:nvSpPr>
          <p:spPr>
            <a:xfrm>
              <a:off x="1246675" y="16071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56" name="Google Shape;26348;p45"/>
            <p:cNvSpPr/>
            <p:nvPr/>
          </p:nvSpPr>
          <p:spPr>
            <a:xfrm>
              <a:off x="1236875" y="16144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57" name="Google Shape;26349;p45"/>
            <p:cNvSpPr/>
            <p:nvPr/>
          </p:nvSpPr>
          <p:spPr>
            <a:xfrm>
              <a:off x="1234250" y="16220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58" name="Google Shape;26350;p45"/>
            <p:cNvSpPr/>
            <p:nvPr/>
          </p:nvSpPr>
          <p:spPr>
            <a:xfrm>
              <a:off x="1253275" y="16180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59" name="Google Shape;26351;p45"/>
            <p:cNvSpPr/>
            <p:nvPr/>
          </p:nvSpPr>
          <p:spPr>
            <a:xfrm>
              <a:off x="1225975" y="1608825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34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60" name="Google Shape;26352;p45"/>
            <p:cNvSpPr/>
            <p:nvPr/>
          </p:nvSpPr>
          <p:spPr>
            <a:xfrm>
              <a:off x="1233875" y="1606200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1" y="0"/>
                  </a:moveTo>
                  <a:lnTo>
                    <a:pt x="0" y="75"/>
                  </a:lnTo>
                  <a:lnTo>
                    <a:pt x="226" y="143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61" name="Google Shape;26353;p45"/>
            <p:cNvSpPr/>
            <p:nvPr/>
          </p:nvSpPr>
          <p:spPr>
            <a:xfrm>
              <a:off x="1262675" y="16638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62" name="Google Shape;26354;p45"/>
            <p:cNvSpPr/>
            <p:nvPr/>
          </p:nvSpPr>
          <p:spPr>
            <a:xfrm>
              <a:off x="1273800" y="16602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63" name="Google Shape;26355;p45"/>
            <p:cNvSpPr/>
            <p:nvPr/>
          </p:nvSpPr>
          <p:spPr>
            <a:xfrm>
              <a:off x="1270975" y="166795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83" y="16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64" name="Google Shape;26356;p45"/>
            <p:cNvSpPr/>
            <p:nvPr/>
          </p:nvSpPr>
          <p:spPr>
            <a:xfrm>
              <a:off x="1262875" y="16545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65" name="Google Shape;26357;p45"/>
            <p:cNvSpPr/>
            <p:nvPr/>
          </p:nvSpPr>
          <p:spPr>
            <a:xfrm>
              <a:off x="1264375" y="1641400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66" name="Google Shape;26358;p45"/>
            <p:cNvSpPr/>
            <p:nvPr/>
          </p:nvSpPr>
          <p:spPr>
            <a:xfrm>
              <a:off x="1254575" y="16485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9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67" name="Google Shape;26359;p45"/>
            <p:cNvSpPr/>
            <p:nvPr/>
          </p:nvSpPr>
          <p:spPr>
            <a:xfrm>
              <a:off x="1251750" y="16562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50" y="61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68" name="Google Shape;26360;p45"/>
            <p:cNvSpPr/>
            <p:nvPr/>
          </p:nvSpPr>
          <p:spPr>
            <a:xfrm>
              <a:off x="1270775" y="16521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37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69" name="Google Shape;26361;p45"/>
            <p:cNvSpPr/>
            <p:nvPr/>
          </p:nvSpPr>
          <p:spPr>
            <a:xfrm>
              <a:off x="1243675" y="16429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68" y="242"/>
                  </a:lnTo>
                  <a:lnTo>
                    <a:pt x="143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70" name="Google Shape;26362;p45"/>
            <p:cNvSpPr/>
            <p:nvPr/>
          </p:nvSpPr>
          <p:spPr>
            <a:xfrm>
              <a:off x="1251575" y="16404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7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71" name="Google Shape;26363;p45"/>
            <p:cNvSpPr/>
            <p:nvPr/>
          </p:nvSpPr>
          <p:spPr>
            <a:xfrm>
              <a:off x="1272100" y="1682825"/>
              <a:ext cx="1900" cy="1925"/>
            </a:xfrm>
            <a:custGeom>
              <a:avLst/>
              <a:gdLst/>
              <a:ahLst/>
              <a:cxnLst/>
              <a:rect l="l" t="t" r="r" b="b"/>
              <a:pathLst>
                <a:path w="76" h="77" extrusionOk="0">
                  <a:moveTo>
                    <a:pt x="23" y="1"/>
                  </a:moveTo>
                  <a:lnTo>
                    <a:pt x="0" y="69"/>
                  </a:lnTo>
                  <a:lnTo>
                    <a:pt x="31" y="76"/>
                  </a:lnTo>
                  <a:cubicBezTo>
                    <a:pt x="46" y="53"/>
                    <a:pt x="61" y="31"/>
                    <a:pt x="76" y="8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72" name="Google Shape;26364;p45"/>
            <p:cNvSpPr/>
            <p:nvPr/>
          </p:nvSpPr>
          <p:spPr>
            <a:xfrm>
              <a:off x="1269075" y="167455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73" name="Google Shape;26365;p45"/>
            <p:cNvSpPr/>
            <p:nvPr/>
          </p:nvSpPr>
          <p:spPr>
            <a:xfrm>
              <a:off x="1177950" y="1448025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74" name="Google Shape;26366;p45"/>
            <p:cNvSpPr/>
            <p:nvPr/>
          </p:nvSpPr>
          <p:spPr>
            <a:xfrm>
              <a:off x="1189050" y="14444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37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75" name="Google Shape;26367;p45"/>
            <p:cNvSpPr/>
            <p:nvPr/>
          </p:nvSpPr>
          <p:spPr>
            <a:xfrm>
              <a:off x="1186975" y="1436900"/>
              <a:ext cx="5300" cy="2850"/>
            </a:xfrm>
            <a:custGeom>
              <a:avLst/>
              <a:gdLst/>
              <a:ahLst/>
              <a:cxnLst/>
              <a:rect l="l" t="t" r="r" b="b"/>
              <a:pathLst>
                <a:path w="212" h="114" extrusionOk="0">
                  <a:moveTo>
                    <a:pt x="69" y="1"/>
                  </a:moveTo>
                  <a:cubicBezTo>
                    <a:pt x="46" y="16"/>
                    <a:pt x="23" y="38"/>
                    <a:pt x="1" y="61"/>
                  </a:cubicBezTo>
                  <a:lnTo>
                    <a:pt x="182" y="114"/>
                  </a:lnTo>
                  <a:lnTo>
                    <a:pt x="212" y="38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76" name="Google Shape;26368;p45"/>
            <p:cNvSpPr/>
            <p:nvPr/>
          </p:nvSpPr>
          <p:spPr>
            <a:xfrm>
              <a:off x="1195650" y="14821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77" name="Google Shape;26369;p45"/>
            <p:cNvSpPr/>
            <p:nvPr/>
          </p:nvSpPr>
          <p:spPr>
            <a:xfrm>
              <a:off x="1206750" y="14785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78" name="Google Shape;26370;p45"/>
            <p:cNvSpPr/>
            <p:nvPr/>
          </p:nvSpPr>
          <p:spPr>
            <a:xfrm>
              <a:off x="1195825" y="1473050"/>
              <a:ext cx="3625" cy="5875"/>
            </a:xfrm>
            <a:custGeom>
              <a:avLst/>
              <a:gdLst/>
              <a:ahLst/>
              <a:cxnLst/>
              <a:rect l="l" t="t" r="r" b="b"/>
              <a:pathLst>
                <a:path w="145" h="235" extrusionOk="0">
                  <a:moveTo>
                    <a:pt x="69" y="1"/>
                  </a:moveTo>
                  <a:lnTo>
                    <a:pt x="1" y="212"/>
                  </a:lnTo>
                  <a:lnTo>
                    <a:pt x="69" y="234"/>
                  </a:lnTo>
                  <a:lnTo>
                    <a:pt x="144" y="23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79" name="Google Shape;26371;p45"/>
            <p:cNvSpPr/>
            <p:nvPr/>
          </p:nvSpPr>
          <p:spPr>
            <a:xfrm>
              <a:off x="1197350" y="14597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3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80" name="Google Shape;26372;p45"/>
            <p:cNvSpPr/>
            <p:nvPr/>
          </p:nvSpPr>
          <p:spPr>
            <a:xfrm>
              <a:off x="1187350" y="146685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50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81" name="Google Shape;26373;p45"/>
            <p:cNvSpPr/>
            <p:nvPr/>
          </p:nvSpPr>
          <p:spPr>
            <a:xfrm>
              <a:off x="1203750" y="14704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82" name="Google Shape;26374;p45"/>
            <p:cNvSpPr/>
            <p:nvPr/>
          </p:nvSpPr>
          <p:spPr>
            <a:xfrm>
              <a:off x="1205625" y="14638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83" name="Google Shape;26375;p45"/>
            <p:cNvSpPr/>
            <p:nvPr/>
          </p:nvSpPr>
          <p:spPr>
            <a:xfrm>
              <a:off x="1176450" y="1461375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5" y="1"/>
                  </a:moveTo>
                  <a:lnTo>
                    <a:pt x="0" y="212"/>
                  </a:lnTo>
                  <a:lnTo>
                    <a:pt x="75" y="234"/>
                  </a:lnTo>
                  <a:lnTo>
                    <a:pt x="151" y="1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84" name="Google Shape;26376;p45"/>
            <p:cNvSpPr/>
            <p:nvPr/>
          </p:nvSpPr>
          <p:spPr>
            <a:xfrm>
              <a:off x="1184525" y="14587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4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85" name="Google Shape;26377;p45"/>
            <p:cNvSpPr/>
            <p:nvPr/>
          </p:nvSpPr>
          <p:spPr>
            <a:xfrm>
              <a:off x="1186425" y="14521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86" name="Google Shape;26378;p45"/>
            <p:cNvSpPr/>
            <p:nvPr/>
          </p:nvSpPr>
          <p:spPr>
            <a:xfrm>
              <a:off x="1213150" y="151637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87" name="Google Shape;26379;p45"/>
            <p:cNvSpPr/>
            <p:nvPr/>
          </p:nvSpPr>
          <p:spPr>
            <a:xfrm>
              <a:off x="1224275" y="151280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88" name="Google Shape;26380;p45"/>
            <p:cNvSpPr/>
            <p:nvPr/>
          </p:nvSpPr>
          <p:spPr>
            <a:xfrm>
              <a:off x="1221625" y="15205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9"/>
                  </a:lnTo>
                  <a:lnTo>
                    <a:pt x="219" y="137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89" name="Google Shape;26381;p45"/>
            <p:cNvSpPr/>
            <p:nvPr/>
          </p:nvSpPr>
          <p:spPr>
            <a:xfrm>
              <a:off x="1213350" y="15071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90" name="Google Shape;26382;p45"/>
            <p:cNvSpPr/>
            <p:nvPr/>
          </p:nvSpPr>
          <p:spPr>
            <a:xfrm>
              <a:off x="1214850" y="14937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91" name="Google Shape;26383;p45"/>
            <p:cNvSpPr/>
            <p:nvPr/>
          </p:nvSpPr>
          <p:spPr>
            <a:xfrm>
              <a:off x="1205050" y="1501125"/>
              <a:ext cx="6075" cy="3400"/>
            </a:xfrm>
            <a:custGeom>
              <a:avLst/>
              <a:gdLst/>
              <a:ahLst/>
              <a:cxnLst/>
              <a:rect l="l" t="t" r="r" b="b"/>
              <a:pathLst>
                <a:path w="243" h="136" extrusionOk="0">
                  <a:moveTo>
                    <a:pt x="24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92" name="Google Shape;26384;p45"/>
            <p:cNvSpPr/>
            <p:nvPr/>
          </p:nvSpPr>
          <p:spPr>
            <a:xfrm>
              <a:off x="1221250" y="150470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93" name="Google Shape;26385;p45"/>
            <p:cNvSpPr/>
            <p:nvPr/>
          </p:nvSpPr>
          <p:spPr>
            <a:xfrm>
              <a:off x="1223150" y="149792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94" name="Google Shape;26386;p45"/>
            <p:cNvSpPr/>
            <p:nvPr/>
          </p:nvSpPr>
          <p:spPr>
            <a:xfrm>
              <a:off x="1194150" y="14954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41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95" name="Google Shape;26387;p45"/>
            <p:cNvSpPr/>
            <p:nvPr/>
          </p:nvSpPr>
          <p:spPr>
            <a:xfrm>
              <a:off x="1202050" y="14930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96" name="Google Shape;26388;p45"/>
            <p:cNvSpPr/>
            <p:nvPr/>
          </p:nvSpPr>
          <p:spPr>
            <a:xfrm>
              <a:off x="1203925" y="148625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97" name="Google Shape;26389;p45"/>
            <p:cNvSpPr/>
            <p:nvPr/>
          </p:nvSpPr>
          <p:spPr>
            <a:xfrm>
              <a:off x="1230850" y="15504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98" name="Google Shape;26390;p45"/>
            <p:cNvSpPr/>
            <p:nvPr/>
          </p:nvSpPr>
          <p:spPr>
            <a:xfrm>
              <a:off x="1241975" y="15468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99" name="Google Shape;26391;p45"/>
            <p:cNvSpPr/>
            <p:nvPr/>
          </p:nvSpPr>
          <p:spPr>
            <a:xfrm>
              <a:off x="1239150" y="15546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00" name="Google Shape;26392;p45"/>
            <p:cNvSpPr/>
            <p:nvPr/>
          </p:nvSpPr>
          <p:spPr>
            <a:xfrm>
              <a:off x="1231050" y="1541425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68" y="0"/>
                  </a:moveTo>
                  <a:lnTo>
                    <a:pt x="0" y="211"/>
                  </a:lnTo>
                  <a:lnTo>
                    <a:pt x="68" y="234"/>
                  </a:lnTo>
                  <a:lnTo>
                    <a:pt x="144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01" name="Google Shape;26393;p45"/>
            <p:cNvSpPr/>
            <p:nvPr/>
          </p:nvSpPr>
          <p:spPr>
            <a:xfrm>
              <a:off x="1232550" y="152805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68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02" name="Google Shape;26394;p45"/>
            <p:cNvSpPr/>
            <p:nvPr/>
          </p:nvSpPr>
          <p:spPr>
            <a:xfrm>
              <a:off x="1222575" y="153520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03" name="Google Shape;26395;p45"/>
            <p:cNvSpPr/>
            <p:nvPr/>
          </p:nvSpPr>
          <p:spPr>
            <a:xfrm>
              <a:off x="1219950" y="15429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04" name="Google Shape;26396;p45"/>
            <p:cNvSpPr/>
            <p:nvPr/>
          </p:nvSpPr>
          <p:spPr>
            <a:xfrm>
              <a:off x="1238950" y="15387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05" name="Google Shape;26397;p45"/>
            <p:cNvSpPr/>
            <p:nvPr/>
          </p:nvSpPr>
          <p:spPr>
            <a:xfrm>
              <a:off x="1211650" y="152975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06" name="Google Shape;26398;p45"/>
            <p:cNvSpPr/>
            <p:nvPr/>
          </p:nvSpPr>
          <p:spPr>
            <a:xfrm>
              <a:off x="1219750" y="15271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07" name="Google Shape;26399;p45"/>
            <p:cNvSpPr/>
            <p:nvPr/>
          </p:nvSpPr>
          <p:spPr>
            <a:xfrm>
              <a:off x="1248375" y="15847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08" name="Google Shape;26400;p45"/>
            <p:cNvSpPr/>
            <p:nvPr/>
          </p:nvSpPr>
          <p:spPr>
            <a:xfrm>
              <a:off x="1259475" y="158115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09" name="Google Shape;26401;p45"/>
            <p:cNvSpPr/>
            <p:nvPr/>
          </p:nvSpPr>
          <p:spPr>
            <a:xfrm>
              <a:off x="1256650" y="158887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27" y="136"/>
                  </a:lnTo>
                  <a:lnTo>
                    <a:pt x="249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10" name="Google Shape;26402;p45"/>
            <p:cNvSpPr/>
            <p:nvPr/>
          </p:nvSpPr>
          <p:spPr>
            <a:xfrm>
              <a:off x="1248550" y="15755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11" name="Google Shape;26403;p45"/>
            <p:cNvSpPr/>
            <p:nvPr/>
          </p:nvSpPr>
          <p:spPr>
            <a:xfrm>
              <a:off x="1250075" y="1562325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5" y="0"/>
                  </a:moveTo>
                  <a:lnTo>
                    <a:pt x="0" y="211"/>
                  </a:lnTo>
                  <a:lnTo>
                    <a:pt x="75" y="234"/>
                  </a:lnTo>
                  <a:lnTo>
                    <a:pt x="151" y="1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12" name="Google Shape;26404;p45"/>
            <p:cNvSpPr/>
            <p:nvPr/>
          </p:nvSpPr>
          <p:spPr>
            <a:xfrm>
              <a:off x="1240275" y="15694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13" name="Google Shape;26405;p45"/>
            <p:cNvSpPr/>
            <p:nvPr/>
          </p:nvSpPr>
          <p:spPr>
            <a:xfrm>
              <a:off x="1237450" y="157720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14" name="Google Shape;26406;p45"/>
            <p:cNvSpPr/>
            <p:nvPr/>
          </p:nvSpPr>
          <p:spPr>
            <a:xfrm>
              <a:off x="1256475" y="157305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15" name="Google Shape;26407;p45"/>
            <p:cNvSpPr/>
            <p:nvPr/>
          </p:nvSpPr>
          <p:spPr>
            <a:xfrm>
              <a:off x="1229350" y="15638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16" name="Google Shape;26408;p45"/>
            <p:cNvSpPr/>
            <p:nvPr/>
          </p:nvSpPr>
          <p:spPr>
            <a:xfrm>
              <a:off x="1237250" y="1561375"/>
              <a:ext cx="6075" cy="3425"/>
            </a:xfrm>
            <a:custGeom>
              <a:avLst/>
              <a:gdLst/>
              <a:ahLst/>
              <a:cxnLst/>
              <a:rect l="l" t="t" r="r" b="b"/>
              <a:pathLst>
                <a:path w="243" h="137" extrusionOk="0">
                  <a:moveTo>
                    <a:pt x="24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17" name="Google Shape;26409;p45"/>
            <p:cNvSpPr/>
            <p:nvPr/>
          </p:nvSpPr>
          <p:spPr>
            <a:xfrm>
              <a:off x="1266075" y="16188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18" name="Google Shape;26410;p45"/>
            <p:cNvSpPr/>
            <p:nvPr/>
          </p:nvSpPr>
          <p:spPr>
            <a:xfrm>
              <a:off x="1277175" y="16154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19" name="Google Shape;26411;p45"/>
            <p:cNvSpPr/>
            <p:nvPr/>
          </p:nvSpPr>
          <p:spPr>
            <a:xfrm>
              <a:off x="1274350" y="16229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0" name="Google Shape;26412;p45"/>
            <p:cNvSpPr/>
            <p:nvPr/>
          </p:nvSpPr>
          <p:spPr>
            <a:xfrm>
              <a:off x="1266250" y="1609775"/>
              <a:ext cx="3625" cy="5850"/>
            </a:xfrm>
            <a:custGeom>
              <a:avLst/>
              <a:gdLst/>
              <a:ahLst/>
              <a:cxnLst/>
              <a:rect l="l" t="t" r="r" b="b"/>
              <a:pathLst>
                <a:path w="145" h="234" extrusionOk="0">
                  <a:moveTo>
                    <a:pt x="69" y="0"/>
                  </a:moveTo>
                  <a:lnTo>
                    <a:pt x="1" y="211"/>
                  </a:lnTo>
                  <a:lnTo>
                    <a:pt x="69" y="234"/>
                  </a:lnTo>
                  <a:lnTo>
                    <a:pt x="144" y="2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1" name="Google Shape;26413;p45"/>
            <p:cNvSpPr/>
            <p:nvPr/>
          </p:nvSpPr>
          <p:spPr>
            <a:xfrm>
              <a:off x="1267775" y="15964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3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2" name="Google Shape;26414;p45"/>
            <p:cNvSpPr/>
            <p:nvPr/>
          </p:nvSpPr>
          <p:spPr>
            <a:xfrm>
              <a:off x="1257775" y="160355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50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3" name="Google Shape;26415;p45"/>
            <p:cNvSpPr/>
            <p:nvPr/>
          </p:nvSpPr>
          <p:spPr>
            <a:xfrm>
              <a:off x="1255150" y="16112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4" name="Google Shape;26416;p45"/>
            <p:cNvSpPr/>
            <p:nvPr/>
          </p:nvSpPr>
          <p:spPr>
            <a:xfrm>
              <a:off x="1274175" y="16071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5" name="Google Shape;26417;p45"/>
            <p:cNvSpPr/>
            <p:nvPr/>
          </p:nvSpPr>
          <p:spPr>
            <a:xfrm>
              <a:off x="1246875" y="1598100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5" y="0"/>
                  </a:moveTo>
                  <a:lnTo>
                    <a:pt x="0" y="211"/>
                  </a:lnTo>
                  <a:lnTo>
                    <a:pt x="75" y="234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6" name="Google Shape;26418;p45"/>
            <p:cNvSpPr/>
            <p:nvPr/>
          </p:nvSpPr>
          <p:spPr>
            <a:xfrm>
              <a:off x="1254775" y="159545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0" y="76"/>
                  </a:lnTo>
                  <a:lnTo>
                    <a:pt x="226" y="144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7" name="Google Shape;26419;p45"/>
            <p:cNvSpPr/>
            <p:nvPr/>
          </p:nvSpPr>
          <p:spPr>
            <a:xfrm>
              <a:off x="1283575" y="16530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8" name="Google Shape;26420;p45"/>
            <p:cNvSpPr/>
            <p:nvPr/>
          </p:nvSpPr>
          <p:spPr>
            <a:xfrm>
              <a:off x="1283775" y="16438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9" name="Google Shape;26421;p45"/>
            <p:cNvSpPr/>
            <p:nvPr/>
          </p:nvSpPr>
          <p:spPr>
            <a:xfrm>
              <a:off x="1285275" y="163067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0" name="Google Shape;26422;p45"/>
            <p:cNvSpPr/>
            <p:nvPr/>
          </p:nvSpPr>
          <p:spPr>
            <a:xfrm>
              <a:off x="1275500" y="16378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1" name="Google Shape;26423;p45"/>
            <p:cNvSpPr/>
            <p:nvPr/>
          </p:nvSpPr>
          <p:spPr>
            <a:xfrm>
              <a:off x="1272675" y="164555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68"/>
                  </a:lnTo>
                  <a:lnTo>
                    <a:pt x="218" y="136"/>
                  </a:lnTo>
                  <a:lnTo>
                    <a:pt x="249" y="6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2" name="Google Shape;26424;p45"/>
            <p:cNvSpPr/>
            <p:nvPr/>
          </p:nvSpPr>
          <p:spPr>
            <a:xfrm>
              <a:off x="1291675" y="16414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3" name="Google Shape;26425;p45"/>
            <p:cNvSpPr/>
            <p:nvPr/>
          </p:nvSpPr>
          <p:spPr>
            <a:xfrm>
              <a:off x="1264575" y="163217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43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4" name="Google Shape;26426;p45"/>
            <p:cNvSpPr/>
            <p:nvPr/>
          </p:nvSpPr>
          <p:spPr>
            <a:xfrm>
              <a:off x="1272475" y="16297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5" name="Google Shape;26427;p45"/>
            <p:cNvSpPr/>
            <p:nvPr/>
          </p:nvSpPr>
          <p:spPr>
            <a:xfrm>
              <a:off x="1283200" y="1666450"/>
              <a:ext cx="1350" cy="2275"/>
            </a:xfrm>
            <a:custGeom>
              <a:avLst/>
              <a:gdLst/>
              <a:ahLst/>
              <a:cxnLst/>
              <a:rect l="l" t="t" r="r" b="b"/>
              <a:pathLst>
                <a:path w="54" h="91" extrusionOk="0">
                  <a:moveTo>
                    <a:pt x="31" y="0"/>
                  </a:moveTo>
                  <a:lnTo>
                    <a:pt x="1" y="91"/>
                  </a:lnTo>
                  <a:cubicBezTo>
                    <a:pt x="16" y="61"/>
                    <a:pt x="39" y="31"/>
                    <a:pt x="54" y="8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6" name="Google Shape;26428;p45"/>
            <p:cNvSpPr/>
            <p:nvPr/>
          </p:nvSpPr>
          <p:spPr>
            <a:xfrm>
              <a:off x="1198850" y="143727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7" name="Google Shape;26429;p45"/>
            <p:cNvSpPr/>
            <p:nvPr/>
          </p:nvSpPr>
          <p:spPr>
            <a:xfrm>
              <a:off x="1209950" y="14337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8" name="Google Shape;26430;p45"/>
            <p:cNvSpPr/>
            <p:nvPr/>
          </p:nvSpPr>
          <p:spPr>
            <a:xfrm>
              <a:off x="1199025" y="14280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9" name="Google Shape;26431;p45"/>
            <p:cNvSpPr/>
            <p:nvPr/>
          </p:nvSpPr>
          <p:spPr>
            <a:xfrm>
              <a:off x="1193375" y="1432750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9" y="1"/>
                  </a:moveTo>
                  <a:cubicBezTo>
                    <a:pt x="1" y="9"/>
                    <a:pt x="1" y="9"/>
                    <a:pt x="1" y="9"/>
                  </a:cubicBezTo>
                  <a:lnTo>
                    <a:pt x="1" y="16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0" name="Google Shape;26432;p45"/>
            <p:cNvSpPr/>
            <p:nvPr/>
          </p:nvSpPr>
          <p:spPr>
            <a:xfrm>
              <a:off x="1206950" y="142542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0"/>
                  </a:moveTo>
                  <a:lnTo>
                    <a:pt x="0" y="76"/>
                  </a:lnTo>
                  <a:lnTo>
                    <a:pt x="226" y="143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1" name="Google Shape;26433;p45"/>
            <p:cNvSpPr/>
            <p:nvPr/>
          </p:nvSpPr>
          <p:spPr>
            <a:xfrm>
              <a:off x="1216550" y="14713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2" name="Google Shape;26434;p45"/>
            <p:cNvSpPr/>
            <p:nvPr/>
          </p:nvSpPr>
          <p:spPr>
            <a:xfrm>
              <a:off x="1227650" y="14677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7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3" name="Google Shape;26435;p45"/>
            <p:cNvSpPr/>
            <p:nvPr/>
          </p:nvSpPr>
          <p:spPr>
            <a:xfrm>
              <a:off x="1216725" y="1462125"/>
              <a:ext cx="3625" cy="6075"/>
            </a:xfrm>
            <a:custGeom>
              <a:avLst/>
              <a:gdLst/>
              <a:ahLst/>
              <a:cxnLst/>
              <a:rect l="l" t="t" r="r" b="b"/>
              <a:pathLst>
                <a:path w="145" h="243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44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4" name="Google Shape;26436;p45"/>
            <p:cNvSpPr/>
            <p:nvPr/>
          </p:nvSpPr>
          <p:spPr>
            <a:xfrm>
              <a:off x="1218250" y="1448950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43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5" name="Google Shape;26437;p45"/>
            <p:cNvSpPr/>
            <p:nvPr/>
          </p:nvSpPr>
          <p:spPr>
            <a:xfrm>
              <a:off x="1208275" y="145610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26" y="137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6" name="Google Shape;26438;p45"/>
            <p:cNvSpPr/>
            <p:nvPr/>
          </p:nvSpPr>
          <p:spPr>
            <a:xfrm>
              <a:off x="1224650" y="14597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7" name="Google Shape;26439;p45"/>
            <p:cNvSpPr/>
            <p:nvPr/>
          </p:nvSpPr>
          <p:spPr>
            <a:xfrm>
              <a:off x="1226525" y="14531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8" name="Google Shape;26440;p45"/>
            <p:cNvSpPr/>
            <p:nvPr/>
          </p:nvSpPr>
          <p:spPr>
            <a:xfrm>
              <a:off x="1197350" y="1450450"/>
              <a:ext cx="3775" cy="6075"/>
            </a:xfrm>
            <a:custGeom>
              <a:avLst/>
              <a:gdLst/>
              <a:ahLst/>
              <a:cxnLst/>
              <a:rect l="l" t="t" r="r" b="b"/>
              <a:pathLst>
                <a:path w="151" h="243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9" name="Google Shape;26441;p45"/>
            <p:cNvSpPr/>
            <p:nvPr/>
          </p:nvSpPr>
          <p:spPr>
            <a:xfrm>
              <a:off x="1205450" y="14480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5"/>
                  </a:lnTo>
                  <a:lnTo>
                    <a:pt x="218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50" name="Google Shape;26442;p45"/>
            <p:cNvSpPr/>
            <p:nvPr/>
          </p:nvSpPr>
          <p:spPr>
            <a:xfrm>
              <a:off x="1207325" y="1441225"/>
              <a:ext cx="6050" cy="3625"/>
            </a:xfrm>
            <a:custGeom>
              <a:avLst/>
              <a:gdLst/>
              <a:ahLst/>
              <a:cxnLst/>
              <a:rect l="l" t="t" r="r" b="b"/>
              <a:pathLst>
                <a:path w="242" h="145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51" name="Google Shape;26443;p45"/>
            <p:cNvSpPr/>
            <p:nvPr/>
          </p:nvSpPr>
          <p:spPr>
            <a:xfrm>
              <a:off x="1234050" y="150562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2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52" name="Google Shape;26444;p45"/>
            <p:cNvSpPr/>
            <p:nvPr/>
          </p:nvSpPr>
          <p:spPr>
            <a:xfrm>
              <a:off x="1245175" y="150205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53" name="Google Shape;26445;p45"/>
            <p:cNvSpPr/>
            <p:nvPr/>
          </p:nvSpPr>
          <p:spPr>
            <a:xfrm>
              <a:off x="1234250" y="14964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54" name="Google Shape;26446;p45"/>
            <p:cNvSpPr/>
            <p:nvPr/>
          </p:nvSpPr>
          <p:spPr>
            <a:xfrm>
              <a:off x="1235750" y="14830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8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55" name="Google Shape;26447;p45"/>
            <p:cNvSpPr/>
            <p:nvPr/>
          </p:nvSpPr>
          <p:spPr>
            <a:xfrm>
              <a:off x="1225975" y="14903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8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56" name="Google Shape;26448;p45"/>
            <p:cNvSpPr/>
            <p:nvPr/>
          </p:nvSpPr>
          <p:spPr>
            <a:xfrm>
              <a:off x="1242150" y="14939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9"/>
                  </a:lnTo>
                  <a:lnTo>
                    <a:pt x="227" y="137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57" name="Google Shape;26449;p45"/>
            <p:cNvSpPr/>
            <p:nvPr/>
          </p:nvSpPr>
          <p:spPr>
            <a:xfrm>
              <a:off x="1244050" y="14871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26" y="136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58" name="Google Shape;26450;p45"/>
            <p:cNvSpPr/>
            <p:nvPr/>
          </p:nvSpPr>
          <p:spPr>
            <a:xfrm>
              <a:off x="1215050" y="1484725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59" name="Google Shape;26451;p45"/>
            <p:cNvSpPr/>
            <p:nvPr/>
          </p:nvSpPr>
          <p:spPr>
            <a:xfrm>
              <a:off x="1222950" y="148210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60" name="Google Shape;26452;p45"/>
            <p:cNvSpPr/>
            <p:nvPr/>
          </p:nvSpPr>
          <p:spPr>
            <a:xfrm>
              <a:off x="1224825" y="14755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61" name="Google Shape;26453;p45"/>
            <p:cNvSpPr/>
            <p:nvPr/>
          </p:nvSpPr>
          <p:spPr>
            <a:xfrm>
              <a:off x="1251750" y="15397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62" name="Google Shape;26454;p45"/>
            <p:cNvSpPr/>
            <p:nvPr/>
          </p:nvSpPr>
          <p:spPr>
            <a:xfrm>
              <a:off x="1262875" y="15361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63" name="Google Shape;26455;p45"/>
            <p:cNvSpPr/>
            <p:nvPr/>
          </p:nvSpPr>
          <p:spPr>
            <a:xfrm>
              <a:off x="1260050" y="154385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7"/>
                  </a:lnTo>
                  <a:lnTo>
                    <a:pt x="249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64" name="Google Shape;26456;p45"/>
            <p:cNvSpPr/>
            <p:nvPr/>
          </p:nvSpPr>
          <p:spPr>
            <a:xfrm>
              <a:off x="1251950" y="15305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65" name="Google Shape;26457;p45"/>
            <p:cNvSpPr/>
            <p:nvPr/>
          </p:nvSpPr>
          <p:spPr>
            <a:xfrm>
              <a:off x="1253450" y="1517300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44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66" name="Google Shape;26458;p45"/>
            <p:cNvSpPr/>
            <p:nvPr/>
          </p:nvSpPr>
          <p:spPr>
            <a:xfrm>
              <a:off x="1243475" y="152447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5"/>
                  </a:lnTo>
                  <a:lnTo>
                    <a:pt x="227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67" name="Google Shape;26459;p45"/>
            <p:cNvSpPr/>
            <p:nvPr/>
          </p:nvSpPr>
          <p:spPr>
            <a:xfrm>
              <a:off x="1240850" y="15321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7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68" name="Google Shape;26460;p45"/>
            <p:cNvSpPr/>
            <p:nvPr/>
          </p:nvSpPr>
          <p:spPr>
            <a:xfrm>
              <a:off x="1259850" y="15280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69" name="Google Shape;26461;p45"/>
            <p:cNvSpPr/>
            <p:nvPr/>
          </p:nvSpPr>
          <p:spPr>
            <a:xfrm>
              <a:off x="1261750" y="15214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70" name="Google Shape;26462;p45"/>
            <p:cNvSpPr/>
            <p:nvPr/>
          </p:nvSpPr>
          <p:spPr>
            <a:xfrm>
              <a:off x="1232550" y="15188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71" name="Google Shape;26463;p45"/>
            <p:cNvSpPr/>
            <p:nvPr/>
          </p:nvSpPr>
          <p:spPr>
            <a:xfrm>
              <a:off x="1240650" y="15163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72" name="Google Shape;26464;p45"/>
            <p:cNvSpPr/>
            <p:nvPr/>
          </p:nvSpPr>
          <p:spPr>
            <a:xfrm>
              <a:off x="1242525" y="15096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73" name="Google Shape;26465;p45"/>
            <p:cNvSpPr/>
            <p:nvPr/>
          </p:nvSpPr>
          <p:spPr>
            <a:xfrm>
              <a:off x="1269275" y="157400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74" name="Google Shape;26466;p45"/>
            <p:cNvSpPr/>
            <p:nvPr/>
          </p:nvSpPr>
          <p:spPr>
            <a:xfrm>
              <a:off x="1280375" y="15704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9"/>
                  </a:lnTo>
                  <a:lnTo>
                    <a:pt x="219" y="137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75" name="Google Shape;26467;p45"/>
            <p:cNvSpPr/>
            <p:nvPr/>
          </p:nvSpPr>
          <p:spPr>
            <a:xfrm>
              <a:off x="1277750" y="15781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76" name="Google Shape;26468;p45"/>
            <p:cNvSpPr/>
            <p:nvPr/>
          </p:nvSpPr>
          <p:spPr>
            <a:xfrm>
              <a:off x="1269450" y="15647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8"/>
                  </a:lnTo>
                  <a:lnTo>
                    <a:pt x="76" y="241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77" name="Google Shape;26469;p45"/>
            <p:cNvSpPr/>
            <p:nvPr/>
          </p:nvSpPr>
          <p:spPr>
            <a:xfrm>
              <a:off x="1270975" y="155140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78" name="Google Shape;26470;p45"/>
            <p:cNvSpPr/>
            <p:nvPr/>
          </p:nvSpPr>
          <p:spPr>
            <a:xfrm>
              <a:off x="1261175" y="15587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79" name="Google Shape;26471;p45"/>
            <p:cNvSpPr/>
            <p:nvPr/>
          </p:nvSpPr>
          <p:spPr>
            <a:xfrm>
              <a:off x="1258350" y="156627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0" name="Google Shape;26472;p45"/>
            <p:cNvSpPr/>
            <p:nvPr/>
          </p:nvSpPr>
          <p:spPr>
            <a:xfrm>
              <a:off x="1277375" y="156232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68"/>
                  </a:lnTo>
                  <a:lnTo>
                    <a:pt x="226" y="136"/>
                  </a:lnTo>
                  <a:lnTo>
                    <a:pt x="249" y="6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1" name="Google Shape;26473;p45"/>
            <p:cNvSpPr/>
            <p:nvPr/>
          </p:nvSpPr>
          <p:spPr>
            <a:xfrm>
              <a:off x="1250250" y="155310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8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2" name="Google Shape;26474;p45"/>
            <p:cNvSpPr/>
            <p:nvPr/>
          </p:nvSpPr>
          <p:spPr>
            <a:xfrm>
              <a:off x="1258175" y="1550450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8" y="144"/>
                  </a:lnTo>
                  <a:lnTo>
                    <a:pt x="249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3" name="Google Shape;26475;p45"/>
            <p:cNvSpPr/>
            <p:nvPr/>
          </p:nvSpPr>
          <p:spPr>
            <a:xfrm>
              <a:off x="1286975" y="16080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4" name="Google Shape;26476;p45"/>
            <p:cNvSpPr/>
            <p:nvPr/>
          </p:nvSpPr>
          <p:spPr>
            <a:xfrm>
              <a:off x="1298075" y="16045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5" name="Google Shape;26477;p45"/>
            <p:cNvSpPr/>
            <p:nvPr/>
          </p:nvSpPr>
          <p:spPr>
            <a:xfrm>
              <a:off x="1295250" y="16122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24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6" name="Google Shape;26478;p45"/>
            <p:cNvSpPr/>
            <p:nvPr/>
          </p:nvSpPr>
          <p:spPr>
            <a:xfrm>
              <a:off x="1287175" y="1599025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75" y="1"/>
                  </a:moveTo>
                  <a:lnTo>
                    <a:pt x="0" y="212"/>
                  </a:lnTo>
                  <a:lnTo>
                    <a:pt x="68" y="234"/>
                  </a:lnTo>
                  <a:lnTo>
                    <a:pt x="143" y="1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7" name="Google Shape;26479;p45"/>
            <p:cNvSpPr/>
            <p:nvPr/>
          </p:nvSpPr>
          <p:spPr>
            <a:xfrm>
              <a:off x="1288675" y="1585675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34"/>
                  </a:lnTo>
                  <a:lnTo>
                    <a:pt x="143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8" name="Google Shape;26480;p45"/>
            <p:cNvSpPr/>
            <p:nvPr/>
          </p:nvSpPr>
          <p:spPr>
            <a:xfrm>
              <a:off x="1278700" y="159282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76"/>
                  </a:lnTo>
                  <a:lnTo>
                    <a:pt x="226" y="136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9" name="Google Shape;26481;p45"/>
            <p:cNvSpPr/>
            <p:nvPr/>
          </p:nvSpPr>
          <p:spPr>
            <a:xfrm>
              <a:off x="1276050" y="16005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0" name="Google Shape;26482;p45"/>
            <p:cNvSpPr/>
            <p:nvPr/>
          </p:nvSpPr>
          <p:spPr>
            <a:xfrm>
              <a:off x="1295075" y="15964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1" name="Google Shape;26483;p45"/>
            <p:cNvSpPr/>
            <p:nvPr/>
          </p:nvSpPr>
          <p:spPr>
            <a:xfrm>
              <a:off x="1267775" y="15871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2" name="Google Shape;26484;p45"/>
            <p:cNvSpPr/>
            <p:nvPr/>
          </p:nvSpPr>
          <p:spPr>
            <a:xfrm>
              <a:off x="1275875" y="15847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3" name="Google Shape;26485;p45"/>
            <p:cNvSpPr/>
            <p:nvPr/>
          </p:nvSpPr>
          <p:spPr>
            <a:xfrm>
              <a:off x="1306175" y="16197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4" name="Google Shape;26486;p45"/>
            <p:cNvSpPr/>
            <p:nvPr/>
          </p:nvSpPr>
          <p:spPr>
            <a:xfrm>
              <a:off x="1296400" y="16271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5" name="Google Shape;26487;p45"/>
            <p:cNvSpPr/>
            <p:nvPr/>
          </p:nvSpPr>
          <p:spPr>
            <a:xfrm>
              <a:off x="1293575" y="163462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0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6" name="Google Shape;26488;p45"/>
            <p:cNvSpPr/>
            <p:nvPr/>
          </p:nvSpPr>
          <p:spPr>
            <a:xfrm>
              <a:off x="1285475" y="16214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7" name="Google Shape;26489;p45"/>
            <p:cNvSpPr/>
            <p:nvPr/>
          </p:nvSpPr>
          <p:spPr>
            <a:xfrm>
              <a:off x="1293375" y="161900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8" name="Google Shape;26490;p45"/>
            <p:cNvSpPr/>
            <p:nvPr/>
          </p:nvSpPr>
          <p:spPr>
            <a:xfrm>
              <a:off x="1219950" y="142635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1"/>
                  </a:moveTo>
                  <a:lnTo>
                    <a:pt x="0" y="219"/>
                  </a:lnTo>
                  <a:lnTo>
                    <a:pt x="68" y="242"/>
                  </a:lnTo>
                  <a:lnTo>
                    <a:pt x="143" y="23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9" name="Google Shape;26491;p45"/>
            <p:cNvSpPr/>
            <p:nvPr/>
          </p:nvSpPr>
          <p:spPr>
            <a:xfrm>
              <a:off x="1230850" y="142277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27" y="144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0" name="Google Shape;26492;p45"/>
            <p:cNvSpPr/>
            <p:nvPr/>
          </p:nvSpPr>
          <p:spPr>
            <a:xfrm>
              <a:off x="1219950" y="1418450"/>
              <a:ext cx="3600" cy="4725"/>
            </a:xfrm>
            <a:custGeom>
              <a:avLst/>
              <a:gdLst/>
              <a:ahLst/>
              <a:cxnLst/>
              <a:rect l="l" t="t" r="r" b="b"/>
              <a:pathLst>
                <a:path w="144" h="189" extrusionOk="0">
                  <a:moveTo>
                    <a:pt x="143" y="1"/>
                  </a:moveTo>
                  <a:lnTo>
                    <a:pt x="143" y="1"/>
                  </a:lnTo>
                  <a:cubicBezTo>
                    <a:pt x="113" y="8"/>
                    <a:pt x="83" y="16"/>
                    <a:pt x="53" y="23"/>
                  </a:cubicBezTo>
                  <a:lnTo>
                    <a:pt x="0" y="166"/>
                  </a:lnTo>
                  <a:lnTo>
                    <a:pt x="75" y="189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1" name="Google Shape;26493;p45"/>
            <p:cNvSpPr/>
            <p:nvPr/>
          </p:nvSpPr>
          <p:spPr>
            <a:xfrm>
              <a:off x="1212975" y="142127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76" y="1"/>
                  </a:moveTo>
                  <a:cubicBezTo>
                    <a:pt x="53" y="8"/>
                    <a:pt x="23" y="16"/>
                    <a:pt x="0" y="23"/>
                  </a:cubicBezTo>
                  <a:lnTo>
                    <a:pt x="61" y="38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2" name="Google Shape;26494;p45"/>
            <p:cNvSpPr/>
            <p:nvPr/>
          </p:nvSpPr>
          <p:spPr>
            <a:xfrm>
              <a:off x="1229725" y="1416375"/>
              <a:ext cx="4350" cy="1900"/>
            </a:xfrm>
            <a:custGeom>
              <a:avLst/>
              <a:gdLst/>
              <a:ahLst/>
              <a:cxnLst/>
              <a:rect l="l" t="t" r="r" b="b"/>
              <a:pathLst>
                <a:path w="174" h="76" extrusionOk="0">
                  <a:moveTo>
                    <a:pt x="174" y="1"/>
                  </a:moveTo>
                  <a:lnTo>
                    <a:pt x="174" y="1"/>
                  </a:lnTo>
                  <a:cubicBezTo>
                    <a:pt x="114" y="8"/>
                    <a:pt x="53" y="16"/>
                    <a:pt x="1" y="31"/>
                  </a:cubicBezTo>
                  <a:lnTo>
                    <a:pt x="151" y="76"/>
                  </a:lnTo>
                  <a:lnTo>
                    <a:pt x="17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3" name="Google Shape;26495;p45"/>
            <p:cNvSpPr/>
            <p:nvPr/>
          </p:nvSpPr>
          <p:spPr>
            <a:xfrm>
              <a:off x="1237450" y="14606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4" name="Google Shape;26496;p45"/>
            <p:cNvSpPr/>
            <p:nvPr/>
          </p:nvSpPr>
          <p:spPr>
            <a:xfrm>
              <a:off x="1248550" y="14570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5" name="Google Shape;26497;p45"/>
            <p:cNvSpPr/>
            <p:nvPr/>
          </p:nvSpPr>
          <p:spPr>
            <a:xfrm>
              <a:off x="1237650" y="145140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6" name="Google Shape;26498;p45"/>
            <p:cNvSpPr/>
            <p:nvPr/>
          </p:nvSpPr>
          <p:spPr>
            <a:xfrm>
              <a:off x="1239150" y="1438225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7" name="Google Shape;26499;p45"/>
            <p:cNvSpPr/>
            <p:nvPr/>
          </p:nvSpPr>
          <p:spPr>
            <a:xfrm>
              <a:off x="1229350" y="14453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8" name="Google Shape;26500;p45"/>
            <p:cNvSpPr/>
            <p:nvPr/>
          </p:nvSpPr>
          <p:spPr>
            <a:xfrm>
              <a:off x="1245550" y="144895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9" name="Google Shape;26501;p45"/>
            <p:cNvSpPr/>
            <p:nvPr/>
          </p:nvSpPr>
          <p:spPr>
            <a:xfrm>
              <a:off x="1247425" y="144217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0" name="Google Shape;26502;p45"/>
            <p:cNvSpPr/>
            <p:nvPr/>
          </p:nvSpPr>
          <p:spPr>
            <a:xfrm>
              <a:off x="1218425" y="14397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9" y="1"/>
                  </a:moveTo>
                  <a:lnTo>
                    <a:pt x="1" y="219"/>
                  </a:lnTo>
                  <a:lnTo>
                    <a:pt x="69" y="242"/>
                  </a:lnTo>
                  <a:lnTo>
                    <a:pt x="144" y="23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1" name="Google Shape;26503;p45"/>
            <p:cNvSpPr/>
            <p:nvPr/>
          </p:nvSpPr>
          <p:spPr>
            <a:xfrm>
              <a:off x="1226350" y="14372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2" name="Google Shape;26504;p45"/>
            <p:cNvSpPr/>
            <p:nvPr/>
          </p:nvSpPr>
          <p:spPr>
            <a:xfrm>
              <a:off x="1228225" y="14305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3" name="Google Shape;26505;p45"/>
            <p:cNvSpPr/>
            <p:nvPr/>
          </p:nvSpPr>
          <p:spPr>
            <a:xfrm>
              <a:off x="1255150" y="14947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0"/>
                  </a:moveTo>
                  <a:lnTo>
                    <a:pt x="1" y="218"/>
                  </a:lnTo>
                  <a:lnTo>
                    <a:pt x="68" y="241"/>
                  </a:lnTo>
                  <a:lnTo>
                    <a:pt x="144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4" name="Google Shape;26506;p45"/>
            <p:cNvSpPr/>
            <p:nvPr/>
          </p:nvSpPr>
          <p:spPr>
            <a:xfrm>
              <a:off x="1266075" y="1491125"/>
              <a:ext cx="6225" cy="3625"/>
            </a:xfrm>
            <a:custGeom>
              <a:avLst/>
              <a:gdLst/>
              <a:ahLst/>
              <a:cxnLst/>
              <a:rect l="l" t="t" r="r" b="b"/>
              <a:pathLst>
                <a:path w="249" h="145" extrusionOk="0">
                  <a:moveTo>
                    <a:pt x="31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5" name="Google Shape;26507;p45"/>
            <p:cNvSpPr/>
            <p:nvPr/>
          </p:nvSpPr>
          <p:spPr>
            <a:xfrm>
              <a:off x="1255150" y="148567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6" name="Google Shape;26508;p45"/>
            <p:cNvSpPr/>
            <p:nvPr/>
          </p:nvSpPr>
          <p:spPr>
            <a:xfrm>
              <a:off x="1256650" y="14723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7" name="Google Shape;26509;p45"/>
            <p:cNvSpPr/>
            <p:nvPr/>
          </p:nvSpPr>
          <p:spPr>
            <a:xfrm>
              <a:off x="1246875" y="1479450"/>
              <a:ext cx="6225" cy="3625"/>
            </a:xfrm>
            <a:custGeom>
              <a:avLst/>
              <a:gdLst/>
              <a:ahLst/>
              <a:cxnLst/>
              <a:rect l="l" t="t" r="r" b="b"/>
              <a:pathLst>
                <a:path w="249" h="145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8" name="Google Shape;26510;p45"/>
            <p:cNvSpPr/>
            <p:nvPr/>
          </p:nvSpPr>
          <p:spPr>
            <a:xfrm>
              <a:off x="1263250" y="14830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43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9" name="Google Shape;26511;p45"/>
            <p:cNvSpPr/>
            <p:nvPr/>
          </p:nvSpPr>
          <p:spPr>
            <a:xfrm>
              <a:off x="1265125" y="14764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20" name="Google Shape;26512;p45"/>
            <p:cNvSpPr/>
            <p:nvPr/>
          </p:nvSpPr>
          <p:spPr>
            <a:xfrm>
              <a:off x="1235950" y="147400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6" y="1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51" y="16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21" name="Google Shape;26513;p45"/>
            <p:cNvSpPr/>
            <p:nvPr/>
          </p:nvSpPr>
          <p:spPr>
            <a:xfrm>
              <a:off x="1243850" y="147137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5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22" name="Google Shape;26514;p45"/>
            <p:cNvSpPr/>
            <p:nvPr/>
          </p:nvSpPr>
          <p:spPr>
            <a:xfrm>
              <a:off x="1245725" y="14647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23" name="Google Shape;26515;p45"/>
            <p:cNvSpPr/>
            <p:nvPr/>
          </p:nvSpPr>
          <p:spPr>
            <a:xfrm>
              <a:off x="1272675" y="15289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51" y="2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24" name="Google Shape;26516;p45"/>
            <p:cNvSpPr/>
            <p:nvPr/>
          </p:nvSpPr>
          <p:spPr>
            <a:xfrm>
              <a:off x="1283775" y="15254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25" name="Google Shape;26517;p45"/>
            <p:cNvSpPr/>
            <p:nvPr/>
          </p:nvSpPr>
          <p:spPr>
            <a:xfrm>
              <a:off x="1280950" y="15331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26" name="Google Shape;26518;p45"/>
            <p:cNvSpPr/>
            <p:nvPr/>
          </p:nvSpPr>
          <p:spPr>
            <a:xfrm>
              <a:off x="1272850" y="15197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27" name="Google Shape;26519;p45"/>
            <p:cNvSpPr/>
            <p:nvPr/>
          </p:nvSpPr>
          <p:spPr>
            <a:xfrm>
              <a:off x="1274350" y="150657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16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28" name="Google Shape;26520;p45"/>
            <p:cNvSpPr/>
            <p:nvPr/>
          </p:nvSpPr>
          <p:spPr>
            <a:xfrm>
              <a:off x="1264575" y="15137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29" name="Google Shape;26521;p45"/>
            <p:cNvSpPr/>
            <p:nvPr/>
          </p:nvSpPr>
          <p:spPr>
            <a:xfrm>
              <a:off x="1280750" y="151730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37"/>
                  </a:lnTo>
                  <a:lnTo>
                    <a:pt x="249" y="61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30" name="Google Shape;26522;p45"/>
            <p:cNvSpPr/>
            <p:nvPr/>
          </p:nvSpPr>
          <p:spPr>
            <a:xfrm>
              <a:off x="1282650" y="151052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31" name="Google Shape;26523;p45"/>
            <p:cNvSpPr/>
            <p:nvPr/>
          </p:nvSpPr>
          <p:spPr>
            <a:xfrm>
              <a:off x="1253450" y="15080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32" name="Google Shape;26524;p45"/>
            <p:cNvSpPr/>
            <p:nvPr/>
          </p:nvSpPr>
          <p:spPr>
            <a:xfrm>
              <a:off x="1261550" y="15056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9"/>
                  </a:lnTo>
                  <a:lnTo>
                    <a:pt x="219" y="137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33" name="Google Shape;26525;p45"/>
            <p:cNvSpPr/>
            <p:nvPr/>
          </p:nvSpPr>
          <p:spPr>
            <a:xfrm>
              <a:off x="1263425" y="14988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34" name="Google Shape;26526;p45"/>
            <p:cNvSpPr/>
            <p:nvPr/>
          </p:nvSpPr>
          <p:spPr>
            <a:xfrm>
              <a:off x="1290175" y="15630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35" name="Google Shape;26527;p45"/>
            <p:cNvSpPr/>
            <p:nvPr/>
          </p:nvSpPr>
          <p:spPr>
            <a:xfrm>
              <a:off x="1301275" y="15596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50" y="6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36" name="Google Shape;26528;p45"/>
            <p:cNvSpPr/>
            <p:nvPr/>
          </p:nvSpPr>
          <p:spPr>
            <a:xfrm>
              <a:off x="1298650" y="1567200"/>
              <a:ext cx="6050" cy="3625"/>
            </a:xfrm>
            <a:custGeom>
              <a:avLst/>
              <a:gdLst/>
              <a:ahLst/>
              <a:cxnLst/>
              <a:rect l="l" t="t" r="r" b="b"/>
              <a:pathLst>
                <a:path w="242" h="145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37" name="Google Shape;26529;p45"/>
            <p:cNvSpPr/>
            <p:nvPr/>
          </p:nvSpPr>
          <p:spPr>
            <a:xfrm>
              <a:off x="1290375" y="1554025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5" y="1"/>
                  </a:moveTo>
                  <a:lnTo>
                    <a:pt x="0" y="212"/>
                  </a:lnTo>
                  <a:lnTo>
                    <a:pt x="75" y="234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38" name="Google Shape;26530;p45"/>
            <p:cNvSpPr/>
            <p:nvPr/>
          </p:nvSpPr>
          <p:spPr>
            <a:xfrm>
              <a:off x="1291875" y="15406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39" name="Google Shape;26531;p45"/>
            <p:cNvSpPr/>
            <p:nvPr/>
          </p:nvSpPr>
          <p:spPr>
            <a:xfrm>
              <a:off x="1282075" y="15478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40" name="Google Shape;26532;p45"/>
            <p:cNvSpPr/>
            <p:nvPr/>
          </p:nvSpPr>
          <p:spPr>
            <a:xfrm>
              <a:off x="1279250" y="15555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27" y="137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41" name="Google Shape;26533;p45"/>
            <p:cNvSpPr/>
            <p:nvPr/>
          </p:nvSpPr>
          <p:spPr>
            <a:xfrm>
              <a:off x="1298450" y="15514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4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42" name="Google Shape;26534;p45"/>
            <p:cNvSpPr/>
            <p:nvPr/>
          </p:nvSpPr>
          <p:spPr>
            <a:xfrm>
              <a:off x="1271150" y="1542350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43" name="Google Shape;26535;p45"/>
            <p:cNvSpPr/>
            <p:nvPr/>
          </p:nvSpPr>
          <p:spPr>
            <a:xfrm>
              <a:off x="1279075" y="153972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0"/>
                  </a:moveTo>
                  <a:lnTo>
                    <a:pt x="0" y="76"/>
                  </a:lnTo>
                  <a:lnTo>
                    <a:pt x="219" y="143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44" name="Google Shape;26536;p45"/>
            <p:cNvSpPr/>
            <p:nvPr/>
          </p:nvSpPr>
          <p:spPr>
            <a:xfrm>
              <a:off x="1307875" y="15973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45" name="Google Shape;26537;p45"/>
            <p:cNvSpPr/>
            <p:nvPr/>
          </p:nvSpPr>
          <p:spPr>
            <a:xfrm>
              <a:off x="1318975" y="15937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4" y="1"/>
                  </a:moveTo>
                  <a:lnTo>
                    <a:pt x="1" y="76"/>
                  </a:lnTo>
                  <a:lnTo>
                    <a:pt x="219" y="137"/>
                  </a:lnTo>
                  <a:lnTo>
                    <a:pt x="242" y="69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46" name="Google Shape;26538;p45"/>
            <p:cNvSpPr/>
            <p:nvPr/>
          </p:nvSpPr>
          <p:spPr>
            <a:xfrm>
              <a:off x="1316150" y="1601475"/>
              <a:ext cx="5675" cy="3225"/>
            </a:xfrm>
            <a:custGeom>
              <a:avLst/>
              <a:gdLst/>
              <a:ahLst/>
              <a:cxnLst/>
              <a:rect l="l" t="t" r="r" b="b"/>
              <a:pathLst>
                <a:path w="227" h="129" extrusionOk="0">
                  <a:moveTo>
                    <a:pt x="31" y="1"/>
                  </a:moveTo>
                  <a:lnTo>
                    <a:pt x="1" y="76"/>
                  </a:lnTo>
                  <a:lnTo>
                    <a:pt x="197" y="129"/>
                  </a:lnTo>
                  <a:cubicBezTo>
                    <a:pt x="204" y="106"/>
                    <a:pt x="219" y="84"/>
                    <a:pt x="227" y="61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47" name="Google Shape;26539;p45"/>
            <p:cNvSpPr/>
            <p:nvPr/>
          </p:nvSpPr>
          <p:spPr>
            <a:xfrm>
              <a:off x="1308075" y="15881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5" y="0"/>
                  </a:moveTo>
                  <a:lnTo>
                    <a:pt x="0" y="218"/>
                  </a:lnTo>
                  <a:lnTo>
                    <a:pt x="75" y="241"/>
                  </a:lnTo>
                  <a:lnTo>
                    <a:pt x="143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48" name="Google Shape;26540;p45"/>
            <p:cNvSpPr/>
            <p:nvPr/>
          </p:nvSpPr>
          <p:spPr>
            <a:xfrm>
              <a:off x="1309575" y="1574925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49" name="Google Shape;26541;p45"/>
            <p:cNvSpPr/>
            <p:nvPr/>
          </p:nvSpPr>
          <p:spPr>
            <a:xfrm>
              <a:off x="1299775" y="15820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7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50" name="Google Shape;26542;p45"/>
            <p:cNvSpPr/>
            <p:nvPr/>
          </p:nvSpPr>
          <p:spPr>
            <a:xfrm>
              <a:off x="1296950" y="15898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9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51" name="Google Shape;26543;p45"/>
            <p:cNvSpPr/>
            <p:nvPr/>
          </p:nvSpPr>
          <p:spPr>
            <a:xfrm>
              <a:off x="1315975" y="15856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52" name="Google Shape;26544;p45"/>
            <p:cNvSpPr/>
            <p:nvPr/>
          </p:nvSpPr>
          <p:spPr>
            <a:xfrm>
              <a:off x="1288675" y="157645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8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53" name="Google Shape;26545;p45"/>
            <p:cNvSpPr/>
            <p:nvPr/>
          </p:nvSpPr>
          <p:spPr>
            <a:xfrm>
              <a:off x="1296775" y="15740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54" name="Google Shape;26546;p45"/>
            <p:cNvSpPr/>
            <p:nvPr/>
          </p:nvSpPr>
          <p:spPr>
            <a:xfrm>
              <a:off x="1306375" y="161070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55" name="Google Shape;26547;p45"/>
            <p:cNvSpPr/>
            <p:nvPr/>
          </p:nvSpPr>
          <p:spPr>
            <a:xfrm>
              <a:off x="1314275" y="1608075"/>
              <a:ext cx="4550" cy="3025"/>
            </a:xfrm>
            <a:custGeom>
              <a:avLst/>
              <a:gdLst/>
              <a:ahLst/>
              <a:cxnLst/>
              <a:rect l="l" t="t" r="r" b="b"/>
              <a:pathLst>
                <a:path w="182" h="121" extrusionOk="0">
                  <a:moveTo>
                    <a:pt x="31" y="0"/>
                  </a:moveTo>
                  <a:lnTo>
                    <a:pt x="1" y="76"/>
                  </a:lnTo>
                  <a:lnTo>
                    <a:pt x="144" y="121"/>
                  </a:lnTo>
                  <a:cubicBezTo>
                    <a:pt x="159" y="91"/>
                    <a:pt x="166" y="68"/>
                    <a:pt x="181" y="46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56" name="Google Shape;26548;p45"/>
            <p:cNvSpPr/>
            <p:nvPr/>
          </p:nvSpPr>
          <p:spPr>
            <a:xfrm>
              <a:off x="1240850" y="14156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75" y="242"/>
                  </a:lnTo>
                  <a:lnTo>
                    <a:pt x="143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57" name="Google Shape;26549;p45"/>
            <p:cNvSpPr/>
            <p:nvPr/>
          </p:nvSpPr>
          <p:spPr>
            <a:xfrm>
              <a:off x="1249125" y="14197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58" name="Google Shape;26550;p45"/>
            <p:cNvSpPr/>
            <p:nvPr/>
          </p:nvSpPr>
          <p:spPr>
            <a:xfrm>
              <a:off x="1258350" y="144990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59" name="Google Shape;26551;p45"/>
            <p:cNvSpPr/>
            <p:nvPr/>
          </p:nvSpPr>
          <p:spPr>
            <a:xfrm>
              <a:off x="1269450" y="1446325"/>
              <a:ext cx="6075" cy="3400"/>
            </a:xfrm>
            <a:custGeom>
              <a:avLst/>
              <a:gdLst/>
              <a:ahLst/>
              <a:cxnLst/>
              <a:rect l="l" t="t" r="r" b="b"/>
              <a:pathLst>
                <a:path w="243" h="136" extrusionOk="0">
                  <a:moveTo>
                    <a:pt x="24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60" name="Google Shape;26552;p45"/>
            <p:cNvSpPr/>
            <p:nvPr/>
          </p:nvSpPr>
          <p:spPr>
            <a:xfrm>
              <a:off x="1258550" y="14406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41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61" name="Google Shape;26553;p45"/>
            <p:cNvSpPr/>
            <p:nvPr/>
          </p:nvSpPr>
          <p:spPr>
            <a:xfrm>
              <a:off x="1260050" y="14273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62" name="Google Shape;26554;p45"/>
            <p:cNvSpPr/>
            <p:nvPr/>
          </p:nvSpPr>
          <p:spPr>
            <a:xfrm>
              <a:off x="1250250" y="14346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63" name="Google Shape;26555;p45"/>
            <p:cNvSpPr/>
            <p:nvPr/>
          </p:nvSpPr>
          <p:spPr>
            <a:xfrm>
              <a:off x="1266450" y="1438225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64" name="Google Shape;26556;p45"/>
            <p:cNvSpPr/>
            <p:nvPr/>
          </p:nvSpPr>
          <p:spPr>
            <a:xfrm>
              <a:off x="1268325" y="143145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65" name="Google Shape;26557;p45"/>
            <p:cNvSpPr/>
            <p:nvPr/>
          </p:nvSpPr>
          <p:spPr>
            <a:xfrm>
              <a:off x="1239325" y="1429000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76" y="0"/>
                  </a:moveTo>
                  <a:lnTo>
                    <a:pt x="1" y="219"/>
                  </a:lnTo>
                  <a:lnTo>
                    <a:pt x="69" y="234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66" name="Google Shape;26558;p45"/>
            <p:cNvSpPr/>
            <p:nvPr/>
          </p:nvSpPr>
          <p:spPr>
            <a:xfrm>
              <a:off x="1247250" y="142635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67" name="Google Shape;26559;p45"/>
            <p:cNvSpPr/>
            <p:nvPr/>
          </p:nvSpPr>
          <p:spPr>
            <a:xfrm>
              <a:off x="1276050" y="148397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68" y="242"/>
                  </a:lnTo>
                  <a:lnTo>
                    <a:pt x="144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68" name="Google Shape;26560;p45"/>
            <p:cNvSpPr/>
            <p:nvPr/>
          </p:nvSpPr>
          <p:spPr>
            <a:xfrm>
              <a:off x="1286975" y="148040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0" y="76"/>
                  </a:lnTo>
                  <a:lnTo>
                    <a:pt x="226" y="144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69" name="Google Shape;26561;p45"/>
            <p:cNvSpPr/>
            <p:nvPr/>
          </p:nvSpPr>
          <p:spPr>
            <a:xfrm>
              <a:off x="1276050" y="147495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70" name="Google Shape;26562;p45"/>
            <p:cNvSpPr/>
            <p:nvPr/>
          </p:nvSpPr>
          <p:spPr>
            <a:xfrm>
              <a:off x="1277550" y="146157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71" name="Google Shape;26563;p45"/>
            <p:cNvSpPr/>
            <p:nvPr/>
          </p:nvSpPr>
          <p:spPr>
            <a:xfrm>
              <a:off x="1267775" y="146872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72" name="Google Shape;26564;p45"/>
            <p:cNvSpPr/>
            <p:nvPr/>
          </p:nvSpPr>
          <p:spPr>
            <a:xfrm>
              <a:off x="1284150" y="14723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73" name="Google Shape;26565;p45"/>
            <p:cNvSpPr/>
            <p:nvPr/>
          </p:nvSpPr>
          <p:spPr>
            <a:xfrm>
              <a:off x="1286025" y="146572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74" name="Google Shape;26566;p45"/>
            <p:cNvSpPr/>
            <p:nvPr/>
          </p:nvSpPr>
          <p:spPr>
            <a:xfrm>
              <a:off x="1256850" y="14630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75" name="Google Shape;26567;p45"/>
            <p:cNvSpPr/>
            <p:nvPr/>
          </p:nvSpPr>
          <p:spPr>
            <a:xfrm>
              <a:off x="1264750" y="146062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1"/>
                  </a:moveTo>
                  <a:lnTo>
                    <a:pt x="1" y="76"/>
                  </a:lnTo>
                  <a:lnTo>
                    <a:pt x="227" y="136"/>
                  </a:lnTo>
                  <a:lnTo>
                    <a:pt x="249" y="6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76" name="Google Shape;26568;p45"/>
            <p:cNvSpPr/>
            <p:nvPr/>
          </p:nvSpPr>
          <p:spPr>
            <a:xfrm>
              <a:off x="1266650" y="145405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68"/>
                  </a:lnTo>
                  <a:lnTo>
                    <a:pt x="226" y="136"/>
                  </a:lnTo>
                  <a:lnTo>
                    <a:pt x="249" y="6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77" name="Google Shape;26569;p45"/>
            <p:cNvSpPr/>
            <p:nvPr/>
          </p:nvSpPr>
          <p:spPr>
            <a:xfrm>
              <a:off x="1293575" y="1518250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5" y="1"/>
                  </a:moveTo>
                  <a:lnTo>
                    <a:pt x="0" y="211"/>
                  </a:lnTo>
                  <a:lnTo>
                    <a:pt x="75" y="234"/>
                  </a:lnTo>
                  <a:lnTo>
                    <a:pt x="151" y="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78" name="Google Shape;26570;p45"/>
            <p:cNvSpPr/>
            <p:nvPr/>
          </p:nvSpPr>
          <p:spPr>
            <a:xfrm>
              <a:off x="1304675" y="15146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79" name="Google Shape;26571;p45"/>
            <p:cNvSpPr/>
            <p:nvPr/>
          </p:nvSpPr>
          <p:spPr>
            <a:xfrm>
              <a:off x="1301850" y="152240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0" name="Google Shape;26572;p45"/>
            <p:cNvSpPr/>
            <p:nvPr/>
          </p:nvSpPr>
          <p:spPr>
            <a:xfrm>
              <a:off x="1293750" y="15090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1" name="Google Shape;26573;p45"/>
            <p:cNvSpPr/>
            <p:nvPr/>
          </p:nvSpPr>
          <p:spPr>
            <a:xfrm>
              <a:off x="1295250" y="14956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2" name="Google Shape;26574;p45"/>
            <p:cNvSpPr/>
            <p:nvPr/>
          </p:nvSpPr>
          <p:spPr>
            <a:xfrm>
              <a:off x="1285475" y="15030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3" name="Google Shape;26575;p45"/>
            <p:cNvSpPr/>
            <p:nvPr/>
          </p:nvSpPr>
          <p:spPr>
            <a:xfrm>
              <a:off x="1301675" y="15065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8"/>
                  </a:lnTo>
                  <a:lnTo>
                    <a:pt x="218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4" name="Google Shape;26576;p45"/>
            <p:cNvSpPr/>
            <p:nvPr/>
          </p:nvSpPr>
          <p:spPr>
            <a:xfrm>
              <a:off x="1303550" y="1499800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0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5" name="Google Shape;26577;p45"/>
            <p:cNvSpPr/>
            <p:nvPr/>
          </p:nvSpPr>
          <p:spPr>
            <a:xfrm>
              <a:off x="1274550" y="1497350"/>
              <a:ext cx="3600" cy="5875"/>
            </a:xfrm>
            <a:custGeom>
              <a:avLst/>
              <a:gdLst/>
              <a:ahLst/>
              <a:cxnLst/>
              <a:rect l="l" t="t" r="r" b="b"/>
              <a:pathLst>
                <a:path w="144" h="235" extrusionOk="0">
                  <a:moveTo>
                    <a:pt x="76" y="1"/>
                  </a:moveTo>
                  <a:lnTo>
                    <a:pt x="0" y="219"/>
                  </a:lnTo>
                  <a:lnTo>
                    <a:pt x="68" y="234"/>
                  </a:lnTo>
                  <a:lnTo>
                    <a:pt x="143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6" name="Google Shape;26578;p45"/>
            <p:cNvSpPr/>
            <p:nvPr/>
          </p:nvSpPr>
          <p:spPr>
            <a:xfrm>
              <a:off x="1282450" y="14947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5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7" name="Google Shape;26579;p45"/>
            <p:cNvSpPr/>
            <p:nvPr/>
          </p:nvSpPr>
          <p:spPr>
            <a:xfrm>
              <a:off x="1284350" y="148812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0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8" name="Google Shape;26580;p45"/>
            <p:cNvSpPr/>
            <p:nvPr/>
          </p:nvSpPr>
          <p:spPr>
            <a:xfrm>
              <a:off x="1311275" y="15523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5" y="1"/>
                  </a:moveTo>
                  <a:lnTo>
                    <a:pt x="0" y="219"/>
                  </a:lnTo>
                  <a:lnTo>
                    <a:pt x="68" y="242"/>
                  </a:lnTo>
                  <a:lnTo>
                    <a:pt x="143" y="2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9" name="Google Shape;26581;p45"/>
            <p:cNvSpPr/>
            <p:nvPr/>
          </p:nvSpPr>
          <p:spPr>
            <a:xfrm>
              <a:off x="1322200" y="1548750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1"/>
                  </a:moveTo>
                  <a:lnTo>
                    <a:pt x="0" y="76"/>
                  </a:lnTo>
                  <a:lnTo>
                    <a:pt x="226" y="144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90" name="Google Shape;26582;p45"/>
            <p:cNvSpPr/>
            <p:nvPr/>
          </p:nvSpPr>
          <p:spPr>
            <a:xfrm>
              <a:off x="1319550" y="1556475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91" name="Google Shape;26583;p45"/>
            <p:cNvSpPr/>
            <p:nvPr/>
          </p:nvSpPr>
          <p:spPr>
            <a:xfrm>
              <a:off x="1311275" y="1543300"/>
              <a:ext cx="3775" cy="5850"/>
            </a:xfrm>
            <a:custGeom>
              <a:avLst/>
              <a:gdLst/>
              <a:ahLst/>
              <a:cxnLst/>
              <a:rect l="l" t="t" r="r" b="b"/>
              <a:pathLst>
                <a:path w="151" h="234" extrusionOk="0">
                  <a:moveTo>
                    <a:pt x="75" y="0"/>
                  </a:moveTo>
                  <a:lnTo>
                    <a:pt x="0" y="211"/>
                  </a:lnTo>
                  <a:lnTo>
                    <a:pt x="75" y="234"/>
                  </a:lnTo>
                  <a:lnTo>
                    <a:pt x="151" y="1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92" name="Google Shape;26584;p45"/>
            <p:cNvSpPr/>
            <p:nvPr/>
          </p:nvSpPr>
          <p:spPr>
            <a:xfrm>
              <a:off x="1312775" y="1529925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93" name="Google Shape;26585;p45"/>
            <p:cNvSpPr/>
            <p:nvPr/>
          </p:nvSpPr>
          <p:spPr>
            <a:xfrm>
              <a:off x="1302975" y="1537075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94" name="Google Shape;26586;p45"/>
            <p:cNvSpPr/>
            <p:nvPr/>
          </p:nvSpPr>
          <p:spPr>
            <a:xfrm>
              <a:off x="1300350" y="15448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95" name="Google Shape;26587;p45"/>
            <p:cNvSpPr/>
            <p:nvPr/>
          </p:nvSpPr>
          <p:spPr>
            <a:xfrm>
              <a:off x="1319375" y="15406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76"/>
                  </a:lnTo>
                  <a:lnTo>
                    <a:pt x="218" y="136"/>
                  </a:lnTo>
                  <a:lnTo>
                    <a:pt x="241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96" name="Google Shape;26588;p45"/>
            <p:cNvSpPr/>
            <p:nvPr/>
          </p:nvSpPr>
          <p:spPr>
            <a:xfrm>
              <a:off x="1292050" y="15314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97" name="Google Shape;26589;p45"/>
            <p:cNvSpPr/>
            <p:nvPr/>
          </p:nvSpPr>
          <p:spPr>
            <a:xfrm>
              <a:off x="1299975" y="15289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98" name="Google Shape;26590;p45"/>
            <p:cNvSpPr/>
            <p:nvPr/>
          </p:nvSpPr>
          <p:spPr>
            <a:xfrm>
              <a:off x="1328975" y="1577375"/>
              <a:ext cx="3400" cy="5875"/>
            </a:xfrm>
            <a:custGeom>
              <a:avLst/>
              <a:gdLst/>
              <a:ahLst/>
              <a:cxnLst/>
              <a:rect l="l" t="t" r="r" b="b"/>
              <a:pathLst>
                <a:path w="136" h="235" extrusionOk="0">
                  <a:moveTo>
                    <a:pt x="76" y="1"/>
                  </a:moveTo>
                  <a:lnTo>
                    <a:pt x="0" y="219"/>
                  </a:lnTo>
                  <a:lnTo>
                    <a:pt x="60" y="234"/>
                  </a:lnTo>
                  <a:cubicBezTo>
                    <a:pt x="83" y="166"/>
                    <a:pt x="113" y="91"/>
                    <a:pt x="136" y="23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99" name="Google Shape;26591;p45"/>
            <p:cNvSpPr/>
            <p:nvPr/>
          </p:nvSpPr>
          <p:spPr>
            <a:xfrm>
              <a:off x="1330475" y="15640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00" name="Google Shape;26592;p45"/>
            <p:cNvSpPr/>
            <p:nvPr/>
          </p:nvSpPr>
          <p:spPr>
            <a:xfrm>
              <a:off x="1320675" y="15713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01" name="Google Shape;26593;p45"/>
            <p:cNvSpPr/>
            <p:nvPr/>
          </p:nvSpPr>
          <p:spPr>
            <a:xfrm>
              <a:off x="1317850" y="1578875"/>
              <a:ext cx="6050" cy="3625"/>
            </a:xfrm>
            <a:custGeom>
              <a:avLst/>
              <a:gdLst/>
              <a:ahLst/>
              <a:cxnLst/>
              <a:rect l="l" t="t" r="r" b="b"/>
              <a:pathLst>
                <a:path w="242" h="145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02" name="Google Shape;26594;p45"/>
            <p:cNvSpPr/>
            <p:nvPr/>
          </p:nvSpPr>
          <p:spPr>
            <a:xfrm>
              <a:off x="1309750" y="15657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9" y="1"/>
                  </a:moveTo>
                  <a:lnTo>
                    <a:pt x="1" y="219"/>
                  </a:lnTo>
                  <a:lnTo>
                    <a:pt x="69" y="242"/>
                  </a:lnTo>
                  <a:lnTo>
                    <a:pt x="144" y="23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03" name="Google Shape;26595;p45"/>
            <p:cNvSpPr/>
            <p:nvPr/>
          </p:nvSpPr>
          <p:spPr>
            <a:xfrm>
              <a:off x="1317675" y="156325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04" name="Google Shape;26596;p45"/>
            <p:cNvSpPr/>
            <p:nvPr/>
          </p:nvSpPr>
          <p:spPr>
            <a:xfrm>
              <a:off x="1279250" y="143897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05" name="Google Shape;26597;p45"/>
            <p:cNvSpPr/>
            <p:nvPr/>
          </p:nvSpPr>
          <p:spPr>
            <a:xfrm>
              <a:off x="1290375" y="1435575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7"/>
                  </a:lnTo>
                  <a:lnTo>
                    <a:pt x="249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06" name="Google Shape;26598;p45"/>
            <p:cNvSpPr/>
            <p:nvPr/>
          </p:nvSpPr>
          <p:spPr>
            <a:xfrm>
              <a:off x="1279450" y="1429925"/>
              <a:ext cx="3775" cy="5875"/>
            </a:xfrm>
            <a:custGeom>
              <a:avLst/>
              <a:gdLst/>
              <a:ahLst/>
              <a:cxnLst/>
              <a:rect l="l" t="t" r="r" b="b"/>
              <a:pathLst>
                <a:path w="151" h="235" extrusionOk="0">
                  <a:moveTo>
                    <a:pt x="76" y="1"/>
                  </a:moveTo>
                  <a:lnTo>
                    <a:pt x="0" y="212"/>
                  </a:lnTo>
                  <a:lnTo>
                    <a:pt x="76" y="234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07" name="Google Shape;26599;p45"/>
            <p:cNvSpPr/>
            <p:nvPr/>
          </p:nvSpPr>
          <p:spPr>
            <a:xfrm>
              <a:off x="1280950" y="1421850"/>
              <a:ext cx="1900" cy="775"/>
            </a:xfrm>
            <a:custGeom>
              <a:avLst/>
              <a:gdLst/>
              <a:ahLst/>
              <a:cxnLst/>
              <a:rect l="l" t="t" r="r" b="b"/>
              <a:pathLst>
                <a:path w="76" h="31" extrusionOk="0">
                  <a:moveTo>
                    <a:pt x="8" y="0"/>
                  </a:moveTo>
                  <a:lnTo>
                    <a:pt x="0" y="8"/>
                  </a:lnTo>
                  <a:lnTo>
                    <a:pt x="76" y="30"/>
                  </a:lnTo>
                  <a:lnTo>
                    <a:pt x="76" y="23"/>
                  </a:lnTo>
                  <a:cubicBezTo>
                    <a:pt x="53" y="15"/>
                    <a:pt x="31" y="8"/>
                    <a:pt x="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08" name="Google Shape;26600;p45"/>
            <p:cNvSpPr/>
            <p:nvPr/>
          </p:nvSpPr>
          <p:spPr>
            <a:xfrm>
              <a:off x="1271150" y="142372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09" name="Google Shape;26601;p45"/>
            <p:cNvSpPr/>
            <p:nvPr/>
          </p:nvSpPr>
          <p:spPr>
            <a:xfrm>
              <a:off x="1287350" y="1427300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9" y="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10" name="Google Shape;26602;p45"/>
            <p:cNvSpPr/>
            <p:nvPr/>
          </p:nvSpPr>
          <p:spPr>
            <a:xfrm>
              <a:off x="1260225" y="1418250"/>
              <a:ext cx="3625" cy="5875"/>
            </a:xfrm>
            <a:custGeom>
              <a:avLst/>
              <a:gdLst/>
              <a:ahLst/>
              <a:cxnLst/>
              <a:rect l="l" t="t" r="r" b="b"/>
              <a:pathLst>
                <a:path w="145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44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11" name="Google Shape;26603;p45"/>
            <p:cNvSpPr/>
            <p:nvPr/>
          </p:nvSpPr>
          <p:spPr>
            <a:xfrm>
              <a:off x="1296950" y="14732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12" name="Google Shape;26604;p45"/>
            <p:cNvSpPr/>
            <p:nvPr/>
          </p:nvSpPr>
          <p:spPr>
            <a:xfrm>
              <a:off x="1308075" y="14696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13" name="Google Shape;26605;p45"/>
            <p:cNvSpPr/>
            <p:nvPr/>
          </p:nvSpPr>
          <p:spPr>
            <a:xfrm>
              <a:off x="1297150" y="1464025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68" y="0"/>
                  </a:moveTo>
                  <a:lnTo>
                    <a:pt x="0" y="219"/>
                  </a:lnTo>
                  <a:lnTo>
                    <a:pt x="68" y="241"/>
                  </a:lnTo>
                  <a:lnTo>
                    <a:pt x="143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14" name="Google Shape;26606;p45"/>
            <p:cNvSpPr/>
            <p:nvPr/>
          </p:nvSpPr>
          <p:spPr>
            <a:xfrm>
              <a:off x="1298650" y="1450850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68" y="0"/>
                  </a:moveTo>
                  <a:lnTo>
                    <a:pt x="0" y="211"/>
                  </a:lnTo>
                  <a:lnTo>
                    <a:pt x="68" y="234"/>
                  </a:lnTo>
                  <a:lnTo>
                    <a:pt x="144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15" name="Google Shape;26607;p45"/>
            <p:cNvSpPr/>
            <p:nvPr/>
          </p:nvSpPr>
          <p:spPr>
            <a:xfrm>
              <a:off x="1288675" y="1458000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0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16" name="Google Shape;26608;p45"/>
            <p:cNvSpPr/>
            <p:nvPr/>
          </p:nvSpPr>
          <p:spPr>
            <a:xfrm>
              <a:off x="1305050" y="14615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2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17" name="Google Shape;26609;p45"/>
            <p:cNvSpPr/>
            <p:nvPr/>
          </p:nvSpPr>
          <p:spPr>
            <a:xfrm>
              <a:off x="1306925" y="1454800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4" y="0"/>
                  </a:moveTo>
                  <a:lnTo>
                    <a:pt x="1" y="76"/>
                  </a:lnTo>
                  <a:lnTo>
                    <a:pt x="219" y="143"/>
                  </a:lnTo>
                  <a:lnTo>
                    <a:pt x="242" y="6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18" name="Google Shape;26610;p45"/>
            <p:cNvSpPr/>
            <p:nvPr/>
          </p:nvSpPr>
          <p:spPr>
            <a:xfrm>
              <a:off x="1277750" y="145235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19" name="Google Shape;26611;p45"/>
            <p:cNvSpPr/>
            <p:nvPr/>
          </p:nvSpPr>
          <p:spPr>
            <a:xfrm>
              <a:off x="1285650" y="144990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31" y="0"/>
                  </a:moveTo>
                  <a:lnTo>
                    <a:pt x="1" y="68"/>
                  </a:lnTo>
                  <a:lnTo>
                    <a:pt x="227" y="136"/>
                  </a:lnTo>
                  <a:lnTo>
                    <a:pt x="249" y="6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0" name="Google Shape;26612;p45"/>
            <p:cNvSpPr/>
            <p:nvPr/>
          </p:nvSpPr>
          <p:spPr>
            <a:xfrm>
              <a:off x="1287550" y="1443125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0"/>
                  </a:moveTo>
                  <a:lnTo>
                    <a:pt x="0" y="76"/>
                  </a:lnTo>
                  <a:lnTo>
                    <a:pt x="226" y="143"/>
                  </a:lnTo>
                  <a:lnTo>
                    <a:pt x="249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1" name="Google Shape;26613;p45"/>
            <p:cNvSpPr/>
            <p:nvPr/>
          </p:nvSpPr>
          <p:spPr>
            <a:xfrm>
              <a:off x="1314475" y="150732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2" name="Google Shape;26614;p45"/>
            <p:cNvSpPr/>
            <p:nvPr/>
          </p:nvSpPr>
          <p:spPr>
            <a:xfrm>
              <a:off x="1325575" y="150395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23" y="0"/>
                  </a:moveTo>
                  <a:lnTo>
                    <a:pt x="1" y="68"/>
                  </a:lnTo>
                  <a:lnTo>
                    <a:pt x="219" y="136"/>
                  </a:lnTo>
                  <a:lnTo>
                    <a:pt x="249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3" name="Google Shape;26615;p45"/>
            <p:cNvSpPr/>
            <p:nvPr/>
          </p:nvSpPr>
          <p:spPr>
            <a:xfrm>
              <a:off x="1322750" y="1511475"/>
              <a:ext cx="6250" cy="3600"/>
            </a:xfrm>
            <a:custGeom>
              <a:avLst/>
              <a:gdLst/>
              <a:ahLst/>
              <a:cxnLst/>
              <a:rect l="l" t="t" r="r" b="b"/>
              <a:pathLst>
                <a:path w="250" h="144" extrusionOk="0">
                  <a:moveTo>
                    <a:pt x="31" y="0"/>
                  </a:moveTo>
                  <a:lnTo>
                    <a:pt x="1" y="76"/>
                  </a:lnTo>
                  <a:lnTo>
                    <a:pt x="227" y="144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4" name="Google Shape;26616;p45"/>
            <p:cNvSpPr/>
            <p:nvPr/>
          </p:nvSpPr>
          <p:spPr>
            <a:xfrm>
              <a:off x="1314650" y="1498300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5" name="Google Shape;26617;p45"/>
            <p:cNvSpPr/>
            <p:nvPr/>
          </p:nvSpPr>
          <p:spPr>
            <a:xfrm>
              <a:off x="1316150" y="1484925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2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6" name="Google Shape;26618;p45"/>
            <p:cNvSpPr/>
            <p:nvPr/>
          </p:nvSpPr>
          <p:spPr>
            <a:xfrm>
              <a:off x="1306375" y="14920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7" name="Google Shape;26619;p45"/>
            <p:cNvSpPr/>
            <p:nvPr/>
          </p:nvSpPr>
          <p:spPr>
            <a:xfrm>
              <a:off x="1322575" y="1495650"/>
              <a:ext cx="6225" cy="3600"/>
            </a:xfrm>
            <a:custGeom>
              <a:avLst/>
              <a:gdLst/>
              <a:ahLst/>
              <a:cxnLst/>
              <a:rect l="l" t="t" r="r" b="b"/>
              <a:pathLst>
                <a:path w="249" h="144" extrusionOk="0">
                  <a:moveTo>
                    <a:pt x="30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9" y="69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8" name="Google Shape;26620;p45"/>
            <p:cNvSpPr/>
            <p:nvPr/>
          </p:nvSpPr>
          <p:spPr>
            <a:xfrm>
              <a:off x="1324450" y="1489075"/>
              <a:ext cx="6225" cy="3400"/>
            </a:xfrm>
            <a:custGeom>
              <a:avLst/>
              <a:gdLst/>
              <a:ahLst/>
              <a:cxnLst/>
              <a:rect l="l" t="t" r="r" b="b"/>
              <a:pathLst>
                <a:path w="249" h="136" extrusionOk="0">
                  <a:moveTo>
                    <a:pt x="31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9" name="Google Shape;26621;p45"/>
            <p:cNvSpPr/>
            <p:nvPr/>
          </p:nvSpPr>
          <p:spPr>
            <a:xfrm>
              <a:off x="1295450" y="1486625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76" y="0"/>
                  </a:moveTo>
                  <a:lnTo>
                    <a:pt x="0" y="211"/>
                  </a:lnTo>
                  <a:lnTo>
                    <a:pt x="76" y="234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0" name="Google Shape;26622;p45"/>
            <p:cNvSpPr/>
            <p:nvPr/>
          </p:nvSpPr>
          <p:spPr>
            <a:xfrm>
              <a:off x="1303350" y="14839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1" y="76"/>
                  </a:lnTo>
                  <a:lnTo>
                    <a:pt x="219" y="144"/>
                  </a:lnTo>
                  <a:lnTo>
                    <a:pt x="242" y="6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1" name="Google Shape;26623;p45"/>
            <p:cNvSpPr/>
            <p:nvPr/>
          </p:nvSpPr>
          <p:spPr>
            <a:xfrm>
              <a:off x="1305250" y="147740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5"/>
                  </a:lnTo>
                  <a:lnTo>
                    <a:pt x="219" y="136"/>
                  </a:lnTo>
                  <a:lnTo>
                    <a:pt x="241" y="6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2" name="Google Shape;26624;p45"/>
            <p:cNvSpPr/>
            <p:nvPr/>
          </p:nvSpPr>
          <p:spPr>
            <a:xfrm>
              <a:off x="1332175" y="1541600"/>
              <a:ext cx="3600" cy="6050"/>
            </a:xfrm>
            <a:custGeom>
              <a:avLst/>
              <a:gdLst/>
              <a:ahLst/>
              <a:cxnLst/>
              <a:rect l="l" t="t" r="r" b="b"/>
              <a:pathLst>
                <a:path w="144" h="242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43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3" name="Google Shape;26625;p45"/>
            <p:cNvSpPr/>
            <p:nvPr/>
          </p:nvSpPr>
          <p:spPr>
            <a:xfrm>
              <a:off x="1340450" y="1545750"/>
              <a:ext cx="775" cy="1900"/>
            </a:xfrm>
            <a:custGeom>
              <a:avLst/>
              <a:gdLst/>
              <a:ahLst/>
              <a:cxnLst/>
              <a:rect l="l" t="t" r="r" b="b"/>
              <a:pathLst>
                <a:path w="31" h="76" extrusionOk="0">
                  <a:moveTo>
                    <a:pt x="23" y="0"/>
                  </a:moveTo>
                  <a:lnTo>
                    <a:pt x="1" y="76"/>
                  </a:lnTo>
                  <a:lnTo>
                    <a:pt x="16" y="76"/>
                  </a:lnTo>
                  <a:cubicBezTo>
                    <a:pt x="16" y="53"/>
                    <a:pt x="23" y="23"/>
                    <a:pt x="3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4" name="Google Shape;26626;p45"/>
            <p:cNvSpPr/>
            <p:nvPr/>
          </p:nvSpPr>
          <p:spPr>
            <a:xfrm>
              <a:off x="1332175" y="15323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5" name="Google Shape;26627;p45"/>
            <p:cNvSpPr/>
            <p:nvPr/>
          </p:nvSpPr>
          <p:spPr>
            <a:xfrm>
              <a:off x="1333875" y="1519200"/>
              <a:ext cx="3600" cy="5850"/>
            </a:xfrm>
            <a:custGeom>
              <a:avLst/>
              <a:gdLst/>
              <a:ahLst/>
              <a:cxnLst/>
              <a:rect l="l" t="t" r="r" b="b"/>
              <a:pathLst>
                <a:path w="144" h="234" extrusionOk="0">
                  <a:moveTo>
                    <a:pt x="68" y="0"/>
                  </a:moveTo>
                  <a:lnTo>
                    <a:pt x="0" y="211"/>
                  </a:lnTo>
                  <a:lnTo>
                    <a:pt x="68" y="234"/>
                  </a:lnTo>
                  <a:lnTo>
                    <a:pt x="143" y="2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6" name="Google Shape;26628;p45"/>
            <p:cNvSpPr/>
            <p:nvPr/>
          </p:nvSpPr>
          <p:spPr>
            <a:xfrm>
              <a:off x="1323875" y="1526350"/>
              <a:ext cx="6250" cy="3425"/>
            </a:xfrm>
            <a:custGeom>
              <a:avLst/>
              <a:gdLst/>
              <a:ahLst/>
              <a:cxnLst/>
              <a:rect l="l" t="t" r="r" b="b"/>
              <a:pathLst>
                <a:path w="250" h="137" extrusionOk="0">
                  <a:moveTo>
                    <a:pt x="31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7" name="Google Shape;26629;p45"/>
            <p:cNvSpPr/>
            <p:nvPr/>
          </p:nvSpPr>
          <p:spPr>
            <a:xfrm>
              <a:off x="1321250" y="1534075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68"/>
                  </a:lnTo>
                  <a:lnTo>
                    <a:pt x="219" y="136"/>
                  </a:lnTo>
                  <a:lnTo>
                    <a:pt x="241" y="6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8" name="Google Shape;26630;p45"/>
            <p:cNvSpPr/>
            <p:nvPr/>
          </p:nvSpPr>
          <p:spPr>
            <a:xfrm>
              <a:off x="1340275" y="1529925"/>
              <a:ext cx="3025" cy="2675"/>
            </a:xfrm>
            <a:custGeom>
              <a:avLst/>
              <a:gdLst/>
              <a:ahLst/>
              <a:cxnLst/>
              <a:rect l="l" t="t" r="r" b="b"/>
              <a:pathLst>
                <a:path w="121" h="107" extrusionOk="0">
                  <a:moveTo>
                    <a:pt x="23" y="1"/>
                  </a:moveTo>
                  <a:lnTo>
                    <a:pt x="0" y="76"/>
                  </a:lnTo>
                  <a:lnTo>
                    <a:pt x="113" y="106"/>
                  </a:lnTo>
                  <a:cubicBezTo>
                    <a:pt x="113" y="83"/>
                    <a:pt x="113" y="53"/>
                    <a:pt x="121" y="31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9" name="Google Shape;26631;p45"/>
            <p:cNvSpPr/>
            <p:nvPr/>
          </p:nvSpPr>
          <p:spPr>
            <a:xfrm>
              <a:off x="1342150" y="1523325"/>
              <a:ext cx="1525" cy="2100"/>
            </a:xfrm>
            <a:custGeom>
              <a:avLst/>
              <a:gdLst/>
              <a:ahLst/>
              <a:cxnLst/>
              <a:rect l="l" t="t" r="r" b="b"/>
              <a:pathLst>
                <a:path w="61" h="84" extrusionOk="0">
                  <a:moveTo>
                    <a:pt x="23" y="1"/>
                  </a:moveTo>
                  <a:lnTo>
                    <a:pt x="0" y="69"/>
                  </a:lnTo>
                  <a:lnTo>
                    <a:pt x="53" y="84"/>
                  </a:lnTo>
                  <a:cubicBezTo>
                    <a:pt x="61" y="61"/>
                    <a:pt x="61" y="31"/>
                    <a:pt x="61" y="8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0" name="Google Shape;26632;p45"/>
            <p:cNvSpPr/>
            <p:nvPr/>
          </p:nvSpPr>
          <p:spPr>
            <a:xfrm>
              <a:off x="1312950" y="15207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1"/>
                  </a:moveTo>
                  <a:lnTo>
                    <a:pt x="1" y="219"/>
                  </a:lnTo>
                  <a:lnTo>
                    <a:pt x="76" y="242"/>
                  </a:lnTo>
                  <a:lnTo>
                    <a:pt x="152" y="23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1" name="Google Shape;26633;p45"/>
            <p:cNvSpPr/>
            <p:nvPr/>
          </p:nvSpPr>
          <p:spPr>
            <a:xfrm>
              <a:off x="1320875" y="151825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8"/>
                  </a:lnTo>
                  <a:lnTo>
                    <a:pt x="226" y="136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2" name="Google Shape;26634;p45"/>
            <p:cNvSpPr/>
            <p:nvPr/>
          </p:nvSpPr>
          <p:spPr>
            <a:xfrm>
              <a:off x="1330650" y="1554975"/>
              <a:ext cx="3625" cy="5850"/>
            </a:xfrm>
            <a:custGeom>
              <a:avLst/>
              <a:gdLst/>
              <a:ahLst/>
              <a:cxnLst/>
              <a:rect l="l" t="t" r="r" b="b"/>
              <a:pathLst>
                <a:path w="145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44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3" name="Google Shape;26635;p45"/>
            <p:cNvSpPr/>
            <p:nvPr/>
          </p:nvSpPr>
          <p:spPr>
            <a:xfrm>
              <a:off x="1338575" y="1552325"/>
              <a:ext cx="1150" cy="2100"/>
            </a:xfrm>
            <a:custGeom>
              <a:avLst/>
              <a:gdLst/>
              <a:ahLst/>
              <a:cxnLst/>
              <a:rect l="l" t="t" r="r" b="b"/>
              <a:pathLst>
                <a:path w="46" h="84" extrusionOk="0">
                  <a:moveTo>
                    <a:pt x="23" y="1"/>
                  </a:moveTo>
                  <a:lnTo>
                    <a:pt x="0" y="76"/>
                  </a:lnTo>
                  <a:lnTo>
                    <a:pt x="30" y="84"/>
                  </a:lnTo>
                  <a:cubicBezTo>
                    <a:pt x="38" y="61"/>
                    <a:pt x="46" y="39"/>
                    <a:pt x="46" y="8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4" name="Google Shape;26636;p45"/>
            <p:cNvSpPr/>
            <p:nvPr/>
          </p:nvSpPr>
          <p:spPr>
            <a:xfrm>
              <a:off x="1300150" y="1431625"/>
              <a:ext cx="2475" cy="2675"/>
            </a:xfrm>
            <a:custGeom>
              <a:avLst/>
              <a:gdLst/>
              <a:ahLst/>
              <a:cxnLst/>
              <a:rect l="l" t="t" r="r" b="b"/>
              <a:pathLst>
                <a:path w="99" h="107" extrusionOk="0">
                  <a:moveTo>
                    <a:pt x="31" y="1"/>
                  </a:moveTo>
                  <a:lnTo>
                    <a:pt x="1" y="84"/>
                  </a:lnTo>
                  <a:lnTo>
                    <a:pt x="76" y="106"/>
                  </a:lnTo>
                  <a:lnTo>
                    <a:pt x="99" y="46"/>
                  </a:lnTo>
                  <a:cubicBezTo>
                    <a:pt x="76" y="31"/>
                    <a:pt x="53" y="16"/>
                    <a:pt x="3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5" name="Google Shape;26637;p45"/>
            <p:cNvSpPr/>
            <p:nvPr/>
          </p:nvSpPr>
          <p:spPr>
            <a:xfrm>
              <a:off x="1317850" y="1462525"/>
              <a:ext cx="3800" cy="5850"/>
            </a:xfrm>
            <a:custGeom>
              <a:avLst/>
              <a:gdLst/>
              <a:ahLst/>
              <a:cxnLst/>
              <a:rect l="l" t="t" r="r" b="b"/>
              <a:pathLst>
                <a:path w="152" h="234" extrusionOk="0">
                  <a:moveTo>
                    <a:pt x="76" y="0"/>
                  </a:moveTo>
                  <a:lnTo>
                    <a:pt x="1" y="211"/>
                  </a:lnTo>
                  <a:lnTo>
                    <a:pt x="76" y="234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6" name="Google Shape;26638;p45"/>
            <p:cNvSpPr/>
            <p:nvPr/>
          </p:nvSpPr>
          <p:spPr>
            <a:xfrm>
              <a:off x="1328975" y="1460250"/>
              <a:ext cx="400" cy="600"/>
            </a:xfrm>
            <a:custGeom>
              <a:avLst/>
              <a:gdLst/>
              <a:ahLst/>
              <a:cxnLst/>
              <a:rect l="l" t="t" r="r" b="b"/>
              <a:pathLst>
                <a:path w="16" h="24" extrusionOk="0">
                  <a:moveTo>
                    <a:pt x="0" y="1"/>
                  </a:moveTo>
                  <a:lnTo>
                    <a:pt x="0" y="23"/>
                  </a:lnTo>
                  <a:lnTo>
                    <a:pt x="15" y="23"/>
                  </a:lnTo>
                  <a:cubicBezTo>
                    <a:pt x="15" y="16"/>
                    <a:pt x="8" y="8"/>
                    <a:pt x="0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7" name="Google Shape;26639;p45"/>
            <p:cNvSpPr/>
            <p:nvPr/>
          </p:nvSpPr>
          <p:spPr>
            <a:xfrm>
              <a:off x="1326150" y="146665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23" y="1"/>
                  </a:moveTo>
                  <a:lnTo>
                    <a:pt x="0" y="69"/>
                  </a:lnTo>
                  <a:lnTo>
                    <a:pt x="219" y="136"/>
                  </a:lnTo>
                  <a:lnTo>
                    <a:pt x="249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8" name="Google Shape;26640;p45"/>
            <p:cNvSpPr/>
            <p:nvPr/>
          </p:nvSpPr>
          <p:spPr>
            <a:xfrm>
              <a:off x="1318050" y="1453275"/>
              <a:ext cx="3600" cy="6075"/>
            </a:xfrm>
            <a:custGeom>
              <a:avLst/>
              <a:gdLst/>
              <a:ahLst/>
              <a:cxnLst/>
              <a:rect l="l" t="t" r="r" b="b"/>
              <a:pathLst>
                <a:path w="144" h="243" extrusionOk="0">
                  <a:moveTo>
                    <a:pt x="76" y="1"/>
                  </a:moveTo>
                  <a:lnTo>
                    <a:pt x="0" y="219"/>
                  </a:lnTo>
                  <a:lnTo>
                    <a:pt x="68" y="242"/>
                  </a:lnTo>
                  <a:lnTo>
                    <a:pt x="143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9" name="Google Shape;26641;p45"/>
            <p:cNvSpPr/>
            <p:nvPr/>
          </p:nvSpPr>
          <p:spPr>
            <a:xfrm>
              <a:off x="1309575" y="1447250"/>
              <a:ext cx="6225" cy="3425"/>
            </a:xfrm>
            <a:custGeom>
              <a:avLst/>
              <a:gdLst/>
              <a:ahLst/>
              <a:cxnLst/>
              <a:rect l="l" t="t" r="r" b="b"/>
              <a:pathLst>
                <a:path w="249" h="137" extrusionOk="0">
                  <a:moveTo>
                    <a:pt x="30" y="1"/>
                  </a:moveTo>
                  <a:lnTo>
                    <a:pt x="0" y="69"/>
                  </a:lnTo>
                  <a:lnTo>
                    <a:pt x="226" y="137"/>
                  </a:lnTo>
                  <a:lnTo>
                    <a:pt x="249" y="6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0" name="Google Shape;26642;p45"/>
            <p:cNvSpPr/>
            <p:nvPr/>
          </p:nvSpPr>
          <p:spPr>
            <a:xfrm>
              <a:off x="1298650" y="1441600"/>
              <a:ext cx="3800" cy="6075"/>
            </a:xfrm>
            <a:custGeom>
              <a:avLst/>
              <a:gdLst/>
              <a:ahLst/>
              <a:cxnLst/>
              <a:rect l="l" t="t" r="r" b="b"/>
              <a:pathLst>
                <a:path w="152" h="243" extrusionOk="0">
                  <a:moveTo>
                    <a:pt x="76" y="1"/>
                  </a:moveTo>
                  <a:lnTo>
                    <a:pt x="0" y="219"/>
                  </a:lnTo>
                  <a:lnTo>
                    <a:pt x="76" y="242"/>
                  </a:lnTo>
                  <a:lnTo>
                    <a:pt x="151" y="24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1" name="Google Shape;26643;p45"/>
            <p:cNvSpPr/>
            <p:nvPr/>
          </p:nvSpPr>
          <p:spPr>
            <a:xfrm>
              <a:off x="1306750" y="1438975"/>
              <a:ext cx="6050" cy="3600"/>
            </a:xfrm>
            <a:custGeom>
              <a:avLst/>
              <a:gdLst/>
              <a:ahLst/>
              <a:cxnLst/>
              <a:rect l="l" t="t" r="r" b="b"/>
              <a:pathLst>
                <a:path w="242" h="144" extrusionOk="0">
                  <a:moveTo>
                    <a:pt x="23" y="1"/>
                  </a:moveTo>
                  <a:lnTo>
                    <a:pt x="0" y="76"/>
                  </a:lnTo>
                  <a:lnTo>
                    <a:pt x="219" y="144"/>
                  </a:lnTo>
                  <a:lnTo>
                    <a:pt x="241" y="68"/>
                  </a:lnTo>
                  <a:lnTo>
                    <a:pt x="234" y="68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2" name="Google Shape;26644;p45"/>
            <p:cNvSpPr/>
            <p:nvPr/>
          </p:nvSpPr>
          <p:spPr>
            <a:xfrm>
              <a:off x="1335375" y="1496600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6" y="0"/>
                  </a:moveTo>
                  <a:lnTo>
                    <a:pt x="0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3" name="Google Shape;26645;p45"/>
            <p:cNvSpPr/>
            <p:nvPr/>
          </p:nvSpPr>
          <p:spPr>
            <a:xfrm>
              <a:off x="1335550" y="1487550"/>
              <a:ext cx="3800" cy="5875"/>
            </a:xfrm>
            <a:custGeom>
              <a:avLst/>
              <a:gdLst/>
              <a:ahLst/>
              <a:cxnLst/>
              <a:rect l="l" t="t" r="r" b="b"/>
              <a:pathLst>
                <a:path w="152" h="235" extrusionOk="0">
                  <a:moveTo>
                    <a:pt x="76" y="1"/>
                  </a:moveTo>
                  <a:lnTo>
                    <a:pt x="1" y="212"/>
                  </a:lnTo>
                  <a:lnTo>
                    <a:pt x="76" y="234"/>
                  </a:lnTo>
                  <a:lnTo>
                    <a:pt x="151" y="16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4" name="Google Shape;26646;p45"/>
            <p:cNvSpPr/>
            <p:nvPr/>
          </p:nvSpPr>
          <p:spPr>
            <a:xfrm>
              <a:off x="1337075" y="1478325"/>
              <a:ext cx="950" cy="1550"/>
            </a:xfrm>
            <a:custGeom>
              <a:avLst/>
              <a:gdLst/>
              <a:ahLst/>
              <a:cxnLst/>
              <a:rect l="l" t="t" r="r" b="b"/>
              <a:pathLst>
                <a:path w="38" h="62" extrusionOk="0">
                  <a:moveTo>
                    <a:pt x="23" y="1"/>
                  </a:moveTo>
                  <a:lnTo>
                    <a:pt x="0" y="53"/>
                  </a:lnTo>
                  <a:lnTo>
                    <a:pt x="38" y="61"/>
                  </a:lnTo>
                  <a:cubicBezTo>
                    <a:pt x="30" y="38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5" name="Google Shape;26647;p45"/>
            <p:cNvSpPr/>
            <p:nvPr/>
          </p:nvSpPr>
          <p:spPr>
            <a:xfrm>
              <a:off x="1327275" y="1481350"/>
              <a:ext cx="6050" cy="3400"/>
            </a:xfrm>
            <a:custGeom>
              <a:avLst/>
              <a:gdLst/>
              <a:ahLst/>
              <a:cxnLst/>
              <a:rect l="l" t="t" r="r" b="b"/>
              <a:pathLst>
                <a:path w="242" h="136" extrusionOk="0">
                  <a:moveTo>
                    <a:pt x="23" y="0"/>
                  </a:moveTo>
                  <a:lnTo>
                    <a:pt x="0" y="76"/>
                  </a:lnTo>
                  <a:lnTo>
                    <a:pt x="219" y="136"/>
                  </a:lnTo>
                  <a:lnTo>
                    <a:pt x="241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6" name="Google Shape;26648;p45"/>
            <p:cNvSpPr/>
            <p:nvPr/>
          </p:nvSpPr>
          <p:spPr>
            <a:xfrm>
              <a:off x="1316350" y="1475700"/>
              <a:ext cx="3800" cy="6050"/>
            </a:xfrm>
            <a:custGeom>
              <a:avLst/>
              <a:gdLst/>
              <a:ahLst/>
              <a:cxnLst/>
              <a:rect l="l" t="t" r="r" b="b"/>
              <a:pathLst>
                <a:path w="152" h="242" extrusionOk="0">
                  <a:moveTo>
                    <a:pt x="76" y="0"/>
                  </a:moveTo>
                  <a:lnTo>
                    <a:pt x="1" y="219"/>
                  </a:lnTo>
                  <a:lnTo>
                    <a:pt x="76" y="241"/>
                  </a:lnTo>
                  <a:lnTo>
                    <a:pt x="151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7" name="Google Shape;26649;p45"/>
            <p:cNvSpPr/>
            <p:nvPr/>
          </p:nvSpPr>
          <p:spPr>
            <a:xfrm>
              <a:off x="1324250" y="1473250"/>
              <a:ext cx="6250" cy="3400"/>
            </a:xfrm>
            <a:custGeom>
              <a:avLst/>
              <a:gdLst/>
              <a:ahLst/>
              <a:cxnLst/>
              <a:rect l="l" t="t" r="r" b="b"/>
              <a:pathLst>
                <a:path w="250" h="136" extrusionOk="0">
                  <a:moveTo>
                    <a:pt x="23" y="0"/>
                  </a:moveTo>
                  <a:lnTo>
                    <a:pt x="1" y="76"/>
                  </a:lnTo>
                  <a:lnTo>
                    <a:pt x="219" y="136"/>
                  </a:lnTo>
                  <a:lnTo>
                    <a:pt x="249" y="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8" name="Google Shape;26650;p45"/>
            <p:cNvSpPr/>
            <p:nvPr/>
          </p:nvSpPr>
          <p:spPr>
            <a:xfrm>
              <a:off x="1333875" y="1509975"/>
              <a:ext cx="3775" cy="6050"/>
            </a:xfrm>
            <a:custGeom>
              <a:avLst/>
              <a:gdLst/>
              <a:ahLst/>
              <a:cxnLst/>
              <a:rect l="l" t="t" r="r" b="b"/>
              <a:pathLst>
                <a:path w="151" h="242" extrusionOk="0">
                  <a:moveTo>
                    <a:pt x="75" y="0"/>
                  </a:moveTo>
                  <a:lnTo>
                    <a:pt x="0" y="219"/>
                  </a:lnTo>
                  <a:lnTo>
                    <a:pt x="75" y="241"/>
                  </a:lnTo>
                  <a:lnTo>
                    <a:pt x="151" y="2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9" name="Google Shape;26651;p45"/>
            <p:cNvSpPr/>
            <p:nvPr/>
          </p:nvSpPr>
          <p:spPr>
            <a:xfrm>
              <a:off x="1341950" y="1507525"/>
              <a:ext cx="1550" cy="2275"/>
            </a:xfrm>
            <a:custGeom>
              <a:avLst/>
              <a:gdLst/>
              <a:ahLst/>
              <a:cxnLst/>
              <a:rect l="l" t="t" r="r" b="b"/>
              <a:pathLst>
                <a:path w="62" h="91" extrusionOk="0">
                  <a:moveTo>
                    <a:pt x="23" y="0"/>
                  </a:moveTo>
                  <a:lnTo>
                    <a:pt x="1" y="68"/>
                  </a:lnTo>
                  <a:lnTo>
                    <a:pt x="61" y="91"/>
                  </a:lnTo>
                  <a:cubicBezTo>
                    <a:pt x="61" y="61"/>
                    <a:pt x="61" y="38"/>
                    <a:pt x="61" y="8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0" name="Google Shape;26652;p45"/>
            <p:cNvSpPr/>
            <p:nvPr/>
          </p:nvSpPr>
          <p:spPr>
            <a:xfrm>
              <a:off x="995675" y="1385375"/>
              <a:ext cx="365325" cy="333550"/>
            </a:xfrm>
            <a:custGeom>
              <a:avLst/>
              <a:gdLst/>
              <a:ahLst/>
              <a:cxnLst/>
              <a:rect l="l" t="t" r="r" b="b"/>
              <a:pathLst>
                <a:path w="14613" h="13342" extrusionOk="0">
                  <a:moveTo>
                    <a:pt x="10354" y="1"/>
                  </a:moveTo>
                  <a:cubicBezTo>
                    <a:pt x="9709" y="1"/>
                    <a:pt x="9065" y="165"/>
                    <a:pt x="8496" y="525"/>
                  </a:cubicBezTo>
                  <a:cubicBezTo>
                    <a:pt x="8316" y="638"/>
                    <a:pt x="8142" y="766"/>
                    <a:pt x="7977" y="917"/>
                  </a:cubicBezTo>
                  <a:cubicBezTo>
                    <a:pt x="7540" y="1324"/>
                    <a:pt x="7216" y="1843"/>
                    <a:pt x="6983" y="2393"/>
                  </a:cubicBezTo>
                  <a:cubicBezTo>
                    <a:pt x="6922" y="2529"/>
                    <a:pt x="6734" y="2868"/>
                    <a:pt x="6726" y="3071"/>
                  </a:cubicBezTo>
                  <a:cubicBezTo>
                    <a:pt x="6613" y="2905"/>
                    <a:pt x="6274" y="2702"/>
                    <a:pt x="6154" y="2619"/>
                  </a:cubicBezTo>
                  <a:cubicBezTo>
                    <a:pt x="5672" y="2265"/>
                    <a:pt x="5130" y="1994"/>
                    <a:pt x="4542" y="1866"/>
                  </a:cubicBezTo>
                  <a:cubicBezTo>
                    <a:pt x="4331" y="1821"/>
                    <a:pt x="4113" y="1798"/>
                    <a:pt x="3894" y="1798"/>
                  </a:cubicBezTo>
                  <a:cubicBezTo>
                    <a:pt x="3868" y="1797"/>
                    <a:pt x="3842" y="1797"/>
                    <a:pt x="3816" y="1797"/>
                  </a:cubicBezTo>
                  <a:cubicBezTo>
                    <a:pt x="2875" y="1797"/>
                    <a:pt x="2008" y="2192"/>
                    <a:pt x="1348" y="2822"/>
                  </a:cubicBezTo>
                  <a:cubicBezTo>
                    <a:pt x="1175" y="2981"/>
                    <a:pt x="1017" y="3154"/>
                    <a:pt x="874" y="3342"/>
                  </a:cubicBezTo>
                  <a:cubicBezTo>
                    <a:pt x="753" y="3500"/>
                    <a:pt x="648" y="3666"/>
                    <a:pt x="550" y="3839"/>
                  </a:cubicBezTo>
                  <a:cubicBezTo>
                    <a:pt x="38" y="4811"/>
                    <a:pt x="0" y="5768"/>
                    <a:pt x="271" y="6656"/>
                  </a:cubicBezTo>
                  <a:cubicBezTo>
                    <a:pt x="851" y="8607"/>
                    <a:pt x="2621" y="9993"/>
                    <a:pt x="4346" y="10920"/>
                  </a:cubicBezTo>
                  <a:cubicBezTo>
                    <a:pt x="4773" y="11158"/>
                    <a:pt x="9061" y="13341"/>
                    <a:pt x="9515" y="13341"/>
                  </a:cubicBezTo>
                  <a:cubicBezTo>
                    <a:pt x="9534" y="13341"/>
                    <a:pt x="9546" y="13338"/>
                    <a:pt x="9551" y="13330"/>
                  </a:cubicBezTo>
                  <a:cubicBezTo>
                    <a:pt x="9551" y="13330"/>
                    <a:pt x="9559" y="13330"/>
                    <a:pt x="9559" y="13322"/>
                  </a:cubicBezTo>
                  <a:cubicBezTo>
                    <a:pt x="9574" y="13322"/>
                    <a:pt x="9574" y="13330"/>
                    <a:pt x="9574" y="13330"/>
                  </a:cubicBezTo>
                  <a:cubicBezTo>
                    <a:pt x="9576" y="13331"/>
                    <a:pt x="9578" y="13331"/>
                    <a:pt x="9581" y="13331"/>
                  </a:cubicBezTo>
                  <a:cubicBezTo>
                    <a:pt x="9840" y="13331"/>
                    <a:pt x="12544" y="9017"/>
                    <a:pt x="12805" y="8585"/>
                  </a:cubicBezTo>
                  <a:cubicBezTo>
                    <a:pt x="13799" y="6897"/>
                    <a:pt x="14613" y="4803"/>
                    <a:pt x="14108" y="2830"/>
                  </a:cubicBezTo>
                  <a:cubicBezTo>
                    <a:pt x="13882" y="1926"/>
                    <a:pt x="13355" y="1128"/>
                    <a:pt x="12413" y="555"/>
                  </a:cubicBezTo>
                  <a:cubicBezTo>
                    <a:pt x="12248" y="457"/>
                    <a:pt x="12067" y="367"/>
                    <a:pt x="11886" y="292"/>
                  </a:cubicBezTo>
                  <a:cubicBezTo>
                    <a:pt x="11668" y="209"/>
                    <a:pt x="11442" y="141"/>
                    <a:pt x="11208" y="96"/>
                  </a:cubicBezTo>
                  <a:cubicBezTo>
                    <a:pt x="10927" y="33"/>
                    <a:pt x="10640" y="1"/>
                    <a:pt x="1035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1" name="Google Shape;26653;p45"/>
            <p:cNvSpPr/>
            <p:nvPr/>
          </p:nvSpPr>
          <p:spPr>
            <a:xfrm>
              <a:off x="992650" y="1382975"/>
              <a:ext cx="368725" cy="338300"/>
            </a:xfrm>
            <a:custGeom>
              <a:avLst/>
              <a:gdLst/>
              <a:ahLst/>
              <a:cxnLst/>
              <a:rect l="l" t="t" r="r" b="b"/>
              <a:pathLst>
                <a:path w="14749" h="13532" extrusionOk="0">
                  <a:moveTo>
                    <a:pt x="10469" y="188"/>
                  </a:moveTo>
                  <a:cubicBezTo>
                    <a:pt x="10746" y="188"/>
                    <a:pt x="11030" y="219"/>
                    <a:pt x="11314" y="282"/>
                  </a:cubicBezTo>
                  <a:cubicBezTo>
                    <a:pt x="11540" y="327"/>
                    <a:pt x="11766" y="395"/>
                    <a:pt x="11969" y="478"/>
                  </a:cubicBezTo>
                  <a:cubicBezTo>
                    <a:pt x="12150" y="553"/>
                    <a:pt x="12323" y="636"/>
                    <a:pt x="12489" y="734"/>
                  </a:cubicBezTo>
                  <a:cubicBezTo>
                    <a:pt x="13340" y="1246"/>
                    <a:pt x="13898" y="1992"/>
                    <a:pt x="14139" y="2949"/>
                  </a:cubicBezTo>
                  <a:cubicBezTo>
                    <a:pt x="14553" y="4568"/>
                    <a:pt x="14116" y="6481"/>
                    <a:pt x="12843" y="8628"/>
                  </a:cubicBezTo>
                  <a:cubicBezTo>
                    <a:pt x="12444" y="9306"/>
                    <a:pt x="10064" y="13064"/>
                    <a:pt x="9702" y="13320"/>
                  </a:cubicBezTo>
                  <a:cubicBezTo>
                    <a:pt x="9672" y="13320"/>
                    <a:pt x="9642" y="13328"/>
                    <a:pt x="9619" y="13343"/>
                  </a:cubicBezTo>
                  <a:cubicBezTo>
                    <a:pt x="9175" y="13305"/>
                    <a:pt x="5205" y="11309"/>
                    <a:pt x="4512" y="10933"/>
                  </a:cubicBezTo>
                  <a:cubicBezTo>
                    <a:pt x="2313" y="9750"/>
                    <a:pt x="957" y="8334"/>
                    <a:pt x="475" y="6730"/>
                  </a:cubicBezTo>
                  <a:cubicBezTo>
                    <a:pt x="196" y="5781"/>
                    <a:pt x="294" y="4862"/>
                    <a:pt x="761" y="3980"/>
                  </a:cubicBezTo>
                  <a:cubicBezTo>
                    <a:pt x="844" y="3815"/>
                    <a:pt x="950" y="3649"/>
                    <a:pt x="1070" y="3498"/>
                  </a:cubicBezTo>
                  <a:cubicBezTo>
                    <a:pt x="1206" y="3318"/>
                    <a:pt x="1364" y="3152"/>
                    <a:pt x="1537" y="2986"/>
                  </a:cubicBezTo>
                  <a:cubicBezTo>
                    <a:pt x="2215" y="2338"/>
                    <a:pt x="3059" y="1984"/>
                    <a:pt x="3932" y="1984"/>
                  </a:cubicBezTo>
                  <a:cubicBezTo>
                    <a:pt x="3955" y="1984"/>
                    <a:pt x="3985" y="1992"/>
                    <a:pt x="4015" y="1992"/>
                  </a:cubicBezTo>
                  <a:cubicBezTo>
                    <a:pt x="4226" y="1992"/>
                    <a:pt x="4437" y="2015"/>
                    <a:pt x="4640" y="2052"/>
                  </a:cubicBezTo>
                  <a:cubicBezTo>
                    <a:pt x="5183" y="2173"/>
                    <a:pt x="5710" y="2421"/>
                    <a:pt x="6222" y="2790"/>
                  </a:cubicBezTo>
                  <a:cubicBezTo>
                    <a:pt x="6245" y="2813"/>
                    <a:pt x="6283" y="2836"/>
                    <a:pt x="6328" y="2866"/>
                  </a:cubicBezTo>
                  <a:cubicBezTo>
                    <a:pt x="6463" y="2956"/>
                    <a:pt x="6689" y="3107"/>
                    <a:pt x="6765" y="3220"/>
                  </a:cubicBezTo>
                  <a:cubicBezTo>
                    <a:pt x="6781" y="3248"/>
                    <a:pt x="6811" y="3263"/>
                    <a:pt x="6840" y="3263"/>
                  </a:cubicBezTo>
                  <a:cubicBezTo>
                    <a:pt x="6850" y="3263"/>
                    <a:pt x="6860" y="3261"/>
                    <a:pt x="6870" y="3257"/>
                  </a:cubicBezTo>
                  <a:cubicBezTo>
                    <a:pt x="6908" y="3250"/>
                    <a:pt x="6938" y="3212"/>
                    <a:pt x="6938" y="3175"/>
                  </a:cubicBezTo>
                  <a:cubicBezTo>
                    <a:pt x="6945" y="3031"/>
                    <a:pt x="7066" y="2790"/>
                    <a:pt x="7134" y="2640"/>
                  </a:cubicBezTo>
                  <a:cubicBezTo>
                    <a:pt x="7156" y="2595"/>
                    <a:pt x="7179" y="2557"/>
                    <a:pt x="7186" y="2519"/>
                  </a:cubicBezTo>
                  <a:cubicBezTo>
                    <a:pt x="7435" y="1939"/>
                    <a:pt x="7766" y="1457"/>
                    <a:pt x="8166" y="1081"/>
                  </a:cubicBezTo>
                  <a:cubicBezTo>
                    <a:pt x="8316" y="937"/>
                    <a:pt x="8489" y="809"/>
                    <a:pt x="8670" y="696"/>
                  </a:cubicBezTo>
                  <a:cubicBezTo>
                    <a:pt x="9203" y="359"/>
                    <a:pt x="9821" y="188"/>
                    <a:pt x="10469" y="188"/>
                  </a:cubicBezTo>
                  <a:close/>
                  <a:moveTo>
                    <a:pt x="10468" y="1"/>
                  </a:moveTo>
                  <a:cubicBezTo>
                    <a:pt x="9785" y="1"/>
                    <a:pt x="9132" y="184"/>
                    <a:pt x="8572" y="538"/>
                  </a:cubicBezTo>
                  <a:cubicBezTo>
                    <a:pt x="8376" y="659"/>
                    <a:pt x="8196" y="794"/>
                    <a:pt x="8038" y="945"/>
                  </a:cubicBezTo>
                  <a:cubicBezTo>
                    <a:pt x="7616" y="1337"/>
                    <a:pt x="7277" y="1841"/>
                    <a:pt x="7013" y="2451"/>
                  </a:cubicBezTo>
                  <a:cubicBezTo>
                    <a:pt x="7006" y="2474"/>
                    <a:pt x="6983" y="2519"/>
                    <a:pt x="6960" y="2564"/>
                  </a:cubicBezTo>
                  <a:cubicBezTo>
                    <a:pt x="6908" y="2685"/>
                    <a:pt x="6832" y="2828"/>
                    <a:pt x="6795" y="2971"/>
                  </a:cubicBezTo>
                  <a:cubicBezTo>
                    <a:pt x="6682" y="2873"/>
                    <a:pt x="6546" y="2783"/>
                    <a:pt x="6433" y="2708"/>
                  </a:cubicBezTo>
                  <a:cubicBezTo>
                    <a:pt x="6395" y="2677"/>
                    <a:pt x="6358" y="2655"/>
                    <a:pt x="6328" y="2640"/>
                  </a:cubicBezTo>
                  <a:cubicBezTo>
                    <a:pt x="5800" y="2256"/>
                    <a:pt x="5243" y="1992"/>
                    <a:pt x="4686" y="1871"/>
                  </a:cubicBezTo>
                  <a:cubicBezTo>
                    <a:pt x="4467" y="1826"/>
                    <a:pt x="4241" y="1804"/>
                    <a:pt x="4015" y="1804"/>
                  </a:cubicBezTo>
                  <a:cubicBezTo>
                    <a:pt x="3980" y="1803"/>
                    <a:pt x="3945" y="1802"/>
                    <a:pt x="3910" y="1802"/>
                  </a:cubicBezTo>
                  <a:cubicBezTo>
                    <a:pt x="2998" y="1802"/>
                    <a:pt x="2113" y="2176"/>
                    <a:pt x="1409" y="2851"/>
                  </a:cubicBezTo>
                  <a:cubicBezTo>
                    <a:pt x="1228" y="3016"/>
                    <a:pt x="1063" y="3197"/>
                    <a:pt x="920" y="3385"/>
                  </a:cubicBezTo>
                  <a:cubicBezTo>
                    <a:pt x="792" y="3544"/>
                    <a:pt x="686" y="3717"/>
                    <a:pt x="588" y="3890"/>
                  </a:cubicBezTo>
                  <a:cubicBezTo>
                    <a:pt x="99" y="4817"/>
                    <a:pt x="1" y="5788"/>
                    <a:pt x="302" y="6782"/>
                  </a:cubicBezTo>
                  <a:cubicBezTo>
                    <a:pt x="792" y="8432"/>
                    <a:pt x="2177" y="9886"/>
                    <a:pt x="4422" y="11098"/>
                  </a:cubicBezTo>
                  <a:cubicBezTo>
                    <a:pt x="4640" y="11219"/>
                    <a:pt x="5913" y="11874"/>
                    <a:pt x="7149" y="12469"/>
                  </a:cubicBezTo>
                  <a:cubicBezTo>
                    <a:pt x="8956" y="13351"/>
                    <a:pt x="9476" y="13531"/>
                    <a:pt x="9649" y="13531"/>
                  </a:cubicBezTo>
                  <a:cubicBezTo>
                    <a:pt x="9680" y="13531"/>
                    <a:pt x="9695" y="13531"/>
                    <a:pt x="9710" y="13524"/>
                  </a:cubicBezTo>
                  <a:cubicBezTo>
                    <a:pt x="9830" y="13509"/>
                    <a:pt x="10101" y="13245"/>
                    <a:pt x="11374" y="11302"/>
                  </a:cubicBezTo>
                  <a:cubicBezTo>
                    <a:pt x="12128" y="10149"/>
                    <a:pt x="12881" y="8937"/>
                    <a:pt x="13009" y="8726"/>
                  </a:cubicBezTo>
                  <a:cubicBezTo>
                    <a:pt x="14304" y="6534"/>
                    <a:pt x="14749" y="4568"/>
                    <a:pt x="14319" y="2903"/>
                  </a:cubicBezTo>
                  <a:cubicBezTo>
                    <a:pt x="14063" y="1894"/>
                    <a:pt x="13483" y="1111"/>
                    <a:pt x="12587" y="576"/>
                  </a:cubicBezTo>
                  <a:cubicBezTo>
                    <a:pt x="12414" y="470"/>
                    <a:pt x="12233" y="380"/>
                    <a:pt x="12037" y="305"/>
                  </a:cubicBezTo>
                  <a:cubicBezTo>
                    <a:pt x="11819" y="214"/>
                    <a:pt x="11593" y="147"/>
                    <a:pt x="11352" y="101"/>
                  </a:cubicBezTo>
                  <a:cubicBezTo>
                    <a:pt x="11055" y="34"/>
                    <a:pt x="10759" y="1"/>
                    <a:pt x="1046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2" name="Google Shape;26654;p45"/>
            <p:cNvSpPr/>
            <p:nvPr/>
          </p:nvSpPr>
          <p:spPr>
            <a:xfrm>
              <a:off x="1007350" y="1364150"/>
              <a:ext cx="365325" cy="333650"/>
            </a:xfrm>
            <a:custGeom>
              <a:avLst/>
              <a:gdLst/>
              <a:ahLst/>
              <a:cxnLst/>
              <a:rect l="l" t="t" r="r" b="b"/>
              <a:pathLst>
                <a:path w="14613" h="13346" extrusionOk="0">
                  <a:moveTo>
                    <a:pt x="10339" y="1"/>
                  </a:moveTo>
                  <a:cubicBezTo>
                    <a:pt x="9700" y="1"/>
                    <a:pt x="9063" y="166"/>
                    <a:pt x="8504" y="523"/>
                  </a:cubicBezTo>
                  <a:cubicBezTo>
                    <a:pt x="8316" y="636"/>
                    <a:pt x="8142" y="772"/>
                    <a:pt x="7977" y="915"/>
                  </a:cubicBezTo>
                  <a:cubicBezTo>
                    <a:pt x="7547" y="1329"/>
                    <a:pt x="7216" y="1841"/>
                    <a:pt x="6983" y="2391"/>
                  </a:cubicBezTo>
                  <a:cubicBezTo>
                    <a:pt x="6922" y="2527"/>
                    <a:pt x="6734" y="2873"/>
                    <a:pt x="6726" y="3076"/>
                  </a:cubicBezTo>
                  <a:cubicBezTo>
                    <a:pt x="6613" y="2903"/>
                    <a:pt x="6274" y="2707"/>
                    <a:pt x="6154" y="2617"/>
                  </a:cubicBezTo>
                  <a:cubicBezTo>
                    <a:pt x="5672" y="2270"/>
                    <a:pt x="5130" y="1999"/>
                    <a:pt x="4542" y="1871"/>
                  </a:cubicBezTo>
                  <a:cubicBezTo>
                    <a:pt x="4331" y="1826"/>
                    <a:pt x="4113" y="1803"/>
                    <a:pt x="3894" y="1803"/>
                  </a:cubicBezTo>
                  <a:cubicBezTo>
                    <a:pt x="3861" y="1802"/>
                    <a:pt x="3827" y="1802"/>
                    <a:pt x="3793" y="1802"/>
                  </a:cubicBezTo>
                  <a:cubicBezTo>
                    <a:pt x="2861" y="1802"/>
                    <a:pt x="2003" y="2203"/>
                    <a:pt x="1348" y="2828"/>
                  </a:cubicBezTo>
                  <a:cubicBezTo>
                    <a:pt x="1175" y="2986"/>
                    <a:pt x="1017" y="3159"/>
                    <a:pt x="874" y="3348"/>
                  </a:cubicBezTo>
                  <a:cubicBezTo>
                    <a:pt x="753" y="3498"/>
                    <a:pt x="648" y="3664"/>
                    <a:pt x="558" y="3845"/>
                  </a:cubicBezTo>
                  <a:cubicBezTo>
                    <a:pt x="38" y="4816"/>
                    <a:pt x="0" y="5765"/>
                    <a:pt x="271" y="6662"/>
                  </a:cubicBezTo>
                  <a:cubicBezTo>
                    <a:pt x="851" y="8613"/>
                    <a:pt x="2629" y="9991"/>
                    <a:pt x="4346" y="10925"/>
                  </a:cubicBezTo>
                  <a:cubicBezTo>
                    <a:pt x="4774" y="11157"/>
                    <a:pt x="9074" y="13346"/>
                    <a:pt x="9524" y="13346"/>
                  </a:cubicBezTo>
                  <a:cubicBezTo>
                    <a:pt x="9542" y="13346"/>
                    <a:pt x="9553" y="13342"/>
                    <a:pt x="9559" y="13335"/>
                  </a:cubicBezTo>
                  <a:cubicBezTo>
                    <a:pt x="9559" y="13335"/>
                    <a:pt x="9559" y="13328"/>
                    <a:pt x="9566" y="13320"/>
                  </a:cubicBezTo>
                  <a:cubicBezTo>
                    <a:pt x="9574" y="13328"/>
                    <a:pt x="9574" y="13328"/>
                    <a:pt x="9574" y="13328"/>
                  </a:cubicBezTo>
                  <a:cubicBezTo>
                    <a:pt x="9576" y="13329"/>
                    <a:pt x="9579" y="13329"/>
                    <a:pt x="9582" y="13329"/>
                  </a:cubicBezTo>
                  <a:cubicBezTo>
                    <a:pt x="9852" y="13329"/>
                    <a:pt x="12552" y="9014"/>
                    <a:pt x="12805" y="8582"/>
                  </a:cubicBezTo>
                  <a:cubicBezTo>
                    <a:pt x="13799" y="6903"/>
                    <a:pt x="14613" y="4801"/>
                    <a:pt x="14108" y="2828"/>
                  </a:cubicBezTo>
                  <a:cubicBezTo>
                    <a:pt x="13882" y="1931"/>
                    <a:pt x="13355" y="1126"/>
                    <a:pt x="12413" y="561"/>
                  </a:cubicBezTo>
                  <a:cubicBezTo>
                    <a:pt x="12248" y="455"/>
                    <a:pt x="12067" y="372"/>
                    <a:pt x="11886" y="297"/>
                  </a:cubicBezTo>
                  <a:cubicBezTo>
                    <a:pt x="11668" y="207"/>
                    <a:pt x="11442" y="146"/>
                    <a:pt x="11208" y="101"/>
                  </a:cubicBezTo>
                  <a:cubicBezTo>
                    <a:pt x="10923" y="35"/>
                    <a:pt x="10631" y="1"/>
                    <a:pt x="10339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3" name="Google Shape;26655;p45"/>
            <p:cNvSpPr/>
            <p:nvPr/>
          </p:nvSpPr>
          <p:spPr>
            <a:xfrm>
              <a:off x="1004325" y="1361700"/>
              <a:ext cx="368725" cy="338475"/>
            </a:xfrm>
            <a:custGeom>
              <a:avLst/>
              <a:gdLst/>
              <a:ahLst/>
              <a:cxnLst/>
              <a:rect l="l" t="t" r="r" b="b"/>
              <a:pathLst>
                <a:path w="14749" h="13539" extrusionOk="0">
                  <a:moveTo>
                    <a:pt x="10467" y="192"/>
                  </a:moveTo>
                  <a:cubicBezTo>
                    <a:pt x="10745" y="192"/>
                    <a:pt x="11029" y="224"/>
                    <a:pt x="11314" y="290"/>
                  </a:cubicBezTo>
                  <a:cubicBezTo>
                    <a:pt x="11540" y="335"/>
                    <a:pt x="11766" y="403"/>
                    <a:pt x="11969" y="485"/>
                  </a:cubicBezTo>
                  <a:cubicBezTo>
                    <a:pt x="12150" y="553"/>
                    <a:pt x="12323" y="636"/>
                    <a:pt x="12489" y="734"/>
                  </a:cubicBezTo>
                  <a:cubicBezTo>
                    <a:pt x="13340" y="1254"/>
                    <a:pt x="13898" y="1999"/>
                    <a:pt x="14139" y="2948"/>
                  </a:cubicBezTo>
                  <a:cubicBezTo>
                    <a:pt x="14553" y="4568"/>
                    <a:pt x="14116" y="6481"/>
                    <a:pt x="12843" y="8635"/>
                  </a:cubicBezTo>
                  <a:cubicBezTo>
                    <a:pt x="12444" y="9313"/>
                    <a:pt x="10064" y="13064"/>
                    <a:pt x="9702" y="13328"/>
                  </a:cubicBezTo>
                  <a:cubicBezTo>
                    <a:pt x="9695" y="13326"/>
                    <a:pt x="9687" y="13325"/>
                    <a:pt x="9680" y="13325"/>
                  </a:cubicBezTo>
                  <a:cubicBezTo>
                    <a:pt x="9658" y="13325"/>
                    <a:pt x="9638" y="13333"/>
                    <a:pt x="9627" y="13350"/>
                  </a:cubicBezTo>
                  <a:cubicBezTo>
                    <a:pt x="9175" y="13313"/>
                    <a:pt x="5205" y="11317"/>
                    <a:pt x="4512" y="10940"/>
                  </a:cubicBezTo>
                  <a:cubicBezTo>
                    <a:pt x="2313" y="9750"/>
                    <a:pt x="957" y="8334"/>
                    <a:pt x="483" y="6730"/>
                  </a:cubicBezTo>
                  <a:cubicBezTo>
                    <a:pt x="196" y="5788"/>
                    <a:pt x="294" y="4862"/>
                    <a:pt x="761" y="3980"/>
                  </a:cubicBezTo>
                  <a:cubicBezTo>
                    <a:pt x="844" y="3815"/>
                    <a:pt x="950" y="3656"/>
                    <a:pt x="1070" y="3498"/>
                  </a:cubicBezTo>
                  <a:cubicBezTo>
                    <a:pt x="1206" y="3325"/>
                    <a:pt x="1364" y="3152"/>
                    <a:pt x="1537" y="2994"/>
                  </a:cubicBezTo>
                  <a:cubicBezTo>
                    <a:pt x="2215" y="2346"/>
                    <a:pt x="3059" y="1992"/>
                    <a:pt x="3932" y="1992"/>
                  </a:cubicBezTo>
                  <a:lnTo>
                    <a:pt x="4015" y="1992"/>
                  </a:lnTo>
                  <a:cubicBezTo>
                    <a:pt x="4226" y="1992"/>
                    <a:pt x="4437" y="2014"/>
                    <a:pt x="4640" y="2060"/>
                  </a:cubicBezTo>
                  <a:cubicBezTo>
                    <a:pt x="5183" y="2173"/>
                    <a:pt x="5710" y="2421"/>
                    <a:pt x="6222" y="2798"/>
                  </a:cubicBezTo>
                  <a:cubicBezTo>
                    <a:pt x="6245" y="2813"/>
                    <a:pt x="6282" y="2835"/>
                    <a:pt x="6328" y="2866"/>
                  </a:cubicBezTo>
                  <a:cubicBezTo>
                    <a:pt x="6463" y="2956"/>
                    <a:pt x="6689" y="3107"/>
                    <a:pt x="6772" y="3227"/>
                  </a:cubicBezTo>
                  <a:cubicBezTo>
                    <a:pt x="6791" y="3252"/>
                    <a:pt x="6820" y="3267"/>
                    <a:pt x="6851" y="3267"/>
                  </a:cubicBezTo>
                  <a:cubicBezTo>
                    <a:pt x="6857" y="3267"/>
                    <a:pt x="6864" y="3266"/>
                    <a:pt x="6870" y="3265"/>
                  </a:cubicBezTo>
                  <a:cubicBezTo>
                    <a:pt x="6915" y="3250"/>
                    <a:pt x="6938" y="3220"/>
                    <a:pt x="6938" y="3174"/>
                  </a:cubicBezTo>
                  <a:cubicBezTo>
                    <a:pt x="6945" y="3039"/>
                    <a:pt x="7066" y="2790"/>
                    <a:pt x="7134" y="2647"/>
                  </a:cubicBezTo>
                  <a:cubicBezTo>
                    <a:pt x="7156" y="2594"/>
                    <a:pt x="7179" y="2557"/>
                    <a:pt x="7194" y="2527"/>
                  </a:cubicBezTo>
                  <a:cubicBezTo>
                    <a:pt x="7435" y="1947"/>
                    <a:pt x="7766" y="1457"/>
                    <a:pt x="8166" y="1088"/>
                  </a:cubicBezTo>
                  <a:cubicBezTo>
                    <a:pt x="8316" y="945"/>
                    <a:pt x="8489" y="817"/>
                    <a:pt x="8670" y="704"/>
                  </a:cubicBezTo>
                  <a:cubicBezTo>
                    <a:pt x="9202" y="367"/>
                    <a:pt x="9819" y="192"/>
                    <a:pt x="10467" y="192"/>
                  </a:cubicBezTo>
                  <a:close/>
                  <a:moveTo>
                    <a:pt x="10471" y="1"/>
                  </a:moveTo>
                  <a:cubicBezTo>
                    <a:pt x="9787" y="1"/>
                    <a:pt x="9133" y="186"/>
                    <a:pt x="8572" y="546"/>
                  </a:cubicBezTo>
                  <a:cubicBezTo>
                    <a:pt x="8376" y="659"/>
                    <a:pt x="8196" y="794"/>
                    <a:pt x="8038" y="945"/>
                  </a:cubicBezTo>
                  <a:cubicBezTo>
                    <a:pt x="7616" y="1344"/>
                    <a:pt x="7277" y="1849"/>
                    <a:pt x="7021" y="2451"/>
                  </a:cubicBezTo>
                  <a:cubicBezTo>
                    <a:pt x="7006" y="2481"/>
                    <a:pt x="6983" y="2519"/>
                    <a:pt x="6968" y="2564"/>
                  </a:cubicBezTo>
                  <a:cubicBezTo>
                    <a:pt x="6908" y="2685"/>
                    <a:pt x="6840" y="2835"/>
                    <a:pt x="6795" y="2971"/>
                  </a:cubicBezTo>
                  <a:cubicBezTo>
                    <a:pt x="6682" y="2881"/>
                    <a:pt x="6546" y="2783"/>
                    <a:pt x="6433" y="2707"/>
                  </a:cubicBezTo>
                  <a:cubicBezTo>
                    <a:pt x="6395" y="2685"/>
                    <a:pt x="6358" y="2662"/>
                    <a:pt x="6335" y="2640"/>
                  </a:cubicBezTo>
                  <a:cubicBezTo>
                    <a:pt x="5800" y="2255"/>
                    <a:pt x="5243" y="1999"/>
                    <a:pt x="4686" y="1879"/>
                  </a:cubicBezTo>
                  <a:cubicBezTo>
                    <a:pt x="4467" y="1826"/>
                    <a:pt x="4241" y="1804"/>
                    <a:pt x="4015" y="1804"/>
                  </a:cubicBezTo>
                  <a:cubicBezTo>
                    <a:pt x="3988" y="1803"/>
                    <a:pt x="3961" y="1803"/>
                    <a:pt x="3934" y="1803"/>
                  </a:cubicBezTo>
                  <a:cubicBezTo>
                    <a:pt x="3020" y="1803"/>
                    <a:pt x="2119" y="2170"/>
                    <a:pt x="1409" y="2858"/>
                  </a:cubicBezTo>
                  <a:cubicBezTo>
                    <a:pt x="1228" y="3024"/>
                    <a:pt x="1063" y="3197"/>
                    <a:pt x="920" y="3385"/>
                  </a:cubicBezTo>
                  <a:cubicBezTo>
                    <a:pt x="799" y="3551"/>
                    <a:pt x="686" y="3717"/>
                    <a:pt x="596" y="3897"/>
                  </a:cubicBezTo>
                  <a:cubicBezTo>
                    <a:pt x="99" y="4824"/>
                    <a:pt x="1" y="5796"/>
                    <a:pt x="302" y="6782"/>
                  </a:cubicBezTo>
                  <a:cubicBezTo>
                    <a:pt x="792" y="8439"/>
                    <a:pt x="2177" y="9893"/>
                    <a:pt x="4422" y="11106"/>
                  </a:cubicBezTo>
                  <a:cubicBezTo>
                    <a:pt x="4640" y="11219"/>
                    <a:pt x="5913" y="11874"/>
                    <a:pt x="7149" y="12477"/>
                  </a:cubicBezTo>
                  <a:cubicBezTo>
                    <a:pt x="8956" y="13350"/>
                    <a:pt x="9476" y="13539"/>
                    <a:pt x="9657" y="13539"/>
                  </a:cubicBezTo>
                  <a:cubicBezTo>
                    <a:pt x="9680" y="13539"/>
                    <a:pt x="9702" y="13531"/>
                    <a:pt x="9710" y="13524"/>
                  </a:cubicBezTo>
                  <a:cubicBezTo>
                    <a:pt x="9830" y="13516"/>
                    <a:pt x="10101" y="13245"/>
                    <a:pt x="11374" y="11309"/>
                  </a:cubicBezTo>
                  <a:cubicBezTo>
                    <a:pt x="12128" y="10157"/>
                    <a:pt x="12881" y="8944"/>
                    <a:pt x="13009" y="8726"/>
                  </a:cubicBezTo>
                  <a:cubicBezTo>
                    <a:pt x="14304" y="6534"/>
                    <a:pt x="14749" y="4575"/>
                    <a:pt x="14319" y="2903"/>
                  </a:cubicBezTo>
                  <a:cubicBezTo>
                    <a:pt x="14063" y="1901"/>
                    <a:pt x="13483" y="1118"/>
                    <a:pt x="12587" y="576"/>
                  </a:cubicBezTo>
                  <a:cubicBezTo>
                    <a:pt x="12414" y="470"/>
                    <a:pt x="12233" y="380"/>
                    <a:pt x="12045" y="305"/>
                  </a:cubicBezTo>
                  <a:cubicBezTo>
                    <a:pt x="11826" y="222"/>
                    <a:pt x="11593" y="154"/>
                    <a:pt x="11352" y="101"/>
                  </a:cubicBezTo>
                  <a:cubicBezTo>
                    <a:pt x="11056" y="34"/>
                    <a:pt x="10761" y="1"/>
                    <a:pt x="1047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4" name="Google Shape;26656;p45"/>
            <p:cNvSpPr/>
            <p:nvPr/>
          </p:nvSpPr>
          <p:spPr>
            <a:xfrm>
              <a:off x="1037275" y="1540825"/>
              <a:ext cx="13400" cy="16425"/>
            </a:xfrm>
            <a:custGeom>
              <a:avLst/>
              <a:gdLst/>
              <a:ahLst/>
              <a:cxnLst/>
              <a:rect l="l" t="t" r="r" b="b"/>
              <a:pathLst>
                <a:path w="536" h="657" extrusionOk="0">
                  <a:moveTo>
                    <a:pt x="201" y="1"/>
                  </a:moveTo>
                  <a:cubicBezTo>
                    <a:pt x="182" y="1"/>
                    <a:pt x="162" y="3"/>
                    <a:pt x="144" y="9"/>
                  </a:cubicBezTo>
                  <a:cubicBezTo>
                    <a:pt x="46" y="47"/>
                    <a:pt x="1" y="152"/>
                    <a:pt x="31" y="250"/>
                  </a:cubicBezTo>
                  <a:cubicBezTo>
                    <a:pt x="53" y="318"/>
                    <a:pt x="69" y="348"/>
                    <a:pt x="69" y="363"/>
                  </a:cubicBezTo>
                  <a:cubicBezTo>
                    <a:pt x="76" y="393"/>
                    <a:pt x="76" y="393"/>
                    <a:pt x="99" y="446"/>
                  </a:cubicBezTo>
                  <a:lnTo>
                    <a:pt x="151" y="544"/>
                  </a:lnTo>
                  <a:cubicBezTo>
                    <a:pt x="182" y="619"/>
                    <a:pt x="249" y="657"/>
                    <a:pt x="325" y="657"/>
                  </a:cubicBezTo>
                  <a:cubicBezTo>
                    <a:pt x="347" y="657"/>
                    <a:pt x="370" y="649"/>
                    <a:pt x="400" y="642"/>
                  </a:cubicBezTo>
                  <a:cubicBezTo>
                    <a:pt x="490" y="596"/>
                    <a:pt x="536" y="491"/>
                    <a:pt x="490" y="393"/>
                  </a:cubicBezTo>
                  <a:lnTo>
                    <a:pt x="445" y="288"/>
                  </a:lnTo>
                  <a:cubicBezTo>
                    <a:pt x="438" y="273"/>
                    <a:pt x="438" y="265"/>
                    <a:pt x="430" y="250"/>
                  </a:cubicBezTo>
                  <a:cubicBezTo>
                    <a:pt x="423" y="227"/>
                    <a:pt x="415" y="197"/>
                    <a:pt x="385" y="129"/>
                  </a:cubicBezTo>
                  <a:cubicBezTo>
                    <a:pt x="361" y="50"/>
                    <a:pt x="282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5" name="Google Shape;26657;p45"/>
            <p:cNvSpPr/>
            <p:nvPr/>
          </p:nvSpPr>
          <p:spPr>
            <a:xfrm>
              <a:off x="1021850" y="1424275"/>
              <a:ext cx="81750" cy="100025"/>
            </a:xfrm>
            <a:custGeom>
              <a:avLst/>
              <a:gdLst/>
              <a:ahLst/>
              <a:cxnLst/>
              <a:rect l="l" t="t" r="r" b="b"/>
              <a:pathLst>
                <a:path w="3270" h="4001" extrusionOk="0">
                  <a:moveTo>
                    <a:pt x="3065" y="1"/>
                  </a:moveTo>
                  <a:cubicBezTo>
                    <a:pt x="3060" y="1"/>
                    <a:pt x="3056" y="1"/>
                    <a:pt x="3051" y="1"/>
                  </a:cubicBezTo>
                  <a:cubicBezTo>
                    <a:pt x="3021" y="9"/>
                    <a:pt x="0" y="378"/>
                    <a:pt x="347" y="3827"/>
                  </a:cubicBezTo>
                  <a:cubicBezTo>
                    <a:pt x="354" y="3925"/>
                    <a:pt x="437" y="4001"/>
                    <a:pt x="535" y="4001"/>
                  </a:cubicBezTo>
                  <a:lnTo>
                    <a:pt x="550" y="4001"/>
                  </a:lnTo>
                  <a:cubicBezTo>
                    <a:pt x="655" y="3986"/>
                    <a:pt x="731" y="3895"/>
                    <a:pt x="716" y="3790"/>
                  </a:cubicBezTo>
                  <a:cubicBezTo>
                    <a:pt x="414" y="717"/>
                    <a:pt x="2975" y="393"/>
                    <a:pt x="3088" y="378"/>
                  </a:cubicBezTo>
                  <a:cubicBezTo>
                    <a:pt x="3194" y="363"/>
                    <a:pt x="3269" y="272"/>
                    <a:pt x="3262" y="167"/>
                  </a:cubicBezTo>
                  <a:cubicBezTo>
                    <a:pt x="3247" y="73"/>
                    <a:pt x="3164" y="1"/>
                    <a:pt x="3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6" name="Google Shape;26658;p45"/>
            <p:cNvSpPr/>
            <p:nvPr/>
          </p:nvSpPr>
          <p:spPr>
            <a:xfrm>
              <a:off x="1195275" y="1471050"/>
              <a:ext cx="54250" cy="76800"/>
            </a:xfrm>
            <a:custGeom>
              <a:avLst/>
              <a:gdLst/>
              <a:ahLst/>
              <a:cxnLst/>
              <a:rect l="l" t="t" r="r" b="b"/>
              <a:pathLst>
                <a:path w="2170" h="3072" extrusionOk="0">
                  <a:moveTo>
                    <a:pt x="877" y="1"/>
                  </a:moveTo>
                  <a:cubicBezTo>
                    <a:pt x="809" y="1"/>
                    <a:pt x="739" y="10"/>
                    <a:pt x="671" y="28"/>
                  </a:cubicBezTo>
                  <a:cubicBezTo>
                    <a:pt x="241" y="149"/>
                    <a:pt x="0" y="586"/>
                    <a:pt x="113" y="1007"/>
                  </a:cubicBezTo>
                  <a:lnTo>
                    <a:pt x="520" y="2484"/>
                  </a:lnTo>
                  <a:cubicBezTo>
                    <a:pt x="620" y="2840"/>
                    <a:pt x="937" y="3071"/>
                    <a:pt x="1284" y="3071"/>
                  </a:cubicBezTo>
                  <a:cubicBezTo>
                    <a:pt x="1355" y="3071"/>
                    <a:pt x="1427" y="3062"/>
                    <a:pt x="1499" y="3041"/>
                  </a:cubicBezTo>
                  <a:cubicBezTo>
                    <a:pt x="1921" y="2920"/>
                    <a:pt x="2170" y="2484"/>
                    <a:pt x="2057" y="2062"/>
                  </a:cubicBezTo>
                  <a:lnTo>
                    <a:pt x="1642" y="586"/>
                  </a:lnTo>
                  <a:cubicBezTo>
                    <a:pt x="1548" y="233"/>
                    <a:pt x="1226" y="1"/>
                    <a:pt x="8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7" name="Google Shape;26659;p45"/>
            <p:cNvSpPr/>
            <p:nvPr/>
          </p:nvSpPr>
          <p:spPr>
            <a:xfrm>
              <a:off x="1194325" y="1468700"/>
              <a:ext cx="57850" cy="81400"/>
            </a:xfrm>
            <a:custGeom>
              <a:avLst/>
              <a:gdLst/>
              <a:ahLst/>
              <a:cxnLst/>
              <a:rect l="l" t="t" r="r" b="b"/>
              <a:pathLst>
                <a:path w="2314" h="3256" extrusionOk="0">
                  <a:moveTo>
                    <a:pt x="920" y="190"/>
                  </a:moveTo>
                  <a:cubicBezTo>
                    <a:pt x="1228" y="190"/>
                    <a:pt x="1507" y="393"/>
                    <a:pt x="1590" y="702"/>
                  </a:cubicBezTo>
                  <a:lnTo>
                    <a:pt x="2004" y="2178"/>
                  </a:lnTo>
                  <a:cubicBezTo>
                    <a:pt x="2102" y="2555"/>
                    <a:pt x="1884" y="2939"/>
                    <a:pt x="1515" y="3045"/>
                  </a:cubicBezTo>
                  <a:cubicBezTo>
                    <a:pt x="1454" y="3062"/>
                    <a:pt x="1393" y="3071"/>
                    <a:pt x="1332" y="3071"/>
                  </a:cubicBezTo>
                  <a:cubicBezTo>
                    <a:pt x="1211" y="3071"/>
                    <a:pt x="1090" y="3037"/>
                    <a:pt x="980" y="2977"/>
                  </a:cubicBezTo>
                  <a:cubicBezTo>
                    <a:pt x="822" y="2886"/>
                    <a:pt x="701" y="2736"/>
                    <a:pt x="648" y="2555"/>
                  </a:cubicBezTo>
                  <a:lnTo>
                    <a:pt x="242" y="1079"/>
                  </a:lnTo>
                  <a:cubicBezTo>
                    <a:pt x="189" y="898"/>
                    <a:pt x="219" y="710"/>
                    <a:pt x="309" y="544"/>
                  </a:cubicBezTo>
                  <a:cubicBezTo>
                    <a:pt x="400" y="378"/>
                    <a:pt x="550" y="265"/>
                    <a:pt x="731" y="213"/>
                  </a:cubicBezTo>
                  <a:cubicBezTo>
                    <a:pt x="792" y="197"/>
                    <a:pt x="859" y="190"/>
                    <a:pt x="920" y="190"/>
                  </a:cubicBezTo>
                  <a:close/>
                  <a:moveTo>
                    <a:pt x="913" y="1"/>
                  </a:moveTo>
                  <a:cubicBezTo>
                    <a:pt x="835" y="1"/>
                    <a:pt x="757" y="11"/>
                    <a:pt x="679" y="32"/>
                  </a:cubicBezTo>
                  <a:cubicBezTo>
                    <a:pt x="453" y="100"/>
                    <a:pt x="264" y="243"/>
                    <a:pt x="144" y="454"/>
                  </a:cubicBezTo>
                  <a:cubicBezTo>
                    <a:pt x="31" y="657"/>
                    <a:pt x="1" y="898"/>
                    <a:pt x="61" y="1124"/>
                  </a:cubicBezTo>
                  <a:lnTo>
                    <a:pt x="468" y="2608"/>
                  </a:lnTo>
                  <a:cubicBezTo>
                    <a:pt x="535" y="2834"/>
                    <a:pt x="679" y="3022"/>
                    <a:pt x="889" y="3143"/>
                  </a:cubicBezTo>
                  <a:cubicBezTo>
                    <a:pt x="1025" y="3218"/>
                    <a:pt x="1176" y="3256"/>
                    <a:pt x="1326" y="3256"/>
                  </a:cubicBezTo>
                  <a:cubicBezTo>
                    <a:pt x="1409" y="3256"/>
                    <a:pt x="1484" y="3248"/>
                    <a:pt x="1567" y="3225"/>
                  </a:cubicBezTo>
                  <a:cubicBezTo>
                    <a:pt x="2034" y="3097"/>
                    <a:pt x="2313" y="2600"/>
                    <a:pt x="2185" y="2133"/>
                  </a:cubicBezTo>
                  <a:lnTo>
                    <a:pt x="1778" y="649"/>
                  </a:lnTo>
                  <a:cubicBezTo>
                    <a:pt x="1665" y="259"/>
                    <a:pt x="1305" y="1"/>
                    <a:pt x="91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8" name="Google Shape;26660;p45"/>
            <p:cNvSpPr/>
            <p:nvPr/>
          </p:nvSpPr>
          <p:spPr>
            <a:xfrm>
              <a:off x="1208650" y="1492200"/>
              <a:ext cx="29775" cy="43025"/>
            </a:xfrm>
            <a:custGeom>
              <a:avLst/>
              <a:gdLst/>
              <a:ahLst/>
              <a:cxnLst/>
              <a:rect l="l" t="t" r="r" b="b"/>
              <a:pathLst>
                <a:path w="1191" h="1721" extrusionOk="0">
                  <a:moveTo>
                    <a:pt x="480" y="1"/>
                  </a:moveTo>
                  <a:cubicBezTo>
                    <a:pt x="441" y="1"/>
                    <a:pt x="401" y="6"/>
                    <a:pt x="362" y="18"/>
                  </a:cubicBezTo>
                  <a:cubicBezTo>
                    <a:pt x="128" y="78"/>
                    <a:pt x="0" y="312"/>
                    <a:pt x="60" y="545"/>
                  </a:cubicBezTo>
                  <a:lnTo>
                    <a:pt x="173" y="960"/>
                  </a:lnTo>
                  <a:lnTo>
                    <a:pt x="181" y="990"/>
                  </a:lnTo>
                  <a:lnTo>
                    <a:pt x="301" y="1404"/>
                  </a:lnTo>
                  <a:cubicBezTo>
                    <a:pt x="352" y="1599"/>
                    <a:pt x="522" y="1720"/>
                    <a:pt x="713" y="1720"/>
                  </a:cubicBezTo>
                  <a:cubicBezTo>
                    <a:pt x="751" y="1720"/>
                    <a:pt x="790" y="1715"/>
                    <a:pt x="829" y="1705"/>
                  </a:cubicBezTo>
                  <a:cubicBezTo>
                    <a:pt x="1055" y="1645"/>
                    <a:pt x="1190" y="1404"/>
                    <a:pt x="1122" y="1178"/>
                  </a:cubicBezTo>
                  <a:lnTo>
                    <a:pt x="1107" y="1110"/>
                  </a:lnTo>
                  <a:lnTo>
                    <a:pt x="904" y="380"/>
                  </a:lnTo>
                  <a:lnTo>
                    <a:pt x="889" y="312"/>
                  </a:lnTo>
                  <a:cubicBezTo>
                    <a:pt x="833" y="126"/>
                    <a:pt x="664" y="1"/>
                    <a:pt x="48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9" name="Google Shape;26661;p45"/>
            <p:cNvSpPr/>
            <p:nvPr/>
          </p:nvSpPr>
          <p:spPr>
            <a:xfrm>
              <a:off x="1206000" y="1489850"/>
              <a:ext cx="33925" cy="47825"/>
            </a:xfrm>
            <a:custGeom>
              <a:avLst/>
              <a:gdLst/>
              <a:ahLst/>
              <a:cxnLst/>
              <a:rect l="l" t="t" r="r" b="b"/>
              <a:pathLst>
                <a:path w="1357" h="1913" extrusionOk="0">
                  <a:moveTo>
                    <a:pt x="582" y="190"/>
                  </a:moveTo>
                  <a:cubicBezTo>
                    <a:pt x="637" y="190"/>
                    <a:pt x="693" y="204"/>
                    <a:pt x="746" y="233"/>
                  </a:cubicBezTo>
                  <a:cubicBezTo>
                    <a:pt x="822" y="278"/>
                    <a:pt x="874" y="346"/>
                    <a:pt x="905" y="436"/>
                  </a:cubicBezTo>
                  <a:lnTo>
                    <a:pt x="1138" y="1295"/>
                  </a:lnTo>
                  <a:cubicBezTo>
                    <a:pt x="1191" y="1476"/>
                    <a:pt x="1085" y="1656"/>
                    <a:pt x="905" y="1709"/>
                  </a:cubicBezTo>
                  <a:cubicBezTo>
                    <a:pt x="875" y="1717"/>
                    <a:pt x="844" y="1721"/>
                    <a:pt x="813" y="1721"/>
                  </a:cubicBezTo>
                  <a:cubicBezTo>
                    <a:pt x="759" y="1721"/>
                    <a:pt x="704" y="1708"/>
                    <a:pt x="656" y="1679"/>
                  </a:cubicBezTo>
                  <a:cubicBezTo>
                    <a:pt x="573" y="1634"/>
                    <a:pt x="520" y="1558"/>
                    <a:pt x="498" y="1476"/>
                  </a:cubicBezTo>
                  <a:lnTo>
                    <a:pt x="257" y="609"/>
                  </a:lnTo>
                  <a:cubicBezTo>
                    <a:pt x="204" y="436"/>
                    <a:pt x="309" y="248"/>
                    <a:pt x="490" y="203"/>
                  </a:cubicBezTo>
                  <a:cubicBezTo>
                    <a:pt x="520" y="194"/>
                    <a:pt x="551" y="190"/>
                    <a:pt x="582" y="190"/>
                  </a:cubicBezTo>
                  <a:close/>
                  <a:moveTo>
                    <a:pt x="583" y="0"/>
                  </a:moveTo>
                  <a:cubicBezTo>
                    <a:pt x="535" y="0"/>
                    <a:pt x="486" y="7"/>
                    <a:pt x="438" y="22"/>
                  </a:cubicBezTo>
                  <a:cubicBezTo>
                    <a:pt x="159" y="97"/>
                    <a:pt x="1" y="383"/>
                    <a:pt x="76" y="662"/>
                  </a:cubicBezTo>
                  <a:lnTo>
                    <a:pt x="317" y="1528"/>
                  </a:lnTo>
                  <a:cubicBezTo>
                    <a:pt x="347" y="1664"/>
                    <a:pt x="438" y="1769"/>
                    <a:pt x="558" y="1845"/>
                  </a:cubicBezTo>
                  <a:cubicBezTo>
                    <a:pt x="641" y="1890"/>
                    <a:pt x="724" y="1912"/>
                    <a:pt x="814" y="1912"/>
                  </a:cubicBezTo>
                  <a:cubicBezTo>
                    <a:pt x="867" y="1912"/>
                    <a:pt x="912" y="1905"/>
                    <a:pt x="957" y="1890"/>
                  </a:cubicBezTo>
                  <a:cubicBezTo>
                    <a:pt x="1093" y="1852"/>
                    <a:pt x="1206" y="1769"/>
                    <a:pt x="1274" y="1641"/>
                  </a:cubicBezTo>
                  <a:cubicBezTo>
                    <a:pt x="1341" y="1521"/>
                    <a:pt x="1356" y="1385"/>
                    <a:pt x="1319" y="1250"/>
                  </a:cubicBezTo>
                  <a:lnTo>
                    <a:pt x="1085" y="383"/>
                  </a:lnTo>
                  <a:cubicBezTo>
                    <a:pt x="1017" y="153"/>
                    <a:pt x="810" y="0"/>
                    <a:pt x="58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0" name="Google Shape;26662;p45"/>
            <p:cNvSpPr/>
            <p:nvPr/>
          </p:nvSpPr>
          <p:spPr>
            <a:xfrm>
              <a:off x="1141975" y="1485750"/>
              <a:ext cx="54250" cy="76775"/>
            </a:xfrm>
            <a:custGeom>
              <a:avLst/>
              <a:gdLst/>
              <a:ahLst/>
              <a:cxnLst/>
              <a:rect l="l" t="t" r="r" b="b"/>
              <a:pathLst>
                <a:path w="2170" h="3071" extrusionOk="0">
                  <a:moveTo>
                    <a:pt x="877" y="0"/>
                  </a:moveTo>
                  <a:cubicBezTo>
                    <a:pt x="809" y="0"/>
                    <a:pt x="740" y="9"/>
                    <a:pt x="671" y="28"/>
                  </a:cubicBezTo>
                  <a:cubicBezTo>
                    <a:pt x="249" y="148"/>
                    <a:pt x="1" y="585"/>
                    <a:pt x="114" y="1007"/>
                  </a:cubicBezTo>
                  <a:lnTo>
                    <a:pt x="520" y="2491"/>
                  </a:lnTo>
                  <a:cubicBezTo>
                    <a:pt x="620" y="2840"/>
                    <a:pt x="938" y="3071"/>
                    <a:pt x="1284" y="3071"/>
                  </a:cubicBezTo>
                  <a:cubicBezTo>
                    <a:pt x="1355" y="3071"/>
                    <a:pt x="1427" y="3061"/>
                    <a:pt x="1500" y="3041"/>
                  </a:cubicBezTo>
                  <a:cubicBezTo>
                    <a:pt x="1929" y="2928"/>
                    <a:pt x="2170" y="2491"/>
                    <a:pt x="2057" y="2061"/>
                  </a:cubicBezTo>
                  <a:lnTo>
                    <a:pt x="1650" y="585"/>
                  </a:lnTo>
                  <a:cubicBezTo>
                    <a:pt x="1549" y="232"/>
                    <a:pt x="1227" y="0"/>
                    <a:pt x="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1" name="Google Shape;26663;p45"/>
            <p:cNvSpPr/>
            <p:nvPr/>
          </p:nvSpPr>
          <p:spPr>
            <a:xfrm>
              <a:off x="1139350" y="1483400"/>
              <a:ext cx="57825" cy="81575"/>
            </a:xfrm>
            <a:custGeom>
              <a:avLst/>
              <a:gdLst/>
              <a:ahLst/>
              <a:cxnLst/>
              <a:rect l="l" t="t" r="r" b="b"/>
              <a:pathLst>
                <a:path w="2313" h="3263" extrusionOk="0">
                  <a:moveTo>
                    <a:pt x="987" y="189"/>
                  </a:moveTo>
                  <a:cubicBezTo>
                    <a:pt x="1296" y="189"/>
                    <a:pt x="1574" y="393"/>
                    <a:pt x="1665" y="702"/>
                  </a:cubicBezTo>
                  <a:lnTo>
                    <a:pt x="2072" y="2185"/>
                  </a:lnTo>
                  <a:cubicBezTo>
                    <a:pt x="2117" y="2366"/>
                    <a:pt x="2094" y="2555"/>
                    <a:pt x="2004" y="2713"/>
                  </a:cubicBezTo>
                  <a:cubicBezTo>
                    <a:pt x="1913" y="2878"/>
                    <a:pt x="1763" y="2999"/>
                    <a:pt x="1582" y="3044"/>
                  </a:cubicBezTo>
                  <a:cubicBezTo>
                    <a:pt x="1518" y="3063"/>
                    <a:pt x="1452" y="3072"/>
                    <a:pt x="1387" y="3072"/>
                  </a:cubicBezTo>
                  <a:cubicBezTo>
                    <a:pt x="1270" y="3072"/>
                    <a:pt x="1154" y="3042"/>
                    <a:pt x="1047" y="2984"/>
                  </a:cubicBezTo>
                  <a:cubicBezTo>
                    <a:pt x="889" y="2886"/>
                    <a:pt x="769" y="2735"/>
                    <a:pt x="723" y="2555"/>
                  </a:cubicBezTo>
                  <a:lnTo>
                    <a:pt x="309" y="1078"/>
                  </a:lnTo>
                  <a:cubicBezTo>
                    <a:pt x="211" y="709"/>
                    <a:pt x="430" y="317"/>
                    <a:pt x="799" y="220"/>
                  </a:cubicBezTo>
                  <a:cubicBezTo>
                    <a:pt x="859" y="197"/>
                    <a:pt x="927" y="189"/>
                    <a:pt x="987" y="189"/>
                  </a:cubicBezTo>
                  <a:close/>
                  <a:moveTo>
                    <a:pt x="980" y="0"/>
                  </a:moveTo>
                  <a:cubicBezTo>
                    <a:pt x="902" y="0"/>
                    <a:pt x="824" y="10"/>
                    <a:pt x="746" y="31"/>
                  </a:cubicBezTo>
                  <a:cubicBezTo>
                    <a:pt x="279" y="167"/>
                    <a:pt x="0" y="656"/>
                    <a:pt x="128" y="1131"/>
                  </a:cubicBezTo>
                  <a:lnTo>
                    <a:pt x="535" y="2607"/>
                  </a:lnTo>
                  <a:cubicBezTo>
                    <a:pt x="603" y="2833"/>
                    <a:pt x="753" y="3029"/>
                    <a:pt x="957" y="3142"/>
                  </a:cubicBezTo>
                  <a:cubicBezTo>
                    <a:pt x="1092" y="3217"/>
                    <a:pt x="1243" y="3263"/>
                    <a:pt x="1394" y="3263"/>
                  </a:cubicBezTo>
                  <a:cubicBezTo>
                    <a:pt x="1477" y="3263"/>
                    <a:pt x="1552" y="3248"/>
                    <a:pt x="1635" y="3225"/>
                  </a:cubicBezTo>
                  <a:cubicBezTo>
                    <a:pt x="1861" y="3165"/>
                    <a:pt x="2049" y="3014"/>
                    <a:pt x="2170" y="2811"/>
                  </a:cubicBezTo>
                  <a:cubicBezTo>
                    <a:pt x="2282" y="2600"/>
                    <a:pt x="2313" y="2359"/>
                    <a:pt x="2252" y="2133"/>
                  </a:cubicBezTo>
                  <a:lnTo>
                    <a:pt x="1846" y="656"/>
                  </a:lnTo>
                  <a:cubicBezTo>
                    <a:pt x="1732" y="260"/>
                    <a:pt x="1372" y="0"/>
                    <a:pt x="98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2" name="Google Shape;26664;p45"/>
            <p:cNvSpPr/>
            <p:nvPr/>
          </p:nvSpPr>
          <p:spPr>
            <a:xfrm>
              <a:off x="1155350" y="1506950"/>
              <a:ext cx="29775" cy="43025"/>
            </a:xfrm>
            <a:custGeom>
              <a:avLst/>
              <a:gdLst/>
              <a:ahLst/>
              <a:cxnLst/>
              <a:rect l="l" t="t" r="r" b="b"/>
              <a:pathLst>
                <a:path w="1191" h="1721" extrusionOk="0">
                  <a:moveTo>
                    <a:pt x="474" y="1"/>
                  </a:moveTo>
                  <a:cubicBezTo>
                    <a:pt x="437" y="1"/>
                    <a:pt x="400" y="6"/>
                    <a:pt x="362" y="16"/>
                  </a:cubicBezTo>
                  <a:cubicBezTo>
                    <a:pt x="129" y="76"/>
                    <a:pt x="0" y="317"/>
                    <a:pt x="61" y="543"/>
                  </a:cubicBezTo>
                  <a:lnTo>
                    <a:pt x="174" y="965"/>
                  </a:lnTo>
                  <a:lnTo>
                    <a:pt x="181" y="987"/>
                  </a:lnTo>
                  <a:lnTo>
                    <a:pt x="302" y="1409"/>
                  </a:lnTo>
                  <a:cubicBezTo>
                    <a:pt x="351" y="1596"/>
                    <a:pt x="519" y="1720"/>
                    <a:pt x="707" y="1720"/>
                  </a:cubicBezTo>
                  <a:cubicBezTo>
                    <a:pt x="747" y="1720"/>
                    <a:pt x="788" y="1715"/>
                    <a:pt x="829" y="1703"/>
                  </a:cubicBezTo>
                  <a:cubicBezTo>
                    <a:pt x="1055" y="1643"/>
                    <a:pt x="1191" y="1409"/>
                    <a:pt x="1123" y="1176"/>
                  </a:cubicBezTo>
                  <a:lnTo>
                    <a:pt x="1108" y="1115"/>
                  </a:lnTo>
                  <a:lnTo>
                    <a:pt x="904" y="377"/>
                  </a:lnTo>
                  <a:lnTo>
                    <a:pt x="889" y="317"/>
                  </a:lnTo>
                  <a:cubicBezTo>
                    <a:pt x="833" y="122"/>
                    <a:pt x="661" y="1"/>
                    <a:pt x="47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3" name="Google Shape;26665;p45"/>
            <p:cNvSpPr/>
            <p:nvPr/>
          </p:nvSpPr>
          <p:spPr>
            <a:xfrm>
              <a:off x="1153650" y="1504625"/>
              <a:ext cx="34125" cy="47725"/>
            </a:xfrm>
            <a:custGeom>
              <a:avLst/>
              <a:gdLst/>
              <a:ahLst/>
              <a:cxnLst/>
              <a:rect l="l" t="t" r="r" b="b"/>
              <a:pathLst>
                <a:path w="1365" h="1909" extrusionOk="0">
                  <a:moveTo>
                    <a:pt x="543" y="184"/>
                  </a:moveTo>
                  <a:cubicBezTo>
                    <a:pt x="686" y="184"/>
                    <a:pt x="822" y="282"/>
                    <a:pt x="867" y="433"/>
                  </a:cubicBezTo>
                  <a:lnTo>
                    <a:pt x="1100" y="1299"/>
                  </a:lnTo>
                  <a:cubicBezTo>
                    <a:pt x="1153" y="1472"/>
                    <a:pt x="1048" y="1660"/>
                    <a:pt x="867" y="1706"/>
                  </a:cubicBezTo>
                  <a:cubicBezTo>
                    <a:pt x="837" y="1714"/>
                    <a:pt x="806" y="1718"/>
                    <a:pt x="776" y="1718"/>
                  </a:cubicBezTo>
                  <a:cubicBezTo>
                    <a:pt x="721" y="1718"/>
                    <a:pt x="667" y="1704"/>
                    <a:pt x="618" y="1675"/>
                  </a:cubicBezTo>
                  <a:cubicBezTo>
                    <a:pt x="535" y="1630"/>
                    <a:pt x="483" y="1562"/>
                    <a:pt x="460" y="1472"/>
                  </a:cubicBezTo>
                  <a:lnTo>
                    <a:pt x="219" y="613"/>
                  </a:lnTo>
                  <a:cubicBezTo>
                    <a:pt x="197" y="523"/>
                    <a:pt x="204" y="433"/>
                    <a:pt x="249" y="357"/>
                  </a:cubicBezTo>
                  <a:cubicBezTo>
                    <a:pt x="294" y="282"/>
                    <a:pt x="370" y="222"/>
                    <a:pt x="453" y="199"/>
                  </a:cubicBezTo>
                  <a:cubicBezTo>
                    <a:pt x="483" y="192"/>
                    <a:pt x="513" y="184"/>
                    <a:pt x="543" y="184"/>
                  </a:cubicBezTo>
                  <a:close/>
                  <a:moveTo>
                    <a:pt x="537" y="0"/>
                  </a:moveTo>
                  <a:cubicBezTo>
                    <a:pt x="491" y="0"/>
                    <a:pt x="446" y="6"/>
                    <a:pt x="400" y="18"/>
                  </a:cubicBezTo>
                  <a:cubicBezTo>
                    <a:pt x="264" y="56"/>
                    <a:pt x="159" y="146"/>
                    <a:pt x="84" y="267"/>
                  </a:cubicBezTo>
                  <a:cubicBezTo>
                    <a:pt x="16" y="387"/>
                    <a:pt x="1" y="531"/>
                    <a:pt x="38" y="659"/>
                  </a:cubicBezTo>
                  <a:lnTo>
                    <a:pt x="279" y="1525"/>
                  </a:lnTo>
                  <a:cubicBezTo>
                    <a:pt x="317" y="1660"/>
                    <a:pt x="400" y="1773"/>
                    <a:pt x="520" y="1841"/>
                  </a:cubicBezTo>
                  <a:cubicBezTo>
                    <a:pt x="603" y="1886"/>
                    <a:pt x="694" y="1909"/>
                    <a:pt x="776" y="1909"/>
                  </a:cubicBezTo>
                  <a:cubicBezTo>
                    <a:pt x="829" y="1909"/>
                    <a:pt x="874" y="1901"/>
                    <a:pt x="920" y="1886"/>
                  </a:cubicBezTo>
                  <a:cubicBezTo>
                    <a:pt x="1198" y="1811"/>
                    <a:pt x="1364" y="1525"/>
                    <a:pt x="1281" y="1246"/>
                  </a:cubicBezTo>
                  <a:lnTo>
                    <a:pt x="1048" y="380"/>
                  </a:lnTo>
                  <a:cubicBezTo>
                    <a:pt x="978" y="153"/>
                    <a:pt x="767" y="0"/>
                    <a:pt x="53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4" name="Google Shape;26666;p45"/>
            <p:cNvSpPr/>
            <p:nvPr/>
          </p:nvSpPr>
          <p:spPr>
            <a:xfrm>
              <a:off x="1152325" y="1516550"/>
              <a:ext cx="17925" cy="19425"/>
            </a:xfrm>
            <a:custGeom>
              <a:avLst/>
              <a:gdLst/>
              <a:ahLst/>
              <a:cxnLst/>
              <a:rect l="l" t="t" r="r" b="b"/>
              <a:pathLst>
                <a:path w="717" h="777" extrusionOk="0">
                  <a:moveTo>
                    <a:pt x="1" y="1"/>
                  </a:moveTo>
                  <a:lnTo>
                    <a:pt x="174" y="777"/>
                  </a:lnTo>
                  <a:lnTo>
                    <a:pt x="717" y="2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5" name="Google Shape;26667;p45"/>
            <p:cNvSpPr/>
            <p:nvPr/>
          </p:nvSpPr>
          <p:spPr>
            <a:xfrm>
              <a:off x="1205450" y="1503950"/>
              <a:ext cx="18100" cy="19600"/>
            </a:xfrm>
            <a:custGeom>
              <a:avLst/>
              <a:gdLst/>
              <a:ahLst/>
              <a:cxnLst/>
              <a:rect l="l" t="t" r="r" b="b"/>
              <a:pathLst>
                <a:path w="724" h="784" extrusionOk="0">
                  <a:moveTo>
                    <a:pt x="0" y="0"/>
                  </a:moveTo>
                  <a:lnTo>
                    <a:pt x="181" y="783"/>
                  </a:lnTo>
                  <a:lnTo>
                    <a:pt x="723" y="2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6" name="Google Shape;26668;p45"/>
            <p:cNvSpPr/>
            <p:nvPr/>
          </p:nvSpPr>
          <p:spPr>
            <a:xfrm>
              <a:off x="1200350" y="1556250"/>
              <a:ext cx="14900" cy="8125"/>
            </a:xfrm>
            <a:custGeom>
              <a:avLst/>
              <a:gdLst/>
              <a:ahLst/>
              <a:cxnLst/>
              <a:rect l="l" t="t" r="r" b="b"/>
              <a:pathLst>
                <a:path w="596" h="325" extrusionOk="0">
                  <a:moveTo>
                    <a:pt x="384" y="1"/>
                  </a:moveTo>
                  <a:cubicBezTo>
                    <a:pt x="344" y="1"/>
                    <a:pt x="301" y="6"/>
                    <a:pt x="257" y="17"/>
                  </a:cubicBezTo>
                  <a:cubicBezTo>
                    <a:pt x="106" y="62"/>
                    <a:pt x="1" y="160"/>
                    <a:pt x="23" y="236"/>
                  </a:cubicBezTo>
                  <a:cubicBezTo>
                    <a:pt x="39" y="292"/>
                    <a:pt x="107" y="324"/>
                    <a:pt x="200" y="324"/>
                  </a:cubicBezTo>
                  <a:cubicBezTo>
                    <a:pt x="242" y="324"/>
                    <a:pt x="290" y="318"/>
                    <a:pt x="340" y="303"/>
                  </a:cubicBezTo>
                  <a:cubicBezTo>
                    <a:pt x="490" y="266"/>
                    <a:pt x="596" y="168"/>
                    <a:pt x="573" y="85"/>
                  </a:cubicBezTo>
                  <a:cubicBezTo>
                    <a:pt x="557" y="32"/>
                    <a:pt x="481" y="1"/>
                    <a:pt x="384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7" name="Google Shape;26669;p45"/>
            <p:cNvSpPr/>
            <p:nvPr/>
          </p:nvSpPr>
          <p:spPr>
            <a:xfrm>
              <a:off x="1197725" y="1553950"/>
              <a:ext cx="20175" cy="12725"/>
            </a:xfrm>
            <a:custGeom>
              <a:avLst/>
              <a:gdLst/>
              <a:ahLst/>
              <a:cxnLst/>
              <a:rect l="l" t="t" r="r" b="b"/>
              <a:pathLst>
                <a:path w="807" h="509" extrusionOk="0">
                  <a:moveTo>
                    <a:pt x="510" y="186"/>
                  </a:moveTo>
                  <a:cubicBezTo>
                    <a:pt x="554" y="186"/>
                    <a:pt x="583" y="195"/>
                    <a:pt x="588" y="200"/>
                  </a:cubicBezTo>
                  <a:cubicBezTo>
                    <a:pt x="580" y="215"/>
                    <a:pt x="527" y="275"/>
                    <a:pt x="414" y="305"/>
                  </a:cubicBezTo>
                  <a:cubicBezTo>
                    <a:pt x="373" y="318"/>
                    <a:pt x="336" y="322"/>
                    <a:pt x="305" y="322"/>
                  </a:cubicBezTo>
                  <a:cubicBezTo>
                    <a:pt x="262" y="322"/>
                    <a:pt x="232" y="314"/>
                    <a:pt x="219" y="305"/>
                  </a:cubicBezTo>
                  <a:cubicBezTo>
                    <a:pt x="234" y="282"/>
                    <a:pt x="286" y="230"/>
                    <a:pt x="392" y="207"/>
                  </a:cubicBezTo>
                  <a:cubicBezTo>
                    <a:pt x="437" y="191"/>
                    <a:pt x="478" y="186"/>
                    <a:pt x="510" y="186"/>
                  </a:cubicBezTo>
                  <a:close/>
                  <a:moveTo>
                    <a:pt x="482" y="1"/>
                  </a:moveTo>
                  <a:cubicBezTo>
                    <a:pt x="436" y="1"/>
                    <a:pt x="389" y="6"/>
                    <a:pt x="339" y="19"/>
                  </a:cubicBezTo>
                  <a:cubicBezTo>
                    <a:pt x="128" y="79"/>
                    <a:pt x="0" y="222"/>
                    <a:pt x="38" y="358"/>
                  </a:cubicBezTo>
                  <a:cubicBezTo>
                    <a:pt x="60" y="426"/>
                    <a:pt x="121" y="478"/>
                    <a:pt x="219" y="501"/>
                  </a:cubicBezTo>
                  <a:cubicBezTo>
                    <a:pt x="241" y="508"/>
                    <a:pt x="279" y="508"/>
                    <a:pt x="309" y="508"/>
                  </a:cubicBezTo>
                  <a:cubicBezTo>
                    <a:pt x="362" y="508"/>
                    <a:pt x="414" y="501"/>
                    <a:pt x="467" y="486"/>
                  </a:cubicBezTo>
                  <a:cubicBezTo>
                    <a:pt x="678" y="433"/>
                    <a:pt x="806" y="290"/>
                    <a:pt x="769" y="154"/>
                  </a:cubicBezTo>
                  <a:cubicBezTo>
                    <a:pt x="746" y="79"/>
                    <a:pt x="686" y="26"/>
                    <a:pt x="588" y="11"/>
                  </a:cubicBezTo>
                  <a:cubicBezTo>
                    <a:pt x="554" y="4"/>
                    <a:pt x="518" y="1"/>
                    <a:pt x="48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8" name="Google Shape;26670;p45"/>
            <p:cNvSpPr/>
            <p:nvPr/>
          </p:nvSpPr>
          <p:spPr>
            <a:xfrm>
              <a:off x="1250250" y="1527600"/>
              <a:ext cx="54450" cy="31275"/>
            </a:xfrm>
            <a:custGeom>
              <a:avLst/>
              <a:gdLst/>
              <a:ahLst/>
              <a:cxnLst/>
              <a:rect l="l" t="t" r="r" b="b"/>
              <a:pathLst>
                <a:path w="2178" h="1251" extrusionOk="0">
                  <a:moveTo>
                    <a:pt x="1392" y="0"/>
                  </a:moveTo>
                  <a:cubicBezTo>
                    <a:pt x="1249" y="0"/>
                    <a:pt x="1093" y="21"/>
                    <a:pt x="935" y="63"/>
                  </a:cubicBezTo>
                  <a:cubicBezTo>
                    <a:pt x="385" y="222"/>
                    <a:pt x="1" y="598"/>
                    <a:pt x="84" y="907"/>
                  </a:cubicBezTo>
                  <a:cubicBezTo>
                    <a:pt x="148" y="1126"/>
                    <a:pt x="428" y="1250"/>
                    <a:pt x="781" y="1250"/>
                  </a:cubicBezTo>
                  <a:cubicBezTo>
                    <a:pt x="926" y="1250"/>
                    <a:pt x="1084" y="1230"/>
                    <a:pt x="1244" y="1186"/>
                  </a:cubicBezTo>
                  <a:cubicBezTo>
                    <a:pt x="1801" y="1035"/>
                    <a:pt x="2178" y="658"/>
                    <a:pt x="2095" y="350"/>
                  </a:cubicBezTo>
                  <a:cubicBezTo>
                    <a:pt x="2035" y="129"/>
                    <a:pt x="1752" y="0"/>
                    <a:pt x="1392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9" name="Google Shape;26671;p45"/>
            <p:cNvSpPr/>
            <p:nvPr/>
          </p:nvSpPr>
          <p:spPr>
            <a:xfrm>
              <a:off x="1248925" y="1525225"/>
              <a:ext cx="57275" cy="35975"/>
            </a:xfrm>
            <a:custGeom>
              <a:avLst/>
              <a:gdLst/>
              <a:ahLst/>
              <a:cxnLst/>
              <a:rect l="l" t="t" r="r" b="b"/>
              <a:pathLst>
                <a:path w="2291" h="1439" extrusionOk="0">
                  <a:moveTo>
                    <a:pt x="1455" y="189"/>
                  </a:moveTo>
                  <a:cubicBezTo>
                    <a:pt x="1764" y="189"/>
                    <a:pt x="2005" y="294"/>
                    <a:pt x="2057" y="467"/>
                  </a:cubicBezTo>
                  <a:cubicBezTo>
                    <a:pt x="2087" y="580"/>
                    <a:pt x="2035" y="723"/>
                    <a:pt x="1899" y="851"/>
                  </a:cubicBezTo>
                  <a:cubicBezTo>
                    <a:pt x="1748" y="1002"/>
                    <a:pt x="1530" y="1123"/>
                    <a:pt x="1274" y="1190"/>
                  </a:cubicBezTo>
                  <a:cubicBezTo>
                    <a:pt x="1122" y="1232"/>
                    <a:pt x="972" y="1251"/>
                    <a:pt x="836" y="1251"/>
                  </a:cubicBezTo>
                  <a:cubicBezTo>
                    <a:pt x="525" y="1251"/>
                    <a:pt x="282" y="1150"/>
                    <a:pt x="234" y="972"/>
                  </a:cubicBezTo>
                  <a:cubicBezTo>
                    <a:pt x="197" y="859"/>
                    <a:pt x="257" y="723"/>
                    <a:pt x="393" y="588"/>
                  </a:cubicBezTo>
                  <a:cubicBezTo>
                    <a:pt x="543" y="445"/>
                    <a:pt x="762" y="324"/>
                    <a:pt x="1010" y="249"/>
                  </a:cubicBezTo>
                  <a:cubicBezTo>
                    <a:pt x="1168" y="211"/>
                    <a:pt x="1319" y="189"/>
                    <a:pt x="1455" y="189"/>
                  </a:cubicBezTo>
                  <a:close/>
                  <a:moveTo>
                    <a:pt x="1449" y="1"/>
                  </a:moveTo>
                  <a:cubicBezTo>
                    <a:pt x="1297" y="1"/>
                    <a:pt x="1133" y="23"/>
                    <a:pt x="965" y="68"/>
                  </a:cubicBezTo>
                  <a:cubicBezTo>
                    <a:pt x="679" y="151"/>
                    <a:pt x="430" y="286"/>
                    <a:pt x="257" y="452"/>
                  </a:cubicBezTo>
                  <a:cubicBezTo>
                    <a:pt x="76" y="641"/>
                    <a:pt x="1" y="836"/>
                    <a:pt x="46" y="1025"/>
                  </a:cubicBezTo>
                  <a:cubicBezTo>
                    <a:pt x="121" y="1288"/>
                    <a:pt x="438" y="1439"/>
                    <a:pt x="837" y="1439"/>
                  </a:cubicBezTo>
                  <a:cubicBezTo>
                    <a:pt x="988" y="1439"/>
                    <a:pt x="1153" y="1416"/>
                    <a:pt x="1327" y="1371"/>
                  </a:cubicBezTo>
                  <a:cubicBezTo>
                    <a:pt x="1605" y="1296"/>
                    <a:pt x="1854" y="1153"/>
                    <a:pt x="2027" y="987"/>
                  </a:cubicBezTo>
                  <a:cubicBezTo>
                    <a:pt x="2215" y="806"/>
                    <a:pt x="2291" y="603"/>
                    <a:pt x="2238" y="415"/>
                  </a:cubicBezTo>
                  <a:cubicBezTo>
                    <a:pt x="2167" y="152"/>
                    <a:pt x="1850" y="1"/>
                    <a:pt x="144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0" name="Google Shape;26672;p45"/>
            <p:cNvSpPr/>
            <p:nvPr/>
          </p:nvSpPr>
          <p:spPr>
            <a:xfrm>
              <a:off x="1276625" y="1530750"/>
              <a:ext cx="14150" cy="8175"/>
            </a:xfrm>
            <a:custGeom>
              <a:avLst/>
              <a:gdLst/>
              <a:ahLst/>
              <a:cxnLst/>
              <a:rect l="l" t="t" r="r" b="b"/>
              <a:pathLst>
                <a:path w="566" h="327" extrusionOk="0">
                  <a:moveTo>
                    <a:pt x="364" y="1"/>
                  </a:moveTo>
                  <a:cubicBezTo>
                    <a:pt x="326" y="1"/>
                    <a:pt x="284" y="7"/>
                    <a:pt x="241" y="20"/>
                  </a:cubicBezTo>
                  <a:cubicBezTo>
                    <a:pt x="98" y="58"/>
                    <a:pt x="0" y="156"/>
                    <a:pt x="23" y="239"/>
                  </a:cubicBezTo>
                  <a:cubicBezTo>
                    <a:pt x="39" y="292"/>
                    <a:pt x="107" y="326"/>
                    <a:pt x="198" y="326"/>
                  </a:cubicBezTo>
                  <a:cubicBezTo>
                    <a:pt x="237" y="326"/>
                    <a:pt x="279" y="320"/>
                    <a:pt x="324" y="307"/>
                  </a:cubicBezTo>
                  <a:cubicBezTo>
                    <a:pt x="467" y="269"/>
                    <a:pt x="565" y="171"/>
                    <a:pt x="543" y="88"/>
                  </a:cubicBezTo>
                  <a:cubicBezTo>
                    <a:pt x="527" y="35"/>
                    <a:pt x="455" y="1"/>
                    <a:pt x="3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1" name="Google Shape;26673;p45"/>
            <p:cNvSpPr/>
            <p:nvPr/>
          </p:nvSpPr>
          <p:spPr>
            <a:xfrm>
              <a:off x="1129550" y="1586950"/>
              <a:ext cx="14325" cy="8175"/>
            </a:xfrm>
            <a:custGeom>
              <a:avLst/>
              <a:gdLst/>
              <a:ahLst/>
              <a:cxnLst/>
              <a:rect l="l" t="t" r="r" b="b"/>
              <a:pathLst>
                <a:path w="573" h="327" extrusionOk="0">
                  <a:moveTo>
                    <a:pt x="368" y="1"/>
                  </a:moveTo>
                  <a:cubicBezTo>
                    <a:pt x="331" y="1"/>
                    <a:pt x="290" y="6"/>
                    <a:pt x="249" y="17"/>
                  </a:cubicBezTo>
                  <a:cubicBezTo>
                    <a:pt x="106" y="55"/>
                    <a:pt x="1" y="152"/>
                    <a:pt x="23" y="235"/>
                  </a:cubicBezTo>
                  <a:cubicBezTo>
                    <a:pt x="39" y="294"/>
                    <a:pt x="113" y="327"/>
                    <a:pt x="206" y="327"/>
                  </a:cubicBezTo>
                  <a:cubicBezTo>
                    <a:pt x="243" y="327"/>
                    <a:pt x="283" y="321"/>
                    <a:pt x="324" y="311"/>
                  </a:cubicBezTo>
                  <a:cubicBezTo>
                    <a:pt x="475" y="273"/>
                    <a:pt x="573" y="175"/>
                    <a:pt x="550" y="92"/>
                  </a:cubicBezTo>
                  <a:cubicBezTo>
                    <a:pt x="534" y="33"/>
                    <a:pt x="461" y="1"/>
                    <a:pt x="3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2" name="Google Shape;26674;p45"/>
            <p:cNvSpPr/>
            <p:nvPr/>
          </p:nvSpPr>
          <p:spPr>
            <a:xfrm>
              <a:off x="1110900" y="1566200"/>
              <a:ext cx="54450" cy="31275"/>
            </a:xfrm>
            <a:custGeom>
              <a:avLst/>
              <a:gdLst/>
              <a:ahLst/>
              <a:cxnLst/>
              <a:rect l="l" t="t" r="r" b="b"/>
              <a:pathLst>
                <a:path w="2178" h="1251" extrusionOk="0">
                  <a:moveTo>
                    <a:pt x="1387" y="0"/>
                  </a:moveTo>
                  <a:cubicBezTo>
                    <a:pt x="1245" y="0"/>
                    <a:pt x="1091" y="21"/>
                    <a:pt x="935" y="64"/>
                  </a:cubicBezTo>
                  <a:cubicBezTo>
                    <a:pt x="377" y="222"/>
                    <a:pt x="1" y="591"/>
                    <a:pt x="84" y="900"/>
                  </a:cubicBezTo>
                  <a:cubicBezTo>
                    <a:pt x="143" y="1124"/>
                    <a:pt x="422" y="1250"/>
                    <a:pt x="779" y="1250"/>
                  </a:cubicBezTo>
                  <a:cubicBezTo>
                    <a:pt x="924" y="1250"/>
                    <a:pt x="1082" y="1229"/>
                    <a:pt x="1244" y="1186"/>
                  </a:cubicBezTo>
                  <a:cubicBezTo>
                    <a:pt x="1794" y="1035"/>
                    <a:pt x="2178" y="659"/>
                    <a:pt x="2087" y="350"/>
                  </a:cubicBezTo>
                  <a:cubicBezTo>
                    <a:pt x="2028" y="129"/>
                    <a:pt x="1745" y="0"/>
                    <a:pt x="1387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3" name="Google Shape;26675;p45"/>
            <p:cNvSpPr/>
            <p:nvPr/>
          </p:nvSpPr>
          <p:spPr>
            <a:xfrm>
              <a:off x="1108075" y="1563825"/>
              <a:ext cx="58600" cy="36000"/>
            </a:xfrm>
            <a:custGeom>
              <a:avLst/>
              <a:gdLst/>
              <a:ahLst/>
              <a:cxnLst/>
              <a:rect l="l" t="t" r="r" b="b"/>
              <a:pathLst>
                <a:path w="2344" h="1440" extrusionOk="0">
                  <a:moveTo>
                    <a:pt x="1504" y="190"/>
                  </a:moveTo>
                  <a:cubicBezTo>
                    <a:pt x="1601" y="190"/>
                    <a:pt x="1694" y="200"/>
                    <a:pt x="1778" y="219"/>
                  </a:cubicBezTo>
                  <a:cubicBezTo>
                    <a:pt x="1959" y="264"/>
                    <a:pt x="2080" y="354"/>
                    <a:pt x="2110" y="467"/>
                  </a:cubicBezTo>
                  <a:cubicBezTo>
                    <a:pt x="2148" y="580"/>
                    <a:pt x="2087" y="716"/>
                    <a:pt x="1952" y="852"/>
                  </a:cubicBezTo>
                  <a:cubicBezTo>
                    <a:pt x="1801" y="1002"/>
                    <a:pt x="1583" y="1123"/>
                    <a:pt x="1327" y="1190"/>
                  </a:cubicBezTo>
                  <a:cubicBezTo>
                    <a:pt x="1177" y="1232"/>
                    <a:pt x="1028" y="1251"/>
                    <a:pt x="892" y="1251"/>
                  </a:cubicBezTo>
                  <a:cubicBezTo>
                    <a:pt x="581" y="1251"/>
                    <a:pt x="334" y="1150"/>
                    <a:pt x="287" y="972"/>
                  </a:cubicBezTo>
                  <a:cubicBezTo>
                    <a:pt x="219" y="716"/>
                    <a:pt x="573" y="392"/>
                    <a:pt x="1070" y="249"/>
                  </a:cubicBezTo>
                  <a:cubicBezTo>
                    <a:pt x="1220" y="209"/>
                    <a:pt x="1367" y="190"/>
                    <a:pt x="1504" y="190"/>
                  </a:cubicBezTo>
                  <a:close/>
                  <a:moveTo>
                    <a:pt x="1508" y="1"/>
                  </a:moveTo>
                  <a:cubicBezTo>
                    <a:pt x="1351" y="1"/>
                    <a:pt x="1184" y="24"/>
                    <a:pt x="1018" y="68"/>
                  </a:cubicBezTo>
                  <a:cubicBezTo>
                    <a:pt x="408" y="241"/>
                    <a:pt x="1" y="656"/>
                    <a:pt x="106" y="1025"/>
                  </a:cubicBezTo>
                  <a:cubicBezTo>
                    <a:pt x="182" y="1288"/>
                    <a:pt x="490" y="1439"/>
                    <a:pt x="890" y="1439"/>
                  </a:cubicBezTo>
                  <a:cubicBezTo>
                    <a:pt x="1048" y="1439"/>
                    <a:pt x="1214" y="1416"/>
                    <a:pt x="1379" y="1371"/>
                  </a:cubicBezTo>
                  <a:cubicBezTo>
                    <a:pt x="1666" y="1296"/>
                    <a:pt x="1914" y="1153"/>
                    <a:pt x="2087" y="987"/>
                  </a:cubicBezTo>
                  <a:cubicBezTo>
                    <a:pt x="2268" y="806"/>
                    <a:pt x="2343" y="603"/>
                    <a:pt x="2291" y="415"/>
                  </a:cubicBezTo>
                  <a:cubicBezTo>
                    <a:pt x="2245" y="234"/>
                    <a:pt x="2072" y="98"/>
                    <a:pt x="1824" y="38"/>
                  </a:cubicBezTo>
                  <a:cubicBezTo>
                    <a:pt x="1726" y="13"/>
                    <a:pt x="1620" y="1"/>
                    <a:pt x="150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4" name="Google Shape;26676;p45"/>
            <p:cNvSpPr/>
            <p:nvPr/>
          </p:nvSpPr>
          <p:spPr>
            <a:xfrm>
              <a:off x="1124275" y="1572825"/>
              <a:ext cx="14350" cy="8175"/>
            </a:xfrm>
            <a:custGeom>
              <a:avLst/>
              <a:gdLst/>
              <a:ahLst/>
              <a:cxnLst/>
              <a:rect l="l" t="t" r="r" b="b"/>
              <a:pathLst>
                <a:path w="574" h="327" extrusionOk="0">
                  <a:moveTo>
                    <a:pt x="368" y="1"/>
                  </a:moveTo>
                  <a:cubicBezTo>
                    <a:pt x="331" y="1"/>
                    <a:pt x="290" y="6"/>
                    <a:pt x="249" y="17"/>
                  </a:cubicBezTo>
                  <a:cubicBezTo>
                    <a:pt x="106" y="62"/>
                    <a:pt x="1" y="160"/>
                    <a:pt x="23" y="235"/>
                  </a:cubicBezTo>
                  <a:cubicBezTo>
                    <a:pt x="39" y="294"/>
                    <a:pt x="113" y="327"/>
                    <a:pt x="208" y="327"/>
                  </a:cubicBezTo>
                  <a:cubicBezTo>
                    <a:pt x="247" y="327"/>
                    <a:pt x="289" y="322"/>
                    <a:pt x="332" y="311"/>
                  </a:cubicBezTo>
                  <a:cubicBezTo>
                    <a:pt x="475" y="273"/>
                    <a:pt x="573" y="175"/>
                    <a:pt x="551" y="92"/>
                  </a:cubicBezTo>
                  <a:cubicBezTo>
                    <a:pt x="534" y="33"/>
                    <a:pt x="461" y="1"/>
                    <a:pt x="3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5" name="Google Shape;26677;p45"/>
            <p:cNvSpPr/>
            <p:nvPr/>
          </p:nvSpPr>
          <p:spPr>
            <a:xfrm>
              <a:off x="1177200" y="1557850"/>
              <a:ext cx="68175" cy="35175"/>
            </a:xfrm>
            <a:custGeom>
              <a:avLst/>
              <a:gdLst/>
              <a:ahLst/>
              <a:cxnLst/>
              <a:rect l="l" t="t" r="r" b="b"/>
              <a:pathLst>
                <a:path w="2727" h="1407" extrusionOk="0">
                  <a:moveTo>
                    <a:pt x="2309" y="0"/>
                  </a:moveTo>
                  <a:cubicBezTo>
                    <a:pt x="2195" y="0"/>
                    <a:pt x="2080" y="51"/>
                    <a:pt x="2004" y="149"/>
                  </a:cubicBezTo>
                  <a:cubicBezTo>
                    <a:pt x="1906" y="277"/>
                    <a:pt x="1800" y="382"/>
                    <a:pt x="1687" y="458"/>
                  </a:cubicBezTo>
                  <a:cubicBezTo>
                    <a:pt x="1657" y="480"/>
                    <a:pt x="1627" y="495"/>
                    <a:pt x="1597" y="518"/>
                  </a:cubicBezTo>
                  <a:cubicBezTo>
                    <a:pt x="1439" y="599"/>
                    <a:pt x="1271" y="641"/>
                    <a:pt x="1094" y="641"/>
                  </a:cubicBezTo>
                  <a:cubicBezTo>
                    <a:pt x="926" y="641"/>
                    <a:pt x="749" y="603"/>
                    <a:pt x="565" y="526"/>
                  </a:cubicBezTo>
                  <a:cubicBezTo>
                    <a:pt x="519" y="508"/>
                    <a:pt x="471" y="499"/>
                    <a:pt x="424" y="499"/>
                  </a:cubicBezTo>
                  <a:cubicBezTo>
                    <a:pt x="274" y="499"/>
                    <a:pt x="133" y="587"/>
                    <a:pt x="76" y="736"/>
                  </a:cubicBezTo>
                  <a:cubicBezTo>
                    <a:pt x="0" y="910"/>
                    <a:pt x="76" y="1106"/>
                    <a:pt x="234" y="1203"/>
                  </a:cubicBezTo>
                  <a:cubicBezTo>
                    <a:pt x="264" y="1219"/>
                    <a:pt x="294" y="1241"/>
                    <a:pt x="324" y="1256"/>
                  </a:cubicBezTo>
                  <a:cubicBezTo>
                    <a:pt x="369" y="1279"/>
                    <a:pt x="414" y="1294"/>
                    <a:pt x="460" y="1309"/>
                  </a:cubicBezTo>
                  <a:cubicBezTo>
                    <a:pt x="550" y="1339"/>
                    <a:pt x="640" y="1362"/>
                    <a:pt x="731" y="1377"/>
                  </a:cubicBezTo>
                  <a:cubicBezTo>
                    <a:pt x="851" y="1399"/>
                    <a:pt x="972" y="1407"/>
                    <a:pt x="1092" y="1407"/>
                  </a:cubicBezTo>
                  <a:cubicBezTo>
                    <a:pt x="1175" y="1407"/>
                    <a:pt x="1266" y="1399"/>
                    <a:pt x="1364" y="1384"/>
                  </a:cubicBezTo>
                  <a:cubicBezTo>
                    <a:pt x="1605" y="1347"/>
                    <a:pt x="1876" y="1256"/>
                    <a:pt x="2139" y="1060"/>
                  </a:cubicBezTo>
                  <a:cubicBezTo>
                    <a:pt x="2260" y="978"/>
                    <a:pt x="2358" y="895"/>
                    <a:pt x="2426" y="819"/>
                  </a:cubicBezTo>
                  <a:cubicBezTo>
                    <a:pt x="2524" y="714"/>
                    <a:pt x="2576" y="639"/>
                    <a:pt x="2591" y="624"/>
                  </a:cubicBezTo>
                  <a:cubicBezTo>
                    <a:pt x="2591" y="616"/>
                    <a:pt x="2599" y="608"/>
                    <a:pt x="2606" y="601"/>
                  </a:cubicBezTo>
                  <a:cubicBezTo>
                    <a:pt x="2727" y="443"/>
                    <a:pt x="2697" y="202"/>
                    <a:pt x="2531" y="74"/>
                  </a:cubicBezTo>
                  <a:cubicBezTo>
                    <a:pt x="2466" y="24"/>
                    <a:pt x="2388" y="0"/>
                    <a:pt x="23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6" name="Google Shape;26678;p45"/>
            <p:cNvSpPr/>
            <p:nvPr/>
          </p:nvSpPr>
          <p:spPr>
            <a:xfrm>
              <a:off x="1174550" y="1555450"/>
              <a:ext cx="72350" cy="40025"/>
            </a:xfrm>
            <a:custGeom>
              <a:avLst/>
              <a:gdLst/>
              <a:ahLst/>
              <a:cxnLst/>
              <a:rect l="l" t="t" r="r" b="b"/>
              <a:pathLst>
                <a:path w="2894" h="1601" extrusionOk="0">
                  <a:moveTo>
                    <a:pt x="2410" y="190"/>
                  </a:moveTo>
                  <a:cubicBezTo>
                    <a:pt x="2473" y="190"/>
                    <a:pt x="2534" y="207"/>
                    <a:pt x="2584" y="245"/>
                  </a:cubicBezTo>
                  <a:cubicBezTo>
                    <a:pt x="2645" y="290"/>
                    <a:pt x="2682" y="358"/>
                    <a:pt x="2690" y="433"/>
                  </a:cubicBezTo>
                  <a:cubicBezTo>
                    <a:pt x="2697" y="509"/>
                    <a:pt x="2682" y="584"/>
                    <a:pt x="2630" y="652"/>
                  </a:cubicBezTo>
                  <a:lnTo>
                    <a:pt x="2614" y="667"/>
                  </a:lnTo>
                  <a:cubicBezTo>
                    <a:pt x="2607" y="682"/>
                    <a:pt x="2554" y="750"/>
                    <a:pt x="2464" y="848"/>
                  </a:cubicBezTo>
                  <a:cubicBezTo>
                    <a:pt x="2381" y="930"/>
                    <a:pt x="2291" y="1013"/>
                    <a:pt x="2193" y="1081"/>
                  </a:cubicBezTo>
                  <a:cubicBezTo>
                    <a:pt x="1967" y="1239"/>
                    <a:pt x="1718" y="1345"/>
                    <a:pt x="1454" y="1390"/>
                  </a:cubicBezTo>
                  <a:cubicBezTo>
                    <a:pt x="1372" y="1397"/>
                    <a:pt x="1281" y="1405"/>
                    <a:pt x="1198" y="1412"/>
                  </a:cubicBezTo>
                  <a:cubicBezTo>
                    <a:pt x="1085" y="1412"/>
                    <a:pt x="965" y="1397"/>
                    <a:pt x="852" y="1382"/>
                  </a:cubicBezTo>
                  <a:cubicBezTo>
                    <a:pt x="762" y="1367"/>
                    <a:pt x="679" y="1345"/>
                    <a:pt x="596" y="1315"/>
                  </a:cubicBezTo>
                  <a:cubicBezTo>
                    <a:pt x="558" y="1299"/>
                    <a:pt x="513" y="1284"/>
                    <a:pt x="475" y="1269"/>
                  </a:cubicBezTo>
                  <a:cubicBezTo>
                    <a:pt x="453" y="1262"/>
                    <a:pt x="438" y="1247"/>
                    <a:pt x="423" y="1239"/>
                  </a:cubicBezTo>
                  <a:cubicBezTo>
                    <a:pt x="407" y="1232"/>
                    <a:pt x="400" y="1224"/>
                    <a:pt x="385" y="1217"/>
                  </a:cubicBezTo>
                  <a:cubicBezTo>
                    <a:pt x="264" y="1141"/>
                    <a:pt x="212" y="991"/>
                    <a:pt x="264" y="863"/>
                  </a:cubicBezTo>
                  <a:cubicBezTo>
                    <a:pt x="295" y="795"/>
                    <a:pt x="347" y="742"/>
                    <a:pt x="415" y="712"/>
                  </a:cubicBezTo>
                  <a:cubicBezTo>
                    <a:pt x="453" y="697"/>
                    <a:pt x="490" y="689"/>
                    <a:pt x="528" y="689"/>
                  </a:cubicBezTo>
                  <a:cubicBezTo>
                    <a:pt x="566" y="689"/>
                    <a:pt x="596" y="697"/>
                    <a:pt x="633" y="712"/>
                  </a:cubicBezTo>
                  <a:cubicBezTo>
                    <a:pt x="830" y="792"/>
                    <a:pt x="1020" y="832"/>
                    <a:pt x="1200" y="832"/>
                  </a:cubicBezTo>
                  <a:cubicBezTo>
                    <a:pt x="1392" y="832"/>
                    <a:pt x="1573" y="786"/>
                    <a:pt x="1741" y="697"/>
                  </a:cubicBezTo>
                  <a:cubicBezTo>
                    <a:pt x="1778" y="674"/>
                    <a:pt x="1816" y="652"/>
                    <a:pt x="1846" y="637"/>
                  </a:cubicBezTo>
                  <a:cubicBezTo>
                    <a:pt x="1967" y="546"/>
                    <a:pt x="2087" y="433"/>
                    <a:pt x="2185" y="298"/>
                  </a:cubicBezTo>
                  <a:cubicBezTo>
                    <a:pt x="2238" y="237"/>
                    <a:pt x="2298" y="200"/>
                    <a:pt x="2373" y="192"/>
                  </a:cubicBezTo>
                  <a:cubicBezTo>
                    <a:pt x="2386" y="191"/>
                    <a:pt x="2398" y="190"/>
                    <a:pt x="2410" y="190"/>
                  </a:cubicBezTo>
                  <a:close/>
                  <a:moveTo>
                    <a:pt x="2411" y="0"/>
                  </a:moveTo>
                  <a:cubicBezTo>
                    <a:pt x="2391" y="0"/>
                    <a:pt x="2371" y="1"/>
                    <a:pt x="2351" y="4"/>
                  </a:cubicBezTo>
                  <a:cubicBezTo>
                    <a:pt x="2223" y="19"/>
                    <a:pt x="2117" y="87"/>
                    <a:pt x="2042" y="185"/>
                  </a:cubicBezTo>
                  <a:cubicBezTo>
                    <a:pt x="1944" y="305"/>
                    <a:pt x="1846" y="403"/>
                    <a:pt x="1741" y="478"/>
                  </a:cubicBezTo>
                  <a:cubicBezTo>
                    <a:pt x="1711" y="494"/>
                    <a:pt x="1688" y="516"/>
                    <a:pt x="1658" y="531"/>
                  </a:cubicBezTo>
                  <a:cubicBezTo>
                    <a:pt x="1517" y="607"/>
                    <a:pt x="1364" y="645"/>
                    <a:pt x="1203" y="645"/>
                  </a:cubicBezTo>
                  <a:cubicBezTo>
                    <a:pt x="1045" y="645"/>
                    <a:pt x="880" y="609"/>
                    <a:pt x="709" y="539"/>
                  </a:cubicBezTo>
                  <a:cubicBezTo>
                    <a:pt x="651" y="513"/>
                    <a:pt x="591" y="502"/>
                    <a:pt x="532" y="502"/>
                  </a:cubicBezTo>
                  <a:cubicBezTo>
                    <a:pt x="469" y="502"/>
                    <a:pt x="406" y="515"/>
                    <a:pt x="347" y="539"/>
                  </a:cubicBezTo>
                  <a:cubicBezTo>
                    <a:pt x="227" y="584"/>
                    <a:pt x="136" y="682"/>
                    <a:pt x="91" y="795"/>
                  </a:cubicBezTo>
                  <a:cubicBezTo>
                    <a:pt x="1" y="1006"/>
                    <a:pt x="91" y="1262"/>
                    <a:pt x="287" y="1375"/>
                  </a:cubicBezTo>
                  <a:cubicBezTo>
                    <a:pt x="302" y="1382"/>
                    <a:pt x="310" y="1390"/>
                    <a:pt x="317" y="1397"/>
                  </a:cubicBezTo>
                  <a:cubicBezTo>
                    <a:pt x="340" y="1412"/>
                    <a:pt x="370" y="1428"/>
                    <a:pt x="392" y="1443"/>
                  </a:cubicBezTo>
                  <a:cubicBezTo>
                    <a:pt x="438" y="1458"/>
                    <a:pt x="483" y="1473"/>
                    <a:pt x="536" y="1495"/>
                  </a:cubicBezTo>
                  <a:cubicBezTo>
                    <a:pt x="626" y="1525"/>
                    <a:pt x="724" y="1548"/>
                    <a:pt x="822" y="1563"/>
                  </a:cubicBezTo>
                  <a:cubicBezTo>
                    <a:pt x="935" y="1586"/>
                    <a:pt x="1055" y="1601"/>
                    <a:pt x="1176" y="1601"/>
                  </a:cubicBezTo>
                  <a:lnTo>
                    <a:pt x="1198" y="1601"/>
                  </a:lnTo>
                  <a:cubicBezTo>
                    <a:pt x="1296" y="1593"/>
                    <a:pt x="1394" y="1586"/>
                    <a:pt x="1485" y="1571"/>
                  </a:cubicBezTo>
                  <a:cubicBezTo>
                    <a:pt x="1778" y="1525"/>
                    <a:pt x="2057" y="1412"/>
                    <a:pt x="2298" y="1232"/>
                  </a:cubicBezTo>
                  <a:cubicBezTo>
                    <a:pt x="2411" y="1156"/>
                    <a:pt x="2509" y="1074"/>
                    <a:pt x="2599" y="983"/>
                  </a:cubicBezTo>
                  <a:cubicBezTo>
                    <a:pt x="2697" y="878"/>
                    <a:pt x="2758" y="795"/>
                    <a:pt x="2773" y="772"/>
                  </a:cubicBezTo>
                  <a:lnTo>
                    <a:pt x="2788" y="757"/>
                  </a:lnTo>
                  <a:cubicBezTo>
                    <a:pt x="2863" y="659"/>
                    <a:pt x="2893" y="531"/>
                    <a:pt x="2878" y="411"/>
                  </a:cubicBezTo>
                  <a:cubicBezTo>
                    <a:pt x="2863" y="283"/>
                    <a:pt x="2795" y="177"/>
                    <a:pt x="2697" y="102"/>
                  </a:cubicBezTo>
                  <a:cubicBezTo>
                    <a:pt x="2615" y="33"/>
                    <a:pt x="2513" y="0"/>
                    <a:pt x="241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7" name="Google Shape;26679;p45"/>
            <p:cNvSpPr/>
            <p:nvPr/>
          </p:nvSpPr>
          <p:spPr>
            <a:xfrm>
              <a:off x="1224075" y="1565325"/>
              <a:ext cx="13775" cy="13200"/>
            </a:xfrm>
            <a:custGeom>
              <a:avLst/>
              <a:gdLst/>
              <a:ahLst/>
              <a:cxnLst/>
              <a:rect l="l" t="t" r="r" b="b"/>
              <a:pathLst>
                <a:path w="551" h="528" extrusionOk="0">
                  <a:moveTo>
                    <a:pt x="551" y="528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8" name="Google Shape;26680;p45"/>
            <p:cNvSpPr/>
            <p:nvPr/>
          </p:nvSpPr>
          <p:spPr>
            <a:xfrm>
              <a:off x="1221450" y="1562925"/>
              <a:ext cx="18850" cy="17875"/>
            </a:xfrm>
            <a:custGeom>
              <a:avLst/>
              <a:gdLst/>
              <a:ahLst/>
              <a:cxnLst/>
              <a:rect l="l" t="t" r="r" b="b"/>
              <a:pathLst>
                <a:path w="754" h="715" extrusionOk="0">
                  <a:moveTo>
                    <a:pt x="99" y="1"/>
                  </a:moveTo>
                  <a:cubicBezTo>
                    <a:pt x="76" y="1"/>
                    <a:pt x="53" y="10"/>
                    <a:pt x="38" y="29"/>
                  </a:cubicBezTo>
                  <a:cubicBezTo>
                    <a:pt x="0" y="67"/>
                    <a:pt x="0" y="127"/>
                    <a:pt x="38" y="164"/>
                  </a:cubicBezTo>
                  <a:lnTo>
                    <a:pt x="588" y="692"/>
                  </a:lnTo>
                  <a:cubicBezTo>
                    <a:pt x="603" y="707"/>
                    <a:pt x="625" y="714"/>
                    <a:pt x="656" y="714"/>
                  </a:cubicBezTo>
                  <a:cubicBezTo>
                    <a:pt x="678" y="714"/>
                    <a:pt x="701" y="707"/>
                    <a:pt x="723" y="684"/>
                  </a:cubicBezTo>
                  <a:cubicBezTo>
                    <a:pt x="754" y="646"/>
                    <a:pt x="754" y="586"/>
                    <a:pt x="716" y="556"/>
                  </a:cubicBezTo>
                  <a:lnTo>
                    <a:pt x="166" y="29"/>
                  </a:lnTo>
                  <a:cubicBezTo>
                    <a:pt x="147" y="10"/>
                    <a:pt x="123" y="1"/>
                    <a:pt x="9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9" name="Google Shape;26681;p45"/>
            <p:cNvSpPr/>
            <p:nvPr/>
          </p:nvSpPr>
          <p:spPr>
            <a:xfrm>
              <a:off x="1210525" y="1573050"/>
              <a:ext cx="6225" cy="17725"/>
            </a:xfrm>
            <a:custGeom>
              <a:avLst/>
              <a:gdLst/>
              <a:ahLst/>
              <a:cxnLst/>
              <a:rect l="l" t="t" r="r" b="b"/>
              <a:pathLst>
                <a:path w="249" h="709" extrusionOk="0">
                  <a:moveTo>
                    <a:pt x="0" y="0"/>
                  </a:moveTo>
                  <a:lnTo>
                    <a:pt x="249" y="7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90" name="Google Shape;26682;p45"/>
            <p:cNvSpPr/>
            <p:nvPr/>
          </p:nvSpPr>
          <p:spPr>
            <a:xfrm>
              <a:off x="1207875" y="1570675"/>
              <a:ext cx="11525" cy="22550"/>
            </a:xfrm>
            <a:custGeom>
              <a:avLst/>
              <a:gdLst/>
              <a:ahLst/>
              <a:cxnLst/>
              <a:rect l="l" t="t" r="r" b="b"/>
              <a:pathLst>
                <a:path w="461" h="902" extrusionOk="0">
                  <a:moveTo>
                    <a:pt x="105" y="0"/>
                  </a:moveTo>
                  <a:cubicBezTo>
                    <a:pt x="95" y="0"/>
                    <a:pt x="86" y="2"/>
                    <a:pt x="76" y="5"/>
                  </a:cubicBezTo>
                  <a:cubicBezTo>
                    <a:pt x="24" y="28"/>
                    <a:pt x="1" y="80"/>
                    <a:pt x="16" y="126"/>
                  </a:cubicBezTo>
                  <a:lnTo>
                    <a:pt x="265" y="834"/>
                  </a:lnTo>
                  <a:cubicBezTo>
                    <a:pt x="280" y="879"/>
                    <a:pt x="317" y="901"/>
                    <a:pt x="355" y="901"/>
                  </a:cubicBezTo>
                  <a:cubicBezTo>
                    <a:pt x="363" y="901"/>
                    <a:pt x="378" y="894"/>
                    <a:pt x="385" y="894"/>
                  </a:cubicBezTo>
                  <a:cubicBezTo>
                    <a:pt x="438" y="879"/>
                    <a:pt x="460" y="826"/>
                    <a:pt x="445" y="773"/>
                  </a:cubicBezTo>
                  <a:lnTo>
                    <a:pt x="189" y="65"/>
                  </a:lnTo>
                  <a:cubicBezTo>
                    <a:pt x="177" y="23"/>
                    <a:pt x="141" y="0"/>
                    <a:pt x="1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91" name="Google Shape;26683;p45"/>
            <p:cNvSpPr/>
            <p:nvPr/>
          </p:nvSpPr>
          <p:spPr>
            <a:xfrm>
              <a:off x="1190000" y="1572850"/>
              <a:ext cx="6800" cy="18125"/>
            </a:xfrm>
            <a:custGeom>
              <a:avLst/>
              <a:gdLst/>
              <a:ahLst/>
              <a:cxnLst/>
              <a:rect l="l" t="t" r="r" b="b"/>
              <a:pathLst>
                <a:path w="272" h="725" extrusionOk="0">
                  <a:moveTo>
                    <a:pt x="272" y="1"/>
                  </a:moveTo>
                  <a:lnTo>
                    <a:pt x="0" y="7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92" name="Google Shape;26684;p45"/>
            <p:cNvSpPr/>
            <p:nvPr/>
          </p:nvSpPr>
          <p:spPr>
            <a:xfrm>
              <a:off x="1187350" y="1570475"/>
              <a:ext cx="12100" cy="22925"/>
            </a:xfrm>
            <a:custGeom>
              <a:avLst/>
              <a:gdLst/>
              <a:ahLst/>
              <a:cxnLst/>
              <a:rect l="l" t="t" r="r" b="b"/>
              <a:pathLst>
                <a:path w="484" h="917" extrusionOk="0">
                  <a:moveTo>
                    <a:pt x="379" y="1"/>
                  </a:moveTo>
                  <a:cubicBezTo>
                    <a:pt x="342" y="1"/>
                    <a:pt x="305" y="24"/>
                    <a:pt x="287" y="66"/>
                  </a:cubicBezTo>
                  <a:lnTo>
                    <a:pt x="24" y="789"/>
                  </a:lnTo>
                  <a:cubicBezTo>
                    <a:pt x="1" y="834"/>
                    <a:pt x="31" y="894"/>
                    <a:pt x="76" y="909"/>
                  </a:cubicBezTo>
                  <a:cubicBezTo>
                    <a:pt x="91" y="917"/>
                    <a:pt x="99" y="917"/>
                    <a:pt x="106" y="917"/>
                  </a:cubicBezTo>
                  <a:cubicBezTo>
                    <a:pt x="152" y="917"/>
                    <a:pt x="182" y="894"/>
                    <a:pt x="197" y="857"/>
                  </a:cubicBezTo>
                  <a:lnTo>
                    <a:pt x="468" y="126"/>
                  </a:lnTo>
                  <a:cubicBezTo>
                    <a:pt x="483" y="81"/>
                    <a:pt x="460" y="28"/>
                    <a:pt x="408" y="6"/>
                  </a:cubicBezTo>
                  <a:cubicBezTo>
                    <a:pt x="398" y="2"/>
                    <a:pt x="389" y="1"/>
                    <a:pt x="3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93" name="Google Shape;26685;p45"/>
            <p:cNvSpPr/>
            <p:nvPr/>
          </p:nvSpPr>
          <p:spPr>
            <a:xfrm>
              <a:off x="1136325" y="1454400"/>
              <a:ext cx="30525" cy="18675"/>
            </a:xfrm>
            <a:custGeom>
              <a:avLst/>
              <a:gdLst/>
              <a:ahLst/>
              <a:cxnLst/>
              <a:rect l="l" t="t" r="r" b="b"/>
              <a:pathLst>
                <a:path w="1221" h="747" extrusionOk="0">
                  <a:moveTo>
                    <a:pt x="640" y="1"/>
                  </a:moveTo>
                  <a:cubicBezTo>
                    <a:pt x="633" y="1"/>
                    <a:pt x="625" y="1"/>
                    <a:pt x="618" y="1"/>
                  </a:cubicBezTo>
                  <a:cubicBezTo>
                    <a:pt x="272" y="16"/>
                    <a:pt x="1" y="310"/>
                    <a:pt x="16" y="656"/>
                  </a:cubicBezTo>
                  <a:cubicBezTo>
                    <a:pt x="16" y="709"/>
                    <a:pt x="61" y="747"/>
                    <a:pt x="106" y="747"/>
                  </a:cubicBezTo>
                  <a:lnTo>
                    <a:pt x="114" y="747"/>
                  </a:lnTo>
                  <a:cubicBezTo>
                    <a:pt x="166" y="747"/>
                    <a:pt x="204" y="702"/>
                    <a:pt x="204" y="649"/>
                  </a:cubicBezTo>
                  <a:cubicBezTo>
                    <a:pt x="197" y="408"/>
                    <a:pt x="385" y="197"/>
                    <a:pt x="626" y="189"/>
                  </a:cubicBezTo>
                  <a:cubicBezTo>
                    <a:pt x="632" y="189"/>
                    <a:pt x="639" y="189"/>
                    <a:pt x="645" y="189"/>
                  </a:cubicBezTo>
                  <a:cubicBezTo>
                    <a:pt x="804" y="189"/>
                    <a:pt x="953" y="278"/>
                    <a:pt x="1025" y="415"/>
                  </a:cubicBezTo>
                  <a:cubicBezTo>
                    <a:pt x="1046" y="447"/>
                    <a:pt x="1077" y="463"/>
                    <a:pt x="1110" y="463"/>
                  </a:cubicBezTo>
                  <a:cubicBezTo>
                    <a:pt x="1124" y="463"/>
                    <a:pt x="1139" y="460"/>
                    <a:pt x="1153" y="453"/>
                  </a:cubicBezTo>
                  <a:cubicBezTo>
                    <a:pt x="1198" y="431"/>
                    <a:pt x="1221" y="370"/>
                    <a:pt x="1191" y="325"/>
                  </a:cubicBezTo>
                  <a:cubicBezTo>
                    <a:pt x="1081" y="120"/>
                    <a:pt x="872" y="1"/>
                    <a:pt x="64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94" name="Google Shape;26686;p45"/>
            <p:cNvSpPr/>
            <p:nvPr/>
          </p:nvSpPr>
          <p:spPr>
            <a:xfrm>
              <a:off x="1191875" y="1436875"/>
              <a:ext cx="30150" cy="18500"/>
            </a:xfrm>
            <a:custGeom>
              <a:avLst/>
              <a:gdLst/>
              <a:ahLst/>
              <a:cxnLst/>
              <a:rect l="l" t="t" r="r" b="b"/>
              <a:pathLst>
                <a:path w="1206" h="740" extrusionOk="0">
                  <a:moveTo>
                    <a:pt x="648" y="0"/>
                  </a:moveTo>
                  <a:cubicBezTo>
                    <a:pt x="636" y="0"/>
                    <a:pt x="623" y="1"/>
                    <a:pt x="611" y="2"/>
                  </a:cubicBezTo>
                  <a:cubicBezTo>
                    <a:pt x="445" y="9"/>
                    <a:pt x="287" y="77"/>
                    <a:pt x="174" y="198"/>
                  </a:cubicBezTo>
                  <a:cubicBezTo>
                    <a:pt x="61" y="326"/>
                    <a:pt x="1" y="484"/>
                    <a:pt x="8" y="649"/>
                  </a:cubicBezTo>
                  <a:cubicBezTo>
                    <a:pt x="8" y="702"/>
                    <a:pt x="46" y="740"/>
                    <a:pt x="99" y="740"/>
                  </a:cubicBezTo>
                  <a:lnTo>
                    <a:pt x="106" y="740"/>
                  </a:lnTo>
                  <a:cubicBezTo>
                    <a:pt x="159" y="740"/>
                    <a:pt x="197" y="695"/>
                    <a:pt x="197" y="642"/>
                  </a:cubicBezTo>
                  <a:cubicBezTo>
                    <a:pt x="181" y="401"/>
                    <a:pt x="377" y="198"/>
                    <a:pt x="618" y="190"/>
                  </a:cubicBezTo>
                  <a:cubicBezTo>
                    <a:pt x="625" y="190"/>
                    <a:pt x="632" y="190"/>
                    <a:pt x="639" y="190"/>
                  </a:cubicBezTo>
                  <a:cubicBezTo>
                    <a:pt x="797" y="190"/>
                    <a:pt x="938" y="272"/>
                    <a:pt x="1018" y="416"/>
                  </a:cubicBezTo>
                  <a:cubicBezTo>
                    <a:pt x="1037" y="445"/>
                    <a:pt x="1066" y="462"/>
                    <a:pt x="1096" y="462"/>
                  </a:cubicBezTo>
                  <a:cubicBezTo>
                    <a:pt x="1113" y="462"/>
                    <a:pt x="1130" y="457"/>
                    <a:pt x="1146" y="446"/>
                  </a:cubicBezTo>
                  <a:cubicBezTo>
                    <a:pt x="1191" y="423"/>
                    <a:pt x="1206" y="363"/>
                    <a:pt x="1183" y="318"/>
                  </a:cubicBezTo>
                  <a:cubicBezTo>
                    <a:pt x="1076" y="126"/>
                    <a:pt x="868" y="0"/>
                    <a:pt x="64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195" name="Google Shape;26687;p45"/>
          <p:cNvGrpSpPr/>
          <p:nvPr/>
        </p:nvGrpSpPr>
        <p:grpSpPr>
          <a:xfrm rot="1256108">
            <a:off x="7386055" y="2999734"/>
            <a:ext cx="1159536" cy="1194895"/>
            <a:chOff x="392700" y="1912475"/>
            <a:chExt cx="607500" cy="626025"/>
          </a:xfrm>
        </p:grpSpPr>
        <p:sp>
          <p:nvSpPr>
            <p:cNvPr id="2196" name="Google Shape;26688;p45"/>
            <p:cNvSpPr/>
            <p:nvPr/>
          </p:nvSpPr>
          <p:spPr>
            <a:xfrm>
              <a:off x="589675" y="1960025"/>
              <a:ext cx="10000" cy="13375"/>
            </a:xfrm>
            <a:custGeom>
              <a:avLst/>
              <a:gdLst/>
              <a:ahLst/>
              <a:cxnLst/>
              <a:rect l="l" t="t" r="r" b="b"/>
              <a:pathLst>
                <a:path w="400" h="535" extrusionOk="0">
                  <a:moveTo>
                    <a:pt x="1" y="0"/>
                  </a:moveTo>
                  <a:lnTo>
                    <a:pt x="23" y="316"/>
                  </a:lnTo>
                  <a:lnTo>
                    <a:pt x="249" y="535"/>
                  </a:lnTo>
                  <a:lnTo>
                    <a:pt x="400" y="37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97" name="Google Shape;26689;p45"/>
            <p:cNvSpPr/>
            <p:nvPr/>
          </p:nvSpPr>
          <p:spPr>
            <a:xfrm>
              <a:off x="819600" y="1962275"/>
              <a:ext cx="5100" cy="5475"/>
            </a:xfrm>
            <a:custGeom>
              <a:avLst/>
              <a:gdLst/>
              <a:ahLst/>
              <a:cxnLst/>
              <a:rect l="l" t="t" r="r" b="b"/>
              <a:pathLst>
                <a:path w="204" h="219" extrusionOk="0">
                  <a:moveTo>
                    <a:pt x="151" y="0"/>
                  </a:moveTo>
                  <a:lnTo>
                    <a:pt x="1" y="166"/>
                  </a:lnTo>
                  <a:lnTo>
                    <a:pt x="53" y="219"/>
                  </a:lnTo>
                  <a:lnTo>
                    <a:pt x="204" y="6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98" name="Google Shape;26690;p45"/>
            <p:cNvSpPr/>
            <p:nvPr/>
          </p:nvSpPr>
          <p:spPr>
            <a:xfrm>
              <a:off x="606050" y="1985050"/>
              <a:ext cx="13400" cy="14150"/>
            </a:xfrm>
            <a:custGeom>
              <a:avLst/>
              <a:gdLst/>
              <a:ahLst/>
              <a:cxnLst/>
              <a:rect l="l" t="t" r="r" b="b"/>
              <a:pathLst>
                <a:path w="536" h="566" extrusionOk="0">
                  <a:moveTo>
                    <a:pt x="393" y="1"/>
                  </a:moveTo>
                  <a:lnTo>
                    <a:pt x="1" y="415"/>
                  </a:lnTo>
                  <a:lnTo>
                    <a:pt x="159" y="566"/>
                  </a:lnTo>
                  <a:lnTo>
                    <a:pt x="536" y="16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99" name="Google Shape;26691;p45"/>
            <p:cNvSpPr/>
            <p:nvPr/>
          </p:nvSpPr>
          <p:spPr>
            <a:xfrm>
              <a:off x="610775" y="20202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0" name="Google Shape;26692;p45"/>
            <p:cNvSpPr/>
            <p:nvPr/>
          </p:nvSpPr>
          <p:spPr>
            <a:xfrm>
              <a:off x="591750" y="1996175"/>
              <a:ext cx="6250" cy="10000"/>
            </a:xfrm>
            <a:custGeom>
              <a:avLst/>
              <a:gdLst/>
              <a:ahLst/>
              <a:cxnLst/>
              <a:rect l="l" t="t" r="r" b="b"/>
              <a:pathLst>
                <a:path w="250" h="400" extrusionOk="0">
                  <a:moveTo>
                    <a:pt x="91" y="0"/>
                  </a:moveTo>
                  <a:lnTo>
                    <a:pt x="1" y="98"/>
                  </a:lnTo>
                  <a:lnTo>
                    <a:pt x="16" y="399"/>
                  </a:lnTo>
                  <a:lnTo>
                    <a:pt x="249" y="151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1" name="Google Shape;26693;p45"/>
            <p:cNvSpPr/>
            <p:nvPr/>
          </p:nvSpPr>
          <p:spPr>
            <a:xfrm>
              <a:off x="593250" y="2027425"/>
              <a:ext cx="8125" cy="11900"/>
            </a:xfrm>
            <a:custGeom>
              <a:avLst/>
              <a:gdLst/>
              <a:ahLst/>
              <a:cxnLst/>
              <a:rect l="l" t="t" r="r" b="b"/>
              <a:pathLst>
                <a:path w="325" h="476" extrusionOk="0">
                  <a:moveTo>
                    <a:pt x="1" y="1"/>
                  </a:moveTo>
                  <a:lnTo>
                    <a:pt x="16" y="325"/>
                  </a:lnTo>
                  <a:lnTo>
                    <a:pt x="174" y="475"/>
                  </a:lnTo>
                  <a:lnTo>
                    <a:pt x="325" y="30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2" name="Google Shape;26694;p45"/>
            <p:cNvSpPr/>
            <p:nvPr/>
          </p:nvSpPr>
          <p:spPr>
            <a:xfrm>
              <a:off x="626575" y="2003125"/>
              <a:ext cx="15675" cy="15475"/>
            </a:xfrm>
            <a:custGeom>
              <a:avLst/>
              <a:gdLst/>
              <a:ahLst/>
              <a:cxnLst/>
              <a:rect l="l" t="t" r="r" b="b"/>
              <a:pathLst>
                <a:path w="627" h="619" extrusionOk="0">
                  <a:moveTo>
                    <a:pt x="152" y="1"/>
                  </a:moveTo>
                  <a:lnTo>
                    <a:pt x="1" y="167"/>
                  </a:lnTo>
                  <a:lnTo>
                    <a:pt x="476" y="619"/>
                  </a:lnTo>
                  <a:lnTo>
                    <a:pt x="626" y="453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3" name="Google Shape;26695;p45"/>
            <p:cNvSpPr/>
            <p:nvPr/>
          </p:nvSpPr>
          <p:spPr>
            <a:xfrm>
              <a:off x="831075" y="1984675"/>
              <a:ext cx="4925" cy="8875"/>
            </a:xfrm>
            <a:custGeom>
              <a:avLst/>
              <a:gdLst/>
              <a:ahLst/>
              <a:cxnLst/>
              <a:rect l="l" t="t" r="r" b="b"/>
              <a:pathLst>
                <a:path w="197" h="355" extrusionOk="0">
                  <a:moveTo>
                    <a:pt x="197" y="1"/>
                  </a:moveTo>
                  <a:lnTo>
                    <a:pt x="1" y="197"/>
                  </a:lnTo>
                  <a:lnTo>
                    <a:pt x="167" y="355"/>
                  </a:lnTo>
                  <a:lnTo>
                    <a:pt x="174" y="340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4" name="Google Shape;26696;p45"/>
            <p:cNvSpPr/>
            <p:nvPr/>
          </p:nvSpPr>
          <p:spPr>
            <a:xfrm>
              <a:off x="807725" y="1990525"/>
              <a:ext cx="15300" cy="15650"/>
            </a:xfrm>
            <a:custGeom>
              <a:avLst/>
              <a:gdLst/>
              <a:ahLst/>
              <a:cxnLst/>
              <a:rect l="l" t="t" r="r" b="b"/>
              <a:pathLst>
                <a:path w="612" h="626" extrusionOk="0">
                  <a:moveTo>
                    <a:pt x="453" y="0"/>
                  </a:moveTo>
                  <a:lnTo>
                    <a:pt x="1" y="475"/>
                  </a:lnTo>
                  <a:lnTo>
                    <a:pt x="167" y="625"/>
                  </a:lnTo>
                  <a:lnTo>
                    <a:pt x="611" y="151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5" name="Google Shape;26697;p45"/>
            <p:cNvSpPr/>
            <p:nvPr/>
          </p:nvSpPr>
          <p:spPr>
            <a:xfrm>
              <a:off x="775725" y="201217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6" name="Google Shape;26698;p45"/>
            <p:cNvSpPr/>
            <p:nvPr/>
          </p:nvSpPr>
          <p:spPr>
            <a:xfrm>
              <a:off x="806425" y="1977150"/>
              <a:ext cx="3775" cy="4175"/>
            </a:xfrm>
            <a:custGeom>
              <a:avLst/>
              <a:gdLst/>
              <a:ahLst/>
              <a:cxnLst/>
              <a:rect l="l" t="t" r="r" b="b"/>
              <a:pathLst>
                <a:path w="151" h="167" extrusionOk="0">
                  <a:moveTo>
                    <a:pt x="143" y="1"/>
                  </a:moveTo>
                  <a:lnTo>
                    <a:pt x="0" y="159"/>
                  </a:lnTo>
                  <a:lnTo>
                    <a:pt x="0" y="166"/>
                  </a:lnTo>
                  <a:lnTo>
                    <a:pt x="151" y="8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7" name="Google Shape;26699;p45"/>
            <p:cNvSpPr/>
            <p:nvPr/>
          </p:nvSpPr>
          <p:spPr>
            <a:xfrm>
              <a:off x="810750" y="20182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66"/>
                  </a:lnTo>
                  <a:lnTo>
                    <a:pt x="475" y="611"/>
                  </a:lnTo>
                  <a:lnTo>
                    <a:pt x="626" y="452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8" name="Google Shape;26700;p45"/>
            <p:cNvSpPr/>
            <p:nvPr/>
          </p:nvSpPr>
          <p:spPr>
            <a:xfrm>
              <a:off x="796250" y="2031750"/>
              <a:ext cx="15650" cy="15475"/>
            </a:xfrm>
            <a:custGeom>
              <a:avLst/>
              <a:gdLst/>
              <a:ahLst/>
              <a:cxnLst/>
              <a:rect l="l" t="t" r="r" b="b"/>
              <a:pathLst>
                <a:path w="626" h="619" extrusionOk="0">
                  <a:moveTo>
                    <a:pt x="151" y="1"/>
                  </a:moveTo>
                  <a:lnTo>
                    <a:pt x="1" y="167"/>
                  </a:lnTo>
                  <a:lnTo>
                    <a:pt x="475" y="619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9" name="Google Shape;26701;p45"/>
            <p:cNvSpPr/>
            <p:nvPr/>
          </p:nvSpPr>
          <p:spPr>
            <a:xfrm>
              <a:off x="607750" y="2049275"/>
              <a:ext cx="15275" cy="15850"/>
            </a:xfrm>
            <a:custGeom>
              <a:avLst/>
              <a:gdLst/>
              <a:ahLst/>
              <a:cxnLst/>
              <a:rect l="l" t="t" r="r" b="b"/>
              <a:pathLst>
                <a:path w="611" h="634" extrusionOk="0">
                  <a:moveTo>
                    <a:pt x="453" y="0"/>
                  </a:moveTo>
                  <a:lnTo>
                    <a:pt x="1" y="475"/>
                  </a:lnTo>
                  <a:lnTo>
                    <a:pt x="159" y="633"/>
                  </a:lnTo>
                  <a:lnTo>
                    <a:pt x="611" y="159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10" name="Google Shape;26702;p45"/>
            <p:cNvSpPr/>
            <p:nvPr/>
          </p:nvSpPr>
          <p:spPr>
            <a:xfrm>
              <a:off x="612475" y="20861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11" name="Google Shape;26703;p45"/>
            <p:cNvSpPr/>
            <p:nvPr/>
          </p:nvSpPr>
          <p:spPr>
            <a:xfrm>
              <a:off x="628275" y="206905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" y="158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12" name="Google Shape;26704;p45"/>
            <p:cNvSpPr/>
            <p:nvPr/>
          </p:nvSpPr>
          <p:spPr>
            <a:xfrm>
              <a:off x="594950" y="2062075"/>
              <a:ext cx="4725" cy="8300"/>
            </a:xfrm>
            <a:custGeom>
              <a:avLst/>
              <a:gdLst/>
              <a:ahLst/>
              <a:cxnLst/>
              <a:rect l="l" t="t" r="r" b="b"/>
              <a:pathLst>
                <a:path w="189" h="332" extrusionOk="0">
                  <a:moveTo>
                    <a:pt x="31" y="1"/>
                  </a:moveTo>
                  <a:lnTo>
                    <a:pt x="1" y="23"/>
                  </a:lnTo>
                  <a:lnTo>
                    <a:pt x="16" y="332"/>
                  </a:lnTo>
                  <a:lnTo>
                    <a:pt x="189" y="15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13" name="Google Shape;26705;p45"/>
            <p:cNvSpPr/>
            <p:nvPr/>
          </p:nvSpPr>
          <p:spPr>
            <a:xfrm>
              <a:off x="596650" y="2095025"/>
              <a:ext cx="6425" cy="10000"/>
            </a:xfrm>
            <a:custGeom>
              <a:avLst/>
              <a:gdLst/>
              <a:ahLst/>
              <a:cxnLst/>
              <a:rect l="l" t="t" r="r" b="b"/>
              <a:pathLst>
                <a:path w="257" h="400" extrusionOk="0">
                  <a:moveTo>
                    <a:pt x="0" y="1"/>
                  </a:moveTo>
                  <a:lnTo>
                    <a:pt x="15" y="325"/>
                  </a:lnTo>
                  <a:lnTo>
                    <a:pt x="98" y="400"/>
                  </a:lnTo>
                  <a:lnTo>
                    <a:pt x="256" y="2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14" name="Google Shape;26706;p45"/>
            <p:cNvSpPr/>
            <p:nvPr/>
          </p:nvSpPr>
          <p:spPr>
            <a:xfrm>
              <a:off x="724875" y="208335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15" name="Google Shape;26707;p45"/>
            <p:cNvSpPr/>
            <p:nvPr/>
          </p:nvSpPr>
          <p:spPr>
            <a:xfrm>
              <a:off x="664825" y="20809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16" name="Google Shape;26708;p45"/>
            <p:cNvSpPr/>
            <p:nvPr/>
          </p:nvSpPr>
          <p:spPr>
            <a:xfrm>
              <a:off x="667825" y="2051725"/>
              <a:ext cx="15650" cy="15450"/>
            </a:xfrm>
            <a:custGeom>
              <a:avLst/>
              <a:gdLst/>
              <a:ahLst/>
              <a:cxnLst/>
              <a:rect l="l" t="t" r="r" b="b"/>
              <a:pathLst>
                <a:path w="626" h="618" extrusionOk="0">
                  <a:moveTo>
                    <a:pt x="151" y="0"/>
                  </a:moveTo>
                  <a:lnTo>
                    <a:pt x="1" y="166"/>
                  </a:lnTo>
                  <a:lnTo>
                    <a:pt x="475" y="618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17" name="Google Shape;26709;p45"/>
            <p:cNvSpPr/>
            <p:nvPr/>
          </p:nvSpPr>
          <p:spPr>
            <a:xfrm>
              <a:off x="699850" y="20869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18" name="Google Shape;26710;p45"/>
            <p:cNvSpPr/>
            <p:nvPr/>
          </p:nvSpPr>
          <p:spPr>
            <a:xfrm>
              <a:off x="639775" y="2027625"/>
              <a:ext cx="15275" cy="15825"/>
            </a:xfrm>
            <a:custGeom>
              <a:avLst/>
              <a:gdLst/>
              <a:ahLst/>
              <a:cxnLst/>
              <a:rect l="l" t="t" r="r" b="b"/>
              <a:pathLst>
                <a:path w="611" h="633" extrusionOk="0">
                  <a:moveTo>
                    <a:pt x="452" y="0"/>
                  </a:moveTo>
                  <a:lnTo>
                    <a:pt x="0" y="475"/>
                  </a:lnTo>
                  <a:lnTo>
                    <a:pt x="158" y="633"/>
                  </a:lnTo>
                  <a:lnTo>
                    <a:pt x="610" y="158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19" name="Google Shape;26711;p45"/>
            <p:cNvSpPr/>
            <p:nvPr/>
          </p:nvSpPr>
          <p:spPr>
            <a:xfrm>
              <a:off x="642775" y="2055475"/>
              <a:ext cx="15650" cy="15300"/>
            </a:xfrm>
            <a:custGeom>
              <a:avLst/>
              <a:gdLst/>
              <a:ahLst/>
              <a:cxnLst/>
              <a:rect l="l" t="t" r="r" b="b"/>
              <a:pathLst>
                <a:path w="626" h="612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20" name="Google Shape;26712;p45"/>
            <p:cNvSpPr/>
            <p:nvPr/>
          </p:nvSpPr>
          <p:spPr>
            <a:xfrm>
              <a:off x="641475" y="209352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0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21" name="Google Shape;26713;p45"/>
            <p:cNvSpPr/>
            <p:nvPr/>
          </p:nvSpPr>
          <p:spPr>
            <a:xfrm>
              <a:off x="809425" y="205642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1"/>
                  </a:moveTo>
                  <a:lnTo>
                    <a:pt x="1" y="468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22" name="Google Shape;26714;p45"/>
            <p:cNvSpPr/>
            <p:nvPr/>
          </p:nvSpPr>
          <p:spPr>
            <a:xfrm>
              <a:off x="777425" y="2077900"/>
              <a:ext cx="15275" cy="15825"/>
            </a:xfrm>
            <a:custGeom>
              <a:avLst/>
              <a:gdLst/>
              <a:ahLst/>
              <a:cxnLst/>
              <a:rect l="l" t="t" r="r" b="b"/>
              <a:pathLst>
                <a:path w="611" h="633" extrusionOk="0">
                  <a:moveTo>
                    <a:pt x="452" y="0"/>
                  </a:moveTo>
                  <a:lnTo>
                    <a:pt x="0" y="475"/>
                  </a:lnTo>
                  <a:lnTo>
                    <a:pt x="158" y="633"/>
                  </a:lnTo>
                  <a:lnTo>
                    <a:pt x="610" y="158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23" name="Google Shape;26715;p45"/>
            <p:cNvSpPr/>
            <p:nvPr/>
          </p:nvSpPr>
          <p:spPr>
            <a:xfrm>
              <a:off x="780425" y="20489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" y="166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24" name="Google Shape;26716;p45"/>
            <p:cNvSpPr/>
            <p:nvPr/>
          </p:nvSpPr>
          <p:spPr>
            <a:xfrm>
              <a:off x="812450" y="20841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25" name="Google Shape;26717;p45"/>
            <p:cNvSpPr/>
            <p:nvPr/>
          </p:nvSpPr>
          <p:spPr>
            <a:xfrm>
              <a:off x="797950" y="20976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26" name="Google Shape;26718;p45"/>
            <p:cNvSpPr/>
            <p:nvPr/>
          </p:nvSpPr>
          <p:spPr>
            <a:xfrm>
              <a:off x="754450" y="2026475"/>
              <a:ext cx="13200" cy="13975"/>
            </a:xfrm>
            <a:custGeom>
              <a:avLst/>
              <a:gdLst/>
              <a:ahLst/>
              <a:cxnLst/>
              <a:rect l="l" t="t" r="r" b="b"/>
              <a:pathLst>
                <a:path w="528" h="559" extrusionOk="0">
                  <a:moveTo>
                    <a:pt x="437" y="1"/>
                  </a:moveTo>
                  <a:lnTo>
                    <a:pt x="0" y="491"/>
                  </a:lnTo>
                  <a:lnTo>
                    <a:pt x="76" y="558"/>
                  </a:lnTo>
                  <a:lnTo>
                    <a:pt x="528" y="91"/>
                  </a:lnTo>
                  <a:lnTo>
                    <a:pt x="437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27" name="Google Shape;26719;p45"/>
            <p:cNvSpPr/>
            <p:nvPr/>
          </p:nvSpPr>
          <p:spPr>
            <a:xfrm>
              <a:off x="755400" y="2052650"/>
              <a:ext cx="15650" cy="15300"/>
            </a:xfrm>
            <a:custGeom>
              <a:avLst/>
              <a:gdLst/>
              <a:ahLst/>
              <a:cxnLst/>
              <a:rect l="l" t="t" r="r" b="b"/>
              <a:pathLst>
                <a:path w="626" h="612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45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28" name="Google Shape;26720;p45"/>
            <p:cNvSpPr/>
            <p:nvPr/>
          </p:nvSpPr>
          <p:spPr>
            <a:xfrm>
              <a:off x="754075" y="20907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0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29" name="Google Shape;26721;p45"/>
            <p:cNvSpPr/>
            <p:nvPr/>
          </p:nvSpPr>
          <p:spPr>
            <a:xfrm>
              <a:off x="740900" y="20662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30" name="Google Shape;26722;p45"/>
            <p:cNvSpPr/>
            <p:nvPr/>
          </p:nvSpPr>
          <p:spPr>
            <a:xfrm>
              <a:off x="496850" y="2129300"/>
              <a:ext cx="7750" cy="4350"/>
            </a:xfrm>
            <a:custGeom>
              <a:avLst/>
              <a:gdLst/>
              <a:ahLst/>
              <a:cxnLst/>
              <a:rect l="l" t="t" r="r" b="b"/>
              <a:pathLst>
                <a:path w="310" h="174" extrusionOk="0">
                  <a:moveTo>
                    <a:pt x="23" y="1"/>
                  </a:moveTo>
                  <a:lnTo>
                    <a:pt x="0" y="23"/>
                  </a:lnTo>
                  <a:lnTo>
                    <a:pt x="158" y="174"/>
                  </a:lnTo>
                  <a:lnTo>
                    <a:pt x="309" y="1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31" name="Google Shape;26723;p45"/>
            <p:cNvSpPr/>
            <p:nvPr/>
          </p:nvSpPr>
          <p:spPr>
            <a:xfrm>
              <a:off x="501550" y="2154900"/>
              <a:ext cx="15650" cy="15300"/>
            </a:xfrm>
            <a:custGeom>
              <a:avLst/>
              <a:gdLst/>
              <a:ahLst/>
              <a:cxnLst/>
              <a:rect l="l" t="t" r="r" b="b"/>
              <a:pathLst>
                <a:path w="626" h="612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45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32" name="Google Shape;26724;p45"/>
            <p:cNvSpPr/>
            <p:nvPr/>
          </p:nvSpPr>
          <p:spPr>
            <a:xfrm>
              <a:off x="517375" y="21377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21" y="38"/>
                  </a:lnTo>
                  <a:lnTo>
                    <a:pt x="0" y="159"/>
                  </a:lnTo>
                  <a:lnTo>
                    <a:pt x="475" y="611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33" name="Google Shape;26725;p45"/>
            <p:cNvSpPr/>
            <p:nvPr/>
          </p:nvSpPr>
          <p:spPr>
            <a:xfrm>
              <a:off x="473500" y="21308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34" name="Google Shape;26726;p45"/>
            <p:cNvSpPr/>
            <p:nvPr/>
          </p:nvSpPr>
          <p:spPr>
            <a:xfrm>
              <a:off x="445250" y="2152450"/>
              <a:ext cx="11500" cy="11325"/>
            </a:xfrm>
            <a:custGeom>
              <a:avLst/>
              <a:gdLst/>
              <a:ahLst/>
              <a:cxnLst/>
              <a:rect l="l" t="t" r="r" b="b"/>
              <a:pathLst>
                <a:path w="460" h="453" extrusionOk="0">
                  <a:moveTo>
                    <a:pt x="294" y="1"/>
                  </a:moveTo>
                  <a:lnTo>
                    <a:pt x="0" y="310"/>
                  </a:lnTo>
                  <a:lnTo>
                    <a:pt x="166" y="453"/>
                  </a:lnTo>
                  <a:lnTo>
                    <a:pt x="460" y="152"/>
                  </a:lnTo>
                  <a:lnTo>
                    <a:pt x="294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35" name="Google Shape;26727;p45"/>
            <p:cNvSpPr/>
            <p:nvPr/>
          </p:nvSpPr>
          <p:spPr>
            <a:xfrm>
              <a:off x="444300" y="2126675"/>
              <a:ext cx="15850" cy="11875"/>
            </a:xfrm>
            <a:custGeom>
              <a:avLst/>
              <a:gdLst/>
              <a:ahLst/>
              <a:cxnLst/>
              <a:rect l="l" t="t" r="r" b="b"/>
              <a:pathLst>
                <a:path w="634" h="475" extrusionOk="0">
                  <a:moveTo>
                    <a:pt x="31" y="0"/>
                  </a:moveTo>
                  <a:lnTo>
                    <a:pt x="1" y="30"/>
                  </a:lnTo>
                  <a:lnTo>
                    <a:pt x="475" y="475"/>
                  </a:lnTo>
                  <a:lnTo>
                    <a:pt x="633" y="316"/>
                  </a:lnTo>
                  <a:lnTo>
                    <a:pt x="310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36" name="Google Shape;26728;p45"/>
            <p:cNvSpPr/>
            <p:nvPr/>
          </p:nvSpPr>
          <p:spPr>
            <a:xfrm>
              <a:off x="476500" y="21585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" y="158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37" name="Google Shape;26729;p45"/>
            <p:cNvSpPr/>
            <p:nvPr/>
          </p:nvSpPr>
          <p:spPr>
            <a:xfrm>
              <a:off x="422650" y="2127050"/>
              <a:ext cx="12275" cy="11500"/>
            </a:xfrm>
            <a:custGeom>
              <a:avLst/>
              <a:gdLst/>
              <a:ahLst/>
              <a:cxnLst/>
              <a:rect l="l" t="t" r="r" b="b"/>
              <a:pathLst>
                <a:path w="491" h="460" extrusionOk="0">
                  <a:moveTo>
                    <a:pt x="23" y="0"/>
                  </a:moveTo>
                  <a:lnTo>
                    <a:pt x="1" y="23"/>
                  </a:lnTo>
                  <a:lnTo>
                    <a:pt x="483" y="460"/>
                  </a:lnTo>
                  <a:lnTo>
                    <a:pt x="490" y="45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38" name="Google Shape;26730;p45"/>
            <p:cNvSpPr/>
            <p:nvPr/>
          </p:nvSpPr>
          <p:spPr>
            <a:xfrm>
              <a:off x="609450" y="211517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39" name="Google Shape;26731;p45"/>
            <p:cNvSpPr/>
            <p:nvPr/>
          </p:nvSpPr>
          <p:spPr>
            <a:xfrm>
              <a:off x="613975" y="2151900"/>
              <a:ext cx="15850" cy="15475"/>
            </a:xfrm>
            <a:custGeom>
              <a:avLst/>
              <a:gdLst/>
              <a:ahLst/>
              <a:cxnLst/>
              <a:rect l="l" t="t" r="r" b="b"/>
              <a:pathLst>
                <a:path w="634" h="619" extrusionOk="0">
                  <a:moveTo>
                    <a:pt x="158" y="0"/>
                  </a:moveTo>
                  <a:lnTo>
                    <a:pt x="0" y="166"/>
                  </a:lnTo>
                  <a:lnTo>
                    <a:pt x="475" y="618"/>
                  </a:lnTo>
                  <a:lnTo>
                    <a:pt x="633" y="452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0" name="Google Shape;26732;p45"/>
            <p:cNvSpPr/>
            <p:nvPr/>
          </p:nvSpPr>
          <p:spPr>
            <a:xfrm>
              <a:off x="598350" y="2128925"/>
              <a:ext cx="3025" cy="5475"/>
            </a:xfrm>
            <a:custGeom>
              <a:avLst/>
              <a:gdLst/>
              <a:ahLst/>
              <a:cxnLst/>
              <a:rect l="l" t="t" r="r" b="b"/>
              <a:pathLst>
                <a:path w="121" h="219" extrusionOk="0">
                  <a:moveTo>
                    <a:pt x="0" y="0"/>
                  </a:moveTo>
                  <a:lnTo>
                    <a:pt x="15" y="219"/>
                  </a:lnTo>
                  <a:lnTo>
                    <a:pt x="121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1" name="Google Shape;26733;p45"/>
            <p:cNvSpPr/>
            <p:nvPr/>
          </p:nvSpPr>
          <p:spPr>
            <a:xfrm>
              <a:off x="586100" y="2134200"/>
              <a:ext cx="12650" cy="9425"/>
            </a:xfrm>
            <a:custGeom>
              <a:avLst/>
              <a:gdLst/>
              <a:ahLst/>
              <a:cxnLst/>
              <a:rect l="l" t="t" r="r" b="b"/>
              <a:pathLst>
                <a:path w="506" h="377" extrusionOk="0">
                  <a:moveTo>
                    <a:pt x="211" y="0"/>
                  </a:moveTo>
                  <a:lnTo>
                    <a:pt x="1" y="219"/>
                  </a:lnTo>
                  <a:lnTo>
                    <a:pt x="159" y="377"/>
                  </a:lnTo>
                  <a:lnTo>
                    <a:pt x="505" y="15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2" name="Google Shape;26734;p45"/>
            <p:cNvSpPr/>
            <p:nvPr/>
          </p:nvSpPr>
          <p:spPr>
            <a:xfrm>
              <a:off x="553900" y="2149450"/>
              <a:ext cx="15275" cy="15850"/>
            </a:xfrm>
            <a:custGeom>
              <a:avLst/>
              <a:gdLst/>
              <a:ahLst/>
              <a:cxnLst/>
              <a:rect l="l" t="t" r="r" b="b"/>
              <a:pathLst>
                <a:path w="611" h="634" extrusionOk="0">
                  <a:moveTo>
                    <a:pt x="452" y="0"/>
                  </a:moveTo>
                  <a:lnTo>
                    <a:pt x="1" y="475"/>
                  </a:lnTo>
                  <a:lnTo>
                    <a:pt x="166" y="633"/>
                  </a:lnTo>
                  <a:lnTo>
                    <a:pt x="611" y="1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3" name="Google Shape;26735;p45"/>
            <p:cNvSpPr/>
            <p:nvPr/>
          </p:nvSpPr>
          <p:spPr>
            <a:xfrm>
              <a:off x="565775" y="2132875"/>
              <a:ext cx="5675" cy="2850"/>
            </a:xfrm>
            <a:custGeom>
              <a:avLst/>
              <a:gdLst/>
              <a:ahLst/>
              <a:cxnLst/>
              <a:rect l="l" t="t" r="r" b="b"/>
              <a:pathLst>
                <a:path w="227" h="114" extrusionOk="0">
                  <a:moveTo>
                    <a:pt x="0" y="1"/>
                  </a:moveTo>
                  <a:lnTo>
                    <a:pt x="121" y="114"/>
                  </a:lnTo>
                  <a:lnTo>
                    <a:pt x="226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4" name="Google Shape;26736;p45"/>
            <p:cNvSpPr/>
            <p:nvPr/>
          </p:nvSpPr>
          <p:spPr>
            <a:xfrm>
              <a:off x="588925" y="2155675"/>
              <a:ext cx="15850" cy="15275"/>
            </a:xfrm>
            <a:custGeom>
              <a:avLst/>
              <a:gdLst/>
              <a:ahLst/>
              <a:cxnLst/>
              <a:rect l="l" t="t" r="r" b="b"/>
              <a:pathLst>
                <a:path w="634" h="611" extrusionOk="0">
                  <a:moveTo>
                    <a:pt x="159" y="0"/>
                  </a:moveTo>
                  <a:lnTo>
                    <a:pt x="1" y="158"/>
                  </a:lnTo>
                  <a:lnTo>
                    <a:pt x="475" y="610"/>
                  </a:lnTo>
                  <a:lnTo>
                    <a:pt x="633" y="452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5" name="Google Shape;26737;p45"/>
            <p:cNvSpPr/>
            <p:nvPr/>
          </p:nvSpPr>
          <p:spPr>
            <a:xfrm>
              <a:off x="574425" y="21692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9" y="0"/>
                  </a:moveTo>
                  <a:lnTo>
                    <a:pt x="1" y="159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6" name="Google Shape;26738;p45"/>
            <p:cNvSpPr/>
            <p:nvPr/>
          </p:nvSpPr>
          <p:spPr>
            <a:xfrm>
              <a:off x="535075" y="2131175"/>
              <a:ext cx="12450" cy="8325"/>
            </a:xfrm>
            <a:custGeom>
              <a:avLst/>
              <a:gdLst/>
              <a:ahLst/>
              <a:cxnLst/>
              <a:rect l="l" t="t" r="r" b="b"/>
              <a:pathLst>
                <a:path w="498" h="333" extrusionOk="0">
                  <a:moveTo>
                    <a:pt x="0" y="1"/>
                  </a:moveTo>
                  <a:lnTo>
                    <a:pt x="347" y="332"/>
                  </a:lnTo>
                  <a:lnTo>
                    <a:pt x="497" y="167"/>
                  </a:lnTo>
                  <a:lnTo>
                    <a:pt x="339" y="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7" name="Google Shape;26739;p45"/>
            <p:cNvSpPr/>
            <p:nvPr/>
          </p:nvSpPr>
          <p:spPr>
            <a:xfrm>
              <a:off x="530550" y="216225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8" name="Google Shape;26740;p45"/>
            <p:cNvSpPr/>
            <p:nvPr/>
          </p:nvSpPr>
          <p:spPr>
            <a:xfrm>
              <a:off x="721875" y="2112350"/>
              <a:ext cx="15450" cy="15650"/>
            </a:xfrm>
            <a:custGeom>
              <a:avLst/>
              <a:gdLst/>
              <a:ahLst/>
              <a:cxnLst/>
              <a:rect l="l" t="t" r="r" b="b"/>
              <a:pathLst>
                <a:path w="618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66" y="626"/>
                  </a:lnTo>
                  <a:lnTo>
                    <a:pt x="618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9" name="Google Shape;26741;p45"/>
            <p:cNvSpPr/>
            <p:nvPr/>
          </p:nvSpPr>
          <p:spPr>
            <a:xfrm>
              <a:off x="726575" y="21490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" y="166"/>
                  </a:lnTo>
                  <a:lnTo>
                    <a:pt x="475" y="611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50" name="Google Shape;26742;p45"/>
            <p:cNvSpPr/>
            <p:nvPr/>
          </p:nvSpPr>
          <p:spPr>
            <a:xfrm>
              <a:off x="698525" y="212497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0"/>
                  </a:moveTo>
                  <a:lnTo>
                    <a:pt x="0" y="475"/>
                  </a:lnTo>
                  <a:lnTo>
                    <a:pt x="166" y="625"/>
                  </a:lnTo>
                  <a:lnTo>
                    <a:pt x="610" y="158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51" name="Google Shape;26743;p45"/>
            <p:cNvSpPr/>
            <p:nvPr/>
          </p:nvSpPr>
          <p:spPr>
            <a:xfrm>
              <a:off x="666500" y="214662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0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52" name="Google Shape;26744;p45"/>
            <p:cNvSpPr/>
            <p:nvPr/>
          </p:nvSpPr>
          <p:spPr>
            <a:xfrm>
              <a:off x="669525" y="21176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6" y="452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53" name="Google Shape;26745;p45"/>
            <p:cNvSpPr/>
            <p:nvPr/>
          </p:nvSpPr>
          <p:spPr>
            <a:xfrm>
              <a:off x="685350" y="21005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66"/>
                  </a:lnTo>
                  <a:lnTo>
                    <a:pt x="475" y="610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54" name="Google Shape;26746;p45"/>
            <p:cNvSpPr/>
            <p:nvPr/>
          </p:nvSpPr>
          <p:spPr>
            <a:xfrm>
              <a:off x="701525" y="215285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" y="158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55" name="Google Shape;26747;p45"/>
            <p:cNvSpPr/>
            <p:nvPr/>
          </p:nvSpPr>
          <p:spPr>
            <a:xfrm>
              <a:off x="687025" y="21664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" y="159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56" name="Google Shape;26748;p45"/>
            <p:cNvSpPr/>
            <p:nvPr/>
          </p:nvSpPr>
          <p:spPr>
            <a:xfrm>
              <a:off x="644475" y="2121200"/>
              <a:ext cx="15650" cy="15475"/>
            </a:xfrm>
            <a:custGeom>
              <a:avLst/>
              <a:gdLst/>
              <a:ahLst/>
              <a:cxnLst/>
              <a:rect l="l" t="t" r="r" b="b"/>
              <a:pathLst>
                <a:path w="626" h="619" extrusionOk="0">
                  <a:moveTo>
                    <a:pt x="151" y="1"/>
                  </a:moveTo>
                  <a:lnTo>
                    <a:pt x="1" y="166"/>
                  </a:lnTo>
                  <a:lnTo>
                    <a:pt x="475" y="618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57" name="Google Shape;26749;p45"/>
            <p:cNvSpPr/>
            <p:nvPr/>
          </p:nvSpPr>
          <p:spPr>
            <a:xfrm>
              <a:off x="643150" y="215942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58" name="Google Shape;26750;p45"/>
            <p:cNvSpPr/>
            <p:nvPr/>
          </p:nvSpPr>
          <p:spPr>
            <a:xfrm>
              <a:off x="629975" y="213495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59" name="Google Shape;26751;p45"/>
            <p:cNvSpPr/>
            <p:nvPr/>
          </p:nvSpPr>
          <p:spPr>
            <a:xfrm>
              <a:off x="839175" y="214625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0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2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60" name="Google Shape;26752;p45"/>
            <p:cNvSpPr/>
            <p:nvPr/>
          </p:nvSpPr>
          <p:spPr>
            <a:xfrm>
              <a:off x="855000" y="2132325"/>
              <a:ext cx="15650" cy="12075"/>
            </a:xfrm>
            <a:custGeom>
              <a:avLst/>
              <a:gdLst/>
              <a:ahLst/>
              <a:cxnLst/>
              <a:rect l="l" t="t" r="r" b="b"/>
              <a:pathLst>
                <a:path w="626" h="483" extrusionOk="0">
                  <a:moveTo>
                    <a:pt x="287" y="0"/>
                  </a:moveTo>
                  <a:lnTo>
                    <a:pt x="23" y="15"/>
                  </a:lnTo>
                  <a:lnTo>
                    <a:pt x="1" y="38"/>
                  </a:lnTo>
                  <a:lnTo>
                    <a:pt x="475" y="482"/>
                  </a:lnTo>
                  <a:lnTo>
                    <a:pt x="626" y="324"/>
                  </a:lnTo>
                  <a:lnTo>
                    <a:pt x="287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61" name="Google Shape;26753;p45"/>
            <p:cNvSpPr/>
            <p:nvPr/>
          </p:nvSpPr>
          <p:spPr>
            <a:xfrm>
              <a:off x="811125" y="212215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0"/>
                  </a:moveTo>
                  <a:lnTo>
                    <a:pt x="1" y="475"/>
                  </a:lnTo>
                  <a:lnTo>
                    <a:pt x="159" y="625"/>
                  </a:lnTo>
                  <a:lnTo>
                    <a:pt x="611" y="151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62" name="Google Shape;26754;p45"/>
            <p:cNvSpPr/>
            <p:nvPr/>
          </p:nvSpPr>
          <p:spPr>
            <a:xfrm>
              <a:off x="779125" y="21438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63" name="Google Shape;26755;p45"/>
            <p:cNvSpPr/>
            <p:nvPr/>
          </p:nvSpPr>
          <p:spPr>
            <a:xfrm>
              <a:off x="782125" y="21148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2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64" name="Google Shape;26756;p45"/>
            <p:cNvSpPr/>
            <p:nvPr/>
          </p:nvSpPr>
          <p:spPr>
            <a:xfrm>
              <a:off x="814150" y="21500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25" y="44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65" name="Google Shape;26757;p45"/>
            <p:cNvSpPr/>
            <p:nvPr/>
          </p:nvSpPr>
          <p:spPr>
            <a:xfrm>
              <a:off x="799650" y="21635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9"/>
                  </a:lnTo>
                  <a:lnTo>
                    <a:pt x="475" y="610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66" name="Google Shape;26758;p45"/>
            <p:cNvSpPr/>
            <p:nvPr/>
          </p:nvSpPr>
          <p:spPr>
            <a:xfrm>
              <a:off x="756900" y="2118375"/>
              <a:ext cx="15825" cy="15275"/>
            </a:xfrm>
            <a:custGeom>
              <a:avLst/>
              <a:gdLst/>
              <a:ahLst/>
              <a:cxnLst/>
              <a:rect l="l" t="t" r="r" b="b"/>
              <a:pathLst>
                <a:path w="633" h="611" extrusionOk="0">
                  <a:moveTo>
                    <a:pt x="158" y="1"/>
                  </a:moveTo>
                  <a:lnTo>
                    <a:pt x="0" y="166"/>
                  </a:lnTo>
                  <a:lnTo>
                    <a:pt x="475" y="611"/>
                  </a:lnTo>
                  <a:lnTo>
                    <a:pt x="633" y="453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67" name="Google Shape;26759;p45"/>
            <p:cNvSpPr/>
            <p:nvPr/>
          </p:nvSpPr>
          <p:spPr>
            <a:xfrm>
              <a:off x="755775" y="21566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68" name="Google Shape;26760;p45"/>
            <p:cNvSpPr/>
            <p:nvPr/>
          </p:nvSpPr>
          <p:spPr>
            <a:xfrm>
              <a:off x="742400" y="2132125"/>
              <a:ext cx="15850" cy="15275"/>
            </a:xfrm>
            <a:custGeom>
              <a:avLst/>
              <a:gdLst/>
              <a:ahLst/>
              <a:cxnLst/>
              <a:rect l="l" t="t" r="r" b="b"/>
              <a:pathLst>
                <a:path w="634" h="611" extrusionOk="0">
                  <a:moveTo>
                    <a:pt x="158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33" y="44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69" name="Google Shape;26761;p45"/>
            <p:cNvSpPr/>
            <p:nvPr/>
          </p:nvSpPr>
          <p:spPr>
            <a:xfrm>
              <a:off x="951800" y="21434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0" name="Google Shape;26762;p45"/>
            <p:cNvSpPr/>
            <p:nvPr/>
          </p:nvSpPr>
          <p:spPr>
            <a:xfrm>
              <a:off x="967600" y="2126675"/>
              <a:ext cx="15675" cy="14900"/>
            </a:xfrm>
            <a:custGeom>
              <a:avLst/>
              <a:gdLst/>
              <a:ahLst/>
              <a:cxnLst/>
              <a:rect l="l" t="t" r="r" b="b"/>
              <a:pathLst>
                <a:path w="627" h="596" extrusionOk="0">
                  <a:moveTo>
                    <a:pt x="167" y="0"/>
                  </a:moveTo>
                  <a:lnTo>
                    <a:pt x="136" y="8"/>
                  </a:lnTo>
                  <a:lnTo>
                    <a:pt x="1" y="143"/>
                  </a:lnTo>
                  <a:lnTo>
                    <a:pt x="475" y="595"/>
                  </a:lnTo>
                  <a:lnTo>
                    <a:pt x="626" y="437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1" name="Google Shape;26763;p45"/>
            <p:cNvSpPr/>
            <p:nvPr/>
          </p:nvSpPr>
          <p:spPr>
            <a:xfrm>
              <a:off x="923725" y="2128725"/>
              <a:ext cx="10025" cy="6250"/>
            </a:xfrm>
            <a:custGeom>
              <a:avLst/>
              <a:gdLst/>
              <a:ahLst/>
              <a:cxnLst/>
              <a:rect l="l" t="t" r="r" b="b"/>
              <a:pathLst>
                <a:path w="401" h="250" extrusionOk="0">
                  <a:moveTo>
                    <a:pt x="400" y="1"/>
                  </a:moveTo>
                  <a:lnTo>
                    <a:pt x="76" y="16"/>
                  </a:lnTo>
                  <a:lnTo>
                    <a:pt x="1" y="99"/>
                  </a:lnTo>
                  <a:lnTo>
                    <a:pt x="159" y="249"/>
                  </a:lnTo>
                  <a:lnTo>
                    <a:pt x="400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2" name="Google Shape;26764;p45"/>
            <p:cNvSpPr/>
            <p:nvPr/>
          </p:nvSpPr>
          <p:spPr>
            <a:xfrm>
              <a:off x="891525" y="2140975"/>
              <a:ext cx="15475" cy="15650"/>
            </a:xfrm>
            <a:custGeom>
              <a:avLst/>
              <a:gdLst/>
              <a:ahLst/>
              <a:cxnLst/>
              <a:rect l="l" t="t" r="r" b="b"/>
              <a:pathLst>
                <a:path w="619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67" y="626"/>
                  </a:lnTo>
                  <a:lnTo>
                    <a:pt x="618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3" name="Google Shape;26765;p45"/>
            <p:cNvSpPr/>
            <p:nvPr/>
          </p:nvSpPr>
          <p:spPr>
            <a:xfrm>
              <a:off x="926550" y="2147000"/>
              <a:ext cx="15850" cy="15275"/>
            </a:xfrm>
            <a:custGeom>
              <a:avLst/>
              <a:gdLst/>
              <a:ahLst/>
              <a:cxnLst/>
              <a:rect l="l" t="t" r="r" b="b"/>
              <a:pathLst>
                <a:path w="634" h="611" extrusionOk="0">
                  <a:moveTo>
                    <a:pt x="159" y="1"/>
                  </a:moveTo>
                  <a:lnTo>
                    <a:pt x="1" y="166"/>
                  </a:lnTo>
                  <a:lnTo>
                    <a:pt x="475" y="611"/>
                  </a:lnTo>
                  <a:lnTo>
                    <a:pt x="634" y="452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4" name="Google Shape;26766;p45"/>
            <p:cNvSpPr/>
            <p:nvPr/>
          </p:nvSpPr>
          <p:spPr>
            <a:xfrm>
              <a:off x="912050" y="2160750"/>
              <a:ext cx="15850" cy="15275"/>
            </a:xfrm>
            <a:custGeom>
              <a:avLst/>
              <a:gdLst/>
              <a:ahLst/>
              <a:cxnLst/>
              <a:rect l="l" t="t" r="r" b="b"/>
              <a:pathLst>
                <a:path w="634" h="611" extrusionOk="0">
                  <a:moveTo>
                    <a:pt x="159" y="0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34" y="445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5" name="Google Shape;26767;p45"/>
            <p:cNvSpPr/>
            <p:nvPr/>
          </p:nvSpPr>
          <p:spPr>
            <a:xfrm>
              <a:off x="868175" y="2153600"/>
              <a:ext cx="15275" cy="15825"/>
            </a:xfrm>
            <a:custGeom>
              <a:avLst/>
              <a:gdLst/>
              <a:ahLst/>
              <a:cxnLst/>
              <a:rect l="l" t="t" r="r" b="b"/>
              <a:pathLst>
                <a:path w="611" h="633" extrusionOk="0">
                  <a:moveTo>
                    <a:pt x="453" y="0"/>
                  </a:moveTo>
                  <a:lnTo>
                    <a:pt x="1" y="475"/>
                  </a:lnTo>
                  <a:lnTo>
                    <a:pt x="167" y="633"/>
                  </a:lnTo>
                  <a:lnTo>
                    <a:pt x="611" y="158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6" name="Google Shape;26768;p45"/>
            <p:cNvSpPr/>
            <p:nvPr/>
          </p:nvSpPr>
          <p:spPr>
            <a:xfrm>
              <a:off x="991525" y="2125525"/>
              <a:ext cx="4925" cy="2475"/>
            </a:xfrm>
            <a:custGeom>
              <a:avLst/>
              <a:gdLst/>
              <a:ahLst/>
              <a:cxnLst/>
              <a:rect l="l" t="t" r="r" b="b"/>
              <a:pathLst>
                <a:path w="197" h="99" extrusionOk="0">
                  <a:moveTo>
                    <a:pt x="196" y="1"/>
                  </a:moveTo>
                  <a:lnTo>
                    <a:pt x="0" y="8"/>
                  </a:lnTo>
                  <a:lnTo>
                    <a:pt x="98" y="99"/>
                  </a:lnTo>
                  <a:lnTo>
                    <a:pt x="196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7" name="Google Shape;26769;p45"/>
            <p:cNvSpPr/>
            <p:nvPr/>
          </p:nvSpPr>
          <p:spPr>
            <a:xfrm>
              <a:off x="980800" y="2150775"/>
              <a:ext cx="14325" cy="13950"/>
            </a:xfrm>
            <a:custGeom>
              <a:avLst/>
              <a:gdLst/>
              <a:ahLst/>
              <a:cxnLst/>
              <a:rect l="l" t="t" r="r" b="b"/>
              <a:pathLst>
                <a:path w="573" h="558" extrusionOk="0">
                  <a:moveTo>
                    <a:pt x="452" y="0"/>
                  </a:moveTo>
                  <a:lnTo>
                    <a:pt x="0" y="475"/>
                  </a:lnTo>
                  <a:lnTo>
                    <a:pt x="90" y="558"/>
                  </a:lnTo>
                  <a:lnTo>
                    <a:pt x="573" y="121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8" name="Google Shape;26770;p45"/>
            <p:cNvSpPr/>
            <p:nvPr/>
          </p:nvSpPr>
          <p:spPr>
            <a:xfrm>
              <a:off x="498550" y="2183900"/>
              <a:ext cx="15275" cy="15675"/>
            </a:xfrm>
            <a:custGeom>
              <a:avLst/>
              <a:gdLst/>
              <a:ahLst/>
              <a:cxnLst/>
              <a:rect l="l" t="t" r="r" b="b"/>
              <a:pathLst>
                <a:path w="611" h="627" extrusionOk="0">
                  <a:moveTo>
                    <a:pt x="452" y="1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2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9" name="Google Shape;26771;p45"/>
            <p:cNvSpPr/>
            <p:nvPr/>
          </p:nvSpPr>
          <p:spPr>
            <a:xfrm>
              <a:off x="486100" y="2196525"/>
              <a:ext cx="4375" cy="4175"/>
            </a:xfrm>
            <a:custGeom>
              <a:avLst/>
              <a:gdLst/>
              <a:ahLst/>
              <a:cxnLst/>
              <a:rect l="l" t="t" r="r" b="b"/>
              <a:pathLst>
                <a:path w="175" h="167" extrusionOk="0">
                  <a:moveTo>
                    <a:pt x="16" y="1"/>
                  </a:moveTo>
                  <a:lnTo>
                    <a:pt x="1" y="16"/>
                  </a:lnTo>
                  <a:lnTo>
                    <a:pt x="167" y="166"/>
                  </a:lnTo>
                  <a:lnTo>
                    <a:pt x="174" y="151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0" name="Google Shape;26772;p45"/>
            <p:cNvSpPr/>
            <p:nvPr/>
          </p:nvSpPr>
          <p:spPr>
            <a:xfrm>
              <a:off x="462375" y="2172050"/>
              <a:ext cx="15275" cy="14525"/>
            </a:xfrm>
            <a:custGeom>
              <a:avLst/>
              <a:gdLst/>
              <a:ahLst/>
              <a:cxnLst/>
              <a:rect l="l" t="t" r="r" b="b"/>
              <a:pathLst>
                <a:path w="611" h="581" extrusionOk="0">
                  <a:moveTo>
                    <a:pt x="136" y="0"/>
                  </a:moveTo>
                  <a:lnTo>
                    <a:pt x="1" y="143"/>
                  </a:lnTo>
                  <a:lnTo>
                    <a:pt x="490" y="580"/>
                  </a:lnTo>
                  <a:lnTo>
                    <a:pt x="611" y="452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1" name="Google Shape;26773;p45"/>
            <p:cNvSpPr/>
            <p:nvPr/>
          </p:nvSpPr>
          <p:spPr>
            <a:xfrm>
              <a:off x="611150" y="2181075"/>
              <a:ext cx="15275" cy="15675"/>
            </a:xfrm>
            <a:custGeom>
              <a:avLst/>
              <a:gdLst/>
              <a:ahLst/>
              <a:cxnLst/>
              <a:rect l="l" t="t" r="r" b="b"/>
              <a:pathLst>
                <a:path w="611" h="627" extrusionOk="0">
                  <a:moveTo>
                    <a:pt x="445" y="1"/>
                  </a:moveTo>
                  <a:lnTo>
                    <a:pt x="0" y="475"/>
                  </a:lnTo>
                  <a:lnTo>
                    <a:pt x="159" y="626"/>
                  </a:lnTo>
                  <a:lnTo>
                    <a:pt x="610" y="152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2" name="Google Shape;26774;p45"/>
            <p:cNvSpPr/>
            <p:nvPr/>
          </p:nvSpPr>
          <p:spPr>
            <a:xfrm>
              <a:off x="615675" y="22178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3" name="Google Shape;26775;p45"/>
            <p:cNvSpPr/>
            <p:nvPr/>
          </p:nvSpPr>
          <p:spPr>
            <a:xfrm>
              <a:off x="631675" y="22006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13" y="38"/>
                  </a:lnTo>
                  <a:lnTo>
                    <a:pt x="0" y="166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4" name="Google Shape;26776;p45"/>
            <p:cNvSpPr/>
            <p:nvPr/>
          </p:nvSpPr>
          <p:spPr>
            <a:xfrm>
              <a:off x="587800" y="21937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45" y="1"/>
                  </a:moveTo>
                  <a:lnTo>
                    <a:pt x="0" y="475"/>
                  </a:lnTo>
                  <a:lnTo>
                    <a:pt x="159" y="626"/>
                  </a:lnTo>
                  <a:lnTo>
                    <a:pt x="610" y="151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5" name="Google Shape;26777;p45"/>
            <p:cNvSpPr/>
            <p:nvPr/>
          </p:nvSpPr>
          <p:spPr>
            <a:xfrm>
              <a:off x="555600" y="221535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9" y="626"/>
                  </a:lnTo>
                  <a:lnTo>
                    <a:pt x="610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6" name="Google Shape;26778;p45"/>
            <p:cNvSpPr/>
            <p:nvPr/>
          </p:nvSpPr>
          <p:spPr>
            <a:xfrm>
              <a:off x="558600" y="218635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7" name="Google Shape;26779;p45"/>
            <p:cNvSpPr/>
            <p:nvPr/>
          </p:nvSpPr>
          <p:spPr>
            <a:xfrm>
              <a:off x="590625" y="2221375"/>
              <a:ext cx="15650" cy="15475"/>
            </a:xfrm>
            <a:custGeom>
              <a:avLst/>
              <a:gdLst/>
              <a:ahLst/>
              <a:cxnLst/>
              <a:rect l="l" t="t" r="r" b="b"/>
              <a:pathLst>
                <a:path w="626" h="619" extrusionOk="0">
                  <a:moveTo>
                    <a:pt x="151" y="1"/>
                  </a:moveTo>
                  <a:lnTo>
                    <a:pt x="0" y="166"/>
                  </a:lnTo>
                  <a:lnTo>
                    <a:pt x="475" y="618"/>
                  </a:lnTo>
                  <a:lnTo>
                    <a:pt x="625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8" name="Google Shape;26780;p45"/>
            <p:cNvSpPr/>
            <p:nvPr/>
          </p:nvSpPr>
          <p:spPr>
            <a:xfrm>
              <a:off x="533575" y="21899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9" name="Google Shape;26781;p45"/>
            <p:cNvSpPr/>
            <p:nvPr/>
          </p:nvSpPr>
          <p:spPr>
            <a:xfrm>
              <a:off x="533000" y="2227975"/>
              <a:ext cx="14525" cy="14900"/>
            </a:xfrm>
            <a:custGeom>
              <a:avLst/>
              <a:gdLst/>
              <a:ahLst/>
              <a:cxnLst/>
              <a:rect l="l" t="t" r="r" b="b"/>
              <a:pathLst>
                <a:path w="581" h="596" extrusionOk="0">
                  <a:moveTo>
                    <a:pt x="422" y="0"/>
                  </a:moveTo>
                  <a:lnTo>
                    <a:pt x="0" y="452"/>
                  </a:lnTo>
                  <a:lnTo>
                    <a:pt x="159" y="595"/>
                  </a:lnTo>
                  <a:lnTo>
                    <a:pt x="580" y="159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0" name="Google Shape;26782;p45"/>
            <p:cNvSpPr/>
            <p:nvPr/>
          </p:nvSpPr>
          <p:spPr>
            <a:xfrm>
              <a:off x="519075" y="2203500"/>
              <a:ext cx="15650" cy="15450"/>
            </a:xfrm>
            <a:custGeom>
              <a:avLst/>
              <a:gdLst/>
              <a:ahLst/>
              <a:cxnLst/>
              <a:rect l="l" t="t" r="r" b="b"/>
              <a:pathLst>
                <a:path w="626" h="618" extrusionOk="0">
                  <a:moveTo>
                    <a:pt x="151" y="0"/>
                  </a:moveTo>
                  <a:lnTo>
                    <a:pt x="0" y="166"/>
                  </a:lnTo>
                  <a:lnTo>
                    <a:pt x="475" y="618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1" name="Google Shape;26783;p45"/>
            <p:cNvSpPr/>
            <p:nvPr/>
          </p:nvSpPr>
          <p:spPr>
            <a:xfrm>
              <a:off x="723575" y="2178075"/>
              <a:ext cx="15275" cy="15850"/>
            </a:xfrm>
            <a:custGeom>
              <a:avLst/>
              <a:gdLst/>
              <a:ahLst/>
              <a:cxnLst/>
              <a:rect l="l" t="t" r="r" b="b"/>
              <a:pathLst>
                <a:path w="611" h="634" extrusionOk="0">
                  <a:moveTo>
                    <a:pt x="452" y="0"/>
                  </a:moveTo>
                  <a:lnTo>
                    <a:pt x="0" y="475"/>
                  </a:lnTo>
                  <a:lnTo>
                    <a:pt x="166" y="633"/>
                  </a:lnTo>
                  <a:lnTo>
                    <a:pt x="610" y="1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2" name="Google Shape;26784;p45"/>
            <p:cNvSpPr/>
            <p:nvPr/>
          </p:nvSpPr>
          <p:spPr>
            <a:xfrm>
              <a:off x="728275" y="22149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3" name="Google Shape;26785;p45"/>
            <p:cNvSpPr/>
            <p:nvPr/>
          </p:nvSpPr>
          <p:spPr>
            <a:xfrm>
              <a:off x="700225" y="219087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4" name="Google Shape;26786;p45"/>
            <p:cNvSpPr/>
            <p:nvPr/>
          </p:nvSpPr>
          <p:spPr>
            <a:xfrm>
              <a:off x="668200" y="221252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5" name="Google Shape;26787;p45"/>
            <p:cNvSpPr/>
            <p:nvPr/>
          </p:nvSpPr>
          <p:spPr>
            <a:xfrm>
              <a:off x="671225" y="21835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6" name="Google Shape;26788;p45"/>
            <p:cNvSpPr/>
            <p:nvPr/>
          </p:nvSpPr>
          <p:spPr>
            <a:xfrm>
              <a:off x="703225" y="221855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1" y="166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7" name="Google Shape;26789;p45"/>
            <p:cNvSpPr/>
            <p:nvPr/>
          </p:nvSpPr>
          <p:spPr>
            <a:xfrm>
              <a:off x="688725" y="22323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45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8" name="Google Shape;26790;p45"/>
            <p:cNvSpPr/>
            <p:nvPr/>
          </p:nvSpPr>
          <p:spPr>
            <a:xfrm>
              <a:off x="646175" y="2187100"/>
              <a:ext cx="15650" cy="15300"/>
            </a:xfrm>
            <a:custGeom>
              <a:avLst/>
              <a:gdLst/>
              <a:ahLst/>
              <a:cxnLst/>
              <a:rect l="l" t="t" r="r" b="b"/>
              <a:pathLst>
                <a:path w="626" h="612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9" name="Google Shape;26791;p45"/>
            <p:cNvSpPr/>
            <p:nvPr/>
          </p:nvSpPr>
          <p:spPr>
            <a:xfrm>
              <a:off x="644850" y="222515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0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9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0" name="Google Shape;26792;p45"/>
            <p:cNvSpPr/>
            <p:nvPr/>
          </p:nvSpPr>
          <p:spPr>
            <a:xfrm>
              <a:off x="836175" y="2175250"/>
              <a:ext cx="15275" cy="15850"/>
            </a:xfrm>
            <a:custGeom>
              <a:avLst/>
              <a:gdLst/>
              <a:ahLst/>
              <a:cxnLst/>
              <a:rect l="l" t="t" r="r" b="b"/>
              <a:pathLst>
                <a:path w="611" h="634" extrusionOk="0">
                  <a:moveTo>
                    <a:pt x="452" y="0"/>
                  </a:moveTo>
                  <a:lnTo>
                    <a:pt x="0" y="475"/>
                  </a:lnTo>
                  <a:lnTo>
                    <a:pt x="159" y="633"/>
                  </a:lnTo>
                  <a:lnTo>
                    <a:pt x="610" y="1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1" name="Google Shape;26793;p45"/>
            <p:cNvSpPr/>
            <p:nvPr/>
          </p:nvSpPr>
          <p:spPr>
            <a:xfrm>
              <a:off x="840875" y="221215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2" name="Google Shape;26794;p45"/>
            <p:cNvSpPr/>
            <p:nvPr/>
          </p:nvSpPr>
          <p:spPr>
            <a:xfrm>
              <a:off x="856700" y="21950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3" name="Google Shape;26795;p45"/>
            <p:cNvSpPr/>
            <p:nvPr/>
          </p:nvSpPr>
          <p:spPr>
            <a:xfrm>
              <a:off x="812825" y="218805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9" y="626"/>
                  </a:lnTo>
                  <a:lnTo>
                    <a:pt x="610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4" name="Google Shape;26796;p45"/>
            <p:cNvSpPr/>
            <p:nvPr/>
          </p:nvSpPr>
          <p:spPr>
            <a:xfrm>
              <a:off x="780800" y="22097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45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5" name="Google Shape;26797;p45"/>
            <p:cNvSpPr/>
            <p:nvPr/>
          </p:nvSpPr>
          <p:spPr>
            <a:xfrm>
              <a:off x="783625" y="2180700"/>
              <a:ext cx="15850" cy="15275"/>
            </a:xfrm>
            <a:custGeom>
              <a:avLst/>
              <a:gdLst/>
              <a:ahLst/>
              <a:cxnLst/>
              <a:rect l="l" t="t" r="r" b="b"/>
              <a:pathLst>
                <a:path w="634" h="611" extrusionOk="0">
                  <a:moveTo>
                    <a:pt x="159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34" y="445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6" name="Google Shape;26798;p45"/>
            <p:cNvSpPr/>
            <p:nvPr/>
          </p:nvSpPr>
          <p:spPr>
            <a:xfrm>
              <a:off x="815825" y="2215725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7" name="Google Shape;26799;p45"/>
            <p:cNvSpPr/>
            <p:nvPr/>
          </p:nvSpPr>
          <p:spPr>
            <a:xfrm>
              <a:off x="758600" y="2184275"/>
              <a:ext cx="15825" cy="15300"/>
            </a:xfrm>
            <a:custGeom>
              <a:avLst/>
              <a:gdLst/>
              <a:ahLst/>
              <a:cxnLst/>
              <a:rect l="l" t="t" r="r" b="b"/>
              <a:pathLst>
                <a:path w="633" h="612" extrusionOk="0">
                  <a:moveTo>
                    <a:pt x="158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33" y="453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8" name="Google Shape;26800;p45"/>
            <p:cNvSpPr/>
            <p:nvPr/>
          </p:nvSpPr>
          <p:spPr>
            <a:xfrm>
              <a:off x="757450" y="222232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45" y="0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9" name="Google Shape;26801;p45"/>
            <p:cNvSpPr/>
            <p:nvPr/>
          </p:nvSpPr>
          <p:spPr>
            <a:xfrm>
              <a:off x="744100" y="219785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8" y="0"/>
                  </a:moveTo>
                  <a:lnTo>
                    <a:pt x="0" y="158"/>
                  </a:lnTo>
                  <a:lnTo>
                    <a:pt x="128" y="279"/>
                  </a:lnTo>
                  <a:lnTo>
                    <a:pt x="475" y="610"/>
                  </a:lnTo>
                  <a:lnTo>
                    <a:pt x="625" y="452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0" name="Google Shape;26802;p45"/>
            <p:cNvSpPr/>
            <p:nvPr/>
          </p:nvSpPr>
          <p:spPr>
            <a:xfrm>
              <a:off x="948775" y="217242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0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1" name="Google Shape;26803;p45"/>
            <p:cNvSpPr/>
            <p:nvPr/>
          </p:nvSpPr>
          <p:spPr>
            <a:xfrm>
              <a:off x="925425" y="218522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2" name="Google Shape;26804;p45"/>
            <p:cNvSpPr/>
            <p:nvPr/>
          </p:nvSpPr>
          <p:spPr>
            <a:xfrm>
              <a:off x="893225" y="220687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66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3" name="Google Shape;26805;p45"/>
            <p:cNvSpPr/>
            <p:nvPr/>
          </p:nvSpPr>
          <p:spPr>
            <a:xfrm>
              <a:off x="896250" y="21777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66"/>
                  </a:lnTo>
                  <a:lnTo>
                    <a:pt x="475" y="610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4" name="Google Shape;26806;p45"/>
            <p:cNvSpPr/>
            <p:nvPr/>
          </p:nvSpPr>
          <p:spPr>
            <a:xfrm>
              <a:off x="871200" y="2181450"/>
              <a:ext cx="15650" cy="15300"/>
            </a:xfrm>
            <a:custGeom>
              <a:avLst/>
              <a:gdLst/>
              <a:ahLst/>
              <a:cxnLst/>
              <a:rect l="l" t="t" r="r" b="b"/>
              <a:pathLst>
                <a:path w="626" h="612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5" name="Google Shape;26807;p45"/>
            <p:cNvSpPr/>
            <p:nvPr/>
          </p:nvSpPr>
          <p:spPr>
            <a:xfrm>
              <a:off x="504750" y="2286525"/>
              <a:ext cx="15850" cy="15300"/>
            </a:xfrm>
            <a:custGeom>
              <a:avLst/>
              <a:gdLst/>
              <a:ahLst/>
              <a:cxnLst/>
              <a:rect l="l" t="t" r="r" b="b"/>
              <a:pathLst>
                <a:path w="634" h="612" extrusionOk="0">
                  <a:moveTo>
                    <a:pt x="159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33" y="453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6" name="Google Shape;26808;p45"/>
            <p:cNvSpPr/>
            <p:nvPr/>
          </p:nvSpPr>
          <p:spPr>
            <a:xfrm>
              <a:off x="488925" y="2299150"/>
              <a:ext cx="6625" cy="6250"/>
            </a:xfrm>
            <a:custGeom>
              <a:avLst/>
              <a:gdLst/>
              <a:ahLst/>
              <a:cxnLst/>
              <a:rect l="l" t="t" r="r" b="b"/>
              <a:pathLst>
                <a:path w="265" h="250" extrusionOk="0">
                  <a:moveTo>
                    <a:pt x="167" y="1"/>
                  </a:moveTo>
                  <a:lnTo>
                    <a:pt x="1" y="151"/>
                  </a:lnTo>
                  <a:lnTo>
                    <a:pt x="106" y="249"/>
                  </a:lnTo>
                  <a:lnTo>
                    <a:pt x="265" y="91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7" name="Google Shape;26809;p45"/>
            <p:cNvSpPr/>
            <p:nvPr/>
          </p:nvSpPr>
          <p:spPr>
            <a:xfrm>
              <a:off x="612650" y="2246800"/>
              <a:ext cx="15475" cy="15650"/>
            </a:xfrm>
            <a:custGeom>
              <a:avLst/>
              <a:gdLst/>
              <a:ahLst/>
              <a:cxnLst/>
              <a:rect l="l" t="t" r="r" b="b"/>
              <a:pathLst>
                <a:path w="619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66" y="626"/>
                  </a:lnTo>
                  <a:lnTo>
                    <a:pt x="618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8" name="Google Shape;26810;p45"/>
            <p:cNvSpPr/>
            <p:nvPr/>
          </p:nvSpPr>
          <p:spPr>
            <a:xfrm>
              <a:off x="617350" y="2283700"/>
              <a:ext cx="15675" cy="15300"/>
            </a:xfrm>
            <a:custGeom>
              <a:avLst/>
              <a:gdLst/>
              <a:ahLst/>
              <a:cxnLst/>
              <a:rect l="l" t="t" r="r" b="b"/>
              <a:pathLst>
                <a:path w="627" h="612" extrusionOk="0">
                  <a:moveTo>
                    <a:pt x="152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9" name="Google Shape;26811;p45"/>
            <p:cNvSpPr/>
            <p:nvPr/>
          </p:nvSpPr>
          <p:spPr>
            <a:xfrm>
              <a:off x="589300" y="2259600"/>
              <a:ext cx="15475" cy="15650"/>
            </a:xfrm>
            <a:custGeom>
              <a:avLst/>
              <a:gdLst/>
              <a:ahLst/>
              <a:cxnLst/>
              <a:rect l="l" t="t" r="r" b="b"/>
              <a:pathLst>
                <a:path w="619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66" y="626"/>
                  </a:lnTo>
                  <a:lnTo>
                    <a:pt x="618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0" name="Google Shape;26812;p45"/>
            <p:cNvSpPr/>
            <p:nvPr/>
          </p:nvSpPr>
          <p:spPr>
            <a:xfrm>
              <a:off x="557300" y="228127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0"/>
                  </a:moveTo>
                  <a:lnTo>
                    <a:pt x="0" y="475"/>
                  </a:lnTo>
                  <a:lnTo>
                    <a:pt x="158" y="625"/>
                  </a:lnTo>
                  <a:lnTo>
                    <a:pt x="610" y="151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1" name="Google Shape;26813;p45"/>
            <p:cNvSpPr/>
            <p:nvPr/>
          </p:nvSpPr>
          <p:spPr>
            <a:xfrm>
              <a:off x="560300" y="2252075"/>
              <a:ext cx="15650" cy="15475"/>
            </a:xfrm>
            <a:custGeom>
              <a:avLst/>
              <a:gdLst/>
              <a:ahLst/>
              <a:cxnLst/>
              <a:rect l="l" t="t" r="r" b="b"/>
              <a:pathLst>
                <a:path w="626" h="619" extrusionOk="0">
                  <a:moveTo>
                    <a:pt x="151" y="1"/>
                  </a:moveTo>
                  <a:lnTo>
                    <a:pt x="1" y="166"/>
                  </a:lnTo>
                  <a:lnTo>
                    <a:pt x="475" y="618"/>
                  </a:lnTo>
                  <a:lnTo>
                    <a:pt x="626" y="452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2" name="Google Shape;26814;p45"/>
            <p:cNvSpPr/>
            <p:nvPr/>
          </p:nvSpPr>
          <p:spPr>
            <a:xfrm>
              <a:off x="576125" y="22351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3" name="Google Shape;26815;p45"/>
            <p:cNvSpPr/>
            <p:nvPr/>
          </p:nvSpPr>
          <p:spPr>
            <a:xfrm>
              <a:off x="592325" y="22873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4" name="Google Shape;26816;p45"/>
            <p:cNvSpPr/>
            <p:nvPr/>
          </p:nvSpPr>
          <p:spPr>
            <a:xfrm>
              <a:off x="535825" y="2256775"/>
              <a:ext cx="15100" cy="14350"/>
            </a:xfrm>
            <a:custGeom>
              <a:avLst/>
              <a:gdLst/>
              <a:ahLst/>
              <a:cxnLst/>
              <a:rect l="l" t="t" r="r" b="b"/>
              <a:pathLst>
                <a:path w="604" h="574" extrusionOk="0">
                  <a:moveTo>
                    <a:pt x="166" y="1"/>
                  </a:moveTo>
                  <a:lnTo>
                    <a:pt x="0" y="144"/>
                  </a:lnTo>
                  <a:lnTo>
                    <a:pt x="452" y="573"/>
                  </a:lnTo>
                  <a:lnTo>
                    <a:pt x="603" y="415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5" name="Google Shape;26817;p45"/>
            <p:cNvSpPr/>
            <p:nvPr/>
          </p:nvSpPr>
          <p:spPr>
            <a:xfrm>
              <a:off x="533950" y="229387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6" name="Google Shape;26818;p45"/>
            <p:cNvSpPr/>
            <p:nvPr/>
          </p:nvSpPr>
          <p:spPr>
            <a:xfrm>
              <a:off x="521125" y="2270150"/>
              <a:ext cx="15300" cy="14525"/>
            </a:xfrm>
            <a:custGeom>
              <a:avLst/>
              <a:gdLst/>
              <a:ahLst/>
              <a:cxnLst/>
              <a:rect l="l" t="t" r="r" b="b"/>
              <a:pathLst>
                <a:path w="612" h="581" extrusionOk="0">
                  <a:moveTo>
                    <a:pt x="167" y="1"/>
                  </a:moveTo>
                  <a:lnTo>
                    <a:pt x="1" y="144"/>
                  </a:lnTo>
                  <a:lnTo>
                    <a:pt x="460" y="581"/>
                  </a:lnTo>
                  <a:lnTo>
                    <a:pt x="611" y="422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7" name="Google Shape;26819;p45"/>
            <p:cNvSpPr/>
            <p:nvPr/>
          </p:nvSpPr>
          <p:spPr>
            <a:xfrm>
              <a:off x="725250" y="224397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8" name="Google Shape;26820;p45"/>
            <p:cNvSpPr/>
            <p:nvPr/>
          </p:nvSpPr>
          <p:spPr>
            <a:xfrm>
              <a:off x="729975" y="2280875"/>
              <a:ext cx="15650" cy="15300"/>
            </a:xfrm>
            <a:custGeom>
              <a:avLst/>
              <a:gdLst/>
              <a:ahLst/>
              <a:cxnLst/>
              <a:rect l="l" t="t" r="r" b="b"/>
              <a:pathLst>
                <a:path w="626" h="612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45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9" name="Google Shape;26821;p45"/>
            <p:cNvSpPr/>
            <p:nvPr/>
          </p:nvSpPr>
          <p:spPr>
            <a:xfrm>
              <a:off x="701900" y="225677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0" name="Google Shape;26822;p45"/>
            <p:cNvSpPr/>
            <p:nvPr/>
          </p:nvSpPr>
          <p:spPr>
            <a:xfrm>
              <a:off x="669900" y="2278250"/>
              <a:ext cx="15275" cy="15850"/>
            </a:xfrm>
            <a:custGeom>
              <a:avLst/>
              <a:gdLst/>
              <a:ahLst/>
              <a:cxnLst/>
              <a:rect l="l" t="t" r="r" b="b"/>
              <a:pathLst>
                <a:path w="611" h="634" extrusionOk="0">
                  <a:moveTo>
                    <a:pt x="452" y="0"/>
                  </a:moveTo>
                  <a:lnTo>
                    <a:pt x="0" y="475"/>
                  </a:lnTo>
                  <a:lnTo>
                    <a:pt x="159" y="633"/>
                  </a:lnTo>
                  <a:lnTo>
                    <a:pt x="611" y="1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1" name="Google Shape;26823;p45"/>
            <p:cNvSpPr/>
            <p:nvPr/>
          </p:nvSpPr>
          <p:spPr>
            <a:xfrm>
              <a:off x="672900" y="224925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1"/>
                  </a:moveTo>
                  <a:lnTo>
                    <a:pt x="1" y="166"/>
                  </a:lnTo>
                  <a:lnTo>
                    <a:pt x="475" y="611"/>
                  </a:lnTo>
                  <a:lnTo>
                    <a:pt x="626" y="45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2" name="Google Shape;26824;p45"/>
            <p:cNvSpPr/>
            <p:nvPr/>
          </p:nvSpPr>
          <p:spPr>
            <a:xfrm>
              <a:off x="704925" y="22844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3" name="Google Shape;26825;p45"/>
            <p:cNvSpPr/>
            <p:nvPr/>
          </p:nvSpPr>
          <p:spPr>
            <a:xfrm>
              <a:off x="690425" y="22980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9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4" name="Google Shape;26826;p45"/>
            <p:cNvSpPr/>
            <p:nvPr/>
          </p:nvSpPr>
          <p:spPr>
            <a:xfrm>
              <a:off x="647675" y="2253025"/>
              <a:ext cx="15850" cy="15275"/>
            </a:xfrm>
            <a:custGeom>
              <a:avLst/>
              <a:gdLst/>
              <a:ahLst/>
              <a:cxnLst/>
              <a:rect l="l" t="t" r="r" b="b"/>
              <a:pathLst>
                <a:path w="634" h="611" extrusionOk="0">
                  <a:moveTo>
                    <a:pt x="159" y="0"/>
                  </a:moveTo>
                  <a:lnTo>
                    <a:pt x="1" y="158"/>
                  </a:lnTo>
                  <a:lnTo>
                    <a:pt x="475" y="610"/>
                  </a:lnTo>
                  <a:lnTo>
                    <a:pt x="633" y="452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5" name="Google Shape;26827;p45"/>
            <p:cNvSpPr/>
            <p:nvPr/>
          </p:nvSpPr>
          <p:spPr>
            <a:xfrm>
              <a:off x="646550" y="229105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6" name="Google Shape;26828;p45"/>
            <p:cNvSpPr/>
            <p:nvPr/>
          </p:nvSpPr>
          <p:spPr>
            <a:xfrm>
              <a:off x="633175" y="2266575"/>
              <a:ext cx="15850" cy="15275"/>
            </a:xfrm>
            <a:custGeom>
              <a:avLst/>
              <a:gdLst/>
              <a:ahLst/>
              <a:cxnLst/>
              <a:rect l="l" t="t" r="r" b="b"/>
              <a:pathLst>
                <a:path w="634" h="611" extrusionOk="0">
                  <a:moveTo>
                    <a:pt x="159" y="0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33" y="452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7" name="Google Shape;26829;p45"/>
            <p:cNvSpPr/>
            <p:nvPr/>
          </p:nvSpPr>
          <p:spPr>
            <a:xfrm>
              <a:off x="837875" y="224115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8" name="Google Shape;26830;p45"/>
            <p:cNvSpPr/>
            <p:nvPr/>
          </p:nvSpPr>
          <p:spPr>
            <a:xfrm>
              <a:off x="842575" y="22778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66"/>
                  </a:lnTo>
                  <a:lnTo>
                    <a:pt x="475" y="611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9" name="Google Shape;26831;p45"/>
            <p:cNvSpPr/>
            <p:nvPr/>
          </p:nvSpPr>
          <p:spPr>
            <a:xfrm>
              <a:off x="858400" y="22609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45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0" name="Google Shape;26832;p45"/>
            <p:cNvSpPr/>
            <p:nvPr/>
          </p:nvSpPr>
          <p:spPr>
            <a:xfrm>
              <a:off x="814525" y="2253775"/>
              <a:ext cx="15275" cy="15850"/>
            </a:xfrm>
            <a:custGeom>
              <a:avLst/>
              <a:gdLst/>
              <a:ahLst/>
              <a:cxnLst/>
              <a:rect l="l" t="t" r="r" b="b"/>
              <a:pathLst>
                <a:path w="611" h="634" extrusionOk="0">
                  <a:moveTo>
                    <a:pt x="452" y="0"/>
                  </a:moveTo>
                  <a:lnTo>
                    <a:pt x="0" y="475"/>
                  </a:lnTo>
                  <a:lnTo>
                    <a:pt x="158" y="633"/>
                  </a:lnTo>
                  <a:lnTo>
                    <a:pt x="610" y="158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1" name="Google Shape;26833;p45"/>
            <p:cNvSpPr/>
            <p:nvPr/>
          </p:nvSpPr>
          <p:spPr>
            <a:xfrm>
              <a:off x="782325" y="2275425"/>
              <a:ext cx="15450" cy="15850"/>
            </a:xfrm>
            <a:custGeom>
              <a:avLst/>
              <a:gdLst/>
              <a:ahLst/>
              <a:cxnLst/>
              <a:rect l="l" t="t" r="r" b="b"/>
              <a:pathLst>
                <a:path w="618" h="634" extrusionOk="0">
                  <a:moveTo>
                    <a:pt x="452" y="1"/>
                  </a:moveTo>
                  <a:lnTo>
                    <a:pt x="0" y="475"/>
                  </a:lnTo>
                  <a:lnTo>
                    <a:pt x="166" y="633"/>
                  </a:lnTo>
                  <a:lnTo>
                    <a:pt x="618" y="15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2" name="Google Shape;26834;p45"/>
            <p:cNvSpPr/>
            <p:nvPr/>
          </p:nvSpPr>
          <p:spPr>
            <a:xfrm>
              <a:off x="785325" y="22464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2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3" name="Google Shape;26835;p45"/>
            <p:cNvSpPr/>
            <p:nvPr/>
          </p:nvSpPr>
          <p:spPr>
            <a:xfrm>
              <a:off x="801325" y="222930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0"/>
                  </a:moveTo>
                  <a:lnTo>
                    <a:pt x="1" y="166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4" name="Google Shape;26836;p45"/>
            <p:cNvSpPr/>
            <p:nvPr/>
          </p:nvSpPr>
          <p:spPr>
            <a:xfrm>
              <a:off x="817350" y="2281650"/>
              <a:ext cx="15825" cy="15275"/>
            </a:xfrm>
            <a:custGeom>
              <a:avLst/>
              <a:gdLst/>
              <a:ahLst/>
              <a:cxnLst/>
              <a:rect l="l" t="t" r="r" b="b"/>
              <a:pathLst>
                <a:path w="633" h="611" extrusionOk="0">
                  <a:moveTo>
                    <a:pt x="158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33" y="452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5" name="Google Shape;26837;p45"/>
            <p:cNvSpPr/>
            <p:nvPr/>
          </p:nvSpPr>
          <p:spPr>
            <a:xfrm>
              <a:off x="760275" y="225020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0"/>
                  </a:moveTo>
                  <a:lnTo>
                    <a:pt x="1" y="158"/>
                  </a:lnTo>
                  <a:lnTo>
                    <a:pt x="475" y="610"/>
                  </a:lnTo>
                  <a:lnTo>
                    <a:pt x="626" y="445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6" name="Google Shape;26838;p45"/>
            <p:cNvSpPr/>
            <p:nvPr/>
          </p:nvSpPr>
          <p:spPr>
            <a:xfrm>
              <a:off x="758975" y="2288225"/>
              <a:ext cx="15450" cy="15650"/>
            </a:xfrm>
            <a:custGeom>
              <a:avLst/>
              <a:gdLst/>
              <a:ahLst/>
              <a:cxnLst/>
              <a:rect l="l" t="t" r="r" b="b"/>
              <a:pathLst>
                <a:path w="618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66" y="626"/>
                  </a:lnTo>
                  <a:lnTo>
                    <a:pt x="618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7" name="Google Shape;26839;p45"/>
            <p:cNvSpPr/>
            <p:nvPr/>
          </p:nvSpPr>
          <p:spPr>
            <a:xfrm>
              <a:off x="745775" y="226375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8" name="Google Shape;26840;p45"/>
            <p:cNvSpPr/>
            <p:nvPr/>
          </p:nvSpPr>
          <p:spPr>
            <a:xfrm>
              <a:off x="894925" y="2277500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64" y="0"/>
                  </a:moveTo>
                  <a:lnTo>
                    <a:pt x="0" y="279"/>
                  </a:lnTo>
                  <a:lnTo>
                    <a:pt x="159" y="430"/>
                  </a:lnTo>
                  <a:lnTo>
                    <a:pt x="430" y="151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9" name="Google Shape;26841;p45"/>
            <p:cNvSpPr/>
            <p:nvPr/>
          </p:nvSpPr>
          <p:spPr>
            <a:xfrm>
              <a:off x="915450" y="2292950"/>
              <a:ext cx="15475" cy="14700"/>
            </a:xfrm>
            <a:custGeom>
              <a:avLst/>
              <a:gdLst/>
              <a:ahLst/>
              <a:cxnLst/>
              <a:rect l="l" t="t" r="r" b="b"/>
              <a:pathLst>
                <a:path w="619" h="588" extrusionOk="0">
                  <a:moveTo>
                    <a:pt x="128" y="0"/>
                  </a:moveTo>
                  <a:lnTo>
                    <a:pt x="0" y="136"/>
                  </a:lnTo>
                  <a:lnTo>
                    <a:pt x="475" y="588"/>
                  </a:lnTo>
                  <a:lnTo>
                    <a:pt x="618" y="437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0" name="Google Shape;26842;p45"/>
            <p:cNvSpPr/>
            <p:nvPr/>
          </p:nvSpPr>
          <p:spPr>
            <a:xfrm>
              <a:off x="869875" y="22195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0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1" name="Google Shape;26843;p45"/>
            <p:cNvSpPr/>
            <p:nvPr/>
          </p:nvSpPr>
          <p:spPr>
            <a:xfrm>
              <a:off x="872900" y="2247175"/>
              <a:ext cx="12075" cy="15275"/>
            </a:xfrm>
            <a:custGeom>
              <a:avLst/>
              <a:gdLst/>
              <a:ahLst/>
              <a:cxnLst/>
              <a:rect l="l" t="t" r="r" b="b"/>
              <a:pathLst>
                <a:path w="483" h="611" extrusionOk="0">
                  <a:moveTo>
                    <a:pt x="151" y="1"/>
                  </a:moveTo>
                  <a:lnTo>
                    <a:pt x="0" y="166"/>
                  </a:lnTo>
                  <a:lnTo>
                    <a:pt x="280" y="429"/>
                  </a:lnTo>
                  <a:lnTo>
                    <a:pt x="280" y="429"/>
                  </a:lnTo>
                  <a:lnTo>
                    <a:pt x="445" y="279"/>
                  </a:lnTo>
                  <a:lnTo>
                    <a:pt x="151" y="1"/>
                  </a:lnTo>
                  <a:close/>
                  <a:moveTo>
                    <a:pt x="280" y="429"/>
                  </a:moveTo>
                  <a:lnTo>
                    <a:pt x="279" y="430"/>
                  </a:lnTo>
                  <a:lnTo>
                    <a:pt x="334" y="479"/>
                  </a:lnTo>
                  <a:lnTo>
                    <a:pt x="334" y="479"/>
                  </a:lnTo>
                  <a:lnTo>
                    <a:pt x="280" y="429"/>
                  </a:lnTo>
                  <a:close/>
                  <a:moveTo>
                    <a:pt x="334" y="479"/>
                  </a:moveTo>
                  <a:lnTo>
                    <a:pt x="475" y="611"/>
                  </a:lnTo>
                  <a:lnTo>
                    <a:pt x="482" y="611"/>
                  </a:lnTo>
                  <a:lnTo>
                    <a:pt x="334" y="479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2" name="Google Shape;26844;p45"/>
            <p:cNvSpPr/>
            <p:nvPr/>
          </p:nvSpPr>
          <p:spPr>
            <a:xfrm>
              <a:off x="871575" y="22854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3" name="Google Shape;26845;p45"/>
            <p:cNvSpPr/>
            <p:nvPr/>
          </p:nvSpPr>
          <p:spPr>
            <a:xfrm>
              <a:off x="501925" y="2315525"/>
              <a:ext cx="15275" cy="15675"/>
            </a:xfrm>
            <a:custGeom>
              <a:avLst/>
              <a:gdLst/>
              <a:ahLst/>
              <a:cxnLst/>
              <a:rect l="l" t="t" r="r" b="b"/>
              <a:pathLst>
                <a:path w="611" h="627" extrusionOk="0">
                  <a:moveTo>
                    <a:pt x="445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2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4" name="Google Shape;26846;p45"/>
            <p:cNvSpPr/>
            <p:nvPr/>
          </p:nvSpPr>
          <p:spPr>
            <a:xfrm>
              <a:off x="506450" y="2352250"/>
              <a:ext cx="15650" cy="15475"/>
            </a:xfrm>
            <a:custGeom>
              <a:avLst/>
              <a:gdLst/>
              <a:ahLst/>
              <a:cxnLst/>
              <a:rect l="l" t="t" r="r" b="b"/>
              <a:pathLst>
                <a:path w="626" h="619" extrusionOk="0">
                  <a:moveTo>
                    <a:pt x="151" y="1"/>
                  </a:moveTo>
                  <a:lnTo>
                    <a:pt x="0" y="166"/>
                  </a:lnTo>
                  <a:lnTo>
                    <a:pt x="475" y="618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5" name="Google Shape;26847;p45"/>
            <p:cNvSpPr/>
            <p:nvPr/>
          </p:nvSpPr>
          <p:spPr>
            <a:xfrm>
              <a:off x="478575" y="2328150"/>
              <a:ext cx="15275" cy="15850"/>
            </a:xfrm>
            <a:custGeom>
              <a:avLst/>
              <a:gdLst/>
              <a:ahLst/>
              <a:cxnLst/>
              <a:rect l="l" t="t" r="r" b="b"/>
              <a:pathLst>
                <a:path w="611" h="634" extrusionOk="0">
                  <a:moveTo>
                    <a:pt x="445" y="1"/>
                  </a:moveTo>
                  <a:lnTo>
                    <a:pt x="1" y="475"/>
                  </a:lnTo>
                  <a:lnTo>
                    <a:pt x="159" y="633"/>
                  </a:lnTo>
                  <a:lnTo>
                    <a:pt x="611" y="159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6" name="Google Shape;26848;p45"/>
            <p:cNvSpPr/>
            <p:nvPr/>
          </p:nvSpPr>
          <p:spPr>
            <a:xfrm>
              <a:off x="446375" y="2349800"/>
              <a:ext cx="15275" cy="15850"/>
            </a:xfrm>
            <a:custGeom>
              <a:avLst/>
              <a:gdLst/>
              <a:ahLst/>
              <a:cxnLst/>
              <a:rect l="l" t="t" r="r" b="b"/>
              <a:pathLst>
                <a:path w="611" h="634" extrusionOk="0">
                  <a:moveTo>
                    <a:pt x="453" y="1"/>
                  </a:moveTo>
                  <a:lnTo>
                    <a:pt x="1" y="475"/>
                  </a:lnTo>
                  <a:lnTo>
                    <a:pt x="76" y="543"/>
                  </a:lnTo>
                  <a:lnTo>
                    <a:pt x="144" y="543"/>
                  </a:lnTo>
                  <a:lnTo>
                    <a:pt x="106" y="581"/>
                  </a:lnTo>
                  <a:lnTo>
                    <a:pt x="159" y="633"/>
                  </a:lnTo>
                  <a:lnTo>
                    <a:pt x="611" y="159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7" name="Google Shape;26849;p45"/>
            <p:cNvSpPr/>
            <p:nvPr/>
          </p:nvSpPr>
          <p:spPr>
            <a:xfrm>
              <a:off x="456725" y="2328150"/>
              <a:ext cx="8325" cy="7925"/>
            </a:xfrm>
            <a:custGeom>
              <a:avLst/>
              <a:gdLst/>
              <a:ahLst/>
              <a:cxnLst/>
              <a:rect l="l" t="t" r="r" b="b"/>
              <a:pathLst>
                <a:path w="333" h="317" extrusionOk="0">
                  <a:moveTo>
                    <a:pt x="167" y="1"/>
                  </a:moveTo>
                  <a:lnTo>
                    <a:pt x="1" y="151"/>
                  </a:lnTo>
                  <a:lnTo>
                    <a:pt x="182" y="317"/>
                  </a:lnTo>
                  <a:lnTo>
                    <a:pt x="332" y="159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8" name="Google Shape;26850;p45"/>
            <p:cNvSpPr/>
            <p:nvPr/>
          </p:nvSpPr>
          <p:spPr>
            <a:xfrm>
              <a:off x="474050" y="2312525"/>
              <a:ext cx="7000" cy="6600"/>
            </a:xfrm>
            <a:custGeom>
              <a:avLst/>
              <a:gdLst/>
              <a:ahLst/>
              <a:cxnLst/>
              <a:rect l="l" t="t" r="r" b="b"/>
              <a:pathLst>
                <a:path w="280" h="264" extrusionOk="0">
                  <a:moveTo>
                    <a:pt x="167" y="0"/>
                  </a:moveTo>
                  <a:lnTo>
                    <a:pt x="1" y="143"/>
                  </a:lnTo>
                  <a:lnTo>
                    <a:pt x="121" y="264"/>
                  </a:lnTo>
                  <a:lnTo>
                    <a:pt x="280" y="98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9" name="Google Shape;26851;p45"/>
            <p:cNvSpPr/>
            <p:nvPr/>
          </p:nvSpPr>
          <p:spPr>
            <a:xfrm>
              <a:off x="481400" y="23560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" y="158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0" name="Google Shape;26852;p45"/>
            <p:cNvSpPr/>
            <p:nvPr/>
          </p:nvSpPr>
          <p:spPr>
            <a:xfrm>
              <a:off x="466900" y="2369575"/>
              <a:ext cx="15650" cy="11700"/>
            </a:xfrm>
            <a:custGeom>
              <a:avLst/>
              <a:gdLst/>
              <a:ahLst/>
              <a:cxnLst/>
              <a:rect l="l" t="t" r="r" b="b"/>
              <a:pathLst>
                <a:path w="626" h="468" extrusionOk="0">
                  <a:moveTo>
                    <a:pt x="151" y="1"/>
                  </a:moveTo>
                  <a:lnTo>
                    <a:pt x="1" y="159"/>
                  </a:lnTo>
                  <a:lnTo>
                    <a:pt x="325" y="468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1" name="Google Shape;26853;p45"/>
            <p:cNvSpPr/>
            <p:nvPr/>
          </p:nvSpPr>
          <p:spPr>
            <a:xfrm>
              <a:off x="432825" y="2362600"/>
              <a:ext cx="3025" cy="1725"/>
            </a:xfrm>
            <a:custGeom>
              <a:avLst/>
              <a:gdLst/>
              <a:ahLst/>
              <a:cxnLst/>
              <a:rect l="l" t="t" r="r" b="b"/>
              <a:pathLst>
                <a:path w="121" h="69" extrusionOk="0">
                  <a:moveTo>
                    <a:pt x="61" y="1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121" y="61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2" name="Google Shape;26854;p45"/>
            <p:cNvSpPr/>
            <p:nvPr/>
          </p:nvSpPr>
          <p:spPr>
            <a:xfrm>
              <a:off x="614350" y="2312700"/>
              <a:ext cx="15275" cy="15675"/>
            </a:xfrm>
            <a:custGeom>
              <a:avLst/>
              <a:gdLst/>
              <a:ahLst/>
              <a:cxnLst/>
              <a:rect l="l" t="t" r="r" b="b"/>
              <a:pathLst>
                <a:path w="611" h="627" extrusionOk="0">
                  <a:moveTo>
                    <a:pt x="452" y="1"/>
                  </a:moveTo>
                  <a:lnTo>
                    <a:pt x="0" y="475"/>
                  </a:lnTo>
                  <a:lnTo>
                    <a:pt x="166" y="626"/>
                  </a:lnTo>
                  <a:lnTo>
                    <a:pt x="610" y="152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3" name="Google Shape;26855;p45"/>
            <p:cNvSpPr/>
            <p:nvPr/>
          </p:nvSpPr>
          <p:spPr>
            <a:xfrm>
              <a:off x="619050" y="23494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1" y="166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4" name="Google Shape;26856;p45"/>
            <p:cNvSpPr/>
            <p:nvPr/>
          </p:nvSpPr>
          <p:spPr>
            <a:xfrm>
              <a:off x="591000" y="2325325"/>
              <a:ext cx="15275" cy="15850"/>
            </a:xfrm>
            <a:custGeom>
              <a:avLst/>
              <a:gdLst/>
              <a:ahLst/>
              <a:cxnLst/>
              <a:rect l="l" t="t" r="r" b="b"/>
              <a:pathLst>
                <a:path w="611" h="634" extrusionOk="0">
                  <a:moveTo>
                    <a:pt x="452" y="1"/>
                  </a:moveTo>
                  <a:lnTo>
                    <a:pt x="0" y="475"/>
                  </a:lnTo>
                  <a:lnTo>
                    <a:pt x="159" y="633"/>
                  </a:lnTo>
                  <a:lnTo>
                    <a:pt x="610" y="15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5" name="Google Shape;26857;p45"/>
            <p:cNvSpPr/>
            <p:nvPr/>
          </p:nvSpPr>
          <p:spPr>
            <a:xfrm>
              <a:off x="558975" y="2346975"/>
              <a:ext cx="15300" cy="15650"/>
            </a:xfrm>
            <a:custGeom>
              <a:avLst/>
              <a:gdLst/>
              <a:ahLst/>
              <a:cxnLst/>
              <a:rect l="l" t="t" r="r" b="b"/>
              <a:pathLst>
                <a:path w="612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6" name="Google Shape;26858;p45"/>
            <p:cNvSpPr/>
            <p:nvPr/>
          </p:nvSpPr>
          <p:spPr>
            <a:xfrm>
              <a:off x="562000" y="23179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7" name="Google Shape;26859;p45"/>
            <p:cNvSpPr/>
            <p:nvPr/>
          </p:nvSpPr>
          <p:spPr>
            <a:xfrm>
              <a:off x="577825" y="230085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66"/>
                  </a:lnTo>
                  <a:lnTo>
                    <a:pt x="475" y="610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8" name="Google Shape;26860;p45"/>
            <p:cNvSpPr/>
            <p:nvPr/>
          </p:nvSpPr>
          <p:spPr>
            <a:xfrm>
              <a:off x="594000" y="235320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0"/>
                  </a:moveTo>
                  <a:lnTo>
                    <a:pt x="1" y="158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9" name="Google Shape;26861;p45"/>
            <p:cNvSpPr/>
            <p:nvPr/>
          </p:nvSpPr>
          <p:spPr>
            <a:xfrm>
              <a:off x="536950" y="2321550"/>
              <a:ext cx="15650" cy="15475"/>
            </a:xfrm>
            <a:custGeom>
              <a:avLst/>
              <a:gdLst/>
              <a:ahLst/>
              <a:cxnLst/>
              <a:rect l="l" t="t" r="r" b="b"/>
              <a:pathLst>
                <a:path w="626" h="619" extrusionOk="0">
                  <a:moveTo>
                    <a:pt x="151" y="1"/>
                  </a:moveTo>
                  <a:lnTo>
                    <a:pt x="1" y="167"/>
                  </a:lnTo>
                  <a:lnTo>
                    <a:pt x="475" y="619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0" name="Google Shape;26862;p45"/>
            <p:cNvSpPr/>
            <p:nvPr/>
          </p:nvSpPr>
          <p:spPr>
            <a:xfrm>
              <a:off x="522450" y="23353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1" name="Google Shape;26863;p45"/>
            <p:cNvSpPr/>
            <p:nvPr/>
          </p:nvSpPr>
          <p:spPr>
            <a:xfrm>
              <a:off x="726950" y="2309875"/>
              <a:ext cx="15275" cy="15675"/>
            </a:xfrm>
            <a:custGeom>
              <a:avLst/>
              <a:gdLst/>
              <a:ahLst/>
              <a:cxnLst/>
              <a:rect l="l" t="t" r="r" b="b"/>
              <a:pathLst>
                <a:path w="611" h="627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2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2" name="Google Shape;26864;p45"/>
            <p:cNvSpPr/>
            <p:nvPr/>
          </p:nvSpPr>
          <p:spPr>
            <a:xfrm>
              <a:off x="731650" y="234660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3" name="Google Shape;26865;p45"/>
            <p:cNvSpPr/>
            <p:nvPr/>
          </p:nvSpPr>
          <p:spPr>
            <a:xfrm>
              <a:off x="703600" y="23225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4" name="Google Shape;26866;p45"/>
            <p:cNvSpPr/>
            <p:nvPr/>
          </p:nvSpPr>
          <p:spPr>
            <a:xfrm>
              <a:off x="671600" y="234415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45" y="1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5" name="Google Shape;26867;p45"/>
            <p:cNvSpPr/>
            <p:nvPr/>
          </p:nvSpPr>
          <p:spPr>
            <a:xfrm>
              <a:off x="674425" y="2315150"/>
              <a:ext cx="15825" cy="15275"/>
            </a:xfrm>
            <a:custGeom>
              <a:avLst/>
              <a:gdLst/>
              <a:ahLst/>
              <a:cxnLst/>
              <a:rect l="l" t="t" r="r" b="b"/>
              <a:pathLst>
                <a:path w="633" h="611" extrusionOk="0">
                  <a:moveTo>
                    <a:pt x="158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33" y="453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6" name="Google Shape;26868;p45"/>
            <p:cNvSpPr/>
            <p:nvPr/>
          </p:nvSpPr>
          <p:spPr>
            <a:xfrm>
              <a:off x="706625" y="23503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25" y="445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7" name="Google Shape;26869;p45"/>
            <p:cNvSpPr/>
            <p:nvPr/>
          </p:nvSpPr>
          <p:spPr>
            <a:xfrm>
              <a:off x="692125" y="23639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8" name="Google Shape;26870;p45"/>
            <p:cNvSpPr/>
            <p:nvPr/>
          </p:nvSpPr>
          <p:spPr>
            <a:xfrm>
              <a:off x="649375" y="2318725"/>
              <a:ext cx="15850" cy="15300"/>
            </a:xfrm>
            <a:custGeom>
              <a:avLst/>
              <a:gdLst/>
              <a:ahLst/>
              <a:cxnLst/>
              <a:rect l="l" t="t" r="r" b="b"/>
              <a:pathLst>
                <a:path w="634" h="612" extrusionOk="0">
                  <a:moveTo>
                    <a:pt x="159" y="1"/>
                  </a:moveTo>
                  <a:lnTo>
                    <a:pt x="0" y="167"/>
                  </a:lnTo>
                  <a:lnTo>
                    <a:pt x="475" y="611"/>
                  </a:lnTo>
                  <a:lnTo>
                    <a:pt x="633" y="453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9" name="Google Shape;26871;p45"/>
            <p:cNvSpPr/>
            <p:nvPr/>
          </p:nvSpPr>
          <p:spPr>
            <a:xfrm>
              <a:off x="648250" y="2356950"/>
              <a:ext cx="15275" cy="15675"/>
            </a:xfrm>
            <a:custGeom>
              <a:avLst/>
              <a:gdLst/>
              <a:ahLst/>
              <a:cxnLst/>
              <a:rect l="l" t="t" r="r" b="b"/>
              <a:pathLst>
                <a:path w="611" h="627" extrusionOk="0">
                  <a:moveTo>
                    <a:pt x="445" y="1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2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0" name="Google Shape;26872;p45"/>
            <p:cNvSpPr/>
            <p:nvPr/>
          </p:nvSpPr>
          <p:spPr>
            <a:xfrm>
              <a:off x="634875" y="2332475"/>
              <a:ext cx="15850" cy="15275"/>
            </a:xfrm>
            <a:custGeom>
              <a:avLst/>
              <a:gdLst/>
              <a:ahLst/>
              <a:cxnLst/>
              <a:rect l="l" t="t" r="r" b="b"/>
              <a:pathLst>
                <a:path w="634" h="611" extrusionOk="0">
                  <a:moveTo>
                    <a:pt x="159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33" y="445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1" name="Google Shape;26873;p45"/>
            <p:cNvSpPr/>
            <p:nvPr/>
          </p:nvSpPr>
          <p:spPr>
            <a:xfrm>
              <a:off x="839550" y="2307050"/>
              <a:ext cx="15300" cy="15675"/>
            </a:xfrm>
            <a:custGeom>
              <a:avLst/>
              <a:gdLst/>
              <a:ahLst/>
              <a:cxnLst/>
              <a:rect l="l" t="t" r="r" b="b"/>
              <a:pathLst>
                <a:path w="612" h="627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2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2" name="Google Shape;26874;p45"/>
            <p:cNvSpPr/>
            <p:nvPr/>
          </p:nvSpPr>
          <p:spPr>
            <a:xfrm>
              <a:off x="844075" y="2343775"/>
              <a:ext cx="15850" cy="15275"/>
            </a:xfrm>
            <a:custGeom>
              <a:avLst/>
              <a:gdLst/>
              <a:ahLst/>
              <a:cxnLst/>
              <a:rect l="l" t="t" r="r" b="b"/>
              <a:pathLst>
                <a:path w="634" h="611" extrusionOk="0">
                  <a:moveTo>
                    <a:pt x="159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33" y="453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3" name="Google Shape;26875;p45"/>
            <p:cNvSpPr/>
            <p:nvPr/>
          </p:nvSpPr>
          <p:spPr>
            <a:xfrm>
              <a:off x="816200" y="2319675"/>
              <a:ext cx="15300" cy="15650"/>
            </a:xfrm>
            <a:custGeom>
              <a:avLst/>
              <a:gdLst/>
              <a:ahLst/>
              <a:cxnLst/>
              <a:rect l="l" t="t" r="r" b="b"/>
              <a:pathLst>
                <a:path w="612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4" name="Google Shape;26876;p45"/>
            <p:cNvSpPr/>
            <p:nvPr/>
          </p:nvSpPr>
          <p:spPr>
            <a:xfrm>
              <a:off x="784000" y="2341325"/>
              <a:ext cx="15300" cy="15650"/>
            </a:xfrm>
            <a:custGeom>
              <a:avLst/>
              <a:gdLst/>
              <a:ahLst/>
              <a:cxnLst/>
              <a:rect l="l" t="t" r="r" b="b"/>
              <a:pathLst>
                <a:path w="612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67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5" name="Google Shape;26877;p45"/>
            <p:cNvSpPr/>
            <p:nvPr/>
          </p:nvSpPr>
          <p:spPr>
            <a:xfrm>
              <a:off x="787025" y="23123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6" name="Google Shape;26878;p45"/>
            <p:cNvSpPr/>
            <p:nvPr/>
          </p:nvSpPr>
          <p:spPr>
            <a:xfrm>
              <a:off x="802850" y="2295200"/>
              <a:ext cx="15825" cy="15275"/>
            </a:xfrm>
            <a:custGeom>
              <a:avLst/>
              <a:gdLst/>
              <a:ahLst/>
              <a:cxnLst/>
              <a:rect l="l" t="t" r="r" b="b"/>
              <a:pathLst>
                <a:path w="633" h="611" extrusionOk="0">
                  <a:moveTo>
                    <a:pt x="158" y="0"/>
                  </a:moveTo>
                  <a:lnTo>
                    <a:pt x="0" y="159"/>
                  </a:lnTo>
                  <a:lnTo>
                    <a:pt x="475" y="610"/>
                  </a:lnTo>
                  <a:lnTo>
                    <a:pt x="633" y="452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7" name="Google Shape;26879;p45"/>
            <p:cNvSpPr/>
            <p:nvPr/>
          </p:nvSpPr>
          <p:spPr>
            <a:xfrm>
              <a:off x="819025" y="2347350"/>
              <a:ext cx="15850" cy="15275"/>
            </a:xfrm>
            <a:custGeom>
              <a:avLst/>
              <a:gdLst/>
              <a:ahLst/>
              <a:cxnLst/>
              <a:rect l="l" t="t" r="r" b="b"/>
              <a:pathLst>
                <a:path w="634" h="611" extrusionOk="0">
                  <a:moveTo>
                    <a:pt x="159" y="1"/>
                  </a:moveTo>
                  <a:lnTo>
                    <a:pt x="1" y="167"/>
                  </a:lnTo>
                  <a:lnTo>
                    <a:pt x="475" y="611"/>
                  </a:lnTo>
                  <a:lnTo>
                    <a:pt x="634" y="453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8" name="Google Shape;26880;p45"/>
            <p:cNvSpPr/>
            <p:nvPr/>
          </p:nvSpPr>
          <p:spPr>
            <a:xfrm>
              <a:off x="761975" y="2315900"/>
              <a:ext cx="15650" cy="15300"/>
            </a:xfrm>
            <a:custGeom>
              <a:avLst/>
              <a:gdLst/>
              <a:ahLst/>
              <a:cxnLst/>
              <a:rect l="l" t="t" r="r" b="b"/>
              <a:pathLst>
                <a:path w="626" h="612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9" name="Google Shape;26881;p45"/>
            <p:cNvSpPr/>
            <p:nvPr/>
          </p:nvSpPr>
          <p:spPr>
            <a:xfrm>
              <a:off x="760650" y="2353950"/>
              <a:ext cx="15300" cy="15850"/>
            </a:xfrm>
            <a:custGeom>
              <a:avLst/>
              <a:gdLst/>
              <a:ahLst/>
              <a:cxnLst/>
              <a:rect l="l" t="t" r="r" b="b"/>
              <a:pathLst>
                <a:path w="612" h="634" extrusionOk="0">
                  <a:moveTo>
                    <a:pt x="453" y="0"/>
                  </a:moveTo>
                  <a:lnTo>
                    <a:pt x="1" y="475"/>
                  </a:lnTo>
                  <a:lnTo>
                    <a:pt x="159" y="633"/>
                  </a:lnTo>
                  <a:lnTo>
                    <a:pt x="611" y="159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0" name="Google Shape;26882;p45"/>
            <p:cNvSpPr/>
            <p:nvPr/>
          </p:nvSpPr>
          <p:spPr>
            <a:xfrm>
              <a:off x="747475" y="23294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" y="166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1" name="Google Shape;26883;p45"/>
            <p:cNvSpPr/>
            <p:nvPr/>
          </p:nvSpPr>
          <p:spPr>
            <a:xfrm>
              <a:off x="956675" y="234095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1"/>
                  </a:moveTo>
                  <a:lnTo>
                    <a:pt x="1" y="159"/>
                  </a:lnTo>
                  <a:lnTo>
                    <a:pt x="476" y="611"/>
                  </a:lnTo>
                  <a:lnTo>
                    <a:pt x="626" y="453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2" name="Google Shape;26884;p45"/>
            <p:cNvSpPr/>
            <p:nvPr/>
          </p:nvSpPr>
          <p:spPr>
            <a:xfrm>
              <a:off x="928625" y="2316850"/>
              <a:ext cx="15475" cy="15650"/>
            </a:xfrm>
            <a:custGeom>
              <a:avLst/>
              <a:gdLst/>
              <a:ahLst/>
              <a:cxnLst/>
              <a:rect l="l" t="t" r="r" b="b"/>
              <a:pathLst>
                <a:path w="619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66" y="626"/>
                  </a:lnTo>
                  <a:lnTo>
                    <a:pt x="618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3" name="Google Shape;26885;p45"/>
            <p:cNvSpPr/>
            <p:nvPr/>
          </p:nvSpPr>
          <p:spPr>
            <a:xfrm>
              <a:off x="896625" y="23385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4" name="Google Shape;26886;p45"/>
            <p:cNvSpPr/>
            <p:nvPr/>
          </p:nvSpPr>
          <p:spPr>
            <a:xfrm>
              <a:off x="899625" y="23095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45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5" name="Google Shape;26887;p45"/>
            <p:cNvSpPr/>
            <p:nvPr/>
          </p:nvSpPr>
          <p:spPr>
            <a:xfrm>
              <a:off x="931650" y="23445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6" name="Google Shape;26888;p45"/>
            <p:cNvSpPr/>
            <p:nvPr/>
          </p:nvSpPr>
          <p:spPr>
            <a:xfrm>
              <a:off x="917150" y="2358100"/>
              <a:ext cx="15650" cy="15450"/>
            </a:xfrm>
            <a:custGeom>
              <a:avLst/>
              <a:gdLst/>
              <a:ahLst/>
              <a:cxnLst/>
              <a:rect l="l" t="t" r="r" b="b"/>
              <a:pathLst>
                <a:path w="626" h="618" extrusionOk="0">
                  <a:moveTo>
                    <a:pt x="151" y="0"/>
                  </a:moveTo>
                  <a:lnTo>
                    <a:pt x="0" y="166"/>
                  </a:lnTo>
                  <a:lnTo>
                    <a:pt x="475" y="618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7" name="Google Shape;26889;p45"/>
            <p:cNvSpPr/>
            <p:nvPr/>
          </p:nvSpPr>
          <p:spPr>
            <a:xfrm>
              <a:off x="874575" y="2313075"/>
              <a:ext cx="15675" cy="15300"/>
            </a:xfrm>
            <a:custGeom>
              <a:avLst/>
              <a:gdLst/>
              <a:ahLst/>
              <a:cxnLst/>
              <a:rect l="l" t="t" r="r" b="b"/>
              <a:pathLst>
                <a:path w="627" h="612" extrusionOk="0">
                  <a:moveTo>
                    <a:pt x="152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8" name="Google Shape;26890;p45"/>
            <p:cNvSpPr/>
            <p:nvPr/>
          </p:nvSpPr>
          <p:spPr>
            <a:xfrm>
              <a:off x="860075" y="232665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0"/>
                  </a:moveTo>
                  <a:lnTo>
                    <a:pt x="1" y="158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9" name="Google Shape;26891;p45"/>
            <p:cNvSpPr/>
            <p:nvPr/>
          </p:nvSpPr>
          <p:spPr>
            <a:xfrm>
              <a:off x="985875" y="2356575"/>
              <a:ext cx="7550" cy="7375"/>
            </a:xfrm>
            <a:custGeom>
              <a:avLst/>
              <a:gdLst/>
              <a:ahLst/>
              <a:cxnLst/>
              <a:rect l="l" t="t" r="r" b="b"/>
              <a:pathLst>
                <a:path w="302" h="295" extrusionOk="0">
                  <a:moveTo>
                    <a:pt x="136" y="1"/>
                  </a:moveTo>
                  <a:lnTo>
                    <a:pt x="0" y="144"/>
                  </a:lnTo>
                  <a:lnTo>
                    <a:pt x="159" y="295"/>
                  </a:lnTo>
                  <a:lnTo>
                    <a:pt x="302" y="152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0" name="Google Shape;26892;p45"/>
            <p:cNvSpPr/>
            <p:nvPr/>
          </p:nvSpPr>
          <p:spPr>
            <a:xfrm>
              <a:off x="616050" y="2378425"/>
              <a:ext cx="15275" cy="15850"/>
            </a:xfrm>
            <a:custGeom>
              <a:avLst/>
              <a:gdLst/>
              <a:ahLst/>
              <a:cxnLst/>
              <a:rect l="l" t="t" r="r" b="b"/>
              <a:pathLst>
                <a:path w="611" h="634" extrusionOk="0">
                  <a:moveTo>
                    <a:pt x="452" y="1"/>
                  </a:moveTo>
                  <a:lnTo>
                    <a:pt x="0" y="475"/>
                  </a:lnTo>
                  <a:lnTo>
                    <a:pt x="158" y="633"/>
                  </a:lnTo>
                  <a:lnTo>
                    <a:pt x="610" y="15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1" name="Google Shape;26893;p45"/>
            <p:cNvSpPr/>
            <p:nvPr/>
          </p:nvSpPr>
          <p:spPr>
            <a:xfrm>
              <a:off x="620750" y="2415325"/>
              <a:ext cx="15650" cy="15300"/>
            </a:xfrm>
            <a:custGeom>
              <a:avLst/>
              <a:gdLst/>
              <a:ahLst/>
              <a:cxnLst/>
              <a:rect l="l" t="t" r="r" b="b"/>
              <a:pathLst>
                <a:path w="626" h="612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2" name="Google Shape;26894;p45"/>
            <p:cNvSpPr/>
            <p:nvPr/>
          </p:nvSpPr>
          <p:spPr>
            <a:xfrm>
              <a:off x="596075" y="2391225"/>
              <a:ext cx="11900" cy="15650"/>
            </a:xfrm>
            <a:custGeom>
              <a:avLst/>
              <a:gdLst/>
              <a:ahLst/>
              <a:cxnLst/>
              <a:rect l="l" t="t" r="r" b="b"/>
              <a:pathLst>
                <a:path w="476" h="626" extrusionOk="0">
                  <a:moveTo>
                    <a:pt x="317" y="1"/>
                  </a:moveTo>
                  <a:lnTo>
                    <a:pt x="16" y="317"/>
                  </a:lnTo>
                  <a:lnTo>
                    <a:pt x="1" y="603"/>
                  </a:lnTo>
                  <a:lnTo>
                    <a:pt x="23" y="626"/>
                  </a:lnTo>
                  <a:lnTo>
                    <a:pt x="475" y="151"/>
                  </a:lnTo>
                  <a:lnTo>
                    <a:pt x="317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3" name="Google Shape;26895;p45"/>
            <p:cNvSpPr/>
            <p:nvPr/>
          </p:nvSpPr>
          <p:spPr>
            <a:xfrm>
              <a:off x="579500" y="2366750"/>
              <a:ext cx="12650" cy="8875"/>
            </a:xfrm>
            <a:custGeom>
              <a:avLst/>
              <a:gdLst/>
              <a:ahLst/>
              <a:cxnLst/>
              <a:rect l="l" t="t" r="r" b="b"/>
              <a:pathLst>
                <a:path w="506" h="355" extrusionOk="0">
                  <a:moveTo>
                    <a:pt x="152" y="1"/>
                  </a:moveTo>
                  <a:lnTo>
                    <a:pt x="1" y="159"/>
                  </a:lnTo>
                  <a:lnTo>
                    <a:pt x="204" y="355"/>
                  </a:lnTo>
                  <a:lnTo>
                    <a:pt x="506" y="340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4" name="Google Shape;26896;p45"/>
            <p:cNvSpPr/>
            <p:nvPr/>
          </p:nvSpPr>
          <p:spPr>
            <a:xfrm>
              <a:off x="595700" y="24189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" y="166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5" name="Google Shape;26897;p45"/>
            <p:cNvSpPr/>
            <p:nvPr/>
          </p:nvSpPr>
          <p:spPr>
            <a:xfrm>
              <a:off x="535625" y="2359775"/>
              <a:ext cx="15300" cy="15675"/>
            </a:xfrm>
            <a:custGeom>
              <a:avLst/>
              <a:gdLst/>
              <a:ahLst/>
              <a:cxnLst/>
              <a:rect l="l" t="t" r="r" b="b"/>
              <a:pathLst>
                <a:path w="612" h="627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2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6" name="Google Shape;26898;p45"/>
            <p:cNvSpPr/>
            <p:nvPr/>
          </p:nvSpPr>
          <p:spPr>
            <a:xfrm>
              <a:off x="728650" y="2375600"/>
              <a:ext cx="15275" cy="15850"/>
            </a:xfrm>
            <a:custGeom>
              <a:avLst/>
              <a:gdLst/>
              <a:ahLst/>
              <a:cxnLst/>
              <a:rect l="l" t="t" r="r" b="b"/>
              <a:pathLst>
                <a:path w="611" h="634" extrusionOk="0">
                  <a:moveTo>
                    <a:pt x="452" y="1"/>
                  </a:moveTo>
                  <a:lnTo>
                    <a:pt x="0" y="475"/>
                  </a:lnTo>
                  <a:lnTo>
                    <a:pt x="159" y="633"/>
                  </a:lnTo>
                  <a:lnTo>
                    <a:pt x="611" y="159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7" name="Google Shape;26899;p45"/>
            <p:cNvSpPr/>
            <p:nvPr/>
          </p:nvSpPr>
          <p:spPr>
            <a:xfrm>
              <a:off x="733350" y="2412500"/>
              <a:ext cx="15650" cy="15300"/>
            </a:xfrm>
            <a:custGeom>
              <a:avLst/>
              <a:gdLst/>
              <a:ahLst/>
              <a:cxnLst/>
              <a:rect l="l" t="t" r="r" b="b"/>
              <a:pathLst>
                <a:path w="626" h="612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8" name="Google Shape;26900;p45"/>
            <p:cNvSpPr/>
            <p:nvPr/>
          </p:nvSpPr>
          <p:spPr>
            <a:xfrm>
              <a:off x="705300" y="238840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9" name="Google Shape;26901;p45"/>
            <p:cNvSpPr/>
            <p:nvPr/>
          </p:nvSpPr>
          <p:spPr>
            <a:xfrm>
              <a:off x="673100" y="2410075"/>
              <a:ext cx="15475" cy="15650"/>
            </a:xfrm>
            <a:custGeom>
              <a:avLst/>
              <a:gdLst/>
              <a:ahLst/>
              <a:cxnLst/>
              <a:rect l="l" t="t" r="r" b="b"/>
              <a:pathLst>
                <a:path w="619" h="626" extrusionOk="0">
                  <a:moveTo>
                    <a:pt x="452" y="0"/>
                  </a:moveTo>
                  <a:lnTo>
                    <a:pt x="0" y="475"/>
                  </a:lnTo>
                  <a:lnTo>
                    <a:pt x="166" y="625"/>
                  </a:lnTo>
                  <a:lnTo>
                    <a:pt x="618" y="151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10" name="Google Shape;26902;p45"/>
            <p:cNvSpPr/>
            <p:nvPr/>
          </p:nvSpPr>
          <p:spPr>
            <a:xfrm>
              <a:off x="676100" y="2381075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0"/>
                  </a:moveTo>
                  <a:lnTo>
                    <a:pt x="1" y="158"/>
                  </a:lnTo>
                  <a:lnTo>
                    <a:pt x="475" y="610"/>
                  </a:lnTo>
                  <a:lnTo>
                    <a:pt x="626" y="444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11" name="Google Shape;26903;p45"/>
            <p:cNvSpPr/>
            <p:nvPr/>
          </p:nvSpPr>
          <p:spPr>
            <a:xfrm>
              <a:off x="708125" y="2416100"/>
              <a:ext cx="8500" cy="8475"/>
            </a:xfrm>
            <a:custGeom>
              <a:avLst/>
              <a:gdLst/>
              <a:ahLst/>
              <a:cxnLst/>
              <a:rect l="l" t="t" r="r" b="b"/>
              <a:pathLst>
                <a:path w="340" h="339" extrusionOk="0">
                  <a:moveTo>
                    <a:pt x="159" y="0"/>
                  </a:moveTo>
                  <a:lnTo>
                    <a:pt x="0" y="158"/>
                  </a:lnTo>
                  <a:lnTo>
                    <a:pt x="189" y="339"/>
                  </a:lnTo>
                  <a:lnTo>
                    <a:pt x="339" y="173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12" name="Google Shape;26904;p45"/>
            <p:cNvSpPr/>
            <p:nvPr/>
          </p:nvSpPr>
          <p:spPr>
            <a:xfrm>
              <a:off x="718100" y="2421925"/>
              <a:ext cx="5875" cy="5875"/>
            </a:xfrm>
            <a:custGeom>
              <a:avLst/>
              <a:gdLst/>
              <a:ahLst/>
              <a:cxnLst/>
              <a:rect l="l" t="t" r="r" b="b"/>
              <a:pathLst>
                <a:path w="235" h="235" extrusionOk="0">
                  <a:moveTo>
                    <a:pt x="1" y="1"/>
                  </a:moveTo>
                  <a:lnTo>
                    <a:pt x="212" y="234"/>
                  </a:lnTo>
                  <a:lnTo>
                    <a:pt x="234" y="2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13" name="Google Shape;26905;p45"/>
            <p:cNvSpPr/>
            <p:nvPr/>
          </p:nvSpPr>
          <p:spPr>
            <a:xfrm>
              <a:off x="651075" y="238465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14" name="Google Shape;26906;p45"/>
            <p:cNvSpPr/>
            <p:nvPr/>
          </p:nvSpPr>
          <p:spPr>
            <a:xfrm>
              <a:off x="649750" y="2422675"/>
              <a:ext cx="15475" cy="15650"/>
            </a:xfrm>
            <a:custGeom>
              <a:avLst/>
              <a:gdLst/>
              <a:ahLst/>
              <a:cxnLst/>
              <a:rect l="l" t="t" r="r" b="b"/>
              <a:pathLst>
                <a:path w="619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66" y="626"/>
                  </a:lnTo>
                  <a:lnTo>
                    <a:pt x="618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15" name="Google Shape;26907;p45"/>
            <p:cNvSpPr/>
            <p:nvPr/>
          </p:nvSpPr>
          <p:spPr>
            <a:xfrm>
              <a:off x="636575" y="239820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16" name="Google Shape;26908;p45"/>
            <p:cNvSpPr/>
            <p:nvPr/>
          </p:nvSpPr>
          <p:spPr>
            <a:xfrm>
              <a:off x="849725" y="2372775"/>
              <a:ext cx="6050" cy="3225"/>
            </a:xfrm>
            <a:custGeom>
              <a:avLst/>
              <a:gdLst/>
              <a:ahLst/>
              <a:cxnLst/>
              <a:rect l="l" t="t" r="r" b="b"/>
              <a:pathLst>
                <a:path w="242" h="129" extrusionOk="0">
                  <a:moveTo>
                    <a:pt x="106" y="1"/>
                  </a:moveTo>
                  <a:lnTo>
                    <a:pt x="1" y="114"/>
                  </a:lnTo>
                  <a:lnTo>
                    <a:pt x="242" y="12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17" name="Google Shape;26909;p45"/>
            <p:cNvSpPr/>
            <p:nvPr/>
          </p:nvSpPr>
          <p:spPr>
            <a:xfrm>
              <a:off x="817900" y="2386725"/>
              <a:ext cx="10375" cy="14525"/>
            </a:xfrm>
            <a:custGeom>
              <a:avLst/>
              <a:gdLst/>
              <a:ahLst/>
              <a:cxnLst/>
              <a:rect l="l" t="t" r="r" b="b"/>
              <a:pathLst>
                <a:path w="415" h="581" extrusionOk="0">
                  <a:moveTo>
                    <a:pt x="400" y="0"/>
                  </a:moveTo>
                  <a:lnTo>
                    <a:pt x="1" y="429"/>
                  </a:lnTo>
                  <a:lnTo>
                    <a:pt x="159" y="580"/>
                  </a:lnTo>
                  <a:lnTo>
                    <a:pt x="415" y="301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18" name="Google Shape;26910;p45"/>
            <p:cNvSpPr/>
            <p:nvPr/>
          </p:nvSpPr>
          <p:spPr>
            <a:xfrm>
              <a:off x="785700" y="240725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0"/>
                  </a:moveTo>
                  <a:lnTo>
                    <a:pt x="1" y="475"/>
                  </a:lnTo>
                  <a:lnTo>
                    <a:pt x="159" y="625"/>
                  </a:lnTo>
                  <a:lnTo>
                    <a:pt x="611" y="151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19" name="Google Shape;26911;p45"/>
            <p:cNvSpPr/>
            <p:nvPr/>
          </p:nvSpPr>
          <p:spPr>
            <a:xfrm>
              <a:off x="788725" y="2378050"/>
              <a:ext cx="15650" cy="15475"/>
            </a:xfrm>
            <a:custGeom>
              <a:avLst/>
              <a:gdLst/>
              <a:ahLst/>
              <a:cxnLst/>
              <a:rect l="l" t="t" r="r" b="b"/>
              <a:pathLst>
                <a:path w="626" h="619" extrusionOk="0">
                  <a:moveTo>
                    <a:pt x="151" y="1"/>
                  </a:moveTo>
                  <a:lnTo>
                    <a:pt x="0" y="166"/>
                  </a:lnTo>
                  <a:lnTo>
                    <a:pt x="475" y="618"/>
                  </a:lnTo>
                  <a:lnTo>
                    <a:pt x="625" y="452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20" name="Google Shape;26912;p45"/>
            <p:cNvSpPr/>
            <p:nvPr/>
          </p:nvSpPr>
          <p:spPr>
            <a:xfrm>
              <a:off x="804525" y="2361100"/>
              <a:ext cx="15850" cy="15275"/>
            </a:xfrm>
            <a:custGeom>
              <a:avLst/>
              <a:gdLst/>
              <a:ahLst/>
              <a:cxnLst/>
              <a:rect l="l" t="t" r="r" b="b"/>
              <a:pathLst>
                <a:path w="634" h="611" extrusionOk="0">
                  <a:moveTo>
                    <a:pt x="159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34" y="445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21" name="Google Shape;26913;p45"/>
            <p:cNvSpPr/>
            <p:nvPr/>
          </p:nvSpPr>
          <p:spPr>
            <a:xfrm>
              <a:off x="820725" y="2413275"/>
              <a:ext cx="9250" cy="12825"/>
            </a:xfrm>
            <a:custGeom>
              <a:avLst/>
              <a:gdLst/>
              <a:ahLst/>
              <a:cxnLst/>
              <a:rect l="l" t="t" r="r" b="b"/>
              <a:pathLst>
                <a:path w="370" h="513" extrusionOk="0">
                  <a:moveTo>
                    <a:pt x="151" y="0"/>
                  </a:moveTo>
                  <a:lnTo>
                    <a:pt x="1" y="158"/>
                  </a:lnTo>
                  <a:lnTo>
                    <a:pt x="370" y="512"/>
                  </a:lnTo>
                  <a:lnTo>
                    <a:pt x="370" y="512"/>
                  </a:lnTo>
                  <a:lnTo>
                    <a:pt x="355" y="188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22" name="Google Shape;26914;p45"/>
            <p:cNvSpPr/>
            <p:nvPr/>
          </p:nvSpPr>
          <p:spPr>
            <a:xfrm>
              <a:off x="763675" y="23818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23" name="Google Shape;26915;p45"/>
            <p:cNvSpPr/>
            <p:nvPr/>
          </p:nvSpPr>
          <p:spPr>
            <a:xfrm>
              <a:off x="762350" y="241985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24" name="Google Shape;26916;p45"/>
            <p:cNvSpPr/>
            <p:nvPr/>
          </p:nvSpPr>
          <p:spPr>
            <a:xfrm>
              <a:off x="749175" y="239537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6" y="452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25" name="Google Shape;26917;p45"/>
            <p:cNvSpPr/>
            <p:nvPr/>
          </p:nvSpPr>
          <p:spPr>
            <a:xfrm>
              <a:off x="954425" y="2369950"/>
              <a:ext cx="14525" cy="11525"/>
            </a:xfrm>
            <a:custGeom>
              <a:avLst/>
              <a:gdLst/>
              <a:ahLst/>
              <a:cxnLst/>
              <a:rect l="l" t="t" r="r" b="b"/>
              <a:pathLst>
                <a:path w="581" h="461" extrusionOk="0">
                  <a:moveTo>
                    <a:pt x="422" y="1"/>
                  </a:moveTo>
                  <a:lnTo>
                    <a:pt x="1" y="445"/>
                  </a:lnTo>
                  <a:lnTo>
                    <a:pt x="294" y="460"/>
                  </a:lnTo>
                  <a:lnTo>
                    <a:pt x="581" y="151"/>
                  </a:lnTo>
                  <a:lnTo>
                    <a:pt x="42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26" name="Google Shape;26918;p45"/>
            <p:cNvSpPr/>
            <p:nvPr/>
          </p:nvSpPr>
          <p:spPr>
            <a:xfrm>
              <a:off x="902275" y="2375225"/>
              <a:ext cx="6425" cy="3425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13" y="1"/>
                  </a:moveTo>
                  <a:lnTo>
                    <a:pt x="0" y="121"/>
                  </a:lnTo>
                  <a:lnTo>
                    <a:pt x="256" y="136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27" name="Google Shape;26919;p45"/>
            <p:cNvSpPr/>
            <p:nvPr/>
          </p:nvSpPr>
          <p:spPr>
            <a:xfrm>
              <a:off x="873275" y="2351125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0"/>
                  </a:moveTo>
                  <a:lnTo>
                    <a:pt x="0" y="475"/>
                  </a:lnTo>
                  <a:lnTo>
                    <a:pt x="158" y="626"/>
                  </a:lnTo>
                  <a:lnTo>
                    <a:pt x="610" y="151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28" name="Google Shape;26920;p45"/>
            <p:cNvSpPr/>
            <p:nvPr/>
          </p:nvSpPr>
          <p:spPr>
            <a:xfrm>
              <a:off x="988700" y="2375975"/>
              <a:ext cx="11500" cy="7375"/>
            </a:xfrm>
            <a:custGeom>
              <a:avLst/>
              <a:gdLst/>
              <a:ahLst/>
              <a:cxnLst/>
              <a:rect l="l" t="t" r="r" b="b"/>
              <a:pathLst>
                <a:path w="460" h="295" extrusionOk="0">
                  <a:moveTo>
                    <a:pt x="159" y="1"/>
                  </a:moveTo>
                  <a:lnTo>
                    <a:pt x="0" y="166"/>
                  </a:lnTo>
                  <a:lnTo>
                    <a:pt x="121" y="279"/>
                  </a:lnTo>
                  <a:lnTo>
                    <a:pt x="460" y="294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29" name="Google Shape;26921;p45"/>
            <p:cNvSpPr/>
            <p:nvPr/>
          </p:nvSpPr>
          <p:spPr>
            <a:xfrm>
              <a:off x="617725" y="2444325"/>
              <a:ext cx="15300" cy="15675"/>
            </a:xfrm>
            <a:custGeom>
              <a:avLst/>
              <a:gdLst/>
              <a:ahLst/>
              <a:cxnLst/>
              <a:rect l="l" t="t" r="r" b="b"/>
              <a:pathLst>
                <a:path w="612" h="627" extrusionOk="0">
                  <a:moveTo>
                    <a:pt x="453" y="1"/>
                  </a:moveTo>
                  <a:lnTo>
                    <a:pt x="1" y="475"/>
                  </a:lnTo>
                  <a:lnTo>
                    <a:pt x="159" y="626"/>
                  </a:lnTo>
                  <a:lnTo>
                    <a:pt x="611" y="152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0" name="Google Shape;26922;p45"/>
            <p:cNvSpPr/>
            <p:nvPr/>
          </p:nvSpPr>
          <p:spPr>
            <a:xfrm>
              <a:off x="622450" y="248125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25" y="445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1" name="Google Shape;26923;p45"/>
            <p:cNvSpPr/>
            <p:nvPr/>
          </p:nvSpPr>
          <p:spPr>
            <a:xfrm>
              <a:off x="594375" y="2457150"/>
              <a:ext cx="15300" cy="15650"/>
            </a:xfrm>
            <a:custGeom>
              <a:avLst/>
              <a:gdLst/>
              <a:ahLst/>
              <a:cxnLst/>
              <a:rect l="l" t="t" r="r" b="b"/>
              <a:pathLst>
                <a:path w="612" h="626" extrusionOk="0">
                  <a:moveTo>
                    <a:pt x="453" y="0"/>
                  </a:moveTo>
                  <a:lnTo>
                    <a:pt x="1" y="475"/>
                  </a:lnTo>
                  <a:lnTo>
                    <a:pt x="159" y="625"/>
                  </a:lnTo>
                  <a:lnTo>
                    <a:pt x="611" y="151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2" name="Google Shape;26924;p45"/>
            <p:cNvSpPr/>
            <p:nvPr/>
          </p:nvSpPr>
          <p:spPr>
            <a:xfrm>
              <a:off x="594000" y="2441500"/>
              <a:ext cx="2850" cy="5300"/>
            </a:xfrm>
            <a:custGeom>
              <a:avLst/>
              <a:gdLst/>
              <a:ahLst/>
              <a:cxnLst/>
              <a:rect l="l" t="t" r="r" b="b"/>
              <a:pathLst>
                <a:path w="114" h="212" extrusionOk="0">
                  <a:moveTo>
                    <a:pt x="8" y="1"/>
                  </a:moveTo>
                  <a:lnTo>
                    <a:pt x="1" y="212"/>
                  </a:lnTo>
                  <a:lnTo>
                    <a:pt x="1" y="212"/>
                  </a:lnTo>
                  <a:lnTo>
                    <a:pt x="114" y="9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3" name="Google Shape;26925;p45"/>
            <p:cNvSpPr/>
            <p:nvPr/>
          </p:nvSpPr>
          <p:spPr>
            <a:xfrm>
              <a:off x="597400" y="24848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0" y="158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4" name="Google Shape;26926;p45"/>
            <p:cNvSpPr/>
            <p:nvPr/>
          </p:nvSpPr>
          <p:spPr>
            <a:xfrm>
              <a:off x="738625" y="2441500"/>
              <a:ext cx="7000" cy="7200"/>
            </a:xfrm>
            <a:custGeom>
              <a:avLst/>
              <a:gdLst/>
              <a:ahLst/>
              <a:cxnLst/>
              <a:rect l="l" t="t" r="r" b="b"/>
              <a:pathLst>
                <a:path w="280" h="288" extrusionOk="0">
                  <a:moveTo>
                    <a:pt x="121" y="1"/>
                  </a:moveTo>
                  <a:lnTo>
                    <a:pt x="1" y="121"/>
                  </a:lnTo>
                  <a:lnTo>
                    <a:pt x="151" y="287"/>
                  </a:lnTo>
                  <a:lnTo>
                    <a:pt x="279" y="152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5" name="Google Shape;26927;p45"/>
            <p:cNvSpPr/>
            <p:nvPr/>
          </p:nvSpPr>
          <p:spPr>
            <a:xfrm>
              <a:off x="677800" y="2446775"/>
              <a:ext cx="9825" cy="982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51" y="1"/>
                  </a:moveTo>
                  <a:lnTo>
                    <a:pt x="1" y="159"/>
                  </a:lnTo>
                  <a:lnTo>
                    <a:pt x="242" y="392"/>
                  </a:lnTo>
                  <a:lnTo>
                    <a:pt x="392" y="227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6" name="Google Shape;26928;p45"/>
            <p:cNvSpPr/>
            <p:nvPr/>
          </p:nvSpPr>
          <p:spPr>
            <a:xfrm>
              <a:off x="693625" y="2429650"/>
              <a:ext cx="9625" cy="9625"/>
            </a:xfrm>
            <a:custGeom>
              <a:avLst/>
              <a:gdLst/>
              <a:ahLst/>
              <a:cxnLst/>
              <a:rect l="l" t="t" r="r" b="b"/>
              <a:pathLst>
                <a:path w="385" h="385" extrusionOk="0">
                  <a:moveTo>
                    <a:pt x="159" y="0"/>
                  </a:moveTo>
                  <a:lnTo>
                    <a:pt x="0" y="166"/>
                  </a:lnTo>
                  <a:lnTo>
                    <a:pt x="241" y="385"/>
                  </a:lnTo>
                  <a:lnTo>
                    <a:pt x="385" y="219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7" name="Google Shape;26929;p45"/>
            <p:cNvSpPr/>
            <p:nvPr/>
          </p:nvSpPr>
          <p:spPr>
            <a:xfrm>
              <a:off x="652750" y="245055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0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45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8" name="Google Shape;26930;p45"/>
            <p:cNvSpPr/>
            <p:nvPr/>
          </p:nvSpPr>
          <p:spPr>
            <a:xfrm>
              <a:off x="638250" y="2464100"/>
              <a:ext cx="15675" cy="15275"/>
            </a:xfrm>
            <a:custGeom>
              <a:avLst/>
              <a:gdLst/>
              <a:ahLst/>
              <a:cxnLst/>
              <a:rect l="l" t="t" r="r" b="b"/>
              <a:pathLst>
                <a:path w="627" h="611" extrusionOk="0">
                  <a:moveTo>
                    <a:pt x="152" y="1"/>
                  </a:moveTo>
                  <a:lnTo>
                    <a:pt x="1" y="159"/>
                  </a:lnTo>
                  <a:lnTo>
                    <a:pt x="476" y="611"/>
                  </a:lnTo>
                  <a:lnTo>
                    <a:pt x="626" y="453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9" name="Google Shape;26931;p45"/>
            <p:cNvSpPr/>
            <p:nvPr/>
          </p:nvSpPr>
          <p:spPr>
            <a:xfrm>
              <a:off x="819400" y="2451300"/>
              <a:ext cx="12275" cy="15650"/>
            </a:xfrm>
            <a:custGeom>
              <a:avLst/>
              <a:gdLst/>
              <a:ahLst/>
              <a:cxnLst/>
              <a:rect l="l" t="t" r="r" b="b"/>
              <a:pathLst>
                <a:path w="491" h="626" extrusionOk="0">
                  <a:moveTo>
                    <a:pt x="453" y="1"/>
                  </a:moveTo>
                  <a:lnTo>
                    <a:pt x="1" y="475"/>
                  </a:lnTo>
                  <a:lnTo>
                    <a:pt x="167" y="626"/>
                  </a:lnTo>
                  <a:lnTo>
                    <a:pt x="491" y="287"/>
                  </a:lnTo>
                  <a:lnTo>
                    <a:pt x="476" y="23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0" name="Google Shape;26932;p45"/>
            <p:cNvSpPr/>
            <p:nvPr/>
          </p:nvSpPr>
          <p:spPr>
            <a:xfrm>
              <a:off x="787400" y="2472950"/>
              <a:ext cx="15275" cy="15650"/>
            </a:xfrm>
            <a:custGeom>
              <a:avLst/>
              <a:gdLst/>
              <a:ahLst/>
              <a:cxnLst/>
              <a:rect l="l" t="t" r="r" b="b"/>
              <a:pathLst>
                <a:path w="611" h="626" extrusionOk="0">
                  <a:moveTo>
                    <a:pt x="452" y="1"/>
                  </a:moveTo>
                  <a:lnTo>
                    <a:pt x="0" y="475"/>
                  </a:lnTo>
                  <a:lnTo>
                    <a:pt x="159" y="626"/>
                  </a:lnTo>
                  <a:lnTo>
                    <a:pt x="611" y="15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1" name="Google Shape;26933;p45"/>
            <p:cNvSpPr/>
            <p:nvPr/>
          </p:nvSpPr>
          <p:spPr>
            <a:xfrm>
              <a:off x="790425" y="2443950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0" y="159"/>
                  </a:lnTo>
                  <a:lnTo>
                    <a:pt x="475" y="611"/>
                  </a:lnTo>
                  <a:lnTo>
                    <a:pt x="625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2" name="Google Shape;26934;p45"/>
            <p:cNvSpPr/>
            <p:nvPr/>
          </p:nvSpPr>
          <p:spPr>
            <a:xfrm>
              <a:off x="806225" y="24268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0"/>
                  </a:moveTo>
                  <a:lnTo>
                    <a:pt x="1" y="159"/>
                  </a:lnTo>
                  <a:lnTo>
                    <a:pt x="475" y="610"/>
                  </a:lnTo>
                  <a:lnTo>
                    <a:pt x="626" y="4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3" name="Google Shape;26935;p45"/>
            <p:cNvSpPr/>
            <p:nvPr/>
          </p:nvSpPr>
          <p:spPr>
            <a:xfrm>
              <a:off x="822425" y="2479175"/>
              <a:ext cx="10950" cy="14325"/>
            </a:xfrm>
            <a:custGeom>
              <a:avLst/>
              <a:gdLst/>
              <a:ahLst/>
              <a:cxnLst/>
              <a:rect l="l" t="t" r="r" b="b"/>
              <a:pathLst>
                <a:path w="438" h="573" extrusionOk="0">
                  <a:moveTo>
                    <a:pt x="151" y="0"/>
                  </a:moveTo>
                  <a:lnTo>
                    <a:pt x="0" y="159"/>
                  </a:lnTo>
                  <a:lnTo>
                    <a:pt x="437" y="573"/>
                  </a:lnTo>
                  <a:lnTo>
                    <a:pt x="422" y="25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4" name="Google Shape;26936;p45"/>
            <p:cNvSpPr/>
            <p:nvPr/>
          </p:nvSpPr>
          <p:spPr>
            <a:xfrm>
              <a:off x="807925" y="2492725"/>
              <a:ext cx="15650" cy="15275"/>
            </a:xfrm>
            <a:custGeom>
              <a:avLst/>
              <a:gdLst/>
              <a:ahLst/>
              <a:cxnLst/>
              <a:rect l="l" t="t" r="r" b="b"/>
              <a:pathLst>
                <a:path w="626" h="611" extrusionOk="0">
                  <a:moveTo>
                    <a:pt x="151" y="1"/>
                  </a:moveTo>
                  <a:lnTo>
                    <a:pt x="1" y="159"/>
                  </a:lnTo>
                  <a:lnTo>
                    <a:pt x="475" y="611"/>
                  </a:lnTo>
                  <a:lnTo>
                    <a:pt x="626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5" name="Google Shape;26937;p45"/>
            <p:cNvSpPr/>
            <p:nvPr/>
          </p:nvSpPr>
          <p:spPr>
            <a:xfrm>
              <a:off x="765375" y="2447525"/>
              <a:ext cx="15650" cy="15475"/>
            </a:xfrm>
            <a:custGeom>
              <a:avLst/>
              <a:gdLst/>
              <a:ahLst/>
              <a:cxnLst/>
              <a:rect l="l" t="t" r="r" b="b"/>
              <a:pathLst>
                <a:path w="626" h="619" extrusionOk="0">
                  <a:moveTo>
                    <a:pt x="151" y="1"/>
                  </a:moveTo>
                  <a:lnTo>
                    <a:pt x="0" y="167"/>
                  </a:lnTo>
                  <a:lnTo>
                    <a:pt x="475" y="619"/>
                  </a:lnTo>
                  <a:lnTo>
                    <a:pt x="625" y="453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6" name="Google Shape;26938;p45"/>
            <p:cNvSpPr/>
            <p:nvPr/>
          </p:nvSpPr>
          <p:spPr>
            <a:xfrm>
              <a:off x="777975" y="2488200"/>
              <a:ext cx="1350" cy="1350"/>
            </a:xfrm>
            <a:custGeom>
              <a:avLst/>
              <a:gdLst/>
              <a:ahLst/>
              <a:cxnLst/>
              <a:rect l="l" t="t" r="r" b="b"/>
              <a:pathLst>
                <a:path w="54" h="54" extrusionOk="0">
                  <a:moveTo>
                    <a:pt x="1" y="1"/>
                  </a:moveTo>
                  <a:lnTo>
                    <a:pt x="54" y="54"/>
                  </a:lnTo>
                  <a:lnTo>
                    <a:pt x="54" y="54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7" name="Google Shape;26939;p45"/>
            <p:cNvSpPr/>
            <p:nvPr/>
          </p:nvSpPr>
          <p:spPr>
            <a:xfrm>
              <a:off x="754075" y="2461275"/>
              <a:ext cx="12450" cy="12650"/>
            </a:xfrm>
            <a:custGeom>
              <a:avLst/>
              <a:gdLst/>
              <a:ahLst/>
              <a:cxnLst/>
              <a:rect l="l" t="t" r="r" b="b"/>
              <a:pathLst>
                <a:path w="498" h="506" extrusionOk="0">
                  <a:moveTo>
                    <a:pt x="23" y="1"/>
                  </a:moveTo>
                  <a:lnTo>
                    <a:pt x="0" y="23"/>
                  </a:lnTo>
                  <a:lnTo>
                    <a:pt x="445" y="505"/>
                  </a:lnTo>
                  <a:lnTo>
                    <a:pt x="497" y="445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8" name="Google Shape;26940;p45"/>
            <p:cNvSpPr/>
            <p:nvPr/>
          </p:nvSpPr>
          <p:spPr>
            <a:xfrm>
              <a:off x="619425" y="2510250"/>
              <a:ext cx="13975" cy="14525"/>
            </a:xfrm>
            <a:custGeom>
              <a:avLst/>
              <a:gdLst/>
              <a:ahLst/>
              <a:cxnLst/>
              <a:rect l="l" t="t" r="r" b="b"/>
              <a:pathLst>
                <a:path w="559" h="581" extrusionOk="0">
                  <a:moveTo>
                    <a:pt x="453" y="0"/>
                  </a:moveTo>
                  <a:lnTo>
                    <a:pt x="1" y="475"/>
                  </a:lnTo>
                  <a:lnTo>
                    <a:pt x="114" y="580"/>
                  </a:lnTo>
                  <a:lnTo>
                    <a:pt x="558" y="98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9" name="Google Shape;26941;p45"/>
            <p:cNvSpPr/>
            <p:nvPr/>
          </p:nvSpPr>
          <p:spPr>
            <a:xfrm>
              <a:off x="597775" y="2522850"/>
              <a:ext cx="13575" cy="15650"/>
            </a:xfrm>
            <a:custGeom>
              <a:avLst/>
              <a:gdLst/>
              <a:ahLst/>
              <a:cxnLst/>
              <a:rect l="l" t="t" r="r" b="b"/>
              <a:pathLst>
                <a:path w="543" h="626" extrusionOk="0">
                  <a:moveTo>
                    <a:pt x="385" y="1"/>
                  </a:moveTo>
                  <a:lnTo>
                    <a:pt x="8" y="392"/>
                  </a:lnTo>
                  <a:lnTo>
                    <a:pt x="1" y="543"/>
                  </a:lnTo>
                  <a:lnTo>
                    <a:pt x="91" y="626"/>
                  </a:lnTo>
                  <a:lnTo>
                    <a:pt x="543" y="151"/>
                  </a:lnTo>
                  <a:lnTo>
                    <a:pt x="385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0" name="Google Shape;26942;p45"/>
            <p:cNvSpPr/>
            <p:nvPr/>
          </p:nvSpPr>
          <p:spPr>
            <a:xfrm>
              <a:off x="590625" y="2502700"/>
              <a:ext cx="7925" cy="10950"/>
            </a:xfrm>
            <a:custGeom>
              <a:avLst/>
              <a:gdLst/>
              <a:ahLst/>
              <a:cxnLst/>
              <a:rect l="l" t="t" r="r" b="b"/>
              <a:pathLst>
                <a:path w="317" h="438" extrusionOk="0">
                  <a:moveTo>
                    <a:pt x="15" y="1"/>
                  </a:moveTo>
                  <a:lnTo>
                    <a:pt x="0" y="287"/>
                  </a:lnTo>
                  <a:lnTo>
                    <a:pt x="166" y="438"/>
                  </a:lnTo>
                  <a:lnTo>
                    <a:pt x="317" y="280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1" name="Google Shape;26943;p45"/>
            <p:cNvSpPr/>
            <p:nvPr/>
          </p:nvSpPr>
          <p:spPr>
            <a:xfrm>
              <a:off x="821100" y="2517200"/>
              <a:ext cx="13775" cy="15675"/>
            </a:xfrm>
            <a:custGeom>
              <a:avLst/>
              <a:gdLst/>
              <a:ahLst/>
              <a:cxnLst/>
              <a:rect l="l" t="t" r="r" b="b"/>
              <a:pathLst>
                <a:path w="551" h="627" extrusionOk="0">
                  <a:moveTo>
                    <a:pt x="453" y="1"/>
                  </a:moveTo>
                  <a:lnTo>
                    <a:pt x="1" y="475"/>
                  </a:lnTo>
                  <a:lnTo>
                    <a:pt x="166" y="626"/>
                  </a:lnTo>
                  <a:lnTo>
                    <a:pt x="551" y="219"/>
                  </a:lnTo>
                  <a:lnTo>
                    <a:pt x="543" y="84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2" name="Google Shape;26944;p45"/>
            <p:cNvSpPr/>
            <p:nvPr/>
          </p:nvSpPr>
          <p:spPr>
            <a:xfrm>
              <a:off x="807175" y="2520400"/>
              <a:ext cx="575" cy="800"/>
            </a:xfrm>
            <a:custGeom>
              <a:avLst/>
              <a:gdLst/>
              <a:ahLst/>
              <a:cxnLst/>
              <a:rect l="l" t="t" r="r" b="b"/>
              <a:pathLst>
                <a:path w="23" h="32" extrusionOk="0">
                  <a:moveTo>
                    <a:pt x="0" y="1"/>
                  </a:moveTo>
                  <a:lnTo>
                    <a:pt x="23" y="31"/>
                  </a:lnTo>
                  <a:lnTo>
                    <a:pt x="23" y="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3" name="Google Shape;26945;p45"/>
            <p:cNvSpPr/>
            <p:nvPr/>
          </p:nvSpPr>
          <p:spPr>
            <a:xfrm>
              <a:off x="403625" y="1934400"/>
              <a:ext cx="578125" cy="578125"/>
            </a:xfrm>
            <a:custGeom>
              <a:avLst/>
              <a:gdLst/>
              <a:ahLst/>
              <a:cxnLst/>
              <a:rect l="l" t="t" r="r" b="b"/>
              <a:pathLst>
                <a:path w="23125" h="23125" extrusionOk="0">
                  <a:moveTo>
                    <a:pt x="6772" y="1"/>
                  </a:moveTo>
                  <a:lnTo>
                    <a:pt x="7141" y="7134"/>
                  </a:lnTo>
                  <a:lnTo>
                    <a:pt x="1" y="6772"/>
                  </a:lnTo>
                  <a:lnTo>
                    <a:pt x="5304" y="11563"/>
                  </a:lnTo>
                  <a:lnTo>
                    <a:pt x="1" y="16353"/>
                  </a:lnTo>
                  <a:lnTo>
                    <a:pt x="7141" y="15984"/>
                  </a:lnTo>
                  <a:lnTo>
                    <a:pt x="6772" y="23125"/>
                  </a:lnTo>
                  <a:lnTo>
                    <a:pt x="6772" y="23125"/>
                  </a:lnTo>
                  <a:lnTo>
                    <a:pt x="11563" y="17822"/>
                  </a:lnTo>
                  <a:lnTo>
                    <a:pt x="16353" y="23125"/>
                  </a:lnTo>
                  <a:lnTo>
                    <a:pt x="15992" y="15984"/>
                  </a:lnTo>
                  <a:lnTo>
                    <a:pt x="15992" y="15984"/>
                  </a:lnTo>
                  <a:lnTo>
                    <a:pt x="23125" y="16353"/>
                  </a:lnTo>
                  <a:lnTo>
                    <a:pt x="17822" y="11563"/>
                  </a:lnTo>
                  <a:lnTo>
                    <a:pt x="23125" y="6772"/>
                  </a:lnTo>
                  <a:lnTo>
                    <a:pt x="15992" y="7134"/>
                  </a:lnTo>
                  <a:lnTo>
                    <a:pt x="16353" y="1"/>
                  </a:lnTo>
                  <a:lnTo>
                    <a:pt x="11563" y="5303"/>
                  </a:lnTo>
                  <a:lnTo>
                    <a:pt x="6772" y="1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4" name="Google Shape;26946;p45"/>
            <p:cNvSpPr/>
            <p:nvPr/>
          </p:nvSpPr>
          <p:spPr>
            <a:xfrm>
              <a:off x="398550" y="1929625"/>
              <a:ext cx="588475" cy="587600"/>
            </a:xfrm>
            <a:custGeom>
              <a:avLst/>
              <a:gdLst/>
              <a:ahLst/>
              <a:cxnLst/>
              <a:rect l="l" t="t" r="r" b="b"/>
              <a:pathLst>
                <a:path w="23539" h="23504" extrusionOk="0">
                  <a:moveTo>
                    <a:pt x="7194" y="711"/>
                  </a:moveTo>
                  <a:lnTo>
                    <a:pt x="11630" y="5622"/>
                  </a:lnTo>
                  <a:cubicBezTo>
                    <a:pt x="11664" y="5660"/>
                    <a:pt x="11715" y="5679"/>
                    <a:pt x="11767" y="5679"/>
                  </a:cubicBezTo>
                  <a:cubicBezTo>
                    <a:pt x="11819" y="5679"/>
                    <a:pt x="11871" y="5660"/>
                    <a:pt x="11909" y="5622"/>
                  </a:cubicBezTo>
                  <a:lnTo>
                    <a:pt x="16338" y="711"/>
                  </a:lnTo>
                  <a:lnTo>
                    <a:pt x="16338" y="711"/>
                  </a:lnTo>
                  <a:lnTo>
                    <a:pt x="16006" y="7317"/>
                  </a:lnTo>
                  <a:cubicBezTo>
                    <a:pt x="15999" y="7370"/>
                    <a:pt x="16021" y="7423"/>
                    <a:pt x="16059" y="7460"/>
                  </a:cubicBezTo>
                  <a:cubicBezTo>
                    <a:pt x="16092" y="7493"/>
                    <a:pt x="16136" y="7514"/>
                    <a:pt x="16182" y="7514"/>
                  </a:cubicBezTo>
                  <a:cubicBezTo>
                    <a:pt x="16189" y="7514"/>
                    <a:pt x="16195" y="7514"/>
                    <a:pt x="16202" y="7513"/>
                  </a:cubicBezTo>
                  <a:lnTo>
                    <a:pt x="22808" y="7182"/>
                  </a:lnTo>
                  <a:lnTo>
                    <a:pt x="17897" y="11611"/>
                  </a:lnTo>
                  <a:cubicBezTo>
                    <a:pt x="17859" y="11648"/>
                    <a:pt x="17837" y="11701"/>
                    <a:pt x="17837" y="11754"/>
                  </a:cubicBezTo>
                  <a:cubicBezTo>
                    <a:pt x="17837" y="11806"/>
                    <a:pt x="17859" y="11859"/>
                    <a:pt x="17897" y="11889"/>
                  </a:cubicBezTo>
                  <a:lnTo>
                    <a:pt x="22808" y="16326"/>
                  </a:lnTo>
                  <a:lnTo>
                    <a:pt x="16202" y="15994"/>
                  </a:lnTo>
                  <a:cubicBezTo>
                    <a:pt x="16195" y="15993"/>
                    <a:pt x="16189" y="15993"/>
                    <a:pt x="16182" y="15993"/>
                  </a:cubicBezTo>
                  <a:cubicBezTo>
                    <a:pt x="16136" y="15993"/>
                    <a:pt x="16092" y="16014"/>
                    <a:pt x="16059" y="16047"/>
                  </a:cubicBezTo>
                  <a:cubicBezTo>
                    <a:pt x="16021" y="16085"/>
                    <a:pt x="15999" y="16137"/>
                    <a:pt x="16006" y="16190"/>
                  </a:cubicBezTo>
                  <a:lnTo>
                    <a:pt x="16338" y="22796"/>
                  </a:lnTo>
                  <a:lnTo>
                    <a:pt x="11909" y="17885"/>
                  </a:lnTo>
                  <a:cubicBezTo>
                    <a:pt x="11871" y="17847"/>
                    <a:pt x="11819" y="17828"/>
                    <a:pt x="11767" y="17828"/>
                  </a:cubicBezTo>
                  <a:cubicBezTo>
                    <a:pt x="11715" y="17828"/>
                    <a:pt x="11664" y="17847"/>
                    <a:pt x="11630" y="17885"/>
                  </a:cubicBezTo>
                  <a:lnTo>
                    <a:pt x="7194" y="22796"/>
                  </a:lnTo>
                  <a:lnTo>
                    <a:pt x="7194" y="22796"/>
                  </a:lnTo>
                  <a:lnTo>
                    <a:pt x="7533" y="16190"/>
                  </a:lnTo>
                  <a:cubicBezTo>
                    <a:pt x="7533" y="16137"/>
                    <a:pt x="7510" y="16085"/>
                    <a:pt x="7472" y="16047"/>
                  </a:cubicBezTo>
                  <a:cubicBezTo>
                    <a:pt x="7442" y="16009"/>
                    <a:pt x="7390" y="15987"/>
                    <a:pt x="7344" y="15987"/>
                  </a:cubicBezTo>
                  <a:cubicBezTo>
                    <a:pt x="7337" y="15987"/>
                    <a:pt x="7337" y="15987"/>
                    <a:pt x="7329" y="15994"/>
                  </a:cubicBezTo>
                  <a:lnTo>
                    <a:pt x="724" y="16326"/>
                  </a:lnTo>
                  <a:lnTo>
                    <a:pt x="5635" y="11889"/>
                  </a:lnTo>
                  <a:cubicBezTo>
                    <a:pt x="5672" y="11859"/>
                    <a:pt x="5695" y="11806"/>
                    <a:pt x="5695" y="11754"/>
                  </a:cubicBezTo>
                  <a:cubicBezTo>
                    <a:pt x="5695" y="11701"/>
                    <a:pt x="5672" y="11648"/>
                    <a:pt x="5635" y="11611"/>
                  </a:cubicBezTo>
                  <a:lnTo>
                    <a:pt x="724" y="7182"/>
                  </a:lnTo>
                  <a:lnTo>
                    <a:pt x="7329" y="7513"/>
                  </a:lnTo>
                  <a:cubicBezTo>
                    <a:pt x="7336" y="7514"/>
                    <a:pt x="7343" y="7514"/>
                    <a:pt x="7350" y="7514"/>
                  </a:cubicBezTo>
                  <a:cubicBezTo>
                    <a:pt x="7395" y="7514"/>
                    <a:pt x="7440" y="7493"/>
                    <a:pt x="7472" y="7460"/>
                  </a:cubicBezTo>
                  <a:cubicBezTo>
                    <a:pt x="7510" y="7423"/>
                    <a:pt x="7533" y="7370"/>
                    <a:pt x="7533" y="7317"/>
                  </a:cubicBezTo>
                  <a:lnTo>
                    <a:pt x="7194" y="711"/>
                  </a:lnTo>
                  <a:close/>
                  <a:moveTo>
                    <a:pt x="16555" y="0"/>
                  </a:moveTo>
                  <a:cubicBezTo>
                    <a:pt x="16504" y="0"/>
                    <a:pt x="16453" y="24"/>
                    <a:pt x="16413" y="64"/>
                  </a:cubicBezTo>
                  <a:lnTo>
                    <a:pt x="11766" y="5216"/>
                  </a:lnTo>
                  <a:lnTo>
                    <a:pt x="7118" y="64"/>
                  </a:lnTo>
                  <a:cubicBezTo>
                    <a:pt x="7083" y="24"/>
                    <a:pt x="7031" y="3"/>
                    <a:pt x="6981" y="3"/>
                  </a:cubicBezTo>
                  <a:cubicBezTo>
                    <a:pt x="6955" y="3"/>
                    <a:pt x="6930" y="8"/>
                    <a:pt x="6908" y="18"/>
                  </a:cubicBezTo>
                  <a:cubicBezTo>
                    <a:pt x="6832" y="49"/>
                    <a:pt x="6787" y="116"/>
                    <a:pt x="6787" y="199"/>
                  </a:cubicBezTo>
                  <a:lnTo>
                    <a:pt x="7141" y="7129"/>
                  </a:lnTo>
                  <a:lnTo>
                    <a:pt x="211" y="6775"/>
                  </a:lnTo>
                  <a:cubicBezTo>
                    <a:pt x="207" y="6774"/>
                    <a:pt x="202" y="6774"/>
                    <a:pt x="197" y="6774"/>
                  </a:cubicBezTo>
                  <a:cubicBezTo>
                    <a:pt x="127" y="6774"/>
                    <a:pt x="59" y="6824"/>
                    <a:pt x="31" y="6888"/>
                  </a:cubicBezTo>
                  <a:cubicBezTo>
                    <a:pt x="0" y="6963"/>
                    <a:pt x="16" y="7046"/>
                    <a:pt x="76" y="7106"/>
                  </a:cubicBezTo>
                  <a:lnTo>
                    <a:pt x="5228" y="11754"/>
                  </a:lnTo>
                  <a:lnTo>
                    <a:pt x="76" y="16401"/>
                  </a:lnTo>
                  <a:cubicBezTo>
                    <a:pt x="16" y="16454"/>
                    <a:pt x="0" y="16544"/>
                    <a:pt x="31" y="16612"/>
                  </a:cubicBezTo>
                  <a:cubicBezTo>
                    <a:pt x="59" y="16682"/>
                    <a:pt x="127" y="16733"/>
                    <a:pt x="197" y="16733"/>
                  </a:cubicBezTo>
                  <a:cubicBezTo>
                    <a:pt x="202" y="16733"/>
                    <a:pt x="207" y="16733"/>
                    <a:pt x="211" y="16732"/>
                  </a:cubicBezTo>
                  <a:lnTo>
                    <a:pt x="7141" y="16378"/>
                  </a:lnTo>
                  <a:lnTo>
                    <a:pt x="6787" y="23308"/>
                  </a:lnTo>
                  <a:cubicBezTo>
                    <a:pt x="6787" y="23391"/>
                    <a:pt x="6832" y="23459"/>
                    <a:pt x="6908" y="23489"/>
                  </a:cubicBezTo>
                  <a:cubicBezTo>
                    <a:pt x="6930" y="23504"/>
                    <a:pt x="6953" y="23504"/>
                    <a:pt x="6975" y="23504"/>
                  </a:cubicBezTo>
                  <a:cubicBezTo>
                    <a:pt x="7028" y="23504"/>
                    <a:pt x="7081" y="23481"/>
                    <a:pt x="7118" y="23444"/>
                  </a:cubicBezTo>
                  <a:lnTo>
                    <a:pt x="11766" y="18292"/>
                  </a:lnTo>
                  <a:lnTo>
                    <a:pt x="16413" y="23444"/>
                  </a:lnTo>
                  <a:cubicBezTo>
                    <a:pt x="16453" y="23484"/>
                    <a:pt x="16504" y="23504"/>
                    <a:pt x="16555" y="23504"/>
                  </a:cubicBezTo>
                  <a:cubicBezTo>
                    <a:pt x="16581" y="23504"/>
                    <a:pt x="16607" y="23499"/>
                    <a:pt x="16632" y="23489"/>
                  </a:cubicBezTo>
                  <a:cubicBezTo>
                    <a:pt x="16699" y="23459"/>
                    <a:pt x="16752" y="23391"/>
                    <a:pt x="16745" y="23308"/>
                  </a:cubicBezTo>
                  <a:lnTo>
                    <a:pt x="16391" y="16378"/>
                  </a:lnTo>
                  <a:lnTo>
                    <a:pt x="23320" y="16732"/>
                  </a:lnTo>
                  <a:cubicBezTo>
                    <a:pt x="23326" y="16733"/>
                    <a:pt x="23331" y="16733"/>
                    <a:pt x="23336" y="16733"/>
                  </a:cubicBezTo>
                  <a:cubicBezTo>
                    <a:pt x="23412" y="16733"/>
                    <a:pt x="23473" y="16682"/>
                    <a:pt x="23501" y="16612"/>
                  </a:cubicBezTo>
                  <a:cubicBezTo>
                    <a:pt x="23539" y="16544"/>
                    <a:pt x="23516" y="16454"/>
                    <a:pt x="23456" y="16401"/>
                  </a:cubicBezTo>
                  <a:lnTo>
                    <a:pt x="18304" y="11754"/>
                  </a:lnTo>
                  <a:lnTo>
                    <a:pt x="23456" y="7106"/>
                  </a:lnTo>
                  <a:cubicBezTo>
                    <a:pt x="23516" y="7046"/>
                    <a:pt x="23539" y="6963"/>
                    <a:pt x="23501" y="6888"/>
                  </a:cubicBezTo>
                  <a:cubicBezTo>
                    <a:pt x="23473" y="6824"/>
                    <a:pt x="23412" y="6774"/>
                    <a:pt x="23336" y="6774"/>
                  </a:cubicBezTo>
                  <a:cubicBezTo>
                    <a:pt x="23331" y="6774"/>
                    <a:pt x="23326" y="6774"/>
                    <a:pt x="23320" y="6775"/>
                  </a:cubicBezTo>
                  <a:lnTo>
                    <a:pt x="16391" y="7129"/>
                  </a:lnTo>
                  <a:lnTo>
                    <a:pt x="16745" y="199"/>
                  </a:lnTo>
                  <a:cubicBezTo>
                    <a:pt x="16752" y="116"/>
                    <a:pt x="16699" y="49"/>
                    <a:pt x="16632" y="18"/>
                  </a:cubicBezTo>
                  <a:cubicBezTo>
                    <a:pt x="16607" y="6"/>
                    <a:pt x="16581" y="0"/>
                    <a:pt x="1655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5" name="Google Shape;26947;p45"/>
            <p:cNvSpPr/>
            <p:nvPr/>
          </p:nvSpPr>
          <p:spPr>
            <a:xfrm>
              <a:off x="396300" y="1915575"/>
              <a:ext cx="578100" cy="578300"/>
            </a:xfrm>
            <a:custGeom>
              <a:avLst/>
              <a:gdLst/>
              <a:ahLst/>
              <a:cxnLst/>
              <a:rect l="l" t="t" r="r" b="b"/>
              <a:pathLst>
                <a:path w="23124" h="23132" extrusionOk="0">
                  <a:moveTo>
                    <a:pt x="6772" y="1"/>
                  </a:moveTo>
                  <a:lnTo>
                    <a:pt x="7133" y="7141"/>
                  </a:lnTo>
                  <a:lnTo>
                    <a:pt x="0" y="6779"/>
                  </a:lnTo>
                  <a:lnTo>
                    <a:pt x="0" y="6779"/>
                  </a:lnTo>
                  <a:lnTo>
                    <a:pt x="5303" y="11562"/>
                  </a:lnTo>
                  <a:lnTo>
                    <a:pt x="0" y="16353"/>
                  </a:lnTo>
                  <a:lnTo>
                    <a:pt x="0" y="16353"/>
                  </a:lnTo>
                  <a:lnTo>
                    <a:pt x="7133" y="15991"/>
                  </a:lnTo>
                  <a:lnTo>
                    <a:pt x="6772" y="23132"/>
                  </a:lnTo>
                  <a:lnTo>
                    <a:pt x="11562" y="17822"/>
                  </a:lnTo>
                  <a:lnTo>
                    <a:pt x="16353" y="23132"/>
                  </a:lnTo>
                  <a:lnTo>
                    <a:pt x="16353" y="23132"/>
                  </a:lnTo>
                  <a:lnTo>
                    <a:pt x="15983" y="15991"/>
                  </a:lnTo>
                  <a:lnTo>
                    <a:pt x="23124" y="16353"/>
                  </a:lnTo>
                  <a:lnTo>
                    <a:pt x="17821" y="11562"/>
                  </a:lnTo>
                  <a:lnTo>
                    <a:pt x="23124" y="6779"/>
                  </a:lnTo>
                  <a:lnTo>
                    <a:pt x="23124" y="6779"/>
                  </a:lnTo>
                  <a:lnTo>
                    <a:pt x="15983" y="7141"/>
                  </a:lnTo>
                  <a:lnTo>
                    <a:pt x="16353" y="1"/>
                  </a:lnTo>
                  <a:lnTo>
                    <a:pt x="11562" y="5311"/>
                  </a:lnTo>
                  <a:lnTo>
                    <a:pt x="6772" y="1"/>
                  </a:ln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6" name="Google Shape;26948;p45"/>
            <p:cNvSpPr/>
            <p:nvPr/>
          </p:nvSpPr>
          <p:spPr>
            <a:xfrm>
              <a:off x="392700" y="1912475"/>
              <a:ext cx="585100" cy="584500"/>
            </a:xfrm>
            <a:custGeom>
              <a:avLst/>
              <a:gdLst/>
              <a:ahLst/>
              <a:cxnLst/>
              <a:rect l="l" t="t" r="r" b="b"/>
              <a:pathLst>
                <a:path w="23404" h="23380" extrusionOk="0">
                  <a:moveTo>
                    <a:pt x="16353" y="471"/>
                  </a:moveTo>
                  <a:lnTo>
                    <a:pt x="16007" y="7257"/>
                  </a:lnTo>
                  <a:cubicBezTo>
                    <a:pt x="16007" y="7295"/>
                    <a:pt x="16014" y="7325"/>
                    <a:pt x="16045" y="7355"/>
                  </a:cubicBezTo>
                  <a:cubicBezTo>
                    <a:pt x="16067" y="7378"/>
                    <a:pt x="16105" y="7393"/>
                    <a:pt x="16135" y="7393"/>
                  </a:cubicBezTo>
                  <a:lnTo>
                    <a:pt x="22922" y="7047"/>
                  </a:lnTo>
                  <a:lnTo>
                    <a:pt x="17882" y="11596"/>
                  </a:lnTo>
                  <a:cubicBezTo>
                    <a:pt x="17852" y="11619"/>
                    <a:pt x="17837" y="11656"/>
                    <a:pt x="17837" y="11686"/>
                  </a:cubicBezTo>
                  <a:cubicBezTo>
                    <a:pt x="17837" y="11724"/>
                    <a:pt x="17852" y="11762"/>
                    <a:pt x="17882" y="11784"/>
                  </a:cubicBezTo>
                  <a:lnTo>
                    <a:pt x="22922" y="16334"/>
                  </a:lnTo>
                  <a:lnTo>
                    <a:pt x="16135" y="15987"/>
                  </a:lnTo>
                  <a:cubicBezTo>
                    <a:pt x="16105" y="15987"/>
                    <a:pt x="16067" y="16002"/>
                    <a:pt x="16045" y="16025"/>
                  </a:cubicBezTo>
                  <a:cubicBezTo>
                    <a:pt x="16014" y="16055"/>
                    <a:pt x="16007" y="16085"/>
                    <a:pt x="16007" y="16123"/>
                  </a:cubicBezTo>
                  <a:lnTo>
                    <a:pt x="16353" y="22909"/>
                  </a:lnTo>
                  <a:lnTo>
                    <a:pt x="11796" y="17863"/>
                  </a:lnTo>
                  <a:cubicBezTo>
                    <a:pt x="11774" y="17840"/>
                    <a:pt x="11744" y="17825"/>
                    <a:pt x="11706" y="17825"/>
                  </a:cubicBezTo>
                  <a:cubicBezTo>
                    <a:pt x="11668" y="17825"/>
                    <a:pt x="11638" y="17840"/>
                    <a:pt x="11616" y="17863"/>
                  </a:cubicBezTo>
                  <a:lnTo>
                    <a:pt x="7059" y="22909"/>
                  </a:lnTo>
                  <a:lnTo>
                    <a:pt x="7405" y="16123"/>
                  </a:lnTo>
                  <a:cubicBezTo>
                    <a:pt x="7405" y="16085"/>
                    <a:pt x="7390" y="16055"/>
                    <a:pt x="7367" y="16025"/>
                  </a:cubicBezTo>
                  <a:cubicBezTo>
                    <a:pt x="7345" y="16002"/>
                    <a:pt x="7307" y="15987"/>
                    <a:pt x="7270" y="15987"/>
                  </a:cubicBezTo>
                  <a:lnTo>
                    <a:pt x="491" y="16334"/>
                  </a:lnTo>
                  <a:lnTo>
                    <a:pt x="5530" y="11784"/>
                  </a:lnTo>
                  <a:cubicBezTo>
                    <a:pt x="5560" y="11762"/>
                    <a:pt x="5575" y="11724"/>
                    <a:pt x="5575" y="11686"/>
                  </a:cubicBezTo>
                  <a:cubicBezTo>
                    <a:pt x="5575" y="11656"/>
                    <a:pt x="5560" y="11619"/>
                    <a:pt x="5530" y="11596"/>
                  </a:cubicBezTo>
                  <a:lnTo>
                    <a:pt x="491" y="7047"/>
                  </a:lnTo>
                  <a:lnTo>
                    <a:pt x="7270" y="7393"/>
                  </a:lnTo>
                  <a:cubicBezTo>
                    <a:pt x="7307" y="7393"/>
                    <a:pt x="7345" y="7378"/>
                    <a:pt x="7367" y="7355"/>
                  </a:cubicBezTo>
                  <a:cubicBezTo>
                    <a:pt x="7390" y="7325"/>
                    <a:pt x="7405" y="7295"/>
                    <a:pt x="7405" y="7257"/>
                  </a:cubicBezTo>
                  <a:lnTo>
                    <a:pt x="7059" y="471"/>
                  </a:lnTo>
                  <a:lnTo>
                    <a:pt x="7059" y="471"/>
                  </a:lnTo>
                  <a:lnTo>
                    <a:pt x="11616" y="5518"/>
                  </a:lnTo>
                  <a:cubicBezTo>
                    <a:pt x="11638" y="5544"/>
                    <a:pt x="11672" y="5557"/>
                    <a:pt x="11706" y="5557"/>
                  </a:cubicBezTo>
                  <a:cubicBezTo>
                    <a:pt x="11740" y="5557"/>
                    <a:pt x="11774" y="5544"/>
                    <a:pt x="11796" y="5518"/>
                  </a:cubicBezTo>
                  <a:lnTo>
                    <a:pt x="16353" y="471"/>
                  </a:lnTo>
                  <a:close/>
                  <a:moveTo>
                    <a:pt x="6917" y="1"/>
                  </a:moveTo>
                  <a:cubicBezTo>
                    <a:pt x="6901" y="1"/>
                    <a:pt x="6885" y="4"/>
                    <a:pt x="6870" y="12"/>
                  </a:cubicBezTo>
                  <a:cubicBezTo>
                    <a:pt x="6818" y="27"/>
                    <a:pt x="6787" y="79"/>
                    <a:pt x="6787" y="132"/>
                  </a:cubicBezTo>
                  <a:lnTo>
                    <a:pt x="7149" y="7129"/>
                  </a:lnTo>
                  <a:lnTo>
                    <a:pt x="144" y="6775"/>
                  </a:lnTo>
                  <a:cubicBezTo>
                    <a:pt x="140" y="6775"/>
                    <a:pt x="136" y="6774"/>
                    <a:pt x="132" y="6774"/>
                  </a:cubicBezTo>
                  <a:cubicBezTo>
                    <a:pt x="90" y="6774"/>
                    <a:pt x="44" y="6809"/>
                    <a:pt x="24" y="6851"/>
                  </a:cubicBezTo>
                  <a:cubicBezTo>
                    <a:pt x="1" y="6903"/>
                    <a:pt x="16" y="6956"/>
                    <a:pt x="54" y="6994"/>
                  </a:cubicBezTo>
                  <a:lnTo>
                    <a:pt x="5258" y="11686"/>
                  </a:lnTo>
                  <a:lnTo>
                    <a:pt x="54" y="16386"/>
                  </a:lnTo>
                  <a:cubicBezTo>
                    <a:pt x="16" y="16424"/>
                    <a:pt x="1" y="16477"/>
                    <a:pt x="24" y="16530"/>
                  </a:cubicBezTo>
                  <a:cubicBezTo>
                    <a:pt x="44" y="16571"/>
                    <a:pt x="90" y="16606"/>
                    <a:pt x="132" y="16606"/>
                  </a:cubicBezTo>
                  <a:cubicBezTo>
                    <a:pt x="136" y="16606"/>
                    <a:pt x="140" y="16606"/>
                    <a:pt x="144" y="16605"/>
                  </a:cubicBezTo>
                  <a:lnTo>
                    <a:pt x="7149" y="16251"/>
                  </a:lnTo>
                  <a:lnTo>
                    <a:pt x="6787" y="23248"/>
                  </a:lnTo>
                  <a:cubicBezTo>
                    <a:pt x="6787" y="23301"/>
                    <a:pt x="6818" y="23354"/>
                    <a:pt x="6870" y="23369"/>
                  </a:cubicBezTo>
                  <a:cubicBezTo>
                    <a:pt x="6885" y="23376"/>
                    <a:pt x="6901" y="23379"/>
                    <a:pt x="6917" y="23379"/>
                  </a:cubicBezTo>
                  <a:cubicBezTo>
                    <a:pt x="6951" y="23379"/>
                    <a:pt x="6985" y="23364"/>
                    <a:pt x="7006" y="23339"/>
                  </a:cubicBezTo>
                  <a:lnTo>
                    <a:pt x="11706" y="18134"/>
                  </a:lnTo>
                  <a:lnTo>
                    <a:pt x="16399" y="23339"/>
                  </a:lnTo>
                  <a:cubicBezTo>
                    <a:pt x="16429" y="23369"/>
                    <a:pt x="16459" y="23376"/>
                    <a:pt x="16497" y="23376"/>
                  </a:cubicBezTo>
                  <a:cubicBezTo>
                    <a:pt x="16512" y="23376"/>
                    <a:pt x="16527" y="23376"/>
                    <a:pt x="16542" y="23369"/>
                  </a:cubicBezTo>
                  <a:cubicBezTo>
                    <a:pt x="16594" y="23354"/>
                    <a:pt x="16625" y="23301"/>
                    <a:pt x="16617" y="23248"/>
                  </a:cubicBezTo>
                  <a:lnTo>
                    <a:pt x="16263" y="16251"/>
                  </a:lnTo>
                  <a:lnTo>
                    <a:pt x="23260" y="16605"/>
                  </a:lnTo>
                  <a:cubicBezTo>
                    <a:pt x="23265" y="16606"/>
                    <a:pt x="23270" y="16606"/>
                    <a:pt x="23274" y="16606"/>
                  </a:cubicBezTo>
                  <a:cubicBezTo>
                    <a:pt x="23322" y="16606"/>
                    <a:pt x="23368" y="16571"/>
                    <a:pt x="23389" y="16530"/>
                  </a:cubicBezTo>
                  <a:cubicBezTo>
                    <a:pt x="23404" y="16477"/>
                    <a:pt x="23396" y="16424"/>
                    <a:pt x="23351" y="16386"/>
                  </a:cubicBezTo>
                  <a:lnTo>
                    <a:pt x="18154" y="11686"/>
                  </a:lnTo>
                  <a:lnTo>
                    <a:pt x="23351" y="6994"/>
                  </a:lnTo>
                  <a:cubicBezTo>
                    <a:pt x="23396" y="6956"/>
                    <a:pt x="23404" y="6903"/>
                    <a:pt x="23389" y="6851"/>
                  </a:cubicBezTo>
                  <a:cubicBezTo>
                    <a:pt x="23368" y="6809"/>
                    <a:pt x="23322" y="6774"/>
                    <a:pt x="23274" y="6774"/>
                  </a:cubicBezTo>
                  <a:cubicBezTo>
                    <a:pt x="23270" y="6774"/>
                    <a:pt x="23265" y="6775"/>
                    <a:pt x="23260" y="6775"/>
                  </a:cubicBezTo>
                  <a:lnTo>
                    <a:pt x="16263" y="7129"/>
                  </a:lnTo>
                  <a:lnTo>
                    <a:pt x="16617" y="132"/>
                  </a:lnTo>
                  <a:cubicBezTo>
                    <a:pt x="16625" y="79"/>
                    <a:pt x="16594" y="27"/>
                    <a:pt x="16542" y="12"/>
                  </a:cubicBezTo>
                  <a:cubicBezTo>
                    <a:pt x="16527" y="4"/>
                    <a:pt x="16511" y="1"/>
                    <a:pt x="16495" y="1"/>
                  </a:cubicBezTo>
                  <a:cubicBezTo>
                    <a:pt x="16460" y="1"/>
                    <a:pt x="16424" y="16"/>
                    <a:pt x="16399" y="42"/>
                  </a:cubicBezTo>
                  <a:lnTo>
                    <a:pt x="11706" y="5246"/>
                  </a:lnTo>
                  <a:lnTo>
                    <a:pt x="7006" y="42"/>
                  </a:lnTo>
                  <a:cubicBezTo>
                    <a:pt x="6985" y="16"/>
                    <a:pt x="6951" y="1"/>
                    <a:pt x="691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7" name="Google Shape;26949;p45"/>
            <p:cNvSpPr/>
            <p:nvPr/>
          </p:nvSpPr>
          <p:spPr>
            <a:xfrm>
              <a:off x="701900" y="2118000"/>
              <a:ext cx="58975" cy="116025"/>
            </a:xfrm>
            <a:custGeom>
              <a:avLst/>
              <a:gdLst/>
              <a:ahLst/>
              <a:cxnLst/>
              <a:rect l="l" t="t" r="r" b="b"/>
              <a:pathLst>
                <a:path w="2359" h="4641" extrusionOk="0">
                  <a:moveTo>
                    <a:pt x="1176" y="1"/>
                  </a:moveTo>
                  <a:cubicBezTo>
                    <a:pt x="528" y="1"/>
                    <a:pt x="1" y="528"/>
                    <a:pt x="1" y="1183"/>
                  </a:cubicBezTo>
                  <a:lnTo>
                    <a:pt x="1" y="3458"/>
                  </a:lnTo>
                  <a:cubicBezTo>
                    <a:pt x="1" y="4113"/>
                    <a:pt x="528" y="4640"/>
                    <a:pt x="1176" y="4640"/>
                  </a:cubicBezTo>
                  <a:cubicBezTo>
                    <a:pt x="1831" y="4640"/>
                    <a:pt x="2358" y="4113"/>
                    <a:pt x="2358" y="3458"/>
                  </a:cubicBezTo>
                  <a:lnTo>
                    <a:pt x="2358" y="1183"/>
                  </a:lnTo>
                  <a:cubicBezTo>
                    <a:pt x="2358" y="528"/>
                    <a:pt x="1831" y="1"/>
                    <a:pt x="11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8" name="Google Shape;26950;p45"/>
            <p:cNvSpPr/>
            <p:nvPr/>
          </p:nvSpPr>
          <p:spPr>
            <a:xfrm>
              <a:off x="698700" y="2115000"/>
              <a:ext cx="65375" cy="122225"/>
            </a:xfrm>
            <a:custGeom>
              <a:avLst/>
              <a:gdLst/>
              <a:ahLst/>
              <a:cxnLst/>
              <a:rect l="l" t="t" r="r" b="b"/>
              <a:pathLst>
                <a:path w="2615" h="4889" extrusionOk="0">
                  <a:moveTo>
                    <a:pt x="1304" y="249"/>
                  </a:moveTo>
                  <a:cubicBezTo>
                    <a:pt x="1891" y="249"/>
                    <a:pt x="2358" y="723"/>
                    <a:pt x="2358" y="1303"/>
                  </a:cubicBezTo>
                  <a:lnTo>
                    <a:pt x="2358" y="3578"/>
                  </a:lnTo>
                  <a:cubicBezTo>
                    <a:pt x="2358" y="4165"/>
                    <a:pt x="1891" y="4632"/>
                    <a:pt x="1304" y="4632"/>
                  </a:cubicBezTo>
                  <a:cubicBezTo>
                    <a:pt x="724" y="4632"/>
                    <a:pt x="249" y="4165"/>
                    <a:pt x="249" y="3578"/>
                  </a:cubicBezTo>
                  <a:lnTo>
                    <a:pt x="249" y="1303"/>
                  </a:lnTo>
                  <a:cubicBezTo>
                    <a:pt x="249" y="723"/>
                    <a:pt x="724" y="249"/>
                    <a:pt x="1304" y="249"/>
                  </a:cubicBezTo>
                  <a:close/>
                  <a:moveTo>
                    <a:pt x="1304" y="0"/>
                  </a:moveTo>
                  <a:cubicBezTo>
                    <a:pt x="588" y="0"/>
                    <a:pt x="1" y="580"/>
                    <a:pt x="1" y="1303"/>
                  </a:cubicBezTo>
                  <a:lnTo>
                    <a:pt x="1" y="3578"/>
                  </a:lnTo>
                  <a:cubicBezTo>
                    <a:pt x="1" y="4301"/>
                    <a:pt x="588" y="4888"/>
                    <a:pt x="1304" y="4888"/>
                  </a:cubicBezTo>
                  <a:cubicBezTo>
                    <a:pt x="2027" y="4888"/>
                    <a:pt x="2615" y="4301"/>
                    <a:pt x="2615" y="3578"/>
                  </a:cubicBezTo>
                  <a:lnTo>
                    <a:pt x="2615" y="1303"/>
                  </a:lnTo>
                  <a:cubicBezTo>
                    <a:pt x="2615" y="580"/>
                    <a:pt x="2027" y="0"/>
                    <a:pt x="130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9" name="Google Shape;26951;p45"/>
            <p:cNvSpPr/>
            <p:nvPr/>
          </p:nvSpPr>
          <p:spPr>
            <a:xfrm>
              <a:off x="701900" y="2171475"/>
              <a:ext cx="31850" cy="61425"/>
            </a:xfrm>
            <a:custGeom>
              <a:avLst/>
              <a:gdLst/>
              <a:ahLst/>
              <a:cxnLst/>
              <a:rect l="l" t="t" r="r" b="b"/>
              <a:pathLst>
                <a:path w="1274" h="2457" extrusionOk="0">
                  <a:moveTo>
                    <a:pt x="634" y="1"/>
                  </a:moveTo>
                  <a:cubicBezTo>
                    <a:pt x="287" y="1"/>
                    <a:pt x="1" y="287"/>
                    <a:pt x="1" y="641"/>
                  </a:cubicBezTo>
                  <a:lnTo>
                    <a:pt x="1" y="1319"/>
                  </a:lnTo>
                  <a:cubicBezTo>
                    <a:pt x="1" y="1861"/>
                    <a:pt x="362" y="2321"/>
                    <a:pt x="867" y="2456"/>
                  </a:cubicBezTo>
                  <a:cubicBezTo>
                    <a:pt x="1101" y="2366"/>
                    <a:pt x="1274" y="2132"/>
                    <a:pt x="1274" y="1869"/>
                  </a:cubicBezTo>
                  <a:lnTo>
                    <a:pt x="1274" y="641"/>
                  </a:lnTo>
                  <a:cubicBezTo>
                    <a:pt x="1274" y="287"/>
                    <a:pt x="988" y="1"/>
                    <a:pt x="63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0" name="Google Shape;26952;p45"/>
            <p:cNvSpPr/>
            <p:nvPr/>
          </p:nvSpPr>
          <p:spPr>
            <a:xfrm>
              <a:off x="698700" y="2168275"/>
              <a:ext cx="38075" cy="67825"/>
            </a:xfrm>
            <a:custGeom>
              <a:avLst/>
              <a:gdLst/>
              <a:ahLst/>
              <a:cxnLst/>
              <a:rect l="l" t="t" r="r" b="b"/>
              <a:pathLst>
                <a:path w="1523" h="2713" extrusionOk="0">
                  <a:moveTo>
                    <a:pt x="762" y="257"/>
                  </a:moveTo>
                  <a:cubicBezTo>
                    <a:pt x="1048" y="257"/>
                    <a:pt x="1274" y="483"/>
                    <a:pt x="1274" y="769"/>
                  </a:cubicBezTo>
                  <a:lnTo>
                    <a:pt x="1274" y="1997"/>
                  </a:lnTo>
                  <a:cubicBezTo>
                    <a:pt x="1274" y="2193"/>
                    <a:pt x="1161" y="2366"/>
                    <a:pt x="988" y="2456"/>
                  </a:cubicBezTo>
                  <a:cubicBezTo>
                    <a:pt x="551" y="2313"/>
                    <a:pt x="249" y="1906"/>
                    <a:pt x="249" y="1447"/>
                  </a:cubicBezTo>
                  <a:lnTo>
                    <a:pt x="249" y="769"/>
                  </a:lnTo>
                  <a:cubicBezTo>
                    <a:pt x="249" y="483"/>
                    <a:pt x="483" y="257"/>
                    <a:pt x="762" y="257"/>
                  </a:cubicBezTo>
                  <a:close/>
                  <a:moveTo>
                    <a:pt x="762" y="1"/>
                  </a:moveTo>
                  <a:cubicBezTo>
                    <a:pt x="340" y="1"/>
                    <a:pt x="1" y="347"/>
                    <a:pt x="1" y="769"/>
                  </a:cubicBezTo>
                  <a:lnTo>
                    <a:pt x="1" y="1447"/>
                  </a:lnTo>
                  <a:cubicBezTo>
                    <a:pt x="1" y="2034"/>
                    <a:pt x="392" y="2554"/>
                    <a:pt x="957" y="2705"/>
                  </a:cubicBezTo>
                  <a:cubicBezTo>
                    <a:pt x="972" y="2712"/>
                    <a:pt x="980" y="2712"/>
                    <a:pt x="995" y="2712"/>
                  </a:cubicBezTo>
                  <a:cubicBezTo>
                    <a:pt x="1010" y="2712"/>
                    <a:pt x="1025" y="2712"/>
                    <a:pt x="1040" y="2705"/>
                  </a:cubicBezTo>
                  <a:cubicBezTo>
                    <a:pt x="1334" y="2592"/>
                    <a:pt x="1522" y="2313"/>
                    <a:pt x="1522" y="1997"/>
                  </a:cubicBezTo>
                  <a:lnTo>
                    <a:pt x="1522" y="769"/>
                  </a:lnTo>
                  <a:cubicBezTo>
                    <a:pt x="1522" y="347"/>
                    <a:pt x="1183" y="1"/>
                    <a:pt x="76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1" name="Google Shape;26953;p45"/>
            <p:cNvSpPr/>
            <p:nvPr/>
          </p:nvSpPr>
          <p:spPr>
            <a:xfrm>
              <a:off x="619800" y="2118000"/>
              <a:ext cx="58975" cy="116025"/>
            </a:xfrm>
            <a:custGeom>
              <a:avLst/>
              <a:gdLst/>
              <a:ahLst/>
              <a:cxnLst/>
              <a:rect l="l" t="t" r="r" b="b"/>
              <a:pathLst>
                <a:path w="2359" h="4641" extrusionOk="0">
                  <a:moveTo>
                    <a:pt x="1183" y="1"/>
                  </a:moveTo>
                  <a:cubicBezTo>
                    <a:pt x="528" y="1"/>
                    <a:pt x="1" y="528"/>
                    <a:pt x="1" y="1183"/>
                  </a:cubicBezTo>
                  <a:lnTo>
                    <a:pt x="1" y="3458"/>
                  </a:lnTo>
                  <a:cubicBezTo>
                    <a:pt x="1" y="4113"/>
                    <a:pt x="528" y="4640"/>
                    <a:pt x="1183" y="4640"/>
                  </a:cubicBezTo>
                  <a:cubicBezTo>
                    <a:pt x="1831" y="4640"/>
                    <a:pt x="2358" y="4113"/>
                    <a:pt x="2358" y="3458"/>
                  </a:cubicBezTo>
                  <a:lnTo>
                    <a:pt x="2358" y="1183"/>
                  </a:lnTo>
                  <a:cubicBezTo>
                    <a:pt x="2358" y="528"/>
                    <a:pt x="1831" y="1"/>
                    <a:pt x="1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2" name="Google Shape;26954;p45"/>
            <p:cNvSpPr/>
            <p:nvPr/>
          </p:nvSpPr>
          <p:spPr>
            <a:xfrm>
              <a:off x="616600" y="2115000"/>
              <a:ext cx="65375" cy="122225"/>
            </a:xfrm>
            <a:custGeom>
              <a:avLst/>
              <a:gdLst/>
              <a:ahLst/>
              <a:cxnLst/>
              <a:rect l="l" t="t" r="r" b="b"/>
              <a:pathLst>
                <a:path w="2615" h="4889" extrusionOk="0">
                  <a:moveTo>
                    <a:pt x="1311" y="249"/>
                  </a:moveTo>
                  <a:cubicBezTo>
                    <a:pt x="1891" y="249"/>
                    <a:pt x="2366" y="723"/>
                    <a:pt x="2366" y="1303"/>
                  </a:cubicBezTo>
                  <a:lnTo>
                    <a:pt x="2366" y="3578"/>
                  </a:lnTo>
                  <a:cubicBezTo>
                    <a:pt x="2366" y="4165"/>
                    <a:pt x="1891" y="4632"/>
                    <a:pt x="1311" y="4632"/>
                  </a:cubicBezTo>
                  <a:cubicBezTo>
                    <a:pt x="724" y="4632"/>
                    <a:pt x="257" y="4165"/>
                    <a:pt x="257" y="3578"/>
                  </a:cubicBezTo>
                  <a:lnTo>
                    <a:pt x="257" y="1303"/>
                  </a:lnTo>
                  <a:cubicBezTo>
                    <a:pt x="257" y="723"/>
                    <a:pt x="724" y="249"/>
                    <a:pt x="1311" y="249"/>
                  </a:cubicBezTo>
                  <a:close/>
                  <a:moveTo>
                    <a:pt x="1311" y="0"/>
                  </a:moveTo>
                  <a:cubicBezTo>
                    <a:pt x="588" y="0"/>
                    <a:pt x="1" y="580"/>
                    <a:pt x="1" y="1303"/>
                  </a:cubicBezTo>
                  <a:lnTo>
                    <a:pt x="1" y="3578"/>
                  </a:lnTo>
                  <a:cubicBezTo>
                    <a:pt x="1" y="4301"/>
                    <a:pt x="588" y="4888"/>
                    <a:pt x="1311" y="4888"/>
                  </a:cubicBezTo>
                  <a:cubicBezTo>
                    <a:pt x="2027" y="4888"/>
                    <a:pt x="2614" y="4301"/>
                    <a:pt x="2614" y="3578"/>
                  </a:cubicBezTo>
                  <a:lnTo>
                    <a:pt x="2614" y="1303"/>
                  </a:lnTo>
                  <a:cubicBezTo>
                    <a:pt x="2614" y="580"/>
                    <a:pt x="2027" y="0"/>
                    <a:pt x="131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3" name="Google Shape;26955;p45"/>
            <p:cNvSpPr/>
            <p:nvPr/>
          </p:nvSpPr>
          <p:spPr>
            <a:xfrm>
              <a:off x="619800" y="2171475"/>
              <a:ext cx="31850" cy="61425"/>
            </a:xfrm>
            <a:custGeom>
              <a:avLst/>
              <a:gdLst/>
              <a:ahLst/>
              <a:cxnLst/>
              <a:rect l="l" t="t" r="r" b="b"/>
              <a:pathLst>
                <a:path w="1274" h="2457" extrusionOk="0">
                  <a:moveTo>
                    <a:pt x="634" y="1"/>
                  </a:moveTo>
                  <a:cubicBezTo>
                    <a:pt x="287" y="1"/>
                    <a:pt x="1" y="287"/>
                    <a:pt x="1" y="641"/>
                  </a:cubicBezTo>
                  <a:lnTo>
                    <a:pt x="1" y="1319"/>
                  </a:lnTo>
                  <a:cubicBezTo>
                    <a:pt x="1" y="1861"/>
                    <a:pt x="370" y="2321"/>
                    <a:pt x="867" y="2456"/>
                  </a:cubicBezTo>
                  <a:cubicBezTo>
                    <a:pt x="1101" y="2366"/>
                    <a:pt x="1274" y="2132"/>
                    <a:pt x="1274" y="1869"/>
                  </a:cubicBezTo>
                  <a:lnTo>
                    <a:pt x="1274" y="641"/>
                  </a:lnTo>
                  <a:cubicBezTo>
                    <a:pt x="1274" y="287"/>
                    <a:pt x="988" y="1"/>
                    <a:pt x="63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4" name="Google Shape;26956;p45"/>
            <p:cNvSpPr/>
            <p:nvPr/>
          </p:nvSpPr>
          <p:spPr>
            <a:xfrm>
              <a:off x="616600" y="2168275"/>
              <a:ext cx="38250" cy="67825"/>
            </a:xfrm>
            <a:custGeom>
              <a:avLst/>
              <a:gdLst/>
              <a:ahLst/>
              <a:cxnLst/>
              <a:rect l="l" t="t" r="r" b="b"/>
              <a:pathLst>
                <a:path w="1530" h="2713" extrusionOk="0">
                  <a:moveTo>
                    <a:pt x="762" y="257"/>
                  </a:moveTo>
                  <a:cubicBezTo>
                    <a:pt x="1048" y="257"/>
                    <a:pt x="1274" y="483"/>
                    <a:pt x="1274" y="769"/>
                  </a:cubicBezTo>
                  <a:lnTo>
                    <a:pt x="1274" y="1997"/>
                  </a:lnTo>
                  <a:cubicBezTo>
                    <a:pt x="1274" y="2193"/>
                    <a:pt x="1161" y="2366"/>
                    <a:pt x="987" y="2456"/>
                  </a:cubicBezTo>
                  <a:cubicBezTo>
                    <a:pt x="551" y="2313"/>
                    <a:pt x="257" y="1906"/>
                    <a:pt x="257" y="1447"/>
                  </a:cubicBezTo>
                  <a:lnTo>
                    <a:pt x="257" y="769"/>
                  </a:lnTo>
                  <a:cubicBezTo>
                    <a:pt x="257" y="483"/>
                    <a:pt x="483" y="257"/>
                    <a:pt x="762" y="257"/>
                  </a:cubicBezTo>
                  <a:close/>
                  <a:moveTo>
                    <a:pt x="762" y="1"/>
                  </a:moveTo>
                  <a:cubicBezTo>
                    <a:pt x="347" y="1"/>
                    <a:pt x="1" y="347"/>
                    <a:pt x="1" y="769"/>
                  </a:cubicBezTo>
                  <a:lnTo>
                    <a:pt x="1" y="1447"/>
                  </a:lnTo>
                  <a:cubicBezTo>
                    <a:pt x="1" y="2034"/>
                    <a:pt x="400" y="2554"/>
                    <a:pt x="965" y="2705"/>
                  </a:cubicBezTo>
                  <a:cubicBezTo>
                    <a:pt x="972" y="2712"/>
                    <a:pt x="980" y="2712"/>
                    <a:pt x="995" y="2712"/>
                  </a:cubicBezTo>
                  <a:cubicBezTo>
                    <a:pt x="1010" y="2712"/>
                    <a:pt x="1025" y="2712"/>
                    <a:pt x="1040" y="2705"/>
                  </a:cubicBezTo>
                  <a:cubicBezTo>
                    <a:pt x="1334" y="2592"/>
                    <a:pt x="1530" y="2313"/>
                    <a:pt x="1530" y="1997"/>
                  </a:cubicBezTo>
                  <a:lnTo>
                    <a:pt x="1530" y="769"/>
                  </a:lnTo>
                  <a:cubicBezTo>
                    <a:pt x="1530" y="347"/>
                    <a:pt x="1183" y="1"/>
                    <a:pt x="76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5" name="Google Shape;26957;p45"/>
            <p:cNvSpPr/>
            <p:nvPr/>
          </p:nvSpPr>
          <p:spPr>
            <a:xfrm>
              <a:off x="679700" y="2237575"/>
              <a:ext cx="21300" cy="10950"/>
            </a:xfrm>
            <a:custGeom>
              <a:avLst/>
              <a:gdLst/>
              <a:ahLst/>
              <a:cxnLst/>
              <a:rect l="l" t="t" r="r" b="b"/>
              <a:pathLst>
                <a:path w="852" h="438" extrusionOk="0">
                  <a:moveTo>
                    <a:pt x="429" y="1"/>
                  </a:moveTo>
                  <a:cubicBezTo>
                    <a:pt x="188" y="1"/>
                    <a:pt x="0" y="98"/>
                    <a:pt x="0" y="219"/>
                  </a:cubicBezTo>
                  <a:cubicBezTo>
                    <a:pt x="0" y="339"/>
                    <a:pt x="188" y="437"/>
                    <a:pt x="429" y="437"/>
                  </a:cubicBezTo>
                  <a:cubicBezTo>
                    <a:pt x="663" y="437"/>
                    <a:pt x="851" y="339"/>
                    <a:pt x="851" y="219"/>
                  </a:cubicBezTo>
                  <a:cubicBezTo>
                    <a:pt x="851" y="98"/>
                    <a:pt x="663" y="1"/>
                    <a:pt x="429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6" name="Google Shape;26958;p45"/>
            <p:cNvSpPr/>
            <p:nvPr/>
          </p:nvSpPr>
          <p:spPr>
            <a:xfrm>
              <a:off x="676675" y="2234375"/>
              <a:ext cx="27325" cy="17350"/>
            </a:xfrm>
            <a:custGeom>
              <a:avLst/>
              <a:gdLst/>
              <a:ahLst/>
              <a:cxnLst/>
              <a:rect l="l" t="t" r="r" b="b"/>
              <a:pathLst>
                <a:path w="1093" h="694" extrusionOk="0">
                  <a:moveTo>
                    <a:pt x="550" y="257"/>
                  </a:moveTo>
                  <a:cubicBezTo>
                    <a:pt x="724" y="257"/>
                    <a:pt x="829" y="317"/>
                    <a:pt x="844" y="347"/>
                  </a:cubicBezTo>
                  <a:cubicBezTo>
                    <a:pt x="829" y="377"/>
                    <a:pt x="724" y="445"/>
                    <a:pt x="550" y="445"/>
                  </a:cubicBezTo>
                  <a:cubicBezTo>
                    <a:pt x="362" y="445"/>
                    <a:pt x="257" y="370"/>
                    <a:pt x="249" y="347"/>
                  </a:cubicBezTo>
                  <a:cubicBezTo>
                    <a:pt x="257" y="324"/>
                    <a:pt x="362" y="257"/>
                    <a:pt x="550" y="257"/>
                  </a:cubicBezTo>
                  <a:close/>
                  <a:moveTo>
                    <a:pt x="550" y="0"/>
                  </a:moveTo>
                  <a:cubicBezTo>
                    <a:pt x="234" y="0"/>
                    <a:pt x="1" y="151"/>
                    <a:pt x="1" y="347"/>
                  </a:cubicBezTo>
                  <a:cubicBezTo>
                    <a:pt x="1" y="543"/>
                    <a:pt x="234" y="693"/>
                    <a:pt x="550" y="693"/>
                  </a:cubicBezTo>
                  <a:cubicBezTo>
                    <a:pt x="859" y="693"/>
                    <a:pt x="1093" y="543"/>
                    <a:pt x="1093" y="347"/>
                  </a:cubicBezTo>
                  <a:cubicBezTo>
                    <a:pt x="1093" y="151"/>
                    <a:pt x="859" y="0"/>
                    <a:pt x="55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7" name="Google Shape;26959;p45"/>
            <p:cNvSpPr/>
            <p:nvPr/>
          </p:nvSpPr>
          <p:spPr>
            <a:xfrm>
              <a:off x="557475" y="2246800"/>
              <a:ext cx="77225" cy="43150"/>
            </a:xfrm>
            <a:custGeom>
              <a:avLst/>
              <a:gdLst/>
              <a:ahLst/>
              <a:cxnLst/>
              <a:rect l="l" t="t" r="r" b="b"/>
              <a:pathLst>
                <a:path w="3089" h="1726" extrusionOk="0">
                  <a:moveTo>
                    <a:pt x="1545" y="1"/>
                  </a:moveTo>
                  <a:cubicBezTo>
                    <a:pt x="694" y="1"/>
                    <a:pt x="1" y="392"/>
                    <a:pt x="1" y="867"/>
                  </a:cubicBezTo>
                  <a:cubicBezTo>
                    <a:pt x="1" y="1341"/>
                    <a:pt x="694" y="1725"/>
                    <a:pt x="1545" y="1725"/>
                  </a:cubicBezTo>
                  <a:cubicBezTo>
                    <a:pt x="2396" y="1725"/>
                    <a:pt x="3089" y="1341"/>
                    <a:pt x="3089" y="867"/>
                  </a:cubicBezTo>
                  <a:cubicBezTo>
                    <a:pt x="3089" y="392"/>
                    <a:pt x="2396" y="1"/>
                    <a:pt x="1545" y="1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8" name="Google Shape;26960;p45"/>
            <p:cNvSpPr/>
            <p:nvPr/>
          </p:nvSpPr>
          <p:spPr>
            <a:xfrm>
              <a:off x="554275" y="2243800"/>
              <a:ext cx="83625" cy="49350"/>
            </a:xfrm>
            <a:custGeom>
              <a:avLst/>
              <a:gdLst/>
              <a:ahLst/>
              <a:cxnLst/>
              <a:rect l="l" t="t" r="r" b="b"/>
              <a:pathLst>
                <a:path w="3345" h="1974" extrusionOk="0">
                  <a:moveTo>
                    <a:pt x="1673" y="249"/>
                  </a:moveTo>
                  <a:cubicBezTo>
                    <a:pt x="2441" y="249"/>
                    <a:pt x="3096" y="588"/>
                    <a:pt x="3096" y="987"/>
                  </a:cubicBezTo>
                  <a:cubicBezTo>
                    <a:pt x="3096" y="1386"/>
                    <a:pt x="2441" y="1725"/>
                    <a:pt x="1673" y="1725"/>
                  </a:cubicBezTo>
                  <a:cubicBezTo>
                    <a:pt x="904" y="1725"/>
                    <a:pt x="249" y="1386"/>
                    <a:pt x="249" y="987"/>
                  </a:cubicBezTo>
                  <a:cubicBezTo>
                    <a:pt x="249" y="588"/>
                    <a:pt x="904" y="249"/>
                    <a:pt x="1673" y="249"/>
                  </a:cubicBezTo>
                  <a:close/>
                  <a:moveTo>
                    <a:pt x="1673" y="0"/>
                  </a:moveTo>
                  <a:cubicBezTo>
                    <a:pt x="739" y="0"/>
                    <a:pt x="1" y="429"/>
                    <a:pt x="1" y="987"/>
                  </a:cubicBezTo>
                  <a:cubicBezTo>
                    <a:pt x="1" y="1537"/>
                    <a:pt x="739" y="1974"/>
                    <a:pt x="1673" y="1974"/>
                  </a:cubicBezTo>
                  <a:cubicBezTo>
                    <a:pt x="2607" y="1974"/>
                    <a:pt x="3345" y="1537"/>
                    <a:pt x="3345" y="987"/>
                  </a:cubicBezTo>
                  <a:cubicBezTo>
                    <a:pt x="3345" y="429"/>
                    <a:pt x="2607" y="0"/>
                    <a:pt x="167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9" name="Google Shape;26961;p45"/>
            <p:cNvSpPr/>
            <p:nvPr/>
          </p:nvSpPr>
          <p:spPr>
            <a:xfrm>
              <a:off x="745975" y="2246800"/>
              <a:ext cx="77225" cy="43150"/>
            </a:xfrm>
            <a:custGeom>
              <a:avLst/>
              <a:gdLst/>
              <a:ahLst/>
              <a:cxnLst/>
              <a:rect l="l" t="t" r="r" b="b"/>
              <a:pathLst>
                <a:path w="3089" h="1726" extrusionOk="0">
                  <a:moveTo>
                    <a:pt x="1545" y="1"/>
                  </a:moveTo>
                  <a:cubicBezTo>
                    <a:pt x="693" y="1"/>
                    <a:pt x="0" y="392"/>
                    <a:pt x="0" y="867"/>
                  </a:cubicBezTo>
                  <a:cubicBezTo>
                    <a:pt x="0" y="1341"/>
                    <a:pt x="693" y="1725"/>
                    <a:pt x="1545" y="1725"/>
                  </a:cubicBezTo>
                  <a:cubicBezTo>
                    <a:pt x="2396" y="1725"/>
                    <a:pt x="3089" y="1341"/>
                    <a:pt x="3089" y="867"/>
                  </a:cubicBezTo>
                  <a:cubicBezTo>
                    <a:pt x="3089" y="392"/>
                    <a:pt x="2396" y="1"/>
                    <a:pt x="1545" y="1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70" name="Google Shape;26962;p45"/>
            <p:cNvSpPr/>
            <p:nvPr/>
          </p:nvSpPr>
          <p:spPr>
            <a:xfrm>
              <a:off x="742775" y="2243800"/>
              <a:ext cx="83625" cy="49350"/>
            </a:xfrm>
            <a:custGeom>
              <a:avLst/>
              <a:gdLst/>
              <a:ahLst/>
              <a:cxnLst/>
              <a:rect l="l" t="t" r="r" b="b"/>
              <a:pathLst>
                <a:path w="3345" h="1974" extrusionOk="0">
                  <a:moveTo>
                    <a:pt x="1673" y="249"/>
                  </a:moveTo>
                  <a:cubicBezTo>
                    <a:pt x="2441" y="249"/>
                    <a:pt x="3096" y="588"/>
                    <a:pt x="3096" y="987"/>
                  </a:cubicBezTo>
                  <a:cubicBezTo>
                    <a:pt x="3096" y="1386"/>
                    <a:pt x="2441" y="1725"/>
                    <a:pt x="1673" y="1725"/>
                  </a:cubicBezTo>
                  <a:cubicBezTo>
                    <a:pt x="904" y="1725"/>
                    <a:pt x="249" y="1386"/>
                    <a:pt x="249" y="987"/>
                  </a:cubicBezTo>
                  <a:cubicBezTo>
                    <a:pt x="249" y="588"/>
                    <a:pt x="904" y="249"/>
                    <a:pt x="1673" y="249"/>
                  </a:cubicBezTo>
                  <a:close/>
                  <a:moveTo>
                    <a:pt x="1673" y="0"/>
                  </a:moveTo>
                  <a:cubicBezTo>
                    <a:pt x="739" y="0"/>
                    <a:pt x="0" y="429"/>
                    <a:pt x="0" y="987"/>
                  </a:cubicBezTo>
                  <a:cubicBezTo>
                    <a:pt x="0" y="1537"/>
                    <a:pt x="739" y="1974"/>
                    <a:pt x="1673" y="1974"/>
                  </a:cubicBezTo>
                  <a:cubicBezTo>
                    <a:pt x="2607" y="1974"/>
                    <a:pt x="3345" y="1537"/>
                    <a:pt x="3345" y="987"/>
                  </a:cubicBezTo>
                  <a:cubicBezTo>
                    <a:pt x="3345" y="429"/>
                    <a:pt x="2607" y="0"/>
                    <a:pt x="167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71" name="Google Shape;26963;p45"/>
            <p:cNvSpPr/>
            <p:nvPr/>
          </p:nvSpPr>
          <p:spPr>
            <a:xfrm>
              <a:off x="660850" y="2261350"/>
              <a:ext cx="63875" cy="28800"/>
            </a:xfrm>
            <a:custGeom>
              <a:avLst/>
              <a:gdLst/>
              <a:ahLst/>
              <a:cxnLst/>
              <a:rect l="l" t="t" r="r" b="b"/>
              <a:pathLst>
                <a:path w="2555" h="1152" extrusionOk="0">
                  <a:moveTo>
                    <a:pt x="142" y="0"/>
                  </a:moveTo>
                  <a:cubicBezTo>
                    <a:pt x="130" y="0"/>
                    <a:pt x="118" y="2"/>
                    <a:pt x="106" y="6"/>
                  </a:cubicBezTo>
                  <a:cubicBezTo>
                    <a:pt x="39" y="21"/>
                    <a:pt x="1" y="89"/>
                    <a:pt x="16" y="157"/>
                  </a:cubicBezTo>
                  <a:cubicBezTo>
                    <a:pt x="91" y="488"/>
                    <a:pt x="302" y="774"/>
                    <a:pt x="596" y="963"/>
                  </a:cubicBezTo>
                  <a:cubicBezTo>
                    <a:pt x="799" y="1091"/>
                    <a:pt x="1033" y="1151"/>
                    <a:pt x="1274" y="1151"/>
                  </a:cubicBezTo>
                  <a:cubicBezTo>
                    <a:pt x="1372" y="1151"/>
                    <a:pt x="1470" y="1143"/>
                    <a:pt x="1575" y="1121"/>
                  </a:cubicBezTo>
                  <a:cubicBezTo>
                    <a:pt x="2050" y="1008"/>
                    <a:pt x="2419" y="639"/>
                    <a:pt x="2539" y="164"/>
                  </a:cubicBezTo>
                  <a:cubicBezTo>
                    <a:pt x="2554" y="97"/>
                    <a:pt x="2509" y="29"/>
                    <a:pt x="2441" y="14"/>
                  </a:cubicBezTo>
                  <a:cubicBezTo>
                    <a:pt x="2429" y="10"/>
                    <a:pt x="2417" y="8"/>
                    <a:pt x="2406" y="8"/>
                  </a:cubicBezTo>
                  <a:cubicBezTo>
                    <a:pt x="2351" y="8"/>
                    <a:pt x="2303" y="48"/>
                    <a:pt x="2291" y="104"/>
                  </a:cubicBezTo>
                  <a:cubicBezTo>
                    <a:pt x="2200" y="488"/>
                    <a:pt x="1899" y="782"/>
                    <a:pt x="1515" y="872"/>
                  </a:cubicBezTo>
                  <a:cubicBezTo>
                    <a:pt x="1433" y="893"/>
                    <a:pt x="1350" y="903"/>
                    <a:pt x="1267" y="903"/>
                  </a:cubicBezTo>
                  <a:cubicBezTo>
                    <a:pt x="1078" y="903"/>
                    <a:pt x="892" y="849"/>
                    <a:pt x="724" y="744"/>
                  </a:cubicBezTo>
                  <a:cubicBezTo>
                    <a:pt x="490" y="601"/>
                    <a:pt x="325" y="368"/>
                    <a:pt x="257" y="97"/>
                  </a:cubicBezTo>
                  <a:cubicBezTo>
                    <a:pt x="245" y="41"/>
                    <a:pt x="196" y="0"/>
                    <a:pt x="14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72" name="Google Shape;26964;p45"/>
            <p:cNvSpPr/>
            <p:nvPr/>
          </p:nvSpPr>
          <p:spPr>
            <a:xfrm>
              <a:off x="631300" y="2073625"/>
              <a:ext cx="37675" cy="18425"/>
            </a:xfrm>
            <a:custGeom>
              <a:avLst/>
              <a:gdLst/>
              <a:ahLst/>
              <a:cxnLst/>
              <a:rect l="l" t="t" r="r" b="b"/>
              <a:pathLst>
                <a:path w="1507" h="737" extrusionOk="0">
                  <a:moveTo>
                    <a:pt x="758" y="0"/>
                  </a:moveTo>
                  <a:cubicBezTo>
                    <a:pt x="698" y="0"/>
                    <a:pt x="639" y="7"/>
                    <a:pt x="580" y="21"/>
                  </a:cubicBezTo>
                  <a:cubicBezTo>
                    <a:pt x="302" y="88"/>
                    <a:pt x="83" y="299"/>
                    <a:pt x="15" y="578"/>
                  </a:cubicBezTo>
                  <a:cubicBezTo>
                    <a:pt x="0" y="646"/>
                    <a:pt x="38" y="714"/>
                    <a:pt x="106" y="729"/>
                  </a:cubicBezTo>
                  <a:cubicBezTo>
                    <a:pt x="116" y="731"/>
                    <a:pt x="126" y="732"/>
                    <a:pt x="136" y="732"/>
                  </a:cubicBezTo>
                  <a:cubicBezTo>
                    <a:pt x="192" y="732"/>
                    <a:pt x="244" y="696"/>
                    <a:pt x="256" y="638"/>
                  </a:cubicBezTo>
                  <a:cubicBezTo>
                    <a:pt x="309" y="450"/>
                    <a:pt x="452" y="307"/>
                    <a:pt x="633" y="262"/>
                  </a:cubicBezTo>
                  <a:cubicBezTo>
                    <a:pt x="672" y="253"/>
                    <a:pt x="710" y="249"/>
                    <a:pt x="749" y="249"/>
                  </a:cubicBezTo>
                  <a:cubicBezTo>
                    <a:pt x="844" y="249"/>
                    <a:pt x="936" y="276"/>
                    <a:pt x="1017" y="329"/>
                  </a:cubicBezTo>
                  <a:cubicBezTo>
                    <a:pt x="1138" y="397"/>
                    <a:pt x="1213" y="510"/>
                    <a:pt x="1243" y="638"/>
                  </a:cubicBezTo>
                  <a:cubicBezTo>
                    <a:pt x="1258" y="699"/>
                    <a:pt x="1311" y="736"/>
                    <a:pt x="1371" y="736"/>
                  </a:cubicBezTo>
                  <a:lnTo>
                    <a:pt x="1394" y="736"/>
                  </a:lnTo>
                  <a:cubicBezTo>
                    <a:pt x="1462" y="721"/>
                    <a:pt x="1507" y="653"/>
                    <a:pt x="1492" y="586"/>
                  </a:cubicBezTo>
                  <a:cubicBezTo>
                    <a:pt x="1446" y="390"/>
                    <a:pt x="1326" y="216"/>
                    <a:pt x="1153" y="111"/>
                  </a:cubicBezTo>
                  <a:cubicBezTo>
                    <a:pt x="1031" y="37"/>
                    <a:pt x="895" y="0"/>
                    <a:pt x="75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73" name="Google Shape;26965;p45"/>
            <p:cNvSpPr/>
            <p:nvPr/>
          </p:nvSpPr>
          <p:spPr>
            <a:xfrm>
              <a:off x="707375" y="2073625"/>
              <a:ext cx="37675" cy="18425"/>
            </a:xfrm>
            <a:custGeom>
              <a:avLst/>
              <a:gdLst/>
              <a:ahLst/>
              <a:cxnLst/>
              <a:rect l="l" t="t" r="r" b="b"/>
              <a:pathLst>
                <a:path w="1507" h="737" extrusionOk="0">
                  <a:moveTo>
                    <a:pt x="758" y="0"/>
                  </a:moveTo>
                  <a:cubicBezTo>
                    <a:pt x="698" y="0"/>
                    <a:pt x="639" y="7"/>
                    <a:pt x="580" y="21"/>
                  </a:cubicBezTo>
                  <a:cubicBezTo>
                    <a:pt x="302" y="88"/>
                    <a:pt x="83" y="299"/>
                    <a:pt x="15" y="578"/>
                  </a:cubicBezTo>
                  <a:cubicBezTo>
                    <a:pt x="0" y="646"/>
                    <a:pt x="38" y="714"/>
                    <a:pt x="106" y="729"/>
                  </a:cubicBezTo>
                  <a:cubicBezTo>
                    <a:pt x="116" y="731"/>
                    <a:pt x="126" y="732"/>
                    <a:pt x="136" y="732"/>
                  </a:cubicBezTo>
                  <a:cubicBezTo>
                    <a:pt x="193" y="732"/>
                    <a:pt x="245" y="696"/>
                    <a:pt x="264" y="638"/>
                  </a:cubicBezTo>
                  <a:cubicBezTo>
                    <a:pt x="309" y="450"/>
                    <a:pt x="452" y="307"/>
                    <a:pt x="641" y="262"/>
                  </a:cubicBezTo>
                  <a:cubicBezTo>
                    <a:pt x="677" y="253"/>
                    <a:pt x="714" y="249"/>
                    <a:pt x="751" y="249"/>
                  </a:cubicBezTo>
                  <a:cubicBezTo>
                    <a:pt x="844" y="249"/>
                    <a:pt x="936" y="276"/>
                    <a:pt x="1017" y="329"/>
                  </a:cubicBezTo>
                  <a:cubicBezTo>
                    <a:pt x="1138" y="397"/>
                    <a:pt x="1213" y="510"/>
                    <a:pt x="1243" y="638"/>
                  </a:cubicBezTo>
                  <a:cubicBezTo>
                    <a:pt x="1258" y="699"/>
                    <a:pt x="1311" y="736"/>
                    <a:pt x="1371" y="736"/>
                  </a:cubicBezTo>
                  <a:lnTo>
                    <a:pt x="1394" y="736"/>
                  </a:lnTo>
                  <a:cubicBezTo>
                    <a:pt x="1462" y="721"/>
                    <a:pt x="1507" y="653"/>
                    <a:pt x="1492" y="586"/>
                  </a:cubicBezTo>
                  <a:cubicBezTo>
                    <a:pt x="1446" y="390"/>
                    <a:pt x="1326" y="216"/>
                    <a:pt x="1153" y="111"/>
                  </a:cubicBezTo>
                  <a:cubicBezTo>
                    <a:pt x="1031" y="37"/>
                    <a:pt x="895" y="0"/>
                    <a:pt x="75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231343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1165398" y="4486138"/>
            <a:ext cx="9469604" cy="844160"/>
          </a:xfrm>
          <a:custGeom>
            <a:avLst/>
            <a:gdLst>
              <a:gd name="connsiteX0" fmla="*/ 244465 w 11941165"/>
              <a:gd name="connsiteY0" fmla="*/ 171607 h 249882"/>
              <a:gd name="connsiteX1" fmla="*/ 301615 w 11941165"/>
              <a:gd name="connsiteY1" fmla="*/ 209707 h 249882"/>
              <a:gd name="connsiteX2" fmla="*/ 3235315 w 11941165"/>
              <a:gd name="connsiteY2" fmla="*/ 157 h 249882"/>
              <a:gd name="connsiteX3" fmla="*/ 5407015 w 11941165"/>
              <a:gd name="connsiteY3" fmla="*/ 247807 h 249882"/>
              <a:gd name="connsiteX4" fmla="*/ 7693015 w 11941165"/>
              <a:gd name="connsiteY4" fmla="*/ 114457 h 249882"/>
              <a:gd name="connsiteX5" fmla="*/ 10398115 w 11941165"/>
              <a:gd name="connsiteY5" fmla="*/ 38257 h 249882"/>
              <a:gd name="connsiteX6" fmla="*/ 11941165 w 11941165"/>
              <a:gd name="connsiteY6" fmla="*/ 190657 h 249882"/>
              <a:gd name="connsiteX0" fmla="*/ 251307 w 11948007"/>
              <a:gd name="connsiteY0" fmla="*/ 171628 h 297698"/>
              <a:gd name="connsiteX1" fmla="*/ 296779 w 11948007"/>
              <a:gd name="connsiteY1" fmla="*/ 293240 h 297698"/>
              <a:gd name="connsiteX2" fmla="*/ 3242157 w 11948007"/>
              <a:gd name="connsiteY2" fmla="*/ 178 h 297698"/>
              <a:gd name="connsiteX3" fmla="*/ 5413857 w 11948007"/>
              <a:gd name="connsiteY3" fmla="*/ 247828 h 297698"/>
              <a:gd name="connsiteX4" fmla="*/ 7699857 w 11948007"/>
              <a:gd name="connsiteY4" fmla="*/ 114478 h 297698"/>
              <a:gd name="connsiteX5" fmla="*/ 10404957 w 11948007"/>
              <a:gd name="connsiteY5" fmla="*/ 38278 h 297698"/>
              <a:gd name="connsiteX6" fmla="*/ 11948007 w 11948007"/>
              <a:gd name="connsiteY6" fmla="*/ 190678 h 297698"/>
              <a:gd name="connsiteX0" fmla="*/ 181593 w 12030102"/>
              <a:gd name="connsiteY0" fmla="*/ 830441 h 832268"/>
              <a:gd name="connsiteX1" fmla="*/ 378874 w 12030102"/>
              <a:gd name="connsiteY1" fmla="*/ 293240 h 832268"/>
              <a:gd name="connsiteX2" fmla="*/ 3324252 w 12030102"/>
              <a:gd name="connsiteY2" fmla="*/ 178 h 832268"/>
              <a:gd name="connsiteX3" fmla="*/ 5495952 w 12030102"/>
              <a:gd name="connsiteY3" fmla="*/ 247828 h 832268"/>
              <a:gd name="connsiteX4" fmla="*/ 7781952 w 12030102"/>
              <a:gd name="connsiteY4" fmla="*/ 114478 h 832268"/>
              <a:gd name="connsiteX5" fmla="*/ 10487052 w 12030102"/>
              <a:gd name="connsiteY5" fmla="*/ 38278 h 832268"/>
              <a:gd name="connsiteX6" fmla="*/ 12030102 w 12030102"/>
              <a:gd name="connsiteY6" fmla="*/ 190678 h 832268"/>
              <a:gd name="connsiteX0" fmla="*/ 181593 w 12555595"/>
              <a:gd name="connsiteY0" fmla="*/ 830441 h 832268"/>
              <a:gd name="connsiteX1" fmla="*/ 378874 w 12555595"/>
              <a:gd name="connsiteY1" fmla="*/ 293240 h 832268"/>
              <a:gd name="connsiteX2" fmla="*/ 3324252 w 12555595"/>
              <a:gd name="connsiteY2" fmla="*/ 178 h 832268"/>
              <a:gd name="connsiteX3" fmla="*/ 5495952 w 12555595"/>
              <a:gd name="connsiteY3" fmla="*/ 247828 h 832268"/>
              <a:gd name="connsiteX4" fmla="*/ 7781952 w 12555595"/>
              <a:gd name="connsiteY4" fmla="*/ 114478 h 832268"/>
              <a:gd name="connsiteX5" fmla="*/ 10487052 w 12555595"/>
              <a:gd name="connsiteY5" fmla="*/ 38278 h 832268"/>
              <a:gd name="connsiteX6" fmla="*/ 12555595 w 12555595"/>
              <a:gd name="connsiteY6" fmla="*/ 283469 h 832268"/>
              <a:gd name="connsiteX0" fmla="*/ 181593 w 12555595"/>
              <a:gd name="connsiteY0" fmla="*/ 830441 h 832268"/>
              <a:gd name="connsiteX1" fmla="*/ 378874 w 12555595"/>
              <a:gd name="connsiteY1" fmla="*/ 293240 h 832268"/>
              <a:gd name="connsiteX2" fmla="*/ 3324252 w 12555595"/>
              <a:gd name="connsiteY2" fmla="*/ 178 h 832268"/>
              <a:gd name="connsiteX3" fmla="*/ 5495952 w 12555595"/>
              <a:gd name="connsiteY3" fmla="*/ 247828 h 832268"/>
              <a:gd name="connsiteX4" fmla="*/ 7781952 w 12555595"/>
              <a:gd name="connsiteY4" fmla="*/ 114478 h 832268"/>
              <a:gd name="connsiteX5" fmla="*/ 10487052 w 12555595"/>
              <a:gd name="connsiteY5" fmla="*/ 38278 h 832268"/>
              <a:gd name="connsiteX6" fmla="*/ 12084597 w 12555595"/>
              <a:gd name="connsiteY6" fmla="*/ 267688 h 832268"/>
              <a:gd name="connsiteX7" fmla="*/ 12555595 w 12555595"/>
              <a:gd name="connsiteY7" fmla="*/ 283469 h 832268"/>
              <a:gd name="connsiteX0" fmla="*/ 181593 w 12254687"/>
              <a:gd name="connsiteY0" fmla="*/ 830441 h 868049"/>
              <a:gd name="connsiteX1" fmla="*/ 378874 w 12254687"/>
              <a:gd name="connsiteY1" fmla="*/ 293240 h 868049"/>
              <a:gd name="connsiteX2" fmla="*/ 3324252 w 12254687"/>
              <a:gd name="connsiteY2" fmla="*/ 178 h 868049"/>
              <a:gd name="connsiteX3" fmla="*/ 5495952 w 12254687"/>
              <a:gd name="connsiteY3" fmla="*/ 247828 h 868049"/>
              <a:gd name="connsiteX4" fmla="*/ 7781952 w 12254687"/>
              <a:gd name="connsiteY4" fmla="*/ 114478 h 868049"/>
              <a:gd name="connsiteX5" fmla="*/ 10487052 w 12254687"/>
              <a:gd name="connsiteY5" fmla="*/ 38278 h 868049"/>
              <a:gd name="connsiteX6" fmla="*/ 12084597 w 12254687"/>
              <a:gd name="connsiteY6" fmla="*/ 267688 h 868049"/>
              <a:gd name="connsiteX7" fmla="*/ 12205266 w 12254687"/>
              <a:gd name="connsiteY7" fmla="*/ 868049 h 868049"/>
              <a:gd name="connsiteX0" fmla="*/ 181593 w 12254687"/>
              <a:gd name="connsiteY0" fmla="*/ 830441 h 868049"/>
              <a:gd name="connsiteX1" fmla="*/ 378874 w 12254687"/>
              <a:gd name="connsiteY1" fmla="*/ 293240 h 868049"/>
              <a:gd name="connsiteX2" fmla="*/ 3324252 w 12254687"/>
              <a:gd name="connsiteY2" fmla="*/ 178 h 868049"/>
              <a:gd name="connsiteX3" fmla="*/ 5495952 w 12254687"/>
              <a:gd name="connsiteY3" fmla="*/ 247828 h 868049"/>
              <a:gd name="connsiteX4" fmla="*/ 7781952 w 12254687"/>
              <a:gd name="connsiteY4" fmla="*/ 114478 h 868049"/>
              <a:gd name="connsiteX5" fmla="*/ 10487052 w 12254687"/>
              <a:gd name="connsiteY5" fmla="*/ 38278 h 868049"/>
              <a:gd name="connsiteX6" fmla="*/ 12084597 w 12254687"/>
              <a:gd name="connsiteY6" fmla="*/ 267688 h 868049"/>
              <a:gd name="connsiteX7" fmla="*/ 12205266 w 12254687"/>
              <a:gd name="connsiteY7" fmla="*/ 868049 h 868049"/>
              <a:gd name="connsiteX8" fmla="*/ 181593 w 12254687"/>
              <a:gd name="connsiteY8" fmla="*/ 830441 h 868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54687" h="868049">
                <a:moveTo>
                  <a:pt x="181593" y="830441"/>
                </a:moveTo>
                <a:cubicBezTo>
                  <a:pt x="-39070" y="863778"/>
                  <a:pt x="-144903" y="431617"/>
                  <a:pt x="378874" y="293240"/>
                </a:cubicBezTo>
                <a:cubicBezTo>
                  <a:pt x="902651" y="154863"/>
                  <a:pt x="2471406" y="7747"/>
                  <a:pt x="3324252" y="178"/>
                </a:cubicBezTo>
                <a:cubicBezTo>
                  <a:pt x="4177098" y="-7391"/>
                  <a:pt x="4753002" y="228778"/>
                  <a:pt x="5495952" y="247828"/>
                </a:cubicBezTo>
                <a:cubicBezTo>
                  <a:pt x="6238902" y="266878"/>
                  <a:pt x="6950102" y="149403"/>
                  <a:pt x="7781952" y="114478"/>
                </a:cubicBezTo>
                <a:cubicBezTo>
                  <a:pt x="8613802" y="79553"/>
                  <a:pt x="9766052" y="12743"/>
                  <a:pt x="10487052" y="38278"/>
                </a:cubicBezTo>
                <a:cubicBezTo>
                  <a:pt x="11208052" y="63813"/>
                  <a:pt x="11739840" y="226823"/>
                  <a:pt x="12084597" y="267688"/>
                </a:cubicBezTo>
                <a:cubicBezTo>
                  <a:pt x="12429354" y="308553"/>
                  <a:pt x="12130659" y="865419"/>
                  <a:pt x="12205266" y="868049"/>
                </a:cubicBezTo>
                <a:lnTo>
                  <a:pt x="181593" y="830441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>
              <a:buClrTx/>
            </a:pPr>
            <a:endParaRPr lang="zh-CN" altLang="en-US" kern="1200">
              <a:solidFill>
                <a:prstClr val="white"/>
              </a:solidFill>
              <a:latin typeface="Helvetica" panose="020B0604020202030204" pitchFamily="34" charset="0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688192" y="3365836"/>
            <a:ext cx="678427" cy="1325443"/>
          </a:xfrm>
          <a:prstGeom prst="rect">
            <a:avLst/>
          </a:prstGeom>
        </p:spPr>
      </p:pic>
      <p:sp>
        <p:nvSpPr>
          <p:cNvPr id="6" name="任意多边形 5"/>
          <p:cNvSpPr/>
          <p:nvPr/>
        </p:nvSpPr>
        <p:spPr>
          <a:xfrm>
            <a:off x="-6933467" y="4099098"/>
            <a:ext cx="9549903" cy="1315794"/>
          </a:xfrm>
          <a:custGeom>
            <a:avLst/>
            <a:gdLst>
              <a:gd name="connsiteX0" fmla="*/ 244465 w 11941165"/>
              <a:gd name="connsiteY0" fmla="*/ 171607 h 249882"/>
              <a:gd name="connsiteX1" fmla="*/ 301615 w 11941165"/>
              <a:gd name="connsiteY1" fmla="*/ 209707 h 249882"/>
              <a:gd name="connsiteX2" fmla="*/ 3235315 w 11941165"/>
              <a:gd name="connsiteY2" fmla="*/ 157 h 249882"/>
              <a:gd name="connsiteX3" fmla="*/ 5407015 w 11941165"/>
              <a:gd name="connsiteY3" fmla="*/ 247807 h 249882"/>
              <a:gd name="connsiteX4" fmla="*/ 7693015 w 11941165"/>
              <a:gd name="connsiteY4" fmla="*/ 114457 h 249882"/>
              <a:gd name="connsiteX5" fmla="*/ 10398115 w 11941165"/>
              <a:gd name="connsiteY5" fmla="*/ 38257 h 249882"/>
              <a:gd name="connsiteX6" fmla="*/ 11941165 w 11941165"/>
              <a:gd name="connsiteY6" fmla="*/ 190657 h 249882"/>
              <a:gd name="connsiteX0" fmla="*/ 251307 w 11948007"/>
              <a:gd name="connsiteY0" fmla="*/ 171628 h 297698"/>
              <a:gd name="connsiteX1" fmla="*/ 296779 w 11948007"/>
              <a:gd name="connsiteY1" fmla="*/ 293240 h 297698"/>
              <a:gd name="connsiteX2" fmla="*/ 3242157 w 11948007"/>
              <a:gd name="connsiteY2" fmla="*/ 178 h 297698"/>
              <a:gd name="connsiteX3" fmla="*/ 5413857 w 11948007"/>
              <a:gd name="connsiteY3" fmla="*/ 247828 h 297698"/>
              <a:gd name="connsiteX4" fmla="*/ 7699857 w 11948007"/>
              <a:gd name="connsiteY4" fmla="*/ 114478 h 297698"/>
              <a:gd name="connsiteX5" fmla="*/ 10404957 w 11948007"/>
              <a:gd name="connsiteY5" fmla="*/ 38278 h 297698"/>
              <a:gd name="connsiteX6" fmla="*/ 11948007 w 11948007"/>
              <a:gd name="connsiteY6" fmla="*/ 190678 h 297698"/>
              <a:gd name="connsiteX0" fmla="*/ 181593 w 12030102"/>
              <a:gd name="connsiteY0" fmla="*/ 830441 h 832268"/>
              <a:gd name="connsiteX1" fmla="*/ 378874 w 12030102"/>
              <a:gd name="connsiteY1" fmla="*/ 293240 h 832268"/>
              <a:gd name="connsiteX2" fmla="*/ 3324252 w 12030102"/>
              <a:gd name="connsiteY2" fmla="*/ 178 h 832268"/>
              <a:gd name="connsiteX3" fmla="*/ 5495952 w 12030102"/>
              <a:gd name="connsiteY3" fmla="*/ 247828 h 832268"/>
              <a:gd name="connsiteX4" fmla="*/ 7781952 w 12030102"/>
              <a:gd name="connsiteY4" fmla="*/ 114478 h 832268"/>
              <a:gd name="connsiteX5" fmla="*/ 10487052 w 12030102"/>
              <a:gd name="connsiteY5" fmla="*/ 38278 h 832268"/>
              <a:gd name="connsiteX6" fmla="*/ 12030102 w 12030102"/>
              <a:gd name="connsiteY6" fmla="*/ 190678 h 832268"/>
              <a:gd name="connsiteX0" fmla="*/ 181593 w 12555595"/>
              <a:gd name="connsiteY0" fmla="*/ 830441 h 832268"/>
              <a:gd name="connsiteX1" fmla="*/ 378874 w 12555595"/>
              <a:gd name="connsiteY1" fmla="*/ 293240 h 832268"/>
              <a:gd name="connsiteX2" fmla="*/ 3324252 w 12555595"/>
              <a:gd name="connsiteY2" fmla="*/ 178 h 832268"/>
              <a:gd name="connsiteX3" fmla="*/ 5495952 w 12555595"/>
              <a:gd name="connsiteY3" fmla="*/ 247828 h 832268"/>
              <a:gd name="connsiteX4" fmla="*/ 7781952 w 12555595"/>
              <a:gd name="connsiteY4" fmla="*/ 114478 h 832268"/>
              <a:gd name="connsiteX5" fmla="*/ 10487052 w 12555595"/>
              <a:gd name="connsiteY5" fmla="*/ 38278 h 832268"/>
              <a:gd name="connsiteX6" fmla="*/ 12555595 w 12555595"/>
              <a:gd name="connsiteY6" fmla="*/ 283469 h 832268"/>
              <a:gd name="connsiteX0" fmla="*/ 181593 w 12555595"/>
              <a:gd name="connsiteY0" fmla="*/ 830441 h 832268"/>
              <a:gd name="connsiteX1" fmla="*/ 378874 w 12555595"/>
              <a:gd name="connsiteY1" fmla="*/ 293240 h 832268"/>
              <a:gd name="connsiteX2" fmla="*/ 3324252 w 12555595"/>
              <a:gd name="connsiteY2" fmla="*/ 178 h 832268"/>
              <a:gd name="connsiteX3" fmla="*/ 5495952 w 12555595"/>
              <a:gd name="connsiteY3" fmla="*/ 247828 h 832268"/>
              <a:gd name="connsiteX4" fmla="*/ 7781952 w 12555595"/>
              <a:gd name="connsiteY4" fmla="*/ 114478 h 832268"/>
              <a:gd name="connsiteX5" fmla="*/ 10487052 w 12555595"/>
              <a:gd name="connsiteY5" fmla="*/ 38278 h 832268"/>
              <a:gd name="connsiteX6" fmla="*/ 12084597 w 12555595"/>
              <a:gd name="connsiteY6" fmla="*/ 267688 h 832268"/>
              <a:gd name="connsiteX7" fmla="*/ 12555595 w 12555595"/>
              <a:gd name="connsiteY7" fmla="*/ 283469 h 832268"/>
              <a:gd name="connsiteX0" fmla="*/ 181593 w 12254687"/>
              <a:gd name="connsiteY0" fmla="*/ 830441 h 868049"/>
              <a:gd name="connsiteX1" fmla="*/ 378874 w 12254687"/>
              <a:gd name="connsiteY1" fmla="*/ 293240 h 868049"/>
              <a:gd name="connsiteX2" fmla="*/ 3324252 w 12254687"/>
              <a:gd name="connsiteY2" fmla="*/ 178 h 868049"/>
              <a:gd name="connsiteX3" fmla="*/ 5495952 w 12254687"/>
              <a:gd name="connsiteY3" fmla="*/ 247828 h 868049"/>
              <a:gd name="connsiteX4" fmla="*/ 7781952 w 12254687"/>
              <a:gd name="connsiteY4" fmla="*/ 114478 h 868049"/>
              <a:gd name="connsiteX5" fmla="*/ 10487052 w 12254687"/>
              <a:gd name="connsiteY5" fmla="*/ 38278 h 868049"/>
              <a:gd name="connsiteX6" fmla="*/ 12084597 w 12254687"/>
              <a:gd name="connsiteY6" fmla="*/ 267688 h 868049"/>
              <a:gd name="connsiteX7" fmla="*/ 12205266 w 12254687"/>
              <a:gd name="connsiteY7" fmla="*/ 868049 h 868049"/>
              <a:gd name="connsiteX0" fmla="*/ 181593 w 12254687"/>
              <a:gd name="connsiteY0" fmla="*/ 830441 h 868049"/>
              <a:gd name="connsiteX1" fmla="*/ 378874 w 12254687"/>
              <a:gd name="connsiteY1" fmla="*/ 293240 h 868049"/>
              <a:gd name="connsiteX2" fmla="*/ 3324252 w 12254687"/>
              <a:gd name="connsiteY2" fmla="*/ 178 h 868049"/>
              <a:gd name="connsiteX3" fmla="*/ 5495952 w 12254687"/>
              <a:gd name="connsiteY3" fmla="*/ 247828 h 868049"/>
              <a:gd name="connsiteX4" fmla="*/ 7781952 w 12254687"/>
              <a:gd name="connsiteY4" fmla="*/ 114478 h 868049"/>
              <a:gd name="connsiteX5" fmla="*/ 10487052 w 12254687"/>
              <a:gd name="connsiteY5" fmla="*/ 38278 h 868049"/>
              <a:gd name="connsiteX6" fmla="*/ 12084597 w 12254687"/>
              <a:gd name="connsiteY6" fmla="*/ 267688 h 868049"/>
              <a:gd name="connsiteX7" fmla="*/ 12205266 w 12254687"/>
              <a:gd name="connsiteY7" fmla="*/ 868049 h 868049"/>
              <a:gd name="connsiteX8" fmla="*/ 181593 w 12254687"/>
              <a:gd name="connsiteY8" fmla="*/ 830441 h 868049"/>
              <a:gd name="connsiteX0" fmla="*/ 181593 w 12358602"/>
              <a:gd name="connsiteY0" fmla="*/ 830441 h 868049"/>
              <a:gd name="connsiteX1" fmla="*/ 378874 w 12358602"/>
              <a:gd name="connsiteY1" fmla="*/ 293240 h 868049"/>
              <a:gd name="connsiteX2" fmla="*/ 3324252 w 12358602"/>
              <a:gd name="connsiteY2" fmla="*/ 178 h 868049"/>
              <a:gd name="connsiteX3" fmla="*/ 5495952 w 12358602"/>
              <a:gd name="connsiteY3" fmla="*/ 247828 h 868049"/>
              <a:gd name="connsiteX4" fmla="*/ 7781952 w 12358602"/>
              <a:gd name="connsiteY4" fmla="*/ 114478 h 868049"/>
              <a:gd name="connsiteX5" fmla="*/ 10487052 w 12358602"/>
              <a:gd name="connsiteY5" fmla="*/ 38278 h 868049"/>
              <a:gd name="connsiteX6" fmla="*/ 12224728 w 12358602"/>
              <a:gd name="connsiteY6" fmla="*/ 515460 h 868049"/>
              <a:gd name="connsiteX7" fmla="*/ 12205266 w 12358602"/>
              <a:gd name="connsiteY7" fmla="*/ 868049 h 868049"/>
              <a:gd name="connsiteX8" fmla="*/ 181593 w 12358602"/>
              <a:gd name="connsiteY8" fmla="*/ 830441 h 868049"/>
              <a:gd name="connsiteX0" fmla="*/ 181593 w 12358602"/>
              <a:gd name="connsiteY0" fmla="*/ 884369 h 921977"/>
              <a:gd name="connsiteX1" fmla="*/ 378874 w 12358602"/>
              <a:gd name="connsiteY1" fmla="*/ 347168 h 921977"/>
              <a:gd name="connsiteX2" fmla="*/ 3324252 w 12358602"/>
              <a:gd name="connsiteY2" fmla="*/ 54106 h 921977"/>
              <a:gd name="connsiteX3" fmla="*/ 5495952 w 12358602"/>
              <a:gd name="connsiteY3" fmla="*/ 301756 h 921977"/>
              <a:gd name="connsiteX4" fmla="*/ 7840340 w 12358602"/>
              <a:gd name="connsiteY4" fmla="*/ 7689 h 921977"/>
              <a:gd name="connsiteX5" fmla="*/ 10487052 w 12358602"/>
              <a:gd name="connsiteY5" fmla="*/ 92206 h 921977"/>
              <a:gd name="connsiteX6" fmla="*/ 12224728 w 12358602"/>
              <a:gd name="connsiteY6" fmla="*/ 569388 h 921977"/>
              <a:gd name="connsiteX7" fmla="*/ 12205266 w 12358602"/>
              <a:gd name="connsiteY7" fmla="*/ 921977 h 921977"/>
              <a:gd name="connsiteX8" fmla="*/ 181593 w 12358602"/>
              <a:gd name="connsiteY8" fmla="*/ 884369 h 921977"/>
              <a:gd name="connsiteX0" fmla="*/ 181593 w 12358602"/>
              <a:gd name="connsiteY0" fmla="*/ 876680 h 914288"/>
              <a:gd name="connsiteX1" fmla="*/ 378874 w 12358602"/>
              <a:gd name="connsiteY1" fmla="*/ 339479 h 914288"/>
              <a:gd name="connsiteX2" fmla="*/ 3324252 w 12358602"/>
              <a:gd name="connsiteY2" fmla="*/ 46417 h 914288"/>
              <a:gd name="connsiteX3" fmla="*/ 5495952 w 12358602"/>
              <a:gd name="connsiteY3" fmla="*/ 294067 h 914288"/>
              <a:gd name="connsiteX4" fmla="*/ 7840340 w 12358602"/>
              <a:gd name="connsiteY4" fmla="*/ 0 h 914288"/>
              <a:gd name="connsiteX5" fmla="*/ 9996592 w 12358602"/>
              <a:gd name="connsiteY5" fmla="*/ 84517 h 914288"/>
              <a:gd name="connsiteX6" fmla="*/ 12224728 w 12358602"/>
              <a:gd name="connsiteY6" fmla="*/ 561699 h 914288"/>
              <a:gd name="connsiteX7" fmla="*/ 12205266 w 12358602"/>
              <a:gd name="connsiteY7" fmla="*/ 914288 h 914288"/>
              <a:gd name="connsiteX8" fmla="*/ 181593 w 12358602"/>
              <a:gd name="connsiteY8" fmla="*/ 876680 h 914288"/>
              <a:gd name="connsiteX0" fmla="*/ 181593 w 12358602"/>
              <a:gd name="connsiteY0" fmla="*/ 876680 h 914288"/>
              <a:gd name="connsiteX1" fmla="*/ 378874 w 12358602"/>
              <a:gd name="connsiteY1" fmla="*/ 339479 h 914288"/>
              <a:gd name="connsiteX2" fmla="*/ 3324252 w 12358602"/>
              <a:gd name="connsiteY2" fmla="*/ 46417 h 914288"/>
              <a:gd name="connsiteX3" fmla="*/ 5495952 w 12358602"/>
              <a:gd name="connsiteY3" fmla="*/ 294067 h 914288"/>
              <a:gd name="connsiteX4" fmla="*/ 7840340 w 12358602"/>
              <a:gd name="connsiteY4" fmla="*/ 0 h 914288"/>
              <a:gd name="connsiteX5" fmla="*/ 12224728 w 12358602"/>
              <a:gd name="connsiteY5" fmla="*/ 561699 h 914288"/>
              <a:gd name="connsiteX6" fmla="*/ 12205266 w 12358602"/>
              <a:gd name="connsiteY6" fmla="*/ 914288 h 914288"/>
              <a:gd name="connsiteX7" fmla="*/ 181593 w 12358602"/>
              <a:gd name="connsiteY7" fmla="*/ 876680 h 914288"/>
              <a:gd name="connsiteX0" fmla="*/ 181593 w 12358602"/>
              <a:gd name="connsiteY0" fmla="*/ 891982 h 929590"/>
              <a:gd name="connsiteX1" fmla="*/ 378874 w 12358602"/>
              <a:gd name="connsiteY1" fmla="*/ 354781 h 929590"/>
              <a:gd name="connsiteX2" fmla="*/ 3324252 w 12358602"/>
              <a:gd name="connsiteY2" fmla="*/ 61719 h 929590"/>
              <a:gd name="connsiteX3" fmla="*/ 5495952 w 12358602"/>
              <a:gd name="connsiteY3" fmla="*/ 309369 h 929590"/>
              <a:gd name="connsiteX4" fmla="*/ 7840340 w 12358602"/>
              <a:gd name="connsiteY4" fmla="*/ 15302 h 929590"/>
              <a:gd name="connsiteX5" fmla="*/ 12224728 w 12358602"/>
              <a:gd name="connsiteY5" fmla="*/ 577001 h 929590"/>
              <a:gd name="connsiteX6" fmla="*/ 12205266 w 12358602"/>
              <a:gd name="connsiteY6" fmla="*/ 929590 h 929590"/>
              <a:gd name="connsiteX7" fmla="*/ 181593 w 12358602"/>
              <a:gd name="connsiteY7" fmla="*/ 891982 h 929590"/>
              <a:gd name="connsiteX0" fmla="*/ 181593 w 12358602"/>
              <a:gd name="connsiteY0" fmla="*/ 920450 h 958058"/>
              <a:gd name="connsiteX1" fmla="*/ 378874 w 12358602"/>
              <a:gd name="connsiteY1" fmla="*/ 383249 h 958058"/>
              <a:gd name="connsiteX2" fmla="*/ 3324252 w 12358602"/>
              <a:gd name="connsiteY2" fmla="*/ 90187 h 958058"/>
              <a:gd name="connsiteX3" fmla="*/ 5495952 w 12358602"/>
              <a:gd name="connsiteY3" fmla="*/ 337837 h 958058"/>
              <a:gd name="connsiteX4" fmla="*/ 7840340 w 12358602"/>
              <a:gd name="connsiteY4" fmla="*/ 43770 h 958058"/>
              <a:gd name="connsiteX5" fmla="*/ 12224728 w 12358602"/>
              <a:gd name="connsiteY5" fmla="*/ 605469 h 958058"/>
              <a:gd name="connsiteX6" fmla="*/ 12205266 w 12358602"/>
              <a:gd name="connsiteY6" fmla="*/ 958058 h 958058"/>
              <a:gd name="connsiteX7" fmla="*/ 181593 w 12358602"/>
              <a:gd name="connsiteY7" fmla="*/ 920450 h 958058"/>
              <a:gd name="connsiteX0" fmla="*/ 181593 w 12358602"/>
              <a:gd name="connsiteY0" fmla="*/ 888120 h 925728"/>
              <a:gd name="connsiteX1" fmla="*/ 378874 w 12358602"/>
              <a:gd name="connsiteY1" fmla="*/ 350919 h 925728"/>
              <a:gd name="connsiteX2" fmla="*/ 3324252 w 12358602"/>
              <a:gd name="connsiteY2" fmla="*/ 57857 h 925728"/>
              <a:gd name="connsiteX3" fmla="*/ 5495952 w 12358602"/>
              <a:gd name="connsiteY3" fmla="*/ 305507 h 925728"/>
              <a:gd name="connsiteX4" fmla="*/ 7840340 w 12358602"/>
              <a:gd name="connsiteY4" fmla="*/ 11440 h 925728"/>
              <a:gd name="connsiteX5" fmla="*/ 12224728 w 12358602"/>
              <a:gd name="connsiteY5" fmla="*/ 573139 h 925728"/>
              <a:gd name="connsiteX6" fmla="*/ 12205266 w 12358602"/>
              <a:gd name="connsiteY6" fmla="*/ 925728 h 925728"/>
              <a:gd name="connsiteX7" fmla="*/ 181593 w 12358602"/>
              <a:gd name="connsiteY7" fmla="*/ 888120 h 925728"/>
              <a:gd name="connsiteX0" fmla="*/ 181593 w 12358602"/>
              <a:gd name="connsiteY0" fmla="*/ 938850 h 976458"/>
              <a:gd name="connsiteX1" fmla="*/ 378874 w 12358602"/>
              <a:gd name="connsiteY1" fmla="*/ 401649 h 976458"/>
              <a:gd name="connsiteX2" fmla="*/ 3324252 w 12358602"/>
              <a:gd name="connsiteY2" fmla="*/ 108587 h 976458"/>
              <a:gd name="connsiteX3" fmla="*/ 5495952 w 12358602"/>
              <a:gd name="connsiteY3" fmla="*/ 356237 h 976458"/>
              <a:gd name="connsiteX4" fmla="*/ 7840340 w 12358602"/>
              <a:gd name="connsiteY4" fmla="*/ 62170 h 976458"/>
              <a:gd name="connsiteX5" fmla="*/ 12224728 w 12358602"/>
              <a:gd name="connsiteY5" fmla="*/ 623869 h 976458"/>
              <a:gd name="connsiteX6" fmla="*/ 12205266 w 12358602"/>
              <a:gd name="connsiteY6" fmla="*/ 976458 h 976458"/>
              <a:gd name="connsiteX7" fmla="*/ 181593 w 12358602"/>
              <a:gd name="connsiteY7" fmla="*/ 938850 h 976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58602" h="976458">
                <a:moveTo>
                  <a:pt x="181593" y="938850"/>
                </a:moveTo>
                <a:cubicBezTo>
                  <a:pt x="-39070" y="972187"/>
                  <a:pt x="-144903" y="540026"/>
                  <a:pt x="378874" y="401649"/>
                </a:cubicBezTo>
                <a:cubicBezTo>
                  <a:pt x="902651" y="263272"/>
                  <a:pt x="2471406" y="116156"/>
                  <a:pt x="3324252" y="108587"/>
                </a:cubicBezTo>
                <a:cubicBezTo>
                  <a:pt x="4177098" y="101018"/>
                  <a:pt x="4743271" y="363973"/>
                  <a:pt x="5495952" y="356237"/>
                </a:cubicBezTo>
                <a:cubicBezTo>
                  <a:pt x="6248633" y="348501"/>
                  <a:pt x="6519009" y="323604"/>
                  <a:pt x="7840340" y="62170"/>
                </a:cubicBezTo>
                <a:cubicBezTo>
                  <a:pt x="9161671" y="-199264"/>
                  <a:pt x="10763265" y="436636"/>
                  <a:pt x="12224728" y="623869"/>
                </a:cubicBezTo>
                <a:cubicBezTo>
                  <a:pt x="12569485" y="664734"/>
                  <a:pt x="12130659" y="973828"/>
                  <a:pt x="12205266" y="976458"/>
                </a:cubicBezTo>
                <a:lnTo>
                  <a:pt x="181593" y="93885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>
              <a:buClrTx/>
            </a:pPr>
            <a:endParaRPr lang="zh-CN" altLang="en-US" kern="1200">
              <a:solidFill>
                <a:prstClr val="white"/>
              </a:solidFill>
              <a:latin typeface="Helvetica" panose="020B0604020202030204" pitchFamily="34" charset="0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000" y="2666271"/>
            <a:ext cx="1881126" cy="2241946"/>
          </a:xfrm>
          <a:prstGeom prst="rect">
            <a:avLst/>
          </a:prstGeom>
        </p:spPr>
      </p:pic>
      <p:sp>
        <p:nvSpPr>
          <p:cNvPr id="3" name="任意多边形 2"/>
          <p:cNvSpPr/>
          <p:nvPr/>
        </p:nvSpPr>
        <p:spPr>
          <a:xfrm>
            <a:off x="-1539936" y="4669993"/>
            <a:ext cx="11032853" cy="844160"/>
          </a:xfrm>
          <a:custGeom>
            <a:avLst/>
            <a:gdLst>
              <a:gd name="connsiteX0" fmla="*/ 244465 w 11941165"/>
              <a:gd name="connsiteY0" fmla="*/ 171607 h 249882"/>
              <a:gd name="connsiteX1" fmla="*/ 301615 w 11941165"/>
              <a:gd name="connsiteY1" fmla="*/ 209707 h 249882"/>
              <a:gd name="connsiteX2" fmla="*/ 3235315 w 11941165"/>
              <a:gd name="connsiteY2" fmla="*/ 157 h 249882"/>
              <a:gd name="connsiteX3" fmla="*/ 5407015 w 11941165"/>
              <a:gd name="connsiteY3" fmla="*/ 247807 h 249882"/>
              <a:gd name="connsiteX4" fmla="*/ 7693015 w 11941165"/>
              <a:gd name="connsiteY4" fmla="*/ 114457 h 249882"/>
              <a:gd name="connsiteX5" fmla="*/ 10398115 w 11941165"/>
              <a:gd name="connsiteY5" fmla="*/ 38257 h 249882"/>
              <a:gd name="connsiteX6" fmla="*/ 11941165 w 11941165"/>
              <a:gd name="connsiteY6" fmla="*/ 190657 h 249882"/>
              <a:gd name="connsiteX0" fmla="*/ 251307 w 11948007"/>
              <a:gd name="connsiteY0" fmla="*/ 171628 h 297698"/>
              <a:gd name="connsiteX1" fmla="*/ 296779 w 11948007"/>
              <a:gd name="connsiteY1" fmla="*/ 293240 h 297698"/>
              <a:gd name="connsiteX2" fmla="*/ 3242157 w 11948007"/>
              <a:gd name="connsiteY2" fmla="*/ 178 h 297698"/>
              <a:gd name="connsiteX3" fmla="*/ 5413857 w 11948007"/>
              <a:gd name="connsiteY3" fmla="*/ 247828 h 297698"/>
              <a:gd name="connsiteX4" fmla="*/ 7699857 w 11948007"/>
              <a:gd name="connsiteY4" fmla="*/ 114478 h 297698"/>
              <a:gd name="connsiteX5" fmla="*/ 10404957 w 11948007"/>
              <a:gd name="connsiteY5" fmla="*/ 38278 h 297698"/>
              <a:gd name="connsiteX6" fmla="*/ 11948007 w 11948007"/>
              <a:gd name="connsiteY6" fmla="*/ 190678 h 297698"/>
              <a:gd name="connsiteX0" fmla="*/ 181593 w 12030102"/>
              <a:gd name="connsiteY0" fmla="*/ 830441 h 832268"/>
              <a:gd name="connsiteX1" fmla="*/ 378874 w 12030102"/>
              <a:gd name="connsiteY1" fmla="*/ 293240 h 832268"/>
              <a:gd name="connsiteX2" fmla="*/ 3324252 w 12030102"/>
              <a:gd name="connsiteY2" fmla="*/ 178 h 832268"/>
              <a:gd name="connsiteX3" fmla="*/ 5495952 w 12030102"/>
              <a:gd name="connsiteY3" fmla="*/ 247828 h 832268"/>
              <a:gd name="connsiteX4" fmla="*/ 7781952 w 12030102"/>
              <a:gd name="connsiteY4" fmla="*/ 114478 h 832268"/>
              <a:gd name="connsiteX5" fmla="*/ 10487052 w 12030102"/>
              <a:gd name="connsiteY5" fmla="*/ 38278 h 832268"/>
              <a:gd name="connsiteX6" fmla="*/ 12030102 w 12030102"/>
              <a:gd name="connsiteY6" fmla="*/ 190678 h 832268"/>
              <a:gd name="connsiteX0" fmla="*/ 181593 w 12555595"/>
              <a:gd name="connsiteY0" fmla="*/ 830441 h 832268"/>
              <a:gd name="connsiteX1" fmla="*/ 378874 w 12555595"/>
              <a:gd name="connsiteY1" fmla="*/ 293240 h 832268"/>
              <a:gd name="connsiteX2" fmla="*/ 3324252 w 12555595"/>
              <a:gd name="connsiteY2" fmla="*/ 178 h 832268"/>
              <a:gd name="connsiteX3" fmla="*/ 5495952 w 12555595"/>
              <a:gd name="connsiteY3" fmla="*/ 247828 h 832268"/>
              <a:gd name="connsiteX4" fmla="*/ 7781952 w 12555595"/>
              <a:gd name="connsiteY4" fmla="*/ 114478 h 832268"/>
              <a:gd name="connsiteX5" fmla="*/ 10487052 w 12555595"/>
              <a:gd name="connsiteY5" fmla="*/ 38278 h 832268"/>
              <a:gd name="connsiteX6" fmla="*/ 12555595 w 12555595"/>
              <a:gd name="connsiteY6" fmla="*/ 283469 h 832268"/>
              <a:gd name="connsiteX0" fmla="*/ 181593 w 12555595"/>
              <a:gd name="connsiteY0" fmla="*/ 830441 h 832268"/>
              <a:gd name="connsiteX1" fmla="*/ 378874 w 12555595"/>
              <a:gd name="connsiteY1" fmla="*/ 293240 h 832268"/>
              <a:gd name="connsiteX2" fmla="*/ 3324252 w 12555595"/>
              <a:gd name="connsiteY2" fmla="*/ 178 h 832268"/>
              <a:gd name="connsiteX3" fmla="*/ 5495952 w 12555595"/>
              <a:gd name="connsiteY3" fmla="*/ 247828 h 832268"/>
              <a:gd name="connsiteX4" fmla="*/ 7781952 w 12555595"/>
              <a:gd name="connsiteY4" fmla="*/ 114478 h 832268"/>
              <a:gd name="connsiteX5" fmla="*/ 10487052 w 12555595"/>
              <a:gd name="connsiteY5" fmla="*/ 38278 h 832268"/>
              <a:gd name="connsiteX6" fmla="*/ 12084597 w 12555595"/>
              <a:gd name="connsiteY6" fmla="*/ 267688 h 832268"/>
              <a:gd name="connsiteX7" fmla="*/ 12555595 w 12555595"/>
              <a:gd name="connsiteY7" fmla="*/ 283469 h 832268"/>
              <a:gd name="connsiteX0" fmla="*/ 181593 w 12254687"/>
              <a:gd name="connsiteY0" fmla="*/ 830441 h 868049"/>
              <a:gd name="connsiteX1" fmla="*/ 378874 w 12254687"/>
              <a:gd name="connsiteY1" fmla="*/ 293240 h 868049"/>
              <a:gd name="connsiteX2" fmla="*/ 3324252 w 12254687"/>
              <a:gd name="connsiteY2" fmla="*/ 178 h 868049"/>
              <a:gd name="connsiteX3" fmla="*/ 5495952 w 12254687"/>
              <a:gd name="connsiteY3" fmla="*/ 247828 h 868049"/>
              <a:gd name="connsiteX4" fmla="*/ 7781952 w 12254687"/>
              <a:gd name="connsiteY4" fmla="*/ 114478 h 868049"/>
              <a:gd name="connsiteX5" fmla="*/ 10487052 w 12254687"/>
              <a:gd name="connsiteY5" fmla="*/ 38278 h 868049"/>
              <a:gd name="connsiteX6" fmla="*/ 12084597 w 12254687"/>
              <a:gd name="connsiteY6" fmla="*/ 267688 h 868049"/>
              <a:gd name="connsiteX7" fmla="*/ 12205266 w 12254687"/>
              <a:gd name="connsiteY7" fmla="*/ 868049 h 868049"/>
              <a:gd name="connsiteX0" fmla="*/ 181593 w 12254687"/>
              <a:gd name="connsiteY0" fmla="*/ 830441 h 868049"/>
              <a:gd name="connsiteX1" fmla="*/ 378874 w 12254687"/>
              <a:gd name="connsiteY1" fmla="*/ 293240 h 868049"/>
              <a:gd name="connsiteX2" fmla="*/ 3324252 w 12254687"/>
              <a:gd name="connsiteY2" fmla="*/ 178 h 868049"/>
              <a:gd name="connsiteX3" fmla="*/ 5495952 w 12254687"/>
              <a:gd name="connsiteY3" fmla="*/ 247828 h 868049"/>
              <a:gd name="connsiteX4" fmla="*/ 7781952 w 12254687"/>
              <a:gd name="connsiteY4" fmla="*/ 114478 h 868049"/>
              <a:gd name="connsiteX5" fmla="*/ 10487052 w 12254687"/>
              <a:gd name="connsiteY5" fmla="*/ 38278 h 868049"/>
              <a:gd name="connsiteX6" fmla="*/ 12084597 w 12254687"/>
              <a:gd name="connsiteY6" fmla="*/ 267688 h 868049"/>
              <a:gd name="connsiteX7" fmla="*/ 12205266 w 12254687"/>
              <a:gd name="connsiteY7" fmla="*/ 868049 h 868049"/>
              <a:gd name="connsiteX8" fmla="*/ 181593 w 12254687"/>
              <a:gd name="connsiteY8" fmla="*/ 830441 h 868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54687" h="868049">
                <a:moveTo>
                  <a:pt x="181593" y="830441"/>
                </a:moveTo>
                <a:cubicBezTo>
                  <a:pt x="-39070" y="863778"/>
                  <a:pt x="-144903" y="431617"/>
                  <a:pt x="378874" y="293240"/>
                </a:cubicBezTo>
                <a:cubicBezTo>
                  <a:pt x="902651" y="154863"/>
                  <a:pt x="2471406" y="7747"/>
                  <a:pt x="3324252" y="178"/>
                </a:cubicBezTo>
                <a:cubicBezTo>
                  <a:pt x="4177098" y="-7391"/>
                  <a:pt x="4753002" y="228778"/>
                  <a:pt x="5495952" y="247828"/>
                </a:cubicBezTo>
                <a:cubicBezTo>
                  <a:pt x="6238902" y="266878"/>
                  <a:pt x="6950102" y="149403"/>
                  <a:pt x="7781952" y="114478"/>
                </a:cubicBezTo>
                <a:cubicBezTo>
                  <a:pt x="8613802" y="79553"/>
                  <a:pt x="9766052" y="12743"/>
                  <a:pt x="10487052" y="38278"/>
                </a:cubicBezTo>
                <a:cubicBezTo>
                  <a:pt x="11208052" y="63813"/>
                  <a:pt x="11739840" y="226823"/>
                  <a:pt x="12084597" y="267688"/>
                </a:cubicBezTo>
                <a:cubicBezTo>
                  <a:pt x="12429354" y="308553"/>
                  <a:pt x="12130659" y="865419"/>
                  <a:pt x="12205266" y="868049"/>
                </a:cubicBezTo>
                <a:lnTo>
                  <a:pt x="181593" y="830441"/>
                </a:lnTo>
                <a:close/>
              </a:path>
            </a:pathLst>
          </a:custGeom>
          <a:solidFill>
            <a:srgbClr val="626262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685783">
              <a:buClrTx/>
            </a:pPr>
            <a:endParaRPr lang="zh-CN" altLang="en-US" kern="1200">
              <a:solidFill>
                <a:prstClr val="white"/>
              </a:solidFill>
              <a:latin typeface="Helvetica" panose="020B0604020202030204" pitchFamily="34" charset="0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6295" y="2369554"/>
            <a:ext cx="643148" cy="593434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190" t="60000" b="351"/>
          <a:stretch/>
        </p:blipFill>
        <p:spPr>
          <a:xfrm>
            <a:off x="8412496" y="1639403"/>
            <a:ext cx="731504" cy="2039353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300" t="90258" r="12329" b="351"/>
          <a:stretch/>
        </p:blipFill>
        <p:spPr>
          <a:xfrm rot="21334321">
            <a:off x="1537155" y="4078917"/>
            <a:ext cx="626753" cy="483008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719" t="73547" r="19910" b="12088"/>
          <a:stretch/>
        </p:blipFill>
        <p:spPr>
          <a:xfrm rot="1878322">
            <a:off x="8349996" y="255389"/>
            <a:ext cx="649330" cy="738815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300" t="90258" r="12329" b="351"/>
          <a:stretch/>
        </p:blipFill>
        <p:spPr>
          <a:xfrm rot="21334321">
            <a:off x="7572447" y="24346"/>
            <a:ext cx="649330" cy="483008"/>
          </a:xfrm>
          <a:prstGeom prst="rect">
            <a:avLst/>
          </a:prstGeom>
        </p:spPr>
      </p:pic>
      <p:grpSp>
        <p:nvGrpSpPr>
          <p:cNvPr id="40" name="组合 34"/>
          <p:cNvGrpSpPr/>
          <p:nvPr/>
        </p:nvGrpSpPr>
        <p:grpSpPr>
          <a:xfrm>
            <a:off x="2013340" y="-1055390"/>
            <a:ext cx="5909153" cy="5306665"/>
            <a:chOff x="2466473" y="-517358"/>
            <a:chExt cx="517357" cy="4645116"/>
          </a:xfrm>
        </p:grpSpPr>
        <p:sp>
          <p:nvSpPr>
            <p:cNvPr id="41" name="任意多边形 25"/>
            <p:cNvSpPr/>
            <p:nvPr/>
          </p:nvSpPr>
          <p:spPr>
            <a:xfrm>
              <a:off x="2610853" y="-517358"/>
              <a:ext cx="180655" cy="1852863"/>
            </a:xfrm>
            <a:custGeom>
              <a:avLst/>
              <a:gdLst>
                <a:gd name="connsiteX0" fmla="*/ 0 w 180655"/>
                <a:gd name="connsiteY0" fmla="*/ 0 h 1852863"/>
                <a:gd name="connsiteX1" fmla="*/ 180473 w 180655"/>
                <a:gd name="connsiteY1" fmla="*/ 709863 h 1852863"/>
                <a:gd name="connsiteX2" fmla="*/ 36094 w 180655"/>
                <a:gd name="connsiteY2" fmla="*/ 1082842 h 1852863"/>
                <a:gd name="connsiteX3" fmla="*/ 144379 w 180655"/>
                <a:gd name="connsiteY3" fmla="*/ 1515979 h 1852863"/>
                <a:gd name="connsiteX4" fmla="*/ 60158 w 180655"/>
                <a:gd name="connsiteY4" fmla="*/ 1852863 h 185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55" h="1852863">
                  <a:moveTo>
                    <a:pt x="0" y="0"/>
                  </a:moveTo>
                  <a:cubicBezTo>
                    <a:pt x="87228" y="264694"/>
                    <a:pt x="174457" y="529389"/>
                    <a:pt x="180473" y="709863"/>
                  </a:cubicBezTo>
                  <a:cubicBezTo>
                    <a:pt x="186489" y="890337"/>
                    <a:pt x="42110" y="948489"/>
                    <a:pt x="36094" y="1082842"/>
                  </a:cubicBezTo>
                  <a:cubicBezTo>
                    <a:pt x="30078" y="1217195"/>
                    <a:pt x="140368" y="1387642"/>
                    <a:pt x="144379" y="1515979"/>
                  </a:cubicBezTo>
                  <a:cubicBezTo>
                    <a:pt x="148390" y="1644316"/>
                    <a:pt x="68179" y="1774658"/>
                    <a:pt x="60158" y="1852863"/>
                  </a:cubicBezTo>
                </a:path>
              </a:pathLst>
            </a:custGeom>
            <a:noFill/>
            <a:ln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783">
                <a:buClrTx/>
              </a:pPr>
              <a:endParaRPr lang="zh-CN" altLang="en-US" kern="1200">
                <a:solidFill>
                  <a:prstClr val="white"/>
                </a:solidFill>
                <a:latin typeface="Helvetica" panose="020B0604020202030204" pitchFamily="34" charset="0"/>
              </a:endParaRPr>
            </a:p>
          </p:txBody>
        </p:sp>
        <p:sp>
          <p:nvSpPr>
            <p:cNvPr id="42" name="圆角矩形 3"/>
            <p:cNvSpPr/>
            <p:nvPr/>
          </p:nvSpPr>
          <p:spPr>
            <a:xfrm>
              <a:off x="2466473" y="1203160"/>
              <a:ext cx="517357" cy="2924598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783">
                <a:buClrTx/>
              </a:pPr>
              <a:endParaRPr lang="zh-CN" altLang="en-US" kern="1200" dirty="0">
                <a:solidFill>
                  <a:prstClr val="white"/>
                </a:solidFill>
                <a:latin typeface="Helvetica" panose="020B0604020202030204" pitchFamily="34" charset="0"/>
              </a:endParaRPr>
            </a:p>
          </p:txBody>
        </p:sp>
      </p:grpSp>
      <p:sp>
        <p:nvSpPr>
          <p:cNvPr id="43" name="Google Shape;1389;p41"/>
          <p:cNvSpPr txBox="1">
            <a:spLocks/>
          </p:cNvSpPr>
          <p:nvPr/>
        </p:nvSpPr>
        <p:spPr>
          <a:xfrm>
            <a:off x="2343747" y="279496"/>
            <a:ext cx="5778000" cy="429525"/>
          </a:xfrm>
          <a:prstGeom prst="rect">
            <a:avLst/>
          </a:prstGeom>
        </p:spPr>
        <p:txBody>
          <a:bodyPr spcFirstLastPara="1" wrap="square" lIns="68567" tIns="68567" rIns="68567" bIns="68567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spcBef>
                <a:spcPts val="0"/>
              </a:spcBef>
              <a:buClrTx/>
            </a:pPr>
            <a:r>
              <a:rPr lang="en-US" b="1" dirty="0" smtClean="0">
                <a:solidFill>
                  <a:srgbClr val="FFFF00"/>
                </a:solidFill>
              </a:rPr>
              <a:t>Topic: Animals</a:t>
            </a:r>
            <a:endParaRPr lang="en-US" dirty="0">
              <a:solidFill>
                <a:srgbClr val="FFFF00"/>
              </a:solidFill>
            </a:endParaRPr>
          </a:p>
        </p:txBody>
      </p:sp>
      <p:sp>
        <p:nvSpPr>
          <p:cNvPr id="44" name="Subtitle 1"/>
          <p:cNvSpPr txBox="1">
            <a:spLocks/>
          </p:cNvSpPr>
          <p:nvPr/>
        </p:nvSpPr>
        <p:spPr>
          <a:xfrm>
            <a:off x="3538417" y="971550"/>
            <a:ext cx="4488987" cy="32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13" tIns="68513" rIns="68513" bIns="68513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685783">
              <a:buClr>
                <a:srgbClr val="FFFFFF"/>
              </a:buClr>
            </a:pPr>
            <a:r>
              <a:rPr lang="en-US" sz="2500" b="1" kern="1200" dirty="0">
                <a:solidFill>
                  <a:srgbClr val="002060"/>
                </a:solidFill>
              </a:rPr>
              <a:t>New words:</a:t>
            </a:r>
          </a:p>
          <a:p>
            <a:pPr defTabSz="685783">
              <a:buClr>
                <a:srgbClr val="FFFFFF"/>
              </a:buClr>
            </a:pPr>
            <a:r>
              <a:rPr lang="en-US" sz="2500" b="1" kern="1200" dirty="0">
                <a:solidFill>
                  <a:srgbClr val="002060"/>
                </a:solidFill>
              </a:rPr>
              <a:t>- bat: con </a:t>
            </a:r>
            <a:r>
              <a:rPr lang="en-US" sz="2500" b="1" kern="1200" dirty="0" err="1">
                <a:solidFill>
                  <a:srgbClr val="002060"/>
                </a:solidFill>
              </a:rPr>
              <a:t>dơi</a:t>
            </a:r>
            <a:endParaRPr lang="en-US" sz="2500" b="1" kern="1200" dirty="0">
              <a:solidFill>
                <a:srgbClr val="002060"/>
              </a:solidFill>
            </a:endParaRPr>
          </a:p>
          <a:p>
            <a:pPr defTabSz="685783">
              <a:buClr>
                <a:srgbClr val="FFFFFF"/>
              </a:buClr>
            </a:pPr>
            <a:r>
              <a:rPr lang="en-US" sz="2500" b="1" kern="1200" dirty="0">
                <a:solidFill>
                  <a:srgbClr val="002060"/>
                </a:solidFill>
              </a:rPr>
              <a:t>- dolphin: </a:t>
            </a:r>
            <a:r>
              <a:rPr lang="en-US" sz="2500" b="1" kern="1200" dirty="0" err="1">
                <a:solidFill>
                  <a:srgbClr val="002060"/>
                </a:solidFill>
              </a:rPr>
              <a:t>cá</a:t>
            </a:r>
            <a:r>
              <a:rPr lang="en-US" sz="2500" b="1" kern="1200" dirty="0">
                <a:solidFill>
                  <a:srgbClr val="002060"/>
                </a:solidFill>
              </a:rPr>
              <a:t> </a:t>
            </a:r>
            <a:r>
              <a:rPr lang="en-US" sz="2500" b="1" kern="1200" dirty="0" err="1">
                <a:solidFill>
                  <a:srgbClr val="002060"/>
                </a:solidFill>
              </a:rPr>
              <a:t>heo</a:t>
            </a:r>
            <a:endParaRPr lang="en-US" sz="2500" b="1" kern="1200" dirty="0">
              <a:solidFill>
                <a:srgbClr val="002060"/>
              </a:solidFill>
            </a:endParaRPr>
          </a:p>
          <a:p>
            <a:pPr defTabSz="685783">
              <a:buClr>
                <a:srgbClr val="FFFFFF"/>
              </a:buClr>
            </a:pPr>
            <a:r>
              <a:rPr lang="en-US" sz="2500" b="1" kern="1200" dirty="0">
                <a:solidFill>
                  <a:srgbClr val="002060"/>
                </a:solidFill>
              </a:rPr>
              <a:t>- fly: con </a:t>
            </a:r>
            <a:r>
              <a:rPr lang="en-US" sz="2500" b="1" kern="1200" dirty="0" err="1">
                <a:solidFill>
                  <a:srgbClr val="002060"/>
                </a:solidFill>
              </a:rPr>
              <a:t>ruồi</a:t>
            </a:r>
            <a:endParaRPr lang="en-US" sz="2500" b="1" kern="1200" dirty="0">
              <a:solidFill>
                <a:srgbClr val="002060"/>
              </a:solidFill>
            </a:endParaRPr>
          </a:p>
          <a:p>
            <a:pPr defTabSz="685783">
              <a:buClr>
                <a:srgbClr val="FFFFFF"/>
              </a:buClr>
            </a:pPr>
            <a:r>
              <a:rPr lang="en-US" sz="2500" b="1" kern="1200" dirty="0">
                <a:solidFill>
                  <a:srgbClr val="002060"/>
                </a:solidFill>
              </a:rPr>
              <a:t>- kangaroo: </a:t>
            </a:r>
            <a:r>
              <a:rPr lang="en-US" sz="2500" b="1" kern="1200" dirty="0" err="1">
                <a:solidFill>
                  <a:srgbClr val="002060"/>
                </a:solidFill>
              </a:rPr>
              <a:t>chuột</a:t>
            </a:r>
            <a:r>
              <a:rPr lang="en-US" sz="2500" b="1" kern="1200" dirty="0">
                <a:solidFill>
                  <a:srgbClr val="002060"/>
                </a:solidFill>
              </a:rPr>
              <a:t> </a:t>
            </a:r>
            <a:r>
              <a:rPr lang="en-US" sz="2500" b="1" kern="1200" dirty="0" err="1">
                <a:solidFill>
                  <a:srgbClr val="002060"/>
                </a:solidFill>
              </a:rPr>
              <a:t>túi</a:t>
            </a:r>
            <a:endParaRPr lang="en-US" sz="2500" b="1" kern="1200" dirty="0">
              <a:solidFill>
                <a:srgbClr val="002060"/>
              </a:solidFill>
            </a:endParaRPr>
          </a:p>
          <a:p>
            <a:pPr defTabSz="685783">
              <a:buClr>
                <a:srgbClr val="FFFFFF"/>
              </a:buClr>
            </a:pPr>
            <a:r>
              <a:rPr lang="en-US" sz="2500" b="1" kern="1200" dirty="0">
                <a:solidFill>
                  <a:srgbClr val="002060"/>
                </a:solidFill>
              </a:rPr>
              <a:t>- kitten: con </a:t>
            </a:r>
            <a:r>
              <a:rPr lang="en-US" sz="2500" b="1" kern="1200" dirty="0" err="1">
                <a:solidFill>
                  <a:srgbClr val="002060"/>
                </a:solidFill>
              </a:rPr>
              <a:t>mèo</a:t>
            </a:r>
            <a:r>
              <a:rPr lang="en-US" sz="2500" b="1" kern="1200" dirty="0">
                <a:solidFill>
                  <a:srgbClr val="002060"/>
                </a:solidFill>
              </a:rPr>
              <a:t> con</a:t>
            </a:r>
          </a:p>
          <a:p>
            <a:pPr defTabSz="685783">
              <a:buClr>
                <a:srgbClr val="FFFFFF"/>
              </a:buClr>
            </a:pPr>
            <a:r>
              <a:rPr lang="en-US" sz="2500" b="1" kern="1200" dirty="0">
                <a:solidFill>
                  <a:srgbClr val="002060"/>
                </a:solidFill>
              </a:rPr>
              <a:t>- puppy: con </a:t>
            </a:r>
            <a:r>
              <a:rPr lang="en-US" sz="2500" b="1" kern="1200" dirty="0" err="1">
                <a:solidFill>
                  <a:srgbClr val="002060"/>
                </a:solidFill>
              </a:rPr>
              <a:t>chó</a:t>
            </a:r>
            <a:r>
              <a:rPr lang="en-US" sz="2500" b="1" kern="1200" dirty="0">
                <a:solidFill>
                  <a:srgbClr val="002060"/>
                </a:solidFill>
              </a:rPr>
              <a:t> con</a:t>
            </a:r>
          </a:p>
          <a:p>
            <a:pPr defTabSz="685783">
              <a:buClr>
                <a:srgbClr val="FFFFFF"/>
              </a:buClr>
            </a:pPr>
            <a:r>
              <a:rPr lang="en-US" sz="2500" b="1" kern="1200" dirty="0">
                <a:solidFill>
                  <a:srgbClr val="002060"/>
                </a:solidFill>
              </a:rPr>
              <a:t>- panda: </a:t>
            </a:r>
            <a:r>
              <a:rPr lang="en-US" sz="2500" b="1" kern="1200" dirty="0" err="1">
                <a:solidFill>
                  <a:srgbClr val="002060"/>
                </a:solidFill>
              </a:rPr>
              <a:t>gấu</a:t>
            </a:r>
            <a:r>
              <a:rPr lang="en-US" sz="2500" b="1" kern="1200" dirty="0">
                <a:solidFill>
                  <a:srgbClr val="002060"/>
                </a:solidFill>
              </a:rPr>
              <a:t> </a:t>
            </a:r>
            <a:r>
              <a:rPr lang="en-US" sz="2500" b="1" kern="1200" dirty="0" err="1">
                <a:solidFill>
                  <a:srgbClr val="002060"/>
                </a:solidFill>
              </a:rPr>
              <a:t>trúc</a:t>
            </a:r>
            <a:endParaRPr lang="en-US" sz="2500" b="1" kern="1200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77810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4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7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8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4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11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12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15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16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19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20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23" dur="12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24" dur="12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4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27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28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39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3" fill="hold">
                          <p:stCondLst>
                            <p:cond delay="indefinite"/>
                          </p:stCondLst>
                          <p:childTnLst>
                            <p:par>
                              <p:cTn id="4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47" dur="500"/>
                                            <p:tgtEl>
                                              <p:spTgt spid="4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52" dur="500"/>
                                            <p:tgtEl>
                                              <p:spTgt spid="44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3" fill="hold">
                          <p:stCondLst>
                            <p:cond delay="indefinite"/>
                          </p:stCondLst>
                          <p:childTnLst>
                            <p:par>
                              <p:cTn id="5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57" dur="500"/>
                                            <p:tgtEl>
                                              <p:spTgt spid="44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8" fill="hold">
                          <p:stCondLst>
                            <p:cond delay="indefinite"/>
                          </p:stCondLst>
                          <p:childTnLst>
                            <p:par>
                              <p:cTn id="5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0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>
                                                <p:txEl>
                                                  <p:pRg st="3" end="3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62" dur="500"/>
                                            <p:tgtEl>
                                              <p:spTgt spid="44">
                                                <p:txEl>
                                                  <p:pRg st="3" end="3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67" dur="500"/>
                                            <p:tgtEl>
                                              <p:spTgt spid="44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8" fill="hold">
                          <p:stCondLst>
                            <p:cond delay="indefinite"/>
                          </p:stCondLst>
                          <p:childTnLst>
                            <p:par>
                              <p:cTn id="6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0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>
                                                <p:txEl>
                                                  <p:pRg st="5" end="5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2" dur="500"/>
                                            <p:tgtEl>
                                              <p:spTgt spid="44">
                                                <p:txEl>
                                                  <p:pRg st="5" end="5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3" fill="hold">
                          <p:stCondLst>
                            <p:cond delay="indefinite"/>
                          </p:stCondLst>
                          <p:childTnLst>
                            <p:par>
                              <p:cTn id="7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>
                                                <p:txEl>
                                                  <p:pRg st="6" end="6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7" dur="500"/>
                                            <p:tgtEl>
                                              <p:spTgt spid="44">
                                                <p:txEl>
                                                  <p:pRg st="6" end="6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>
                                                <p:txEl>
                                                  <p:pRg st="7" end="7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82" dur="500"/>
                                            <p:tgtEl>
                                              <p:spTgt spid="44">
                                                <p:txEl>
                                                  <p:pRg st="7" end="7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6" grpId="0" animBg="1"/>
          <p:bldP spid="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2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39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3" fill="hold">
                          <p:stCondLst>
                            <p:cond delay="indefinite"/>
                          </p:stCondLst>
                          <p:childTnLst>
                            <p:par>
                              <p:cTn id="4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47" dur="500"/>
                                            <p:tgtEl>
                                              <p:spTgt spid="4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52" dur="500"/>
                                            <p:tgtEl>
                                              <p:spTgt spid="44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3" fill="hold">
                          <p:stCondLst>
                            <p:cond delay="indefinite"/>
                          </p:stCondLst>
                          <p:childTnLst>
                            <p:par>
                              <p:cTn id="5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57" dur="500"/>
                                            <p:tgtEl>
                                              <p:spTgt spid="44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8" fill="hold">
                          <p:stCondLst>
                            <p:cond delay="indefinite"/>
                          </p:stCondLst>
                          <p:childTnLst>
                            <p:par>
                              <p:cTn id="5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0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>
                                                <p:txEl>
                                                  <p:pRg st="3" end="3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62" dur="500"/>
                                            <p:tgtEl>
                                              <p:spTgt spid="44">
                                                <p:txEl>
                                                  <p:pRg st="3" end="3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67" dur="500"/>
                                            <p:tgtEl>
                                              <p:spTgt spid="44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8" fill="hold">
                          <p:stCondLst>
                            <p:cond delay="indefinite"/>
                          </p:stCondLst>
                          <p:childTnLst>
                            <p:par>
                              <p:cTn id="6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0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>
                                                <p:txEl>
                                                  <p:pRg st="5" end="5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2" dur="500"/>
                                            <p:tgtEl>
                                              <p:spTgt spid="44">
                                                <p:txEl>
                                                  <p:pRg st="5" end="5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3" fill="hold">
                          <p:stCondLst>
                            <p:cond delay="indefinite"/>
                          </p:stCondLst>
                          <p:childTnLst>
                            <p:par>
                              <p:cTn id="7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>
                                                <p:txEl>
                                                  <p:pRg st="6" end="6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7" dur="500"/>
                                            <p:tgtEl>
                                              <p:spTgt spid="44">
                                                <p:txEl>
                                                  <p:pRg st="6" end="6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>
                                                <p:txEl>
                                                  <p:pRg st="7" end="7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82" dur="500"/>
                                            <p:tgtEl>
                                              <p:spTgt spid="44">
                                                <p:txEl>
                                                  <p:pRg st="7" end="7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6" grpId="0" animBg="1"/>
          <p:bldP spid="3" grpId="0" animBg="1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64" name="Google Shape;13564;p33"/>
          <p:cNvSpPr txBox="1">
            <a:spLocks noGrp="1"/>
          </p:cNvSpPr>
          <p:nvPr>
            <p:ph type="title"/>
          </p:nvPr>
        </p:nvSpPr>
        <p:spPr>
          <a:xfrm>
            <a:off x="723450" y="605450"/>
            <a:ext cx="7697100" cy="18009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lvl="0"/>
            <a:r>
              <a:rPr lang="en" dirty="0" smtClean="0">
                <a:solidFill>
                  <a:schemeClr val="dk2"/>
                </a:solidFill>
              </a:rPr>
              <a:t>Let’s</a:t>
            </a:r>
            <a:r>
              <a:rPr lang="en" dirty="0" smtClean="0"/>
              <a:t> </a:t>
            </a:r>
            <a:r>
              <a:rPr lang="en" dirty="0" smtClean="0">
                <a:solidFill>
                  <a:schemeClr val="lt1"/>
                </a:solidFill>
              </a:rPr>
              <a:t>p</a:t>
            </a:r>
            <a:r>
              <a:rPr lang="en" dirty="0" smtClean="0">
                <a:solidFill>
                  <a:schemeClr val="lt2"/>
                </a:solidFill>
              </a:rPr>
              <a:t>r</a:t>
            </a:r>
            <a:r>
              <a:rPr lang="en" dirty="0" smtClean="0">
                <a:solidFill>
                  <a:schemeClr val="accent1"/>
                </a:solidFill>
              </a:rPr>
              <a:t>a</a:t>
            </a:r>
            <a:r>
              <a:rPr lang="en" dirty="0" smtClean="0">
                <a:solidFill>
                  <a:schemeClr val="accent2"/>
                </a:solidFill>
              </a:rPr>
              <a:t>c</a:t>
            </a:r>
            <a:r>
              <a:rPr lang="en" dirty="0" smtClean="0">
                <a:solidFill>
                  <a:schemeClr val="lt1"/>
                </a:solidFill>
              </a:rPr>
              <a:t>t</a:t>
            </a:r>
            <a:r>
              <a:rPr lang="en" dirty="0" smtClean="0">
                <a:solidFill>
                  <a:schemeClr val="lt2"/>
                </a:solidFill>
              </a:rPr>
              <a:t>i</a:t>
            </a:r>
            <a:r>
              <a:rPr lang="en" dirty="0" smtClean="0">
                <a:solidFill>
                  <a:schemeClr val="accent1"/>
                </a:solidFill>
              </a:rPr>
              <a:t>c</a:t>
            </a:r>
            <a:r>
              <a:rPr lang="en" dirty="0">
                <a:solidFill>
                  <a:schemeClr val="accent2"/>
                </a:solidFill>
              </a:rPr>
              <a:t>e</a:t>
            </a:r>
            <a:endParaRPr dirty="0">
              <a:solidFill>
                <a:schemeClr val="lt2"/>
              </a:solidFill>
            </a:endParaRPr>
          </a:p>
        </p:txBody>
      </p:sp>
      <p:grpSp>
        <p:nvGrpSpPr>
          <p:cNvPr id="13565" name="Google Shape;13565;p33"/>
          <p:cNvGrpSpPr/>
          <p:nvPr/>
        </p:nvGrpSpPr>
        <p:grpSpPr>
          <a:xfrm rot="501360">
            <a:off x="2653891" y="2729380"/>
            <a:ext cx="3835589" cy="1744782"/>
            <a:chOff x="6218875" y="1308675"/>
            <a:chExt cx="935550" cy="425575"/>
          </a:xfrm>
        </p:grpSpPr>
        <p:sp>
          <p:nvSpPr>
            <p:cNvPr id="13566" name="Google Shape;13566;p33"/>
            <p:cNvSpPr/>
            <p:nvPr/>
          </p:nvSpPr>
          <p:spPr>
            <a:xfrm>
              <a:off x="6264825" y="1672275"/>
              <a:ext cx="4375" cy="4750"/>
            </a:xfrm>
            <a:custGeom>
              <a:avLst/>
              <a:gdLst/>
              <a:ahLst/>
              <a:cxnLst/>
              <a:rect l="l" t="t" r="r" b="b"/>
              <a:pathLst>
                <a:path w="175" h="190" extrusionOk="0">
                  <a:moveTo>
                    <a:pt x="23" y="1"/>
                  </a:moveTo>
                  <a:cubicBezTo>
                    <a:pt x="16" y="39"/>
                    <a:pt x="8" y="76"/>
                    <a:pt x="1" y="114"/>
                  </a:cubicBezTo>
                  <a:lnTo>
                    <a:pt x="114" y="189"/>
                  </a:lnTo>
                  <a:lnTo>
                    <a:pt x="174" y="99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33"/>
            <p:cNvSpPr/>
            <p:nvPr/>
          </p:nvSpPr>
          <p:spPr>
            <a:xfrm>
              <a:off x="6267100" y="1661925"/>
              <a:ext cx="1150" cy="2300"/>
            </a:xfrm>
            <a:custGeom>
              <a:avLst/>
              <a:gdLst/>
              <a:ahLst/>
              <a:cxnLst/>
              <a:rect l="l" t="t" r="r" b="b"/>
              <a:pathLst>
                <a:path w="46" h="92" extrusionOk="0">
                  <a:moveTo>
                    <a:pt x="15" y="1"/>
                  </a:moveTo>
                  <a:cubicBezTo>
                    <a:pt x="8" y="31"/>
                    <a:pt x="0" y="61"/>
                    <a:pt x="0" y="91"/>
                  </a:cubicBezTo>
                  <a:lnTo>
                    <a:pt x="45" y="23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33"/>
            <p:cNvSpPr/>
            <p:nvPr/>
          </p:nvSpPr>
          <p:spPr>
            <a:xfrm>
              <a:off x="6271800" y="1723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33"/>
            <p:cNvSpPr/>
            <p:nvPr/>
          </p:nvSpPr>
          <p:spPr>
            <a:xfrm>
              <a:off x="6261825" y="1712400"/>
              <a:ext cx="2850" cy="3975"/>
            </a:xfrm>
            <a:custGeom>
              <a:avLst/>
              <a:gdLst/>
              <a:ahLst/>
              <a:cxnLst/>
              <a:rect l="l" t="t" r="r" b="b"/>
              <a:pathLst>
                <a:path w="114" h="159" extrusionOk="0">
                  <a:moveTo>
                    <a:pt x="23" y="0"/>
                  </a:moveTo>
                  <a:lnTo>
                    <a:pt x="0" y="30"/>
                  </a:lnTo>
                  <a:cubicBezTo>
                    <a:pt x="8" y="76"/>
                    <a:pt x="23" y="113"/>
                    <a:pt x="46" y="158"/>
                  </a:cubicBezTo>
                  <a:lnTo>
                    <a:pt x="113" y="5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33"/>
            <p:cNvSpPr/>
            <p:nvPr/>
          </p:nvSpPr>
          <p:spPr>
            <a:xfrm>
              <a:off x="6264825" y="1694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33"/>
            <p:cNvSpPr/>
            <p:nvPr/>
          </p:nvSpPr>
          <p:spPr>
            <a:xfrm>
              <a:off x="6270850" y="1711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33"/>
            <p:cNvSpPr/>
            <p:nvPr/>
          </p:nvSpPr>
          <p:spPr>
            <a:xfrm>
              <a:off x="6282350" y="16103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33"/>
            <p:cNvSpPr/>
            <p:nvPr/>
          </p:nvSpPr>
          <p:spPr>
            <a:xfrm>
              <a:off x="6285925" y="1600725"/>
              <a:ext cx="3800" cy="3975"/>
            </a:xfrm>
            <a:custGeom>
              <a:avLst/>
              <a:gdLst/>
              <a:ahLst/>
              <a:cxnLst/>
              <a:rect l="l" t="t" r="r" b="b"/>
              <a:pathLst>
                <a:path w="152" h="159" extrusionOk="0">
                  <a:moveTo>
                    <a:pt x="38" y="1"/>
                  </a:moveTo>
                  <a:cubicBezTo>
                    <a:pt x="31" y="31"/>
                    <a:pt x="16" y="68"/>
                    <a:pt x="0" y="99"/>
                  </a:cubicBezTo>
                  <a:lnTo>
                    <a:pt x="91" y="159"/>
                  </a:lnTo>
                  <a:lnTo>
                    <a:pt x="151" y="6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33"/>
            <p:cNvSpPr/>
            <p:nvPr/>
          </p:nvSpPr>
          <p:spPr>
            <a:xfrm>
              <a:off x="6275575" y="1664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33"/>
            <p:cNvSpPr/>
            <p:nvPr/>
          </p:nvSpPr>
          <p:spPr>
            <a:xfrm>
              <a:off x="6293450" y="1663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33"/>
            <p:cNvSpPr/>
            <p:nvPr/>
          </p:nvSpPr>
          <p:spPr>
            <a:xfrm>
              <a:off x="6286675" y="1673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33"/>
            <p:cNvSpPr/>
            <p:nvPr/>
          </p:nvSpPr>
          <p:spPr>
            <a:xfrm>
              <a:off x="6279150" y="1652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33"/>
            <p:cNvSpPr/>
            <p:nvPr/>
          </p:nvSpPr>
          <p:spPr>
            <a:xfrm>
              <a:off x="6286300" y="1634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33"/>
            <p:cNvSpPr/>
            <p:nvPr/>
          </p:nvSpPr>
          <p:spPr>
            <a:xfrm>
              <a:off x="6272375" y="1640275"/>
              <a:ext cx="7550" cy="6625"/>
            </a:xfrm>
            <a:custGeom>
              <a:avLst/>
              <a:gdLst/>
              <a:ahLst/>
              <a:cxnLst/>
              <a:rect l="l" t="t" r="r" b="b"/>
              <a:pathLst>
                <a:path w="302" h="265" extrusionOk="0">
                  <a:moveTo>
                    <a:pt x="30" y="0"/>
                  </a:moveTo>
                  <a:cubicBezTo>
                    <a:pt x="15" y="38"/>
                    <a:pt x="8" y="76"/>
                    <a:pt x="0" y="113"/>
                  </a:cubicBezTo>
                  <a:lnTo>
                    <a:pt x="241" y="264"/>
                  </a:lnTo>
                  <a:lnTo>
                    <a:pt x="301" y="17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33"/>
            <p:cNvSpPr/>
            <p:nvPr/>
          </p:nvSpPr>
          <p:spPr>
            <a:xfrm>
              <a:off x="6269175" y="1651950"/>
              <a:ext cx="4150" cy="4350"/>
            </a:xfrm>
            <a:custGeom>
              <a:avLst/>
              <a:gdLst/>
              <a:ahLst/>
              <a:cxnLst/>
              <a:rect l="l" t="t" r="r" b="b"/>
              <a:pathLst>
                <a:path w="166" h="174" extrusionOk="0">
                  <a:moveTo>
                    <a:pt x="30" y="0"/>
                  </a:moveTo>
                  <a:cubicBezTo>
                    <a:pt x="23" y="38"/>
                    <a:pt x="8" y="76"/>
                    <a:pt x="0" y="113"/>
                  </a:cubicBezTo>
                  <a:lnTo>
                    <a:pt x="106" y="174"/>
                  </a:lnTo>
                  <a:lnTo>
                    <a:pt x="166" y="8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33"/>
            <p:cNvSpPr/>
            <p:nvPr/>
          </p:nvSpPr>
          <p:spPr>
            <a:xfrm>
              <a:off x="6292325" y="1651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33"/>
            <p:cNvSpPr/>
            <p:nvPr/>
          </p:nvSpPr>
          <p:spPr>
            <a:xfrm>
              <a:off x="6275200" y="1630675"/>
              <a:ext cx="3775" cy="3975"/>
            </a:xfrm>
            <a:custGeom>
              <a:avLst/>
              <a:gdLst/>
              <a:ahLst/>
              <a:cxnLst/>
              <a:rect l="l" t="t" r="r" b="b"/>
              <a:pathLst>
                <a:path w="151" h="159" extrusionOk="0">
                  <a:moveTo>
                    <a:pt x="30" y="0"/>
                  </a:moveTo>
                  <a:cubicBezTo>
                    <a:pt x="23" y="30"/>
                    <a:pt x="8" y="68"/>
                    <a:pt x="0" y="106"/>
                  </a:cubicBezTo>
                  <a:lnTo>
                    <a:pt x="91" y="158"/>
                  </a:lnTo>
                  <a:lnTo>
                    <a:pt x="151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33"/>
            <p:cNvSpPr/>
            <p:nvPr/>
          </p:nvSpPr>
          <p:spPr>
            <a:xfrm>
              <a:off x="6278400" y="1621075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30" y="0"/>
                  </a:moveTo>
                  <a:cubicBezTo>
                    <a:pt x="23" y="30"/>
                    <a:pt x="8" y="68"/>
                    <a:pt x="0" y="106"/>
                  </a:cubicBezTo>
                  <a:lnTo>
                    <a:pt x="166" y="211"/>
                  </a:lnTo>
                  <a:lnTo>
                    <a:pt x="226" y="12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33"/>
            <p:cNvSpPr/>
            <p:nvPr/>
          </p:nvSpPr>
          <p:spPr>
            <a:xfrm>
              <a:off x="6286675" y="1718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33"/>
            <p:cNvSpPr/>
            <p:nvPr/>
          </p:nvSpPr>
          <p:spPr>
            <a:xfrm>
              <a:off x="6304575" y="17169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33"/>
            <p:cNvSpPr/>
            <p:nvPr/>
          </p:nvSpPr>
          <p:spPr>
            <a:xfrm>
              <a:off x="6297775" y="1726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33"/>
            <p:cNvSpPr/>
            <p:nvPr/>
          </p:nvSpPr>
          <p:spPr>
            <a:xfrm>
              <a:off x="6290250" y="1705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33"/>
            <p:cNvSpPr/>
            <p:nvPr/>
          </p:nvSpPr>
          <p:spPr>
            <a:xfrm>
              <a:off x="6297400" y="16879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33"/>
            <p:cNvSpPr/>
            <p:nvPr/>
          </p:nvSpPr>
          <p:spPr>
            <a:xfrm>
              <a:off x="6282725" y="16935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33"/>
            <p:cNvSpPr/>
            <p:nvPr/>
          </p:nvSpPr>
          <p:spPr>
            <a:xfrm>
              <a:off x="6275950" y="1702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33"/>
            <p:cNvSpPr/>
            <p:nvPr/>
          </p:nvSpPr>
          <p:spPr>
            <a:xfrm>
              <a:off x="6303425" y="1704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33"/>
            <p:cNvSpPr/>
            <p:nvPr/>
          </p:nvSpPr>
          <p:spPr>
            <a:xfrm>
              <a:off x="6268400" y="16822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33"/>
            <p:cNvSpPr/>
            <p:nvPr/>
          </p:nvSpPr>
          <p:spPr>
            <a:xfrm>
              <a:off x="6281600" y="1681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33"/>
            <p:cNvSpPr/>
            <p:nvPr/>
          </p:nvSpPr>
          <p:spPr>
            <a:xfrm>
              <a:off x="6313050" y="1728775"/>
              <a:ext cx="6050" cy="5475"/>
            </a:xfrm>
            <a:custGeom>
              <a:avLst/>
              <a:gdLst/>
              <a:ahLst/>
              <a:cxnLst/>
              <a:rect l="l" t="t" r="r" b="b"/>
              <a:pathLst>
                <a:path w="242" h="219" extrusionOk="0">
                  <a:moveTo>
                    <a:pt x="151" y="1"/>
                  </a:moveTo>
                  <a:lnTo>
                    <a:pt x="0" y="219"/>
                  </a:lnTo>
                  <a:lnTo>
                    <a:pt x="128" y="219"/>
                  </a:lnTo>
                  <a:lnTo>
                    <a:pt x="241" y="61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33"/>
            <p:cNvSpPr/>
            <p:nvPr/>
          </p:nvSpPr>
          <p:spPr>
            <a:xfrm>
              <a:off x="6309075" y="15534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54" y="0"/>
                  </a:moveTo>
                  <a:cubicBezTo>
                    <a:pt x="39" y="30"/>
                    <a:pt x="16" y="60"/>
                    <a:pt x="1" y="90"/>
                  </a:cubicBezTo>
                  <a:lnTo>
                    <a:pt x="61" y="128"/>
                  </a:lnTo>
                  <a:lnTo>
                    <a:pt x="129" y="45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33"/>
            <p:cNvSpPr/>
            <p:nvPr/>
          </p:nvSpPr>
          <p:spPr>
            <a:xfrm>
              <a:off x="6297025" y="1604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33"/>
            <p:cNvSpPr/>
            <p:nvPr/>
          </p:nvSpPr>
          <p:spPr>
            <a:xfrm>
              <a:off x="6314925" y="1603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33"/>
            <p:cNvSpPr/>
            <p:nvPr/>
          </p:nvSpPr>
          <p:spPr>
            <a:xfrm>
              <a:off x="6308150" y="1612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33"/>
            <p:cNvSpPr/>
            <p:nvPr/>
          </p:nvSpPr>
          <p:spPr>
            <a:xfrm>
              <a:off x="6300800" y="1592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33"/>
            <p:cNvSpPr/>
            <p:nvPr/>
          </p:nvSpPr>
          <p:spPr>
            <a:xfrm>
              <a:off x="6307775" y="1574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33"/>
            <p:cNvSpPr/>
            <p:nvPr/>
          </p:nvSpPr>
          <p:spPr>
            <a:xfrm>
              <a:off x="6294575" y="15809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46" y="1"/>
                  </a:moveTo>
                  <a:cubicBezTo>
                    <a:pt x="31" y="38"/>
                    <a:pt x="16" y="69"/>
                    <a:pt x="1" y="99"/>
                  </a:cubicBezTo>
                  <a:lnTo>
                    <a:pt x="212" y="234"/>
                  </a:lnTo>
                  <a:lnTo>
                    <a:pt x="272" y="14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33"/>
            <p:cNvSpPr/>
            <p:nvPr/>
          </p:nvSpPr>
          <p:spPr>
            <a:xfrm>
              <a:off x="6289700" y="1591500"/>
              <a:ext cx="5100" cy="4725"/>
            </a:xfrm>
            <a:custGeom>
              <a:avLst/>
              <a:gdLst/>
              <a:ahLst/>
              <a:cxnLst/>
              <a:rect l="l" t="t" r="r" b="b"/>
              <a:pathLst>
                <a:path w="204" h="189" extrusionOk="0">
                  <a:moveTo>
                    <a:pt x="45" y="1"/>
                  </a:moveTo>
                  <a:cubicBezTo>
                    <a:pt x="30" y="38"/>
                    <a:pt x="15" y="68"/>
                    <a:pt x="0" y="106"/>
                  </a:cubicBezTo>
                  <a:lnTo>
                    <a:pt x="143" y="189"/>
                  </a:lnTo>
                  <a:lnTo>
                    <a:pt x="203" y="99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33"/>
            <p:cNvSpPr/>
            <p:nvPr/>
          </p:nvSpPr>
          <p:spPr>
            <a:xfrm>
              <a:off x="6313975" y="15913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33"/>
            <p:cNvSpPr/>
            <p:nvPr/>
          </p:nvSpPr>
          <p:spPr>
            <a:xfrm>
              <a:off x="6298925" y="1572100"/>
              <a:ext cx="1525" cy="2475"/>
            </a:xfrm>
            <a:custGeom>
              <a:avLst/>
              <a:gdLst/>
              <a:ahLst/>
              <a:cxnLst/>
              <a:rect l="l" t="t" r="r" b="b"/>
              <a:pathLst>
                <a:path w="61" h="99" extrusionOk="0">
                  <a:moveTo>
                    <a:pt x="53" y="1"/>
                  </a:moveTo>
                  <a:cubicBezTo>
                    <a:pt x="38" y="31"/>
                    <a:pt x="15" y="61"/>
                    <a:pt x="0" y="99"/>
                  </a:cubicBezTo>
                  <a:lnTo>
                    <a:pt x="60" y="8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33"/>
            <p:cNvSpPr/>
            <p:nvPr/>
          </p:nvSpPr>
          <p:spPr>
            <a:xfrm>
              <a:off x="6303425" y="1563450"/>
              <a:ext cx="2100" cy="2850"/>
            </a:xfrm>
            <a:custGeom>
              <a:avLst/>
              <a:gdLst/>
              <a:ahLst/>
              <a:cxnLst/>
              <a:rect l="l" t="t" r="r" b="b"/>
              <a:pathLst>
                <a:path w="84" h="114" extrusionOk="0">
                  <a:moveTo>
                    <a:pt x="54" y="0"/>
                  </a:moveTo>
                  <a:cubicBezTo>
                    <a:pt x="39" y="30"/>
                    <a:pt x="16" y="68"/>
                    <a:pt x="1" y="98"/>
                  </a:cubicBezTo>
                  <a:lnTo>
                    <a:pt x="24" y="113"/>
                  </a:lnTo>
                  <a:lnTo>
                    <a:pt x="84" y="2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33"/>
            <p:cNvSpPr/>
            <p:nvPr/>
          </p:nvSpPr>
          <p:spPr>
            <a:xfrm>
              <a:off x="6308150" y="1657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33"/>
            <p:cNvSpPr/>
            <p:nvPr/>
          </p:nvSpPr>
          <p:spPr>
            <a:xfrm>
              <a:off x="6326025" y="1656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33"/>
            <p:cNvSpPr/>
            <p:nvPr/>
          </p:nvSpPr>
          <p:spPr>
            <a:xfrm>
              <a:off x="6319250" y="1666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33"/>
            <p:cNvSpPr/>
            <p:nvPr/>
          </p:nvSpPr>
          <p:spPr>
            <a:xfrm>
              <a:off x="6311900" y="16455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33"/>
            <p:cNvSpPr/>
            <p:nvPr/>
          </p:nvSpPr>
          <p:spPr>
            <a:xfrm>
              <a:off x="6318875" y="1627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33"/>
            <p:cNvSpPr/>
            <p:nvPr/>
          </p:nvSpPr>
          <p:spPr>
            <a:xfrm>
              <a:off x="6304200" y="16335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33"/>
            <p:cNvSpPr/>
            <p:nvPr/>
          </p:nvSpPr>
          <p:spPr>
            <a:xfrm>
              <a:off x="6297400" y="1642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33"/>
            <p:cNvSpPr/>
            <p:nvPr/>
          </p:nvSpPr>
          <p:spPr>
            <a:xfrm>
              <a:off x="6325100" y="1644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33"/>
            <p:cNvSpPr/>
            <p:nvPr/>
          </p:nvSpPr>
          <p:spPr>
            <a:xfrm>
              <a:off x="6290075" y="1622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33"/>
            <p:cNvSpPr/>
            <p:nvPr/>
          </p:nvSpPr>
          <p:spPr>
            <a:xfrm>
              <a:off x="6303050" y="1621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33"/>
            <p:cNvSpPr/>
            <p:nvPr/>
          </p:nvSpPr>
          <p:spPr>
            <a:xfrm>
              <a:off x="6319250" y="17112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33"/>
            <p:cNvSpPr/>
            <p:nvPr/>
          </p:nvSpPr>
          <p:spPr>
            <a:xfrm>
              <a:off x="6337150" y="1710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33"/>
            <p:cNvSpPr/>
            <p:nvPr/>
          </p:nvSpPr>
          <p:spPr>
            <a:xfrm>
              <a:off x="6330375" y="1719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33"/>
            <p:cNvSpPr/>
            <p:nvPr/>
          </p:nvSpPr>
          <p:spPr>
            <a:xfrm>
              <a:off x="6323025" y="1698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33"/>
            <p:cNvSpPr/>
            <p:nvPr/>
          </p:nvSpPr>
          <p:spPr>
            <a:xfrm>
              <a:off x="6330000" y="1681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33"/>
            <p:cNvSpPr/>
            <p:nvPr/>
          </p:nvSpPr>
          <p:spPr>
            <a:xfrm>
              <a:off x="6315300" y="1686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33"/>
            <p:cNvSpPr/>
            <p:nvPr/>
          </p:nvSpPr>
          <p:spPr>
            <a:xfrm>
              <a:off x="6308525" y="1696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33"/>
            <p:cNvSpPr/>
            <p:nvPr/>
          </p:nvSpPr>
          <p:spPr>
            <a:xfrm>
              <a:off x="6336200" y="16979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33"/>
            <p:cNvSpPr/>
            <p:nvPr/>
          </p:nvSpPr>
          <p:spPr>
            <a:xfrm>
              <a:off x="6301175" y="1675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33"/>
            <p:cNvSpPr/>
            <p:nvPr/>
          </p:nvSpPr>
          <p:spPr>
            <a:xfrm>
              <a:off x="6314175" y="1674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33"/>
            <p:cNvSpPr/>
            <p:nvPr/>
          </p:nvSpPr>
          <p:spPr>
            <a:xfrm>
              <a:off x="6325275" y="1727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33"/>
            <p:cNvSpPr/>
            <p:nvPr/>
          </p:nvSpPr>
          <p:spPr>
            <a:xfrm>
              <a:off x="6344875" y="1722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33"/>
            <p:cNvSpPr/>
            <p:nvPr/>
          </p:nvSpPr>
          <p:spPr>
            <a:xfrm>
              <a:off x="6318500" y="1544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33"/>
            <p:cNvSpPr/>
            <p:nvPr/>
          </p:nvSpPr>
          <p:spPr>
            <a:xfrm>
              <a:off x="6336400" y="1543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33"/>
            <p:cNvSpPr/>
            <p:nvPr/>
          </p:nvSpPr>
          <p:spPr>
            <a:xfrm>
              <a:off x="6329800" y="1552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33"/>
            <p:cNvSpPr/>
            <p:nvPr/>
          </p:nvSpPr>
          <p:spPr>
            <a:xfrm>
              <a:off x="6322275" y="15321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33"/>
            <p:cNvSpPr/>
            <p:nvPr/>
          </p:nvSpPr>
          <p:spPr>
            <a:xfrm>
              <a:off x="6330750" y="1515625"/>
              <a:ext cx="5475" cy="6975"/>
            </a:xfrm>
            <a:custGeom>
              <a:avLst/>
              <a:gdLst/>
              <a:ahLst/>
              <a:cxnLst/>
              <a:rect l="l" t="t" r="r" b="b"/>
              <a:pathLst>
                <a:path w="219" h="279" extrusionOk="0">
                  <a:moveTo>
                    <a:pt x="196" y="0"/>
                  </a:moveTo>
                  <a:cubicBezTo>
                    <a:pt x="128" y="83"/>
                    <a:pt x="68" y="173"/>
                    <a:pt x="0" y="264"/>
                  </a:cubicBezTo>
                  <a:lnTo>
                    <a:pt x="38" y="279"/>
                  </a:lnTo>
                  <a:lnTo>
                    <a:pt x="219" y="1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33"/>
            <p:cNvSpPr/>
            <p:nvPr/>
          </p:nvSpPr>
          <p:spPr>
            <a:xfrm>
              <a:off x="6335450" y="15312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33"/>
            <p:cNvSpPr/>
            <p:nvPr/>
          </p:nvSpPr>
          <p:spPr>
            <a:xfrm>
              <a:off x="6329600" y="1597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33"/>
            <p:cNvSpPr/>
            <p:nvPr/>
          </p:nvSpPr>
          <p:spPr>
            <a:xfrm>
              <a:off x="6347500" y="1596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33"/>
            <p:cNvSpPr/>
            <p:nvPr/>
          </p:nvSpPr>
          <p:spPr>
            <a:xfrm>
              <a:off x="6340900" y="16062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33"/>
            <p:cNvSpPr/>
            <p:nvPr/>
          </p:nvSpPr>
          <p:spPr>
            <a:xfrm>
              <a:off x="6333375" y="1585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33"/>
            <p:cNvSpPr/>
            <p:nvPr/>
          </p:nvSpPr>
          <p:spPr>
            <a:xfrm>
              <a:off x="6340525" y="1567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33"/>
            <p:cNvSpPr/>
            <p:nvPr/>
          </p:nvSpPr>
          <p:spPr>
            <a:xfrm>
              <a:off x="6325650" y="1573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33"/>
            <p:cNvSpPr/>
            <p:nvPr/>
          </p:nvSpPr>
          <p:spPr>
            <a:xfrm>
              <a:off x="6319075" y="15828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33"/>
            <p:cNvSpPr/>
            <p:nvPr/>
          </p:nvSpPr>
          <p:spPr>
            <a:xfrm>
              <a:off x="6346550" y="1584525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33"/>
            <p:cNvSpPr/>
            <p:nvPr/>
          </p:nvSpPr>
          <p:spPr>
            <a:xfrm>
              <a:off x="6311525" y="1562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33"/>
            <p:cNvSpPr/>
            <p:nvPr/>
          </p:nvSpPr>
          <p:spPr>
            <a:xfrm>
              <a:off x="6324725" y="1561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33"/>
            <p:cNvSpPr/>
            <p:nvPr/>
          </p:nvSpPr>
          <p:spPr>
            <a:xfrm>
              <a:off x="6340725" y="1651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33"/>
            <p:cNvSpPr/>
            <p:nvPr/>
          </p:nvSpPr>
          <p:spPr>
            <a:xfrm>
              <a:off x="6358600" y="1650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33"/>
            <p:cNvSpPr/>
            <p:nvPr/>
          </p:nvSpPr>
          <p:spPr>
            <a:xfrm>
              <a:off x="6352025" y="16594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33"/>
            <p:cNvSpPr/>
            <p:nvPr/>
          </p:nvSpPr>
          <p:spPr>
            <a:xfrm>
              <a:off x="6344475" y="16387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33"/>
            <p:cNvSpPr/>
            <p:nvPr/>
          </p:nvSpPr>
          <p:spPr>
            <a:xfrm>
              <a:off x="6351450" y="1621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33"/>
            <p:cNvSpPr/>
            <p:nvPr/>
          </p:nvSpPr>
          <p:spPr>
            <a:xfrm>
              <a:off x="6336775" y="1626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33"/>
            <p:cNvSpPr/>
            <p:nvPr/>
          </p:nvSpPr>
          <p:spPr>
            <a:xfrm>
              <a:off x="6330175" y="1636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33"/>
            <p:cNvSpPr/>
            <p:nvPr/>
          </p:nvSpPr>
          <p:spPr>
            <a:xfrm>
              <a:off x="6357675" y="16378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33"/>
            <p:cNvSpPr/>
            <p:nvPr/>
          </p:nvSpPr>
          <p:spPr>
            <a:xfrm>
              <a:off x="6322650" y="1615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33"/>
            <p:cNvSpPr/>
            <p:nvPr/>
          </p:nvSpPr>
          <p:spPr>
            <a:xfrm>
              <a:off x="6335825" y="1614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33"/>
            <p:cNvSpPr/>
            <p:nvPr/>
          </p:nvSpPr>
          <p:spPr>
            <a:xfrm>
              <a:off x="6351825" y="1704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33"/>
            <p:cNvSpPr/>
            <p:nvPr/>
          </p:nvSpPr>
          <p:spPr>
            <a:xfrm>
              <a:off x="6369725" y="1703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33"/>
            <p:cNvSpPr/>
            <p:nvPr/>
          </p:nvSpPr>
          <p:spPr>
            <a:xfrm>
              <a:off x="6363125" y="17127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33"/>
            <p:cNvSpPr/>
            <p:nvPr/>
          </p:nvSpPr>
          <p:spPr>
            <a:xfrm>
              <a:off x="6355600" y="16918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33"/>
            <p:cNvSpPr/>
            <p:nvPr/>
          </p:nvSpPr>
          <p:spPr>
            <a:xfrm>
              <a:off x="6362575" y="1674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33"/>
            <p:cNvSpPr/>
            <p:nvPr/>
          </p:nvSpPr>
          <p:spPr>
            <a:xfrm>
              <a:off x="6347875" y="1680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33"/>
            <p:cNvSpPr/>
            <p:nvPr/>
          </p:nvSpPr>
          <p:spPr>
            <a:xfrm>
              <a:off x="6341275" y="16894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33"/>
            <p:cNvSpPr/>
            <p:nvPr/>
          </p:nvSpPr>
          <p:spPr>
            <a:xfrm>
              <a:off x="6368775" y="1691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33"/>
            <p:cNvSpPr/>
            <p:nvPr/>
          </p:nvSpPr>
          <p:spPr>
            <a:xfrm>
              <a:off x="6333750" y="1668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33"/>
            <p:cNvSpPr/>
            <p:nvPr/>
          </p:nvSpPr>
          <p:spPr>
            <a:xfrm>
              <a:off x="6346925" y="1667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33"/>
            <p:cNvSpPr/>
            <p:nvPr/>
          </p:nvSpPr>
          <p:spPr>
            <a:xfrm>
              <a:off x="6373675" y="1727650"/>
              <a:ext cx="7000" cy="6600"/>
            </a:xfrm>
            <a:custGeom>
              <a:avLst/>
              <a:gdLst/>
              <a:ahLst/>
              <a:cxnLst/>
              <a:rect l="l" t="t" r="r" b="b"/>
              <a:pathLst>
                <a:path w="280" h="264" extrusionOk="0">
                  <a:moveTo>
                    <a:pt x="189" y="0"/>
                  </a:moveTo>
                  <a:lnTo>
                    <a:pt x="0" y="264"/>
                  </a:lnTo>
                  <a:lnTo>
                    <a:pt x="136" y="26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33"/>
            <p:cNvSpPr/>
            <p:nvPr/>
          </p:nvSpPr>
          <p:spPr>
            <a:xfrm>
              <a:off x="6359750" y="1733300"/>
              <a:ext cx="2450" cy="950"/>
            </a:xfrm>
            <a:custGeom>
              <a:avLst/>
              <a:gdLst/>
              <a:ahLst/>
              <a:cxnLst/>
              <a:rect l="l" t="t" r="r" b="b"/>
              <a:pathLst>
                <a:path w="98" h="38" extrusionOk="0">
                  <a:moveTo>
                    <a:pt x="30" y="0"/>
                  </a:moveTo>
                  <a:lnTo>
                    <a:pt x="0" y="38"/>
                  </a:lnTo>
                  <a:lnTo>
                    <a:pt x="98" y="3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33"/>
            <p:cNvSpPr/>
            <p:nvPr/>
          </p:nvSpPr>
          <p:spPr>
            <a:xfrm>
              <a:off x="6358050" y="1721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33"/>
            <p:cNvSpPr/>
            <p:nvPr/>
          </p:nvSpPr>
          <p:spPr>
            <a:xfrm>
              <a:off x="6359550" y="1484550"/>
              <a:ext cx="6800" cy="5300"/>
            </a:xfrm>
            <a:custGeom>
              <a:avLst/>
              <a:gdLst/>
              <a:ahLst/>
              <a:cxnLst/>
              <a:rect l="l" t="t" r="r" b="b"/>
              <a:pathLst>
                <a:path w="272" h="212" extrusionOk="0">
                  <a:moveTo>
                    <a:pt x="76" y="0"/>
                  </a:moveTo>
                  <a:cubicBezTo>
                    <a:pt x="46" y="30"/>
                    <a:pt x="23" y="53"/>
                    <a:pt x="1" y="83"/>
                  </a:cubicBezTo>
                  <a:lnTo>
                    <a:pt x="211" y="211"/>
                  </a:lnTo>
                  <a:lnTo>
                    <a:pt x="272" y="12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33"/>
            <p:cNvSpPr/>
            <p:nvPr/>
          </p:nvSpPr>
          <p:spPr>
            <a:xfrm>
              <a:off x="6351275" y="1537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33"/>
            <p:cNvSpPr/>
            <p:nvPr/>
          </p:nvSpPr>
          <p:spPr>
            <a:xfrm>
              <a:off x="6368975" y="1536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33"/>
            <p:cNvSpPr/>
            <p:nvPr/>
          </p:nvSpPr>
          <p:spPr>
            <a:xfrm>
              <a:off x="6362375" y="1546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33"/>
            <p:cNvSpPr/>
            <p:nvPr/>
          </p:nvSpPr>
          <p:spPr>
            <a:xfrm>
              <a:off x="6354850" y="1525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33"/>
            <p:cNvSpPr/>
            <p:nvPr/>
          </p:nvSpPr>
          <p:spPr>
            <a:xfrm>
              <a:off x="6362000" y="1507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33"/>
            <p:cNvSpPr/>
            <p:nvPr/>
          </p:nvSpPr>
          <p:spPr>
            <a:xfrm>
              <a:off x="6347125" y="1513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33"/>
            <p:cNvSpPr/>
            <p:nvPr/>
          </p:nvSpPr>
          <p:spPr>
            <a:xfrm>
              <a:off x="6340525" y="1522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33"/>
            <p:cNvSpPr/>
            <p:nvPr/>
          </p:nvSpPr>
          <p:spPr>
            <a:xfrm>
              <a:off x="6368025" y="1524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33"/>
            <p:cNvSpPr/>
            <p:nvPr/>
          </p:nvSpPr>
          <p:spPr>
            <a:xfrm>
              <a:off x="6346175" y="1501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33"/>
            <p:cNvSpPr/>
            <p:nvPr/>
          </p:nvSpPr>
          <p:spPr>
            <a:xfrm>
              <a:off x="6351825" y="1493200"/>
              <a:ext cx="7950" cy="6050"/>
            </a:xfrm>
            <a:custGeom>
              <a:avLst/>
              <a:gdLst/>
              <a:ahLst/>
              <a:cxnLst/>
              <a:rect l="l" t="t" r="r" b="b"/>
              <a:pathLst>
                <a:path w="318" h="242" extrusionOk="0">
                  <a:moveTo>
                    <a:pt x="69" y="1"/>
                  </a:moveTo>
                  <a:cubicBezTo>
                    <a:pt x="46" y="31"/>
                    <a:pt x="23" y="61"/>
                    <a:pt x="1" y="91"/>
                  </a:cubicBezTo>
                  <a:lnTo>
                    <a:pt x="249" y="242"/>
                  </a:lnTo>
                  <a:lnTo>
                    <a:pt x="317" y="151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33"/>
            <p:cNvSpPr/>
            <p:nvPr/>
          </p:nvSpPr>
          <p:spPr>
            <a:xfrm>
              <a:off x="6362375" y="1591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33"/>
            <p:cNvSpPr/>
            <p:nvPr/>
          </p:nvSpPr>
          <p:spPr>
            <a:xfrm>
              <a:off x="6380075" y="158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33"/>
            <p:cNvSpPr/>
            <p:nvPr/>
          </p:nvSpPr>
          <p:spPr>
            <a:xfrm>
              <a:off x="6373475" y="15994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33"/>
            <p:cNvSpPr/>
            <p:nvPr/>
          </p:nvSpPr>
          <p:spPr>
            <a:xfrm>
              <a:off x="6365950" y="15785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33"/>
            <p:cNvSpPr/>
            <p:nvPr/>
          </p:nvSpPr>
          <p:spPr>
            <a:xfrm>
              <a:off x="6373100" y="15610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33"/>
            <p:cNvSpPr/>
            <p:nvPr/>
          </p:nvSpPr>
          <p:spPr>
            <a:xfrm>
              <a:off x="6358225" y="1566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33"/>
            <p:cNvSpPr/>
            <p:nvPr/>
          </p:nvSpPr>
          <p:spPr>
            <a:xfrm>
              <a:off x="6351650" y="1576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33"/>
            <p:cNvSpPr/>
            <p:nvPr/>
          </p:nvSpPr>
          <p:spPr>
            <a:xfrm>
              <a:off x="6379125" y="1577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33"/>
            <p:cNvSpPr/>
            <p:nvPr/>
          </p:nvSpPr>
          <p:spPr>
            <a:xfrm>
              <a:off x="6344100" y="1555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33"/>
            <p:cNvSpPr/>
            <p:nvPr/>
          </p:nvSpPr>
          <p:spPr>
            <a:xfrm>
              <a:off x="6357300" y="1554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33"/>
            <p:cNvSpPr/>
            <p:nvPr/>
          </p:nvSpPr>
          <p:spPr>
            <a:xfrm>
              <a:off x="6373475" y="16444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33"/>
            <p:cNvSpPr/>
            <p:nvPr/>
          </p:nvSpPr>
          <p:spPr>
            <a:xfrm>
              <a:off x="6391175" y="1643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33"/>
            <p:cNvSpPr/>
            <p:nvPr/>
          </p:nvSpPr>
          <p:spPr>
            <a:xfrm>
              <a:off x="6384600" y="1652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33"/>
            <p:cNvSpPr/>
            <p:nvPr/>
          </p:nvSpPr>
          <p:spPr>
            <a:xfrm>
              <a:off x="6377075" y="1631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33"/>
            <p:cNvSpPr/>
            <p:nvPr/>
          </p:nvSpPr>
          <p:spPr>
            <a:xfrm>
              <a:off x="6384225" y="1614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33"/>
            <p:cNvSpPr/>
            <p:nvPr/>
          </p:nvSpPr>
          <p:spPr>
            <a:xfrm>
              <a:off x="6369350" y="1619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33"/>
            <p:cNvSpPr/>
            <p:nvPr/>
          </p:nvSpPr>
          <p:spPr>
            <a:xfrm>
              <a:off x="6362750" y="16293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33"/>
            <p:cNvSpPr/>
            <p:nvPr/>
          </p:nvSpPr>
          <p:spPr>
            <a:xfrm>
              <a:off x="6390250" y="1631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33"/>
            <p:cNvSpPr/>
            <p:nvPr/>
          </p:nvSpPr>
          <p:spPr>
            <a:xfrm>
              <a:off x="6355225" y="16086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33"/>
            <p:cNvSpPr/>
            <p:nvPr/>
          </p:nvSpPr>
          <p:spPr>
            <a:xfrm>
              <a:off x="6368400" y="1607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33"/>
            <p:cNvSpPr/>
            <p:nvPr/>
          </p:nvSpPr>
          <p:spPr>
            <a:xfrm>
              <a:off x="6384600" y="16975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33"/>
            <p:cNvSpPr/>
            <p:nvPr/>
          </p:nvSpPr>
          <p:spPr>
            <a:xfrm>
              <a:off x="6402300" y="1696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33"/>
            <p:cNvSpPr/>
            <p:nvPr/>
          </p:nvSpPr>
          <p:spPr>
            <a:xfrm>
              <a:off x="6395700" y="1706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33"/>
            <p:cNvSpPr/>
            <p:nvPr/>
          </p:nvSpPr>
          <p:spPr>
            <a:xfrm>
              <a:off x="6388175" y="16851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33"/>
            <p:cNvSpPr/>
            <p:nvPr/>
          </p:nvSpPr>
          <p:spPr>
            <a:xfrm>
              <a:off x="6395325" y="1667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33"/>
            <p:cNvSpPr/>
            <p:nvPr/>
          </p:nvSpPr>
          <p:spPr>
            <a:xfrm>
              <a:off x="6380450" y="1673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33"/>
            <p:cNvSpPr/>
            <p:nvPr/>
          </p:nvSpPr>
          <p:spPr>
            <a:xfrm>
              <a:off x="6373875" y="16826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33"/>
            <p:cNvSpPr/>
            <p:nvPr/>
          </p:nvSpPr>
          <p:spPr>
            <a:xfrm>
              <a:off x="6401350" y="16843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33"/>
            <p:cNvSpPr/>
            <p:nvPr/>
          </p:nvSpPr>
          <p:spPr>
            <a:xfrm>
              <a:off x="6366325" y="1661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33"/>
            <p:cNvSpPr/>
            <p:nvPr/>
          </p:nvSpPr>
          <p:spPr>
            <a:xfrm>
              <a:off x="6379500" y="166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33"/>
            <p:cNvSpPr/>
            <p:nvPr/>
          </p:nvSpPr>
          <p:spPr>
            <a:xfrm>
              <a:off x="6406450" y="1720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33"/>
            <p:cNvSpPr/>
            <p:nvPr/>
          </p:nvSpPr>
          <p:spPr>
            <a:xfrm>
              <a:off x="6391575" y="17265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33"/>
            <p:cNvSpPr/>
            <p:nvPr/>
          </p:nvSpPr>
          <p:spPr>
            <a:xfrm>
              <a:off x="6377450" y="1715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33"/>
            <p:cNvSpPr/>
            <p:nvPr/>
          </p:nvSpPr>
          <p:spPr>
            <a:xfrm>
              <a:off x="6390625" y="1714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33"/>
            <p:cNvSpPr/>
            <p:nvPr/>
          </p:nvSpPr>
          <p:spPr>
            <a:xfrm>
              <a:off x="6372725" y="1477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33"/>
            <p:cNvSpPr/>
            <p:nvPr/>
          </p:nvSpPr>
          <p:spPr>
            <a:xfrm>
              <a:off x="6390425" y="14766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9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33"/>
            <p:cNvSpPr/>
            <p:nvPr/>
          </p:nvSpPr>
          <p:spPr>
            <a:xfrm>
              <a:off x="6383850" y="1486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33"/>
            <p:cNvSpPr/>
            <p:nvPr/>
          </p:nvSpPr>
          <p:spPr>
            <a:xfrm>
              <a:off x="6376300" y="14651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33"/>
            <p:cNvSpPr/>
            <p:nvPr/>
          </p:nvSpPr>
          <p:spPr>
            <a:xfrm>
              <a:off x="6389500" y="1464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33"/>
            <p:cNvSpPr/>
            <p:nvPr/>
          </p:nvSpPr>
          <p:spPr>
            <a:xfrm>
              <a:off x="6383850" y="1531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33"/>
            <p:cNvSpPr/>
            <p:nvPr/>
          </p:nvSpPr>
          <p:spPr>
            <a:xfrm>
              <a:off x="6401550" y="1529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33"/>
            <p:cNvSpPr/>
            <p:nvPr/>
          </p:nvSpPr>
          <p:spPr>
            <a:xfrm>
              <a:off x="6394950" y="1539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33"/>
            <p:cNvSpPr/>
            <p:nvPr/>
          </p:nvSpPr>
          <p:spPr>
            <a:xfrm>
              <a:off x="6387425" y="15184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33"/>
            <p:cNvSpPr/>
            <p:nvPr/>
          </p:nvSpPr>
          <p:spPr>
            <a:xfrm>
              <a:off x="6394575" y="1500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33"/>
            <p:cNvSpPr/>
            <p:nvPr/>
          </p:nvSpPr>
          <p:spPr>
            <a:xfrm>
              <a:off x="6379700" y="1506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33"/>
            <p:cNvSpPr/>
            <p:nvPr/>
          </p:nvSpPr>
          <p:spPr>
            <a:xfrm>
              <a:off x="6373100" y="1516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33"/>
            <p:cNvSpPr/>
            <p:nvPr/>
          </p:nvSpPr>
          <p:spPr>
            <a:xfrm>
              <a:off x="6400600" y="15176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33"/>
            <p:cNvSpPr/>
            <p:nvPr/>
          </p:nvSpPr>
          <p:spPr>
            <a:xfrm>
              <a:off x="6365575" y="1495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33"/>
            <p:cNvSpPr/>
            <p:nvPr/>
          </p:nvSpPr>
          <p:spPr>
            <a:xfrm>
              <a:off x="6378750" y="1494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33"/>
            <p:cNvSpPr/>
            <p:nvPr/>
          </p:nvSpPr>
          <p:spPr>
            <a:xfrm>
              <a:off x="6394950" y="158415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33"/>
            <p:cNvSpPr/>
            <p:nvPr/>
          </p:nvSpPr>
          <p:spPr>
            <a:xfrm>
              <a:off x="6412650" y="1583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33"/>
            <p:cNvSpPr/>
            <p:nvPr/>
          </p:nvSpPr>
          <p:spPr>
            <a:xfrm>
              <a:off x="6406075" y="15926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33"/>
            <p:cNvSpPr/>
            <p:nvPr/>
          </p:nvSpPr>
          <p:spPr>
            <a:xfrm>
              <a:off x="6398525" y="1571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33"/>
            <p:cNvSpPr/>
            <p:nvPr/>
          </p:nvSpPr>
          <p:spPr>
            <a:xfrm>
              <a:off x="6405675" y="1554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33"/>
            <p:cNvSpPr/>
            <p:nvPr/>
          </p:nvSpPr>
          <p:spPr>
            <a:xfrm>
              <a:off x="6390800" y="1559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33"/>
            <p:cNvSpPr/>
            <p:nvPr/>
          </p:nvSpPr>
          <p:spPr>
            <a:xfrm>
              <a:off x="6384225" y="1569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33"/>
            <p:cNvSpPr/>
            <p:nvPr/>
          </p:nvSpPr>
          <p:spPr>
            <a:xfrm>
              <a:off x="6411700" y="1570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33"/>
            <p:cNvSpPr/>
            <p:nvPr/>
          </p:nvSpPr>
          <p:spPr>
            <a:xfrm>
              <a:off x="6376675" y="1548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33"/>
            <p:cNvSpPr/>
            <p:nvPr/>
          </p:nvSpPr>
          <p:spPr>
            <a:xfrm>
              <a:off x="6389875" y="1547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33"/>
            <p:cNvSpPr/>
            <p:nvPr/>
          </p:nvSpPr>
          <p:spPr>
            <a:xfrm>
              <a:off x="6406075" y="16374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33"/>
            <p:cNvSpPr/>
            <p:nvPr/>
          </p:nvSpPr>
          <p:spPr>
            <a:xfrm>
              <a:off x="6423775" y="16363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33"/>
            <p:cNvSpPr/>
            <p:nvPr/>
          </p:nvSpPr>
          <p:spPr>
            <a:xfrm>
              <a:off x="6417175" y="164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33"/>
            <p:cNvSpPr/>
            <p:nvPr/>
          </p:nvSpPr>
          <p:spPr>
            <a:xfrm>
              <a:off x="6409650" y="1625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33"/>
            <p:cNvSpPr/>
            <p:nvPr/>
          </p:nvSpPr>
          <p:spPr>
            <a:xfrm>
              <a:off x="6416800" y="1607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33"/>
            <p:cNvSpPr/>
            <p:nvPr/>
          </p:nvSpPr>
          <p:spPr>
            <a:xfrm>
              <a:off x="6401925" y="1613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33"/>
            <p:cNvSpPr/>
            <p:nvPr/>
          </p:nvSpPr>
          <p:spPr>
            <a:xfrm>
              <a:off x="6395325" y="1622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33"/>
            <p:cNvSpPr/>
            <p:nvPr/>
          </p:nvSpPr>
          <p:spPr>
            <a:xfrm>
              <a:off x="6422825" y="1624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33"/>
            <p:cNvSpPr/>
            <p:nvPr/>
          </p:nvSpPr>
          <p:spPr>
            <a:xfrm>
              <a:off x="6387800" y="1601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33"/>
            <p:cNvSpPr/>
            <p:nvPr/>
          </p:nvSpPr>
          <p:spPr>
            <a:xfrm>
              <a:off x="6400975" y="1600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33"/>
            <p:cNvSpPr/>
            <p:nvPr/>
          </p:nvSpPr>
          <p:spPr>
            <a:xfrm>
              <a:off x="6417175" y="16907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13748;p33"/>
            <p:cNvSpPr/>
            <p:nvPr/>
          </p:nvSpPr>
          <p:spPr>
            <a:xfrm>
              <a:off x="6434875" y="1689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33"/>
            <p:cNvSpPr/>
            <p:nvPr/>
          </p:nvSpPr>
          <p:spPr>
            <a:xfrm>
              <a:off x="6428275" y="1699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33"/>
            <p:cNvSpPr/>
            <p:nvPr/>
          </p:nvSpPr>
          <p:spPr>
            <a:xfrm>
              <a:off x="6420750" y="1678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33"/>
            <p:cNvSpPr/>
            <p:nvPr/>
          </p:nvSpPr>
          <p:spPr>
            <a:xfrm>
              <a:off x="6427900" y="1660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33"/>
            <p:cNvSpPr/>
            <p:nvPr/>
          </p:nvSpPr>
          <p:spPr>
            <a:xfrm>
              <a:off x="6413025" y="1666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33"/>
            <p:cNvSpPr/>
            <p:nvPr/>
          </p:nvSpPr>
          <p:spPr>
            <a:xfrm>
              <a:off x="6406450" y="1675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33"/>
            <p:cNvSpPr/>
            <p:nvPr/>
          </p:nvSpPr>
          <p:spPr>
            <a:xfrm>
              <a:off x="6433925" y="1677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33"/>
            <p:cNvSpPr/>
            <p:nvPr/>
          </p:nvSpPr>
          <p:spPr>
            <a:xfrm>
              <a:off x="6398900" y="1655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33"/>
            <p:cNvSpPr/>
            <p:nvPr/>
          </p:nvSpPr>
          <p:spPr>
            <a:xfrm>
              <a:off x="6412100" y="16542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33"/>
            <p:cNvSpPr/>
            <p:nvPr/>
          </p:nvSpPr>
          <p:spPr>
            <a:xfrm>
              <a:off x="6434675" y="1731600"/>
              <a:ext cx="4175" cy="2650"/>
            </a:xfrm>
            <a:custGeom>
              <a:avLst/>
              <a:gdLst/>
              <a:ahLst/>
              <a:cxnLst/>
              <a:rect l="l" t="t" r="r" b="b"/>
              <a:pathLst>
                <a:path w="167" h="106" extrusionOk="0">
                  <a:moveTo>
                    <a:pt x="76" y="1"/>
                  </a:moveTo>
                  <a:lnTo>
                    <a:pt x="1" y="106"/>
                  </a:lnTo>
                  <a:lnTo>
                    <a:pt x="129" y="106"/>
                  </a:lnTo>
                  <a:lnTo>
                    <a:pt x="167" y="6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33"/>
            <p:cNvSpPr/>
            <p:nvPr/>
          </p:nvSpPr>
          <p:spPr>
            <a:xfrm>
              <a:off x="6439025" y="17141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33"/>
            <p:cNvSpPr/>
            <p:nvPr/>
          </p:nvSpPr>
          <p:spPr>
            <a:xfrm>
              <a:off x="6424150" y="1719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33"/>
            <p:cNvSpPr/>
            <p:nvPr/>
          </p:nvSpPr>
          <p:spPr>
            <a:xfrm>
              <a:off x="6417550" y="1729150"/>
              <a:ext cx="8500" cy="5100"/>
            </a:xfrm>
            <a:custGeom>
              <a:avLst/>
              <a:gdLst/>
              <a:ahLst/>
              <a:cxnLst/>
              <a:rect l="l" t="t" r="r" b="b"/>
              <a:pathLst>
                <a:path w="340" h="204" extrusionOk="0">
                  <a:moveTo>
                    <a:pt x="61" y="1"/>
                  </a:moveTo>
                  <a:lnTo>
                    <a:pt x="0" y="91"/>
                  </a:lnTo>
                  <a:lnTo>
                    <a:pt x="189" y="204"/>
                  </a:lnTo>
                  <a:lnTo>
                    <a:pt x="309" y="20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33"/>
            <p:cNvSpPr/>
            <p:nvPr/>
          </p:nvSpPr>
          <p:spPr>
            <a:xfrm>
              <a:off x="6445050" y="1730650"/>
              <a:ext cx="7350" cy="3600"/>
            </a:xfrm>
            <a:custGeom>
              <a:avLst/>
              <a:gdLst/>
              <a:ahLst/>
              <a:cxnLst/>
              <a:rect l="l" t="t" r="r" b="b"/>
              <a:pathLst>
                <a:path w="294" h="144" extrusionOk="0">
                  <a:moveTo>
                    <a:pt x="60" y="1"/>
                  </a:moveTo>
                  <a:lnTo>
                    <a:pt x="0" y="91"/>
                  </a:lnTo>
                  <a:lnTo>
                    <a:pt x="83" y="144"/>
                  </a:lnTo>
                  <a:lnTo>
                    <a:pt x="294" y="14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33"/>
            <p:cNvSpPr/>
            <p:nvPr/>
          </p:nvSpPr>
          <p:spPr>
            <a:xfrm>
              <a:off x="6410025" y="17084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33"/>
            <p:cNvSpPr/>
            <p:nvPr/>
          </p:nvSpPr>
          <p:spPr>
            <a:xfrm>
              <a:off x="6423200" y="1707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33"/>
            <p:cNvSpPr/>
            <p:nvPr/>
          </p:nvSpPr>
          <p:spPr>
            <a:xfrm>
              <a:off x="6405300" y="14710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33"/>
            <p:cNvSpPr/>
            <p:nvPr/>
          </p:nvSpPr>
          <p:spPr>
            <a:xfrm>
              <a:off x="6423200" y="14696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33"/>
            <p:cNvSpPr/>
            <p:nvPr/>
          </p:nvSpPr>
          <p:spPr>
            <a:xfrm>
              <a:off x="6408900" y="1458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33"/>
            <p:cNvSpPr/>
            <p:nvPr/>
          </p:nvSpPr>
          <p:spPr>
            <a:xfrm>
              <a:off x="6416050" y="1440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33"/>
            <p:cNvSpPr/>
            <p:nvPr/>
          </p:nvSpPr>
          <p:spPr>
            <a:xfrm>
              <a:off x="6401175" y="1446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33"/>
            <p:cNvSpPr/>
            <p:nvPr/>
          </p:nvSpPr>
          <p:spPr>
            <a:xfrm>
              <a:off x="6394575" y="1455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33"/>
            <p:cNvSpPr/>
            <p:nvPr/>
          </p:nvSpPr>
          <p:spPr>
            <a:xfrm>
              <a:off x="6422075" y="1457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33"/>
            <p:cNvSpPr/>
            <p:nvPr/>
          </p:nvSpPr>
          <p:spPr>
            <a:xfrm>
              <a:off x="6416425" y="15241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1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33"/>
            <p:cNvSpPr/>
            <p:nvPr/>
          </p:nvSpPr>
          <p:spPr>
            <a:xfrm>
              <a:off x="6434300" y="15229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3" name="Google Shape;13773;p33"/>
            <p:cNvSpPr/>
            <p:nvPr/>
          </p:nvSpPr>
          <p:spPr>
            <a:xfrm>
              <a:off x="6427525" y="1532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33"/>
            <p:cNvSpPr/>
            <p:nvPr/>
          </p:nvSpPr>
          <p:spPr>
            <a:xfrm>
              <a:off x="6420000" y="1511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33"/>
            <p:cNvSpPr/>
            <p:nvPr/>
          </p:nvSpPr>
          <p:spPr>
            <a:xfrm>
              <a:off x="6427150" y="1494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33"/>
            <p:cNvSpPr/>
            <p:nvPr/>
          </p:nvSpPr>
          <p:spPr>
            <a:xfrm>
              <a:off x="6412275" y="1499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33"/>
            <p:cNvSpPr/>
            <p:nvPr/>
          </p:nvSpPr>
          <p:spPr>
            <a:xfrm>
              <a:off x="6405675" y="1509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8" name="Google Shape;13778;p33"/>
            <p:cNvSpPr/>
            <p:nvPr/>
          </p:nvSpPr>
          <p:spPr>
            <a:xfrm>
              <a:off x="6433175" y="1510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33"/>
            <p:cNvSpPr/>
            <p:nvPr/>
          </p:nvSpPr>
          <p:spPr>
            <a:xfrm>
              <a:off x="6398150" y="1488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33"/>
            <p:cNvSpPr/>
            <p:nvPr/>
          </p:nvSpPr>
          <p:spPr>
            <a:xfrm>
              <a:off x="6411325" y="1487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33"/>
            <p:cNvSpPr/>
            <p:nvPr/>
          </p:nvSpPr>
          <p:spPr>
            <a:xfrm>
              <a:off x="6416425" y="1479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33"/>
            <p:cNvSpPr/>
            <p:nvPr/>
          </p:nvSpPr>
          <p:spPr>
            <a:xfrm>
              <a:off x="6427525" y="1577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33"/>
            <p:cNvSpPr/>
            <p:nvPr/>
          </p:nvSpPr>
          <p:spPr>
            <a:xfrm>
              <a:off x="6445425" y="15762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33"/>
            <p:cNvSpPr/>
            <p:nvPr/>
          </p:nvSpPr>
          <p:spPr>
            <a:xfrm>
              <a:off x="6438650" y="1585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33"/>
            <p:cNvSpPr/>
            <p:nvPr/>
          </p:nvSpPr>
          <p:spPr>
            <a:xfrm>
              <a:off x="6431100" y="1564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33"/>
            <p:cNvSpPr/>
            <p:nvPr/>
          </p:nvSpPr>
          <p:spPr>
            <a:xfrm>
              <a:off x="6438275" y="15474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33"/>
            <p:cNvSpPr/>
            <p:nvPr/>
          </p:nvSpPr>
          <p:spPr>
            <a:xfrm>
              <a:off x="6423375" y="1553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33"/>
            <p:cNvSpPr/>
            <p:nvPr/>
          </p:nvSpPr>
          <p:spPr>
            <a:xfrm>
              <a:off x="6416800" y="1562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33"/>
            <p:cNvSpPr/>
            <p:nvPr/>
          </p:nvSpPr>
          <p:spPr>
            <a:xfrm>
              <a:off x="6444300" y="15640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33"/>
            <p:cNvSpPr/>
            <p:nvPr/>
          </p:nvSpPr>
          <p:spPr>
            <a:xfrm>
              <a:off x="6409275" y="15418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33"/>
            <p:cNvSpPr/>
            <p:nvPr/>
          </p:nvSpPr>
          <p:spPr>
            <a:xfrm>
              <a:off x="6422450" y="1540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33"/>
            <p:cNvSpPr/>
            <p:nvPr/>
          </p:nvSpPr>
          <p:spPr>
            <a:xfrm>
              <a:off x="6438650" y="1630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33"/>
            <p:cNvSpPr/>
            <p:nvPr/>
          </p:nvSpPr>
          <p:spPr>
            <a:xfrm>
              <a:off x="6456525" y="16295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33"/>
            <p:cNvSpPr/>
            <p:nvPr/>
          </p:nvSpPr>
          <p:spPr>
            <a:xfrm>
              <a:off x="6449750" y="1638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33"/>
            <p:cNvSpPr/>
            <p:nvPr/>
          </p:nvSpPr>
          <p:spPr>
            <a:xfrm>
              <a:off x="6442225" y="1618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6" name="Google Shape;13796;p33"/>
            <p:cNvSpPr/>
            <p:nvPr/>
          </p:nvSpPr>
          <p:spPr>
            <a:xfrm>
              <a:off x="6449375" y="1600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33"/>
            <p:cNvSpPr/>
            <p:nvPr/>
          </p:nvSpPr>
          <p:spPr>
            <a:xfrm>
              <a:off x="6434500" y="1606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33"/>
            <p:cNvSpPr/>
            <p:nvPr/>
          </p:nvSpPr>
          <p:spPr>
            <a:xfrm>
              <a:off x="6427900" y="1615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33"/>
            <p:cNvSpPr/>
            <p:nvPr/>
          </p:nvSpPr>
          <p:spPr>
            <a:xfrm>
              <a:off x="6455400" y="1617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33"/>
            <p:cNvSpPr/>
            <p:nvPr/>
          </p:nvSpPr>
          <p:spPr>
            <a:xfrm>
              <a:off x="6420375" y="1595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1" name="Google Shape;13801;p33"/>
            <p:cNvSpPr/>
            <p:nvPr/>
          </p:nvSpPr>
          <p:spPr>
            <a:xfrm>
              <a:off x="6433550" y="1594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33"/>
            <p:cNvSpPr/>
            <p:nvPr/>
          </p:nvSpPr>
          <p:spPr>
            <a:xfrm>
              <a:off x="6449750" y="1683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33"/>
            <p:cNvSpPr/>
            <p:nvPr/>
          </p:nvSpPr>
          <p:spPr>
            <a:xfrm>
              <a:off x="6467650" y="16828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33"/>
            <p:cNvSpPr/>
            <p:nvPr/>
          </p:nvSpPr>
          <p:spPr>
            <a:xfrm>
              <a:off x="6460850" y="1692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33"/>
            <p:cNvSpPr/>
            <p:nvPr/>
          </p:nvSpPr>
          <p:spPr>
            <a:xfrm>
              <a:off x="6453325" y="1671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33"/>
            <p:cNvSpPr/>
            <p:nvPr/>
          </p:nvSpPr>
          <p:spPr>
            <a:xfrm>
              <a:off x="6460475" y="1654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33"/>
            <p:cNvSpPr/>
            <p:nvPr/>
          </p:nvSpPr>
          <p:spPr>
            <a:xfrm>
              <a:off x="6445600" y="1659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33"/>
            <p:cNvSpPr/>
            <p:nvPr/>
          </p:nvSpPr>
          <p:spPr>
            <a:xfrm>
              <a:off x="6439025" y="166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33"/>
            <p:cNvSpPr/>
            <p:nvPr/>
          </p:nvSpPr>
          <p:spPr>
            <a:xfrm>
              <a:off x="6466500" y="1670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33"/>
            <p:cNvSpPr/>
            <p:nvPr/>
          </p:nvSpPr>
          <p:spPr>
            <a:xfrm>
              <a:off x="6431475" y="1648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33"/>
            <p:cNvSpPr/>
            <p:nvPr/>
          </p:nvSpPr>
          <p:spPr>
            <a:xfrm>
              <a:off x="6444675" y="1647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33"/>
            <p:cNvSpPr/>
            <p:nvPr/>
          </p:nvSpPr>
          <p:spPr>
            <a:xfrm>
              <a:off x="6464450" y="1724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3" name="Google Shape;13813;p33"/>
            <p:cNvSpPr/>
            <p:nvPr/>
          </p:nvSpPr>
          <p:spPr>
            <a:xfrm>
              <a:off x="6471600" y="17073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33"/>
            <p:cNvSpPr/>
            <p:nvPr/>
          </p:nvSpPr>
          <p:spPr>
            <a:xfrm>
              <a:off x="6456725" y="1712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33"/>
            <p:cNvSpPr/>
            <p:nvPr/>
          </p:nvSpPr>
          <p:spPr>
            <a:xfrm>
              <a:off x="6450125" y="1722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6" name="Google Shape;13816;p33"/>
            <p:cNvSpPr/>
            <p:nvPr/>
          </p:nvSpPr>
          <p:spPr>
            <a:xfrm>
              <a:off x="6477625" y="1723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7" name="Google Shape;13817;p33"/>
            <p:cNvSpPr/>
            <p:nvPr/>
          </p:nvSpPr>
          <p:spPr>
            <a:xfrm>
              <a:off x="6442600" y="1701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33"/>
            <p:cNvSpPr/>
            <p:nvPr/>
          </p:nvSpPr>
          <p:spPr>
            <a:xfrm>
              <a:off x="6455775" y="1700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33"/>
            <p:cNvSpPr/>
            <p:nvPr/>
          </p:nvSpPr>
          <p:spPr>
            <a:xfrm>
              <a:off x="6446175" y="1411300"/>
              <a:ext cx="6800" cy="4925"/>
            </a:xfrm>
            <a:custGeom>
              <a:avLst/>
              <a:gdLst/>
              <a:ahLst/>
              <a:cxnLst/>
              <a:rect l="l" t="t" r="r" b="b"/>
              <a:pathLst>
                <a:path w="272" h="197" extrusionOk="0">
                  <a:moveTo>
                    <a:pt x="106" y="0"/>
                  </a:moveTo>
                  <a:cubicBezTo>
                    <a:pt x="68" y="23"/>
                    <a:pt x="38" y="45"/>
                    <a:pt x="0" y="68"/>
                  </a:cubicBezTo>
                  <a:lnTo>
                    <a:pt x="211" y="196"/>
                  </a:lnTo>
                  <a:lnTo>
                    <a:pt x="272" y="106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33"/>
            <p:cNvSpPr/>
            <p:nvPr/>
          </p:nvSpPr>
          <p:spPr>
            <a:xfrm>
              <a:off x="6437875" y="1419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33"/>
            <p:cNvSpPr/>
            <p:nvPr/>
          </p:nvSpPr>
          <p:spPr>
            <a:xfrm>
              <a:off x="6437875" y="1464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13822;p33"/>
            <p:cNvSpPr/>
            <p:nvPr/>
          </p:nvSpPr>
          <p:spPr>
            <a:xfrm>
              <a:off x="6455775" y="14629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33"/>
            <p:cNvSpPr/>
            <p:nvPr/>
          </p:nvSpPr>
          <p:spPr>
            <a:xfrm>
              <a:off x="6441650" y="1451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33"/>
            <p:cNvSpPr/>
            <p:nvPr/>
          </p:nvSpPr>
          <p:spPr>
            <a:xfrm>
              <a:off x="6448625" y="14340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33"/>
            <p:cNvSpPr/>
            <p:nvPr/>
          </p:nvSpPr>
          <p:spPr>
            <a:xfrm>
              <a:off x="6433925" y="1439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6" name="Google Shape;13826;p33"/>
            <p:cNvSpPr/>
            <p:nvPr/>
          </p:nvSpPr>
          <p:spPr>
            <a:xfrm>
              <a:off x="6427150" y="1449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7" name="Google Shape;13827;p33"/>
            <p:cNvSpPr/>
            <p:nvPr/>
          </p:nvSpPr>
          <p:spPr>
            <a:xfrm>
              <a:off x="6454650" y="145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8" name="Google Shape;13828;p33"/>
            <p:cNvSpPr/>
            <p:nvPr/>
          </p:nvSpPr>
          <p:spPr>
            <a:xfrm>
              <a:off x="6419800" y="14284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33"/>
            <p:cNvSpPr/>
            <p:nvPr/>
          </p:nvSpPr>
          <p:spPr>
            <a:xfrm>
              <a:off x="6432800" y="1427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33"/>
            <p:cNvSpPr/>
            <p:nvPr/>
          </p:nvSpPr>
          <p:spPr>
            <a:xfrm>
              <a:off x="6449000" y="1517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33"/>
            <p:cNvSpPr/>
            <p:nvPr/>
          </p:nvSpPr>
          <p:spPr>
            <a:xfrm>
              <a:off x="6466875" y="15161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33"/>
            <p:cNvSpPr/>
            <p:nvPr/>
          </p:nvSpPr>
          <p:spPr>
            <a:xfrm>
              <a:off x="6460100" y="1525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3" name="Google Shape;13833;p33"/>
            <p:cNvSpPr/>
            <p:nvPr/>
          </p:nvSpPr>
          <p:spPr>
            <a:xfrm>
              <a:off x="6452775" y="1504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33"/>
            <p:cNvSpPr/>
            <p:nvPr/>
          </p:nvSpPr>
          <p:spPr>
            <a:xfrm>
              <a:off x="6459725" y="1487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33"/>
            <p:cNvSpPr/>
            <p:nvPr/>
          </p:nvSpPr>
          <p:spPr>
            <a:xfrm>
              <a:off x="6445050" y="14930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33"/>
            <p:cNvSpPr/>
            <p:nvPr/>
          </p:nvSpPr>
          <p:spPr>
            <a:xfrm>
              <a:off x="6438275" y="15024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33"/>
            <p:cNvSpPr/>
            <p:nvPr/>
          </p:nvSpPr>
          <p:spPr>
            <a:xfrm>
              <a:off x="6465750" y="1503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33"/>
            <p:cNvSpPr/>
            <p:nvPr/>
          </p:nvSpPr>
          <p:spPr>
            <a:xfrm>
              <a:off x="6430725" y="1481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33"/>
            <p:cNvSpPr/>
            <p:nvPr/>
          </p:nvSpPr>
          <p:spPr>
            <a:xfrm>
              <a:off x="6443900" y="1480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33"/>
            <p:cNvSpPr/>
            <p:nvPr/>
          </p:nvSpPr>
          <p:spPr>
            <a:xfrm>
              <a:off x="6449000" y="1472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33"/>
            <p:cNvSpPr/>
            <p:nvPr/>
          </p:nvSpPr>
          <p:spPr>
            <a:xfrm>
              <a:off x="6460100" y="1570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33"/>
            <p:cNvSpPr/>
            <p:nvPr/>
          </p:nvSpPr>
          <p:spPr>
            <a:xfrm>
              <a:off x="6478000" y="15694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33"/>
            <p:cNvSpPr/>
            <p:nvPr/>
          </p:nvSpPr>
          <p:spPr>
            <a:xfrm>
              <a:off x="6471225" y="1578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33"/>
            <p:cNvSpPr/>
            <p:nvPr/>
          </p:nvSpPr>
          <p:spPr>
            <a:xfrm>
              <a:off x="6463875" y="1558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33"/>
            <p:cNvSpPr/>
            <p:nvPr/>
          </p:nvSpPr>
          <p:spPr>
            <a:xfrm>
              <a:off x="6470850" y="1540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33"/>
            <p:cNvSpPr/>
            <p:nvPr/>
          </p:nvSpPr>
          <p:spPr>
            <a:xfrm>
              <a:off x="6456150" y="1546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33"/>
            <p:cNvSpPr/>
            <p:nvPr/>
          </p:nvSpPr>
          <p:spPr>
            <a:xfrm>
              <a:off x="6449375" y="1555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33"/>
            <p:cNvSpPr/>
            <p:nvPr/>
          </p:nvSpPr>
          <p:spPr>
            <a:xfrm>
              <a:off x="6476875" y="1557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33"/>
            <p:cNvSpPr/>
            <p:nvPr/>
          </p:nvSpPr>
          <p:spPr>
            <a:xfrm>
              <a:off x="6441850" y="1535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33"/>
            <p:cNvSpPr/>
            <p:nvPr/>
          </p:nvSpPr>
          <p:spPr>
            <a:xfrm>
              <a:off x="6455025" y="1534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33"/>
            <p:cNvSpPr/>
            <p:nvPr/>
          </p:nvSpPr>
          <p:spPr>
            <a:xfrm>
              <a:off x="6471225" y="1623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33"/>
            <p:cNvSpPr/>
            <p:nvPr/>
          </p:nvSpPr>
          <p:spPr>
            <a:xfrm>
              <a:off x="6489100" y="16227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33"/>
            <p:cNvSpPr/>
            <p:nvPr/>
          </p:nvSpPr>
          <p:spPr>
            <a:xfrm>
              <a:off x="6482325" y="1632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33"/>
            <p:cNvSpPr/>
            <p:nvPr/>
          </p:nvSpPr>
          <p:spPr>
            <a:xfrm>
              <a:off x="6474975" y="16114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33"/>
            <p:cNvSpPr/>
            <p:nvPr/>
          </p:nvSpPr>
          <p:spPr>
            <a:xfrm>
              <a:off x="6481950" y="1593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33"/>
            <p:cNvSpPr/>
            <p:nvPr/>
          </p:nvSpPr>
          <p:spPr>
            <a:xfrm>
              <a:off x="6467250" y="15996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33"/>
            <p:cNvSpPr/>
            <p:nvPr/>
          </p:nvSpPr>
          <p:spPr>
            <a:xfrm>
              <a:off x="6460475" y="1609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33"/>
            <p:cNvSpPr/>
            <p:nvPr/>
          </p:nvSpPr>
          <p:spPr>
            <a:xfrm>
              <a:off x="6487975" y="1610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33"/>
            <p:cNvSpPr/>
            <p:nvPr/>
          </p:nvSpPr>
          <p:spPr>
            <a:xfrm>
              <a:off x="6452950" y="1588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33"/>
            <p:cNvSpPr/>
            <p:nvPr/>
          </p:nvSpPr>
          <p:spPr>
            <a:xfrm>
              <a:off x="6466125" y="1587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33"/>
            <p:cNvSpPr/>
            <p:nvPr/>
          </p:nvSpPr>
          <p:spPr>
            <a:xfrm>
              <a:off x="6482325" y="1677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33"/>
            <p:cNvSpPr/>
            <p:nvPr/>
          </p:nvSpPr>
          <p:spPr>
            <a:xfrm>
              <a:off x="6500225" y="1676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33"/>
            <p:cNvSpPr/>
            <p:nvPr/>
          </p:nvSpPr>
          <p:spPr>
            <a:xfrm>
              <a:off x="6493425" y="1685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33"/>
            <p:cNvSpPr/>
            <p:nvPr/>
          </p:nvSpPr>
          <p:spPr>
            <a:xfrm>
              <a:off x="6486100" y="1664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33"/>
            <p:cNvSpPr/>
            <p:nvPr/>
          </p:nvSpPr>
          <p:spPr>
            <a:xfrm>
              <a:off x="6493050" y="1647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33"/>
            <p:cNvSpPr/>
            <p:nvPr/>
          </p:nvSpPr>
          <p:spPr>
            <a:xfrm>
              <a:off x="6478375" y="16529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33"/>
            <p:cNvSpPr/>
            <p:nvPr/>
          </p:nvSpPr>
          <p:spPr>
            <a:xfrm>
              <a:off x="6471600" y="1662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33"/>
            <p:cNvSpPr/>
            <p:nvPr/>
          </p:nvSpPr>
          <p:spPr>
            <a:xfrm>
              <a:off x="6499075" y="1663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33"/>
            <p:cNvSpPr/>
            <p:nvPr/>
          </p:nvSpPr>
          <p:spPr>
            <a:xfrm>
              <a:off x="6464050" y="1641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33"/>
            <p:cNvSpPr/>
            <p:nvPr/>
          </p:nvSpPr>
          <p:spPr>
            <a:xfrm>
              <a:off x="6477250" y="1640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33"/>
            <p:cNvSpPr/>
            <p:nvPr/>
          </p:nvSpPr>
          <p:spPr>
            <a:xfrm>
              <a:off x="6495500" y="1730475"/>
              <a:ext cx="4925" cy="3775"/>
            </a:xfrm>
            <a:custGeom>
              <a:avLst/>
              <a:gdLst/>
              <a:ahLst/>
              <a:cxnLst/>
              <a:rect l="l" t="t" r="r" b="b"/>
              <a:pathLst>
                <a:path w="197" h="151" extrusionOk="0">
                  <a:moveTo>
                    <a:pt x="99" y="0"/>
                  </a:moveTo>
                  <a:lnTo>
                    <a:pt x="1" y="151"/>
                  </a:lnTo>
                  <a:lnTo>
                    <a:pt x="129" y="151"/>
                  </a:lnTo>
                  <a:lnTo>
                    <a:pt x="197" y="61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33"/>
            <p:cNvSpPr/>
            <p:nvPr/>
          </p:nvSpPr>
          <p:spPr>
            <a:xfrm>
              <a:off x="6511325" y="1729350"/>
              <a:ext cx="8300" cy="4900"/>
            </a:xfrm>
            <a:custGeom>
              <a:avLst/>
              <a:gdLst/>
              <a:ahLst/>
              <a:cxnLst/>
              <a:rect l="l" t="t" r="r" b="b"/>
              <a:pathLst>
                <a:path w="332" h="196" extrusionOk="0">
                  <a:moveTo>
                    <a:pt x="61" y="0"/>
                  </a:moveTo>
                  <a:lnTo>
                    <a:pt x="1" y="91"/>
                  </a:lnTo>
                  <a:lnTo>
                    <a:pt x="174" y="196"/>
                  </a:lnTo>
                  <a:lnTo>
                    <a:pt x="317" y="196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33"/>
            <p:cNvSpPr/>
            <p:nvPr/>
          </p:nvSpPr>
          <p:spPr>
            <a:xfrm>
              <a:off x="6497200" y="1718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33"/>
            <p:cNvSpPr/>
            <p:nvPr/>
          </p:nvSpPr>
          <p:spPr>
            <a:xfrm>
              <a:off x="6504175" y="17005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33"/>
            <p:cNvSpPr/>
            <p:nvPr/>
          </p:nvSpPr>
          <p:spPr>
            <a:xfrm>
              <a:off x="6489475" y="17061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33"/>
            <p:cNvSpPr/>
            <p:nvPr/>
          </p:nvSpPr>
          <p:spPr>
            <a:xfrm>
              <a:off x="6482700" y="1715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33"/>
            <p:cNvSpPr/>
            <p:nvPr/>
          </p:nvSpPr>
          <p:spPr>
            <a:xfrm>
              <a:off x="6510200" y="1717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33"/>
            <p:cNvSpPr/>
            <p:nvPr/>
          </p:nvSpPr>
          <p:spPr>
            <a:xfrm>
              <a:off x="6475175" y="1694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33"/>
            <p:cNvSpPr/>
            <p:nvPr/>
          </p:nvSpPr>
          <p:spPr>
            <a:xfrm>
              <a:off x="6488350" y="1693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33"/>
            <p:cNvSpPr/>
            <p:nvPr/>
          </p:nvSpPr>
          <p:spPr>
            <a:xfrm>
              <a:off x="6459350" y="1403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33"/>
            <p:cNvSpPr/>
            <p:nvPr/>
          </p:nvSpPr>
          <p:spPr>
            <a:xfrm>
              <a:off x="6477250" y="1402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33"/>
            <p:cNvSpPr/>
            <p:nvPr/>
          </p:nvSpPr>
          <p:spPr>
            <a:xfrm>
              <a:off x="6470650" y="1412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33"/>
            <p:cNvSpPr/>
            <p:nvPr/>
          </p:nvSpPr>
          <p:spPr>
            <a:xfrm>
              <a:off x="6478000" y="1392650"/>
              <a:ext cx="6600" cy="4550"/>
            </a:xfrm>
            <a:custGeom>
              <a:avLst/>
              <a:gdLst/>
              <a:ahLst/>
              <a:cxnLst/>
              <a:rect l="l" t="t" r="r" b="b"/>
              <a:pathLst>
                <a:path w="264" h="182" extrusionOk="0">
                  <a:moveTo>
                    <a:pt x="113" y="1"/>
                  </a:moveTo>
                  <a:cubicBezTo>
                    <a:pt x="76" y="16"/>
                    <a:pt x="38" y="38"/>
                    <a:pt x="0" y="53"/>
                  </a:cubicBezTo>
                  <a:lnTo>
                    <a:pt x="204" y="181"/>
                  </a:lnTo>
                  <a:lnTo>
                    <a:pt x="264" y="9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33"/>
            <p:cNvSpPr/>
            <p:nvPr/>
          </p:nvSpPr>
          <p:spPr>
            <a:xfrm>
              <a:off x="6470475" y="14572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33"/>
            <p:cNvSpPr/>
            <p:nvPr/>
          </p:nvSpPr>
          <p:spPr>
            <a:xfrm>
              <a:off x="6488350" y="1456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33"/>
            <p:cNvSpPr/>
            <p:nvPr/>
          </p:nvSpPr>
          <p:spPr>
            <a:xfrm>
              <a:off x="6474225" y="14448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33"/>
            <p:cNvSpPr/>
            <p:nvPr/>
          </p:nvSpPr>
          <p:spPr>
            <a:xfrm>
              <a:off x="6481200" y="1427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33"/>
            <p:cNvSpPr/>
            <p:nvPr/>
          </p:nvSpPr>
          <p:spPr>
            <a:xfrm>
              <a:off x="6466500" y="1432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33"/>
            <p:cNvSpPr/>
            <p:nvPr/>
          </p:nvSpPr>
          <p:spPr>
            <a:xfrm>
              <a:off x="6459925" y="1442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33"/>
            <p:cNvSpPr/>
            <p:nvPr/>
          </p:nvSpPr>
          <p:spPr>
            <a:xfrm>
              <a:off x="6487400" y="14438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33"/>
            <p:cNvSpPr/>
            <p:nvPr/>
          </p:nvSpPr>
          <p:spPr>
            <a:xfrm>
              <a:off x="6452375" y="14216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33"/>
            <p:cNvSpPr/>
            <p:nvPr/>
          </p:nvSpPr>
          <p:spPr>
            <a:xfrm>
              <a:off x="6465575" y="14207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33"/>
            <p:cNvSpPr/>
            <p:nvPr/>
          </p:nvSpPr>
          <p:spPr>
            <a:xfrm>
              <a:off x="6481575" y="1510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33"/>
            <p:cNvSpPr/>
            <p:nvPr/>
          </p:nvSpPr>
          <p:spPr>
            <a:xfrm>
              <a:off x="6499475" y="15094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33"/>
            <p:cNvSpPr/>
            <p:nvPr/>
          </p:nvSpPr>
          <p:spPr>
            <a:xfrm>
              <a:off x="6492875" y="15188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33"/>
            <p:cNvSpPr/>
            <p:nvPr/>
          </p:nvSpPr>
          <p:spPr>
            <a:xfrm>
              <a:off x="6485350" y="1498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33"/>
            <p:cNvSpPr/>
            <p:nvPr/>
          </p:nvSpPr>
          <p:spPr>
            <a:xfrm>
              <a:off x="6492300" y="1480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33"/>
            <p:cNvSpPr/>
            <p:nvPr/>
          </p:nvSpPr>
          <p:spPr>
            <a:xfrm>
              <a:off x="6477625" y="1486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33"/>
            <p:cNvSpPr/>
            <p:nvPr/>
          </p:nvSpPr>
          <p:spPr>
            <a:xfrm>
              <a:off x="6471025" y="1495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33"/>
            <p:cNvSpPr/>
            <p:nvPr/>
          </p:nvSpPr>
          <p:spPr>
            <a:xfrm>
              <a:off x="6498525" y="14971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33"/>
            <p:cNvSpPr/>
            <p:nvPr/>
          </p:nvSpPr>
          <p:spPr>
            <a:xfrm>
              <a:off x="6463500" y="1474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33"/>
            <p:cNvSpPr/>
            <p:nvPr/>
          </p:nvSpPr>
          <p:spPr>
            <a:xfrm>
              <a:off x="6476675" y="1474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33"/>
            <p:cNvSpPr/>
            <p:nvPr/>
          </p:nvSpPr>
          <p:spPr>
            <a:xfrm>
              <a:off x="6481750" y="14655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33"/>
            <p:cNvSpPr/>
            <p:nvPr/>
          </p:nvSpPr>
          <p:spPr>
            <a:xfrm>
              <a:off x="6492675" y="1563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33"/>
            <p:cNvSpPr/>
            <p:nvPr/>
          </p:nvSpPr>
          <p:spPr>
            <a:xfrm>
              <a:off x="6510575" y="1562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33"/>
            <p:cNvSpPr/>
            <p:nvPr/>
          </p:nvSpPr>
          <p:spPr>
            <a:xfrm>
              <a:off x="6503975" y="1572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33"/>
            <p:cNvSpPr/>
            <p:nvPr/>
          </p:nvSpPr>
          <p:spPr>
            <a:xfrm>
              <a:off x="6496450" y="1551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33"/>
            <p:cNvSpPr/>
            <p:nvPr/>
          </p:nvSpPr>
          <p:spPr>
            <a:xfrm>
              <a:off x="6503425" y="1533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33"/>
            <p:cNvSpPr/>
            <p:nvPr/>
          </p:nvSpPr>
          <p:spPr>
            <a:xfrm>
              <a:off x="6488725" y="1539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33"/>
            <p:cNvSpPr/>
            <p:nvPr/>
          </p:nvSpPr>
          <p:spPr>
            <a:xfrm>
              <a:off x="6481950" y="1548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33"/>
            <p:cNvSpPr/>
            <p:nvPr/>
          </p:nvSpPr>
          <p:spPr>
            <a:xfrm>
              <a:off x="6509625" y="15504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33"/>
            <p:cNvSpPr/>
            <p:nvPr/>
          </p:nvSpPr>
          <p:spPr>
            <a:xfrm>
              <a:off x="6474600" y="1528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33"/>
            <p:cNvSpPr/>
            <p:nvPr/>
          </p:nvSpPr>
          <p:spPr>
            <a:xfrm>
              <a:off x="6487800" y="15273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33"/>
            <p:cNvSpPr/>
            <p:nvPr/>
          </p:nvSpPr>
          <p:spPr>
            <a:xfrm>
              <a:off x="6503800" y="1617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33"/>
            <p:cNvSpPr/>
            <p:nvPr/>
          </p:nvSpPr>
          <p:spPr>
            <a:xfrm>
              <a:off x="6521675" y="1615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33"/>
            <p:cNvSpPr/>
            <p:nvPr/>
          </p:nvSpPr>
          <p:spPr>
            <a:xfrm>
              <a:off x="6515100" y="16254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33"/>
            <p:cNvSpPr/>
            <p:nvPr/>
          </p:nvSpPr>
          <p:spPr>
            <a:xfrm>
              <a:off x="6507550" y="16046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33"/>
            <p:cNvSpPr/>
            <p:nvPr/>
          </p:nvSpPr>
          <p:spPr>
            <a:xfrm>
              <a:off x="6514525" y="1587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33"/>
            <p:cNvSpPr/>
            <p:nvPr/>
          </p:nvSpPr>
          <p:spPr>
            <a:xfrm>
              <a:off x="6499850" y="1592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33"/>
            <p:cNvSpPr/>
            <p:nvPr/>
          </p:nvSpPr>
          <p:spPr>
            <a:xfrm>
              <a:off x="6493050" y="16022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33"/>
            <p:cNvSpPr/>
            <p:nvPr/>
          </p:nvSpPr>
          <p:spPr>
            <a:xfrm>
              <a:off x="6520750" y="1603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33"/>
            <p:cNvSpPr/>
            <p:nvPr/>
          </p:nvSpPr>
          <p:spPr>
            <a:xfrm>
              <a:off x="6485725" y="1581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33"/>
            <p:cNvSpPr/>
            <p:nvPr/>
          </p:nvSpPr>
          <p:spPr>
            <a:xfrm>
              <a:off x="6498900" y="15805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33"/>
            <p:cNvSpPr/>
            <p:nvPr/>
          </p:nvSpPr>
          <p:spPr>
            <a:xfrm>
              <a:off x="6514900" y="1670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33"/>
            <p:cNvSpPr/>
            <p:nvPr/>
          </p:nvSpPr>
          <p:spPr>
            <a:xfrm>
              <a:off x="6532800" y="1669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33"/>
            <p:cNvSpPr/>
            <p:nvPr/>
          </p:nvSpPr>
          <p:spPr>
            <a:xfrm>
              <a:off x="6526200" y="16787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33"/>
            <p:cNvSpPr/>
            <p:nvPr/>
          </p:nvSpPr>
          <p:spPr>
            <a:xfrm>
              <a:off x="6518675" y="1657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33"/>
            <p:cNvSpPr/>
            <p:nvPr/>
          </p:nvSpPr>
          <p:spPr>
            <a:xfrm>
              <a:off x="6525625" y="1640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33"/>
            <p:cNvSpPr/>
            <p:nvPr/>
          </p:nvSpPr>
          <p:spPr>
            <a:xfrm>
              <a:off x="6510950" y="16461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84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33"/>
            <p:cNvSpPr/>
            <p:nvPr/>
          </p:nvSpPr>
          <p:spPr>
            <a:xfrm>
              <a:off x="6504175" y="1655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33"/>
            <p:cNvSpPr/>
            <p:nvPr/>
          </p:nvSpPr>
          <p:spPr>
            <a:xfrm>
              <a:off x="6531850" y="1657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33"/>
            <p:cNvSpPr/>
            <p:nvPr/>
          </p:nvSpPr>
          <p:spPr>
            <a:xfrm>
              <a:off x="6496825" y="16346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33"/>
            <p:cNvSpPr/>
            <p:nvPr/>
          </p:nvSpPr>
          <p:spPr>
            <a:xfrm>
              <a:off x="6510000" y="16338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33"/>
            <p:cNvSpPr/>
            <p:nvPr/>
          </p:nvSpPr>
          <p:spPr>
            <a:xfrm>
              <a:off x="6526025" y="1723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33"/>
            <p:cNvSpPr/>
            <p:nvPr/>
          </p:nvSpPr>
          <p:spPr>
            <a:xfrm>
              <a:off x="6543900" y="1722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33"/>
            <p:cNvSpPr/>
            <p:nvPr/>
          </p:nvSpPr>
          <p:spPr>
            <a:xfrm>
              <a:off x="6537300" y="1731975"/>
              <a:ext cx="3800" cy="2100"/>
            </a:xfrm>
            <a:custGeom>
              <a:avLst/>
              <a:gdLst/>
              <a:ahLst/>
              <a:cxnLst/>
              <a:rect l="l" t="t" r="r" b="b"/>
              <a:pathLst>
                <a:path w="152" h="84" extrusionOk="0">
                  <a:moveTo>
                    <a:pt x="61" y="1"/>
                  </a:moveTo>
                  <a:lnTo>
                    <a:pt x="1" y="83"/>
                  </a:lnTo>
                  <a:cubicBezTo>
                    <a:pt x="54" y="83"/>
                    <a:pt x="106" y="68"/>
                    <a:pt x="152" y="61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33"/>
            <p:cNvSpPr/>
            <p:nvPr/>
          </p:nvSpPr>
          <p:spPr>
            <a:xfrm>
              <a:off x="6529775" y="17112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33"/>
            <p:cNvSpPr/>
            <p:nvPr/>
          </p:nvSpPr>
          <p:spPr>
            <a:xfrm>
              <a:off x="6536750" y="16935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1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33"/>
            <p:cNvSpPr/>
            <p:nvPr/>
          </p:nvSpPr>
          <p:spPr>
            <a:xfrm>
              <a:off x="6522050" y="1699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33"/>
            <p:cNvSpPr/>
            <p:nvPr/>
          </p:nvSpPr>
          <p:spPr>
            <a:xfrm>
              <a:off x="6515275" y="17088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33"/>
            <p:cNvSpPr/>
            <p:nvPr/>
          </p:nvSpPr>
          <p:spPr>
            <a:xfrm>
              <a:off x="6542950" y="1710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33"/>
            <p:cNvSpPr/>
            <p:nvPr/>
          </p:nvSpPr>
          <p:spPr>
            <a:xfrm>
              <a:off x="6507925" y="16879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33"/>
            <p:cNvSpPr/>
            <p:nvPr/>
          </p:nvSpPr>
          <p:spPr>
            <a:xfrm>
              <a:off x="6521125" y="16871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33"/>
            <p:cNvSpPr/>
            <p:nvPr/>
          </p:nvSpPr>
          <p:spPr>
            <a:xfrm>
              <a:off x="6492125" y="1397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33"/>
            <p:cNvSpPr/>
            <p:nvPr/>
          </p:nvSpPr>
          <p:spPr>
            <a:xfrm>
              <a:off x="6509825" y="1396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33"/>
            <p:cNvSpPr/>
            <p:nvPr/>
          </p:nvSpPr>
          <p:spPr>
            <a:xfrm>
              <a:off x="6503225" y="1405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33"/>
            <p:cNvSpPr/>
            <p:nvPr/>
          </p:nvSpPr>
          <p:spPr>
            <a:xfrm>
              <a:off x="6495700" y="1384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33"/>
            <p:cNvSpPr/>
            <p:nvPr/>
          </p:nvSpPr>
          <p:spPr>
            <a:xfrm>
              <a:off x="6488175" y="1388700"/>
              <a:ext cx="25" cy="200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33"/>
            <p:cNvSpPr/>
            <p:nvPr/>
          </p:nvSpPr>
          <p:spPr>
            <a:xfrm>
              <a:off x="6508875" y="1383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33"/>
            <p:cNvSpPr/>
            <p:nvPr/>
          </p:nvSpPr>
          <p:spPr>
            <a:xfrm>
              <a:off x="6513950" y="1375700"/>
              <a:ext cx="8500" cy="6250"/>
            </a:xfrm>
            <a:custGeom>
              <a:avLst/>
              <a:gdLst/>
              <a:ahLst/>
              <a:cxnLst/>
              <a:rect l="l" t="t" r="r" b="b"/>
              <a:pathLst>
                <a:path w="340" h="250" extrusionOk="0">
                  <a:moveTo>
                    <a:pt x="84" y="1"/>
                  </a:moveTo>
                  <a:cubicBezTo>
                    <a:pt x="69" y="8"/>
                    <a:pt x="54" y="16"/>
                    <a:pt x="39" y="23"/>
                  </a:cubicBezTo>
                  <a:lnTo>
                    <a:pt x="1" y="84"/>
                  </a:lnTo>
                  <a:lnTo>
                    <a:pt x="272" y="249"/>
                  </a:lnTo>
                  <a:lnTo>
                    <a:pt x="340" y="15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33"/>
            <p:cNvSpPr/>
            <p:nvPr/>
          </p:nvSpPr>
          <p:spPr>
            <a:xfrm>
              <a:off x="6503225" y="1450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33"/>
            <p:cNvSpPr/>
            <p:nvPr/>
          </p:nvSpPr>
          <p:spPr>
            <a:xfrm>
              <a:off x="6520925" y="1449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33"/>
            <p:cNvSpPr/>
            <p:nvPr/>
          </p:nvSpPr>
          <p:spPr>
            <a:xfrm>
              <a:off x="6506800" y="1438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33"/>
            <p:cNvSpPr/>
            <p:nvPr/>
          </p:nvSpPr>
          <p:spPr>
            <a:xfrm>
              <a:off x="6513950" y="14205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33"/>
            <p:cNvSpPr/>
            <p:nvPr/>
          </p:nvSpPr>
          <p:spPr>
            <a:xfrm>
              <a:off x="6499075" y="14261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33"/>
            <p:cNvSpPr/>
            <p:nvPr/>
          </p:nvSpPr>
          <p:spPr>
            <a:xfrm>
              <a:off x="6492500" y="1435575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33"/>
            <p:cNvSpPr/>
            <p:nvPr/>
          </p:nvSpPr>
          <p:spPr>
            <a:xfrm>
              <a:off x="6520000" y="14371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33"/>
            <p:cNvSpPr/>
            <p:nvPr/>
          </p:nvSpPr>
          <p:spPr>
            <a:xfrm>
              <a:off x="6484975" y="1414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33"/>
            <p:cNvSpPr/>
            <p:nvPr/>
          </p:nvSpPr>
          <p:spPr>
            <a:xfrm>
              <a:off x="6498150" y="1413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33"/>
            <p:cNvSpPr/>
            <p:nvPr/>
          </p:nvSpPr>
          <p:spPr>
            <a:xfrm>
              <a:off x="6514350" y="1503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33"/>
            <p:cNvSpPr/>
            <p:nvPr/>
          </p:nvSpPr>
          <p:spPr>
            <a:xfrm>
              <a:off x="6532050" y="1502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33"/>
            <p:cNvSpPr/>
            <p:nvPr/>
          </p:nvSpPr>
          <p:spPr>
            <a:xfrm>
              <a:off x="6525450" y="1512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33"/>
            <p:cNvSpPr/>
            <p:nvPr/>
          </p:nvSpPr>
          <p:spPr>
            <a:xfrm>
              <a:off x="6517925" y="1491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33"/>
            <p:cNvSpPr/>
            <p:nvPr/>
          </p:nvSpPr>
          <p:spPr>
            <a:xfrm>
              <a:off x="6525075" y="1473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33"/>
            <p:cNvSpPr/>
            <p:nvPr/>
          </p:nvSpPr>
          <p:spPr>
            <a:xfrm>
              <a:off x="6510200" y="14794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33"/>
            <p:cNvSpPr/>
            <p:nvPr/>
          </p:nvSpPr>
          <p:spPr>
            <a:xfrm>
              <a:off x="6503600" y="14888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33"/>
            <p:cNvSpPr/>
            <p:nvPr/>
          </p:nvSpPr>
          <p:spPr>
            <a:xfrm>
              <a:off x="6531100" y="1490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33"/>
            <p:cNvSpPr/>
            <p:nvPr/>
          </p:nvSpPr>
          <p:spPr>
            <a:xfrm>
              <a:off x="6496075" y="14681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33"/>
            <p:cNvSpPr/>
            <p:nvPr/>
          </p:nvSpPr>
          <p:spPr>
            <a:xfrm>
              <a:off x="6509250" y="14672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33"/>
            <p:cNvSpPr/>
            <p:nvPr/>
          </p:nvSpPr>
          <p:spPr>
            <a:xfrm>
              <a:off x="6514350" y="1458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33"/>
            <p:cNvSpPr/>
            <p:nvPr/>
          </p:nvSpPr>
          <p:spPr>
            <a:xfrm>
              <a:off x="6525450" y="1557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33"/>
            <p:cNvSpPr/>
            <p:nvPr/>
          </p:nvSpPr>
          <p:spPr>
            <a:xfrm>
              <a:off x="6543150" y="1555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33"/>
            <p:cNvSpPr/>
            <p:nvPr/>
          </p:nvSpPr>
          <p:spPr>
            <a:xfrm>
              <a:off x="6536550" y="15653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33"/>
            <p:cNvSpPr/>
            <p:nvPr/>
          </p:nvSpPr>
          <p:spPr>
            <a:xfrm>
              <a:off x="6529025" y="1544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33"/>
            <p:cNvSpPr/>
            <p:nvPr/>
          </p:nvSpPr>
          <p:spPr>
            <a:xfrm>
              <a:off x="6536175" y="1527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33"/>
            <p:cNvSpPr/>
            <p:nvPr/>
          </p:nvSpPr>
          <p:spPr>
            <a:xfrm>
              <a:off x="6521300" y="1532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33"/>
            <p:cNvSpPr/>
            <p:nvPr/>
          </p:nvSpPr>
          <p:spPr>
            <a:xfrm>
              <a:off x="6514725" y="15421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33"/>
            <p:cNvSpPr/>
            <p:nvPr/>
          </p:nvSpPr>
          <p:spPr>
            <a:xfrm>
              <a:off x="6542200" y="1543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33"/>
            <p:cNvSpPr/>
            <p:nvPr/>
          </p:nvSpPr>
          <p:spPr>
            <a:xfrm>
              <a:off x="6507175" y="152127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33"/>
            <p:cNvSpPr/>
            <p:nvPr/>
          </p:nvSpPr>
          <p:spPr>
            <a:xfrm>
              <a:off x="6520375" y="152050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33"/>
            <p:cNvSpPr/>
            <p:nvPr/>
          </p:nvSpPr>
          <p:spPr>
            <a:xfrm>
              <a:off x="6536550" y="1610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33"/>
            <p:cNvSpPr/>
            <p:nvPr/>
          </p:nvSpPr>
          <p:spPr>
            <a:xfrm>
              <a:off x="6554250" y="1609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33"/>
            <p:cNvSpPr/>
            <p:nvPr/>
          </p:nvSpPr>
          <p:spPr>
            <a:xfrm>
              <a:off x="6547675" y="1618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33"/>
            <p:cNvSpPr/>
            <p:nvPr/>
          </p:nvSpPr>
          <p:spPr>
            <a:xfrm>
              <a:off x="6540125" y="1597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33"/>
            <p:cNvSpPr/>
            <p:nvPr/>
          </p:nvSpPr>
          <p:spPr>
            <a:xfrm>
              <a:off x="6547300" y="15802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33"/>
            <p:cNvSpPr/>
            <p:nvPr/>
          </p:nvSpPr>
          <p:spPr>
            <a:xfrm>
              <a:off x="6532425" y="1585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33"/>
            <p:cNvSpPr/>
            <p:nvPr/>
          </p:nvSpPr>
          <p:spPr>
            <a:xfrm>
              <a:off x="6525825" y="15954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33"/>
            <p:cNvSpPr/>
            <p:nvPr/>
          </p:nvSpPr>
          <p:spPr>
            <a:xfrm>
              <a:off x="6553325" y="1596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33"/>
            <p:cNvSpPr/>
            <p:nvPr/>
          </p:nvSpPr>
          <p:spPr>
            <a:xfrm>
              <a:off x="6518300" y="1574550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33"/>
            <p:cNvSpPr/>
            <p:nvPr/>
          </p:nvSpPr>
          <p:spPr>
            <a:xfrm>
              <a:off x="6531475" y="15738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33"/>
            <p:cNvSpPr/>
            <p:nvPr/>
          </p:nvSpPr>
          <p:spPr>
            <a:xfrm>
              <a:off x="6547675" y="1663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33"/>
            <p:cNvSpPr/>
            <p:nvPr/>
          </p:nvSpPr>
          <p:spPr>
            <a:xfrm>
              <a:off x="6565375" y="1662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33"/>
            <p:cNvSpPr/>
            <p:nvPr/>
          </p:nvSpPr>
          <p:spPr>
            <a:xfrm>
              <a:off x="6558775" y="1671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33"/>
            <p:cNvSpPr/>
            <p:nvPr/>
          </p:nvSpPr>
          <p:spPr>
            <a:xfrm>
              <a:off x="6551250" y="1651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33"/>
            <p:cNvSpPr/>
            <p:nvPr/>
          </p:nvSpPr>
          <p:spPr>
            <a:xfrm>
              <a:off x="6558400" y="1633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33"/>
            <p:cNvSpPr/>
            <p:nvPr/>
          </p:nvSpPr>
          <p:spPr>
            <a:xfrm>
              <a:off x="6543525" y="1639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33"/>
            <p:cNvSpPr/>
            <p:nvPr/>
          </p:nvSpPr>
          <p:spPr>
            <a:xfrm>
              <a:off x="6536925" y="16487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33"/>
            <p:cNvSpPr/>
            <p:nvPr/>
          </p:nvSpPr>
          <p:spPr>
            <a:xfrm>
              <a:off x="6564425" y="1650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33"/>
            <p:cNvSpPr/>
            <p:nvPr/>
          </p:nvSpPr>
          <p:spPr>
            <a:xfrm>
              <a:off x="6529400" y="1627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33"/>
            <p:cNvSpPr/>
            <p:nvPr/>
          </p:nvSpPr>
          <p:spPr>
            <a:xfrm>
              <a:off x="6542575" y="16271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33"/>
            <p:cNvSpPr/>
            <p:nvPr/>
          </p:nvSpPr>
          <p:spPr>
            <a:xfrm>
              <a:off x="6562350" y="1709950"/>
              <a:ext cx="775" cy="1350"/>
            </a:xfrm>
            <a:custGeom>
              <a:avLst/>
              <a:gdLst/>
              <a:ahLst/>
              <a:cxnLst/>
              <a:rect l="l" t="t" r="r" b="b"/>
              <a:pathLst>
                <a:path w="31" h="54" extrusionOk="0">
                  <a:moveTo>
                    <a:pt x="31" y="0"/>
                  </a:moveTo>
                  <a:lnTo>
                    <a:pt x="1" y="46"/>
                  </a:lnTo>
                  <a:lnTo>
                    <a:pt x="16" y="53"/>
                  </a:lnTo>
                  <a:cubicBezTo>
                    <a:pt x="23" y="38"/>
                    <a:pt x="23" y="15"/>
                    <a:pt x="3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33"/>
            <p:cNvSpPr/>
            <p:nvPr/>
          </p:nvSpPr>
          <p:spPr>
            <a:xfrm>
              <a:off x="6569500" y="1692050"/>
              <a:ext cx="975" cy="1725"/>
            </a:xfrm>
            <a:custGeom>
              <a:avLst/>
              <a:gdLst/>
              <a:ahLst/>
              <a:cxnLst/>
              <a:rect l="l" t="t" r="r" b="b"/>
              <a:pathLst>
                <a:path w="39" h="69" extrusionOk="0">
                  <a:moveTo>
                    <a:pt x="39" y="1"/>
                  </a:moveTo>
                  <a:cubicBezTo>
                    <a:pt x="37" y="4"/>
                    <a:pt x="35" y="7"/>
                    <a:pt x="33" y="10"/>
                  </a:cubicBezTo>
                  <a:lnTo>
                    <a:pt x="33" y="10"/>
                  </a:lnTo>
                  <a:lnTo>
                    <a:pt x="39" y="1"/>
                  </a:lnTo>
                  <a:close/>
                  <a:moveTo>
                    <a:pt x="33" y="10"/>
                  </a:moveTo>
                  <a:lnTo>
                    <a:pt x="1" y="61"/>
                  </a:lnTo>
                  <a:lnTo>
                    <a:pt x="9" y="69"/>
                  </a:lnTo>
                  <a:cubicBezTo>
                    <a:pt x="15" y="49"/>
                    <a:pt x="22" y="29"/>
                    <a:pt x="33" y="1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33"/>
            <p:cNvSpPr/>
            <p:nvPr/>
          </p:nvSpPr>
          <p:spPr>
            <a:xfrm>
              <a:off x="6554625" y="169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33"/>
            <p:cNvSpPr/>
            <p:nvPr/>
          </p:nvSpPr>
          <p:spPr>
            <a:xfrm>
              <a:off x="6548050" y="1701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33"/>
            <p:cNvSpPr/>
            <p:nvPr/>
          </p:nvSpPr>
          <p:spPr>
            <a:xfrm>
              <a:off x="6540525" y="1681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33"/>
            <p:cNvSpPr/>
            <p:nvPr/>
          </p:nvSpPr>
          <p:spPr>
            <a:xfrm>
              <a:off x="6553700" y="16802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33"/>
            <p:cNvSpPr/>
            <p:nvPr/>
          </p:nvSpPr>
          <p:spPr>
            <a:xfrm>
              <a:off x="6524700" y="1390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33"/>
            <p:cNvSpPr/>
            <p:nvPr/>
          </p:nvSpPr>
          <p:spPr>
            <a:xfrm>
              <a:off x="6542400" y="1389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33"/>
            <p:cNvSpPr/>
            <p:nvPr/>
          </p:nvSpPr>
          <p:spPr>
            <a:xfrm>
              <a:off x="6528275" y="13779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33"/>
            <p:cNvSpPr/>
            <p:nvPr/>
          </p:nvSpPr>
          <p:spPr>
            <a:xfrm>
              <a:off x="6536375" y="1366675"/>
              <a:ext cx="2650" cy="1900"/>
            </a:xfrm>
            <a:custGeom>
              <a:avLst/>
              <a:gdLst/>
              <a:ahLst/>
              <a:cxnLst/>
              <a:rect l="l" t="t" r="r" b="b"/>
              <a:pathLst>
                <a:path w="106" h="76" extrusionOk="0">
                  <a:moveTo>
                    <a:pt x="106" y="0"/>
                  </a:moveTo>
                  <a:cubicBezTo>
                    <a:pt x="68" y="15"/>
                    <a:pt x="38" y="30"/>
                    <a:pt x="0" y="38"/>
                  </a:cubicBezTo>
                  <a:lnTo>
                    <a:pt x="53" y="7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33"/>
            <p:cNvSpPr/>
            <p:nvPr/>
          </p:nvSpPr>
          <p:spPr>
            <a:xfrm>
              <a:off x="6526025" y="1370625"/>
              <a:ext cx="2850" cy="1900"/>
            </a:xfrm>
            <a:custGeom>
              <a:avLst/>
              <a:gdLst/>
              <a:ahLst/>
              <a:cxnLst/>
              <a:rect l="l" t="t" r="r" b="b"/>
              <a:pathLst>
                <a:path w="114" h="76" extrusionOk="0">
                  <a:moveTo>
                    <a:pt x="113" y="0"/>
                  </a:moveTo>
                  <a:cubicBezTo>
                    <a:pt x="75" y="15"/>
                    <a:pt x="38" y="30"/>
                    <a:pt x="0" y="46"/>
                  </a:cubicBezTo>
                  <a:lnTo>
                    <a:pt x="60" y="7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33"/>
            <p:cNvSpPr/>
            <p:nvPr/>
          </p:nvSpPr>
          <p:spPr>
            <a:xfrm>
              <a:off x="6541450" y="1377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33"/>
            <p:cNvSpPr/>
            <p:nvPr/>
          </p:nvSpPr>
          <p:spPr>
            <a:xfrm>
              <a:off x="6535800" y="1443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33"/>
            <p:cNvSpPr/>
            <p:nvPr/>
          </p:nvSpPr>
          <p:spPr>
            <a:xfrm>
              <a:off x="6553500" y="1442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33"/>
            <p:cNvSpPr/>
            <p:nvPr/>
          </p:nvSpPr>
          <p:spPr>
            <a:xfrm>
              <a:off x="6539375" y="14312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33"/>
            <p:cNvSpPr/>
            <p:nvPr/>
          </p:nvSpPr>
          <p:spPr>
            <a:xfrm>
              <a:off x="6546550" y="14137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33"/>
            <p:cNvSpPr/>
            <p:nvPr/>
          </p:nvSpPr>
          <p:spPr>
            <a:xfrm>
              <a:off x="6531675" y="14194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33"/>
            <p:cNvSpPr/>
            <p:nvPr/>
          </p:nvSpPr>
          <p:spPr>
            <a:xfrm>
              <a:off x="6525075" y="1428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33"/>
            <p:cNvSpPr/>
            <p:nvPr/>
          </p:nvSpPr>
          <p:spPr>
            <a:xfrm>
              <a:off x="6552575" y="1430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33"/>
            <p:cNvSpPr/>
            <p:nvPr/>
          </p:nvSpPr>
          <p:spPr>
            <a:xfrm>
              <a:off x="6517550" y="1408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33"/>
            <p:cNvSpPr/>
            <p:nvPr/>
          </p:nvSpPr>
          <p:spPr>
            <a:xfrm>
              <a:off x="6530725" y="1407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33"/>
            <p:cNvSpPr/>
            <p:nvPr/>
          </p:nvSpPr>
          <p:spPr>
            <a:xfrm>
              <a:off x="6535800" y="1398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33"/>
            <p:cNvSpPr/>
            <p:nvPr/>
          </p:nvSpPr>
          <p:spPr>
            <a:xfrm>
              <a:off x="6546925" y="1496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33"/>
            <p:cNvSpPr/>
            <p:nvPr/>
          </p:nvSpPr>
          <p:spPr>
            <a:xfrm>
              <a:off x="6564625" y="1495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33"/>
            <p:cNvSpPr/>
            <p:nvPr/>
          </p:nvSpPr>
          <p:spPr>
            <a:xfrm>
              <a:off x="6550500" y="1484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33"/>
            <p:cNvSpPr/>
            <p:nvPr/>
          </p:nvSpPr>
          <p:spPr>
            <a:xfrm>
              <a:off x="6557650" y="14668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33"/>
            <p:cNvSpPr/>
            <p:nvPr/>
          </p:nvSpPr>
          <p:spPr>
            <a:xfrm>
              <a:off x="6542775" y="1472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33"/>
            <p:cNvSpPr/>
            <p:nvPr/>
          </p:nvSpPr>
          <p:spPr>
            <a:xfrm>
              <a:off x="6536175" y="1482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33"/>
            <p:cNvSpPr/>
            <p:nvPr/>
          </p:nvSpPr>
          <p:spPr>
            <a:xfrm>
              <a:off x="6563675" y="1483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33"/>
            <p:cNvSpPr/>
            <p:nvPr/>
          </p:nvSpPr>
          <p:spPr>
            <a:xfrm>
              <a:off x="6528650" y="146120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33"/>
            <p:cNvSpPr/>
            <p:nvPr/>
          </p:nvSpPr>
          <p:spPr>
            <a:xfrm>
              <a:off x="6541825" y="1460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33"/>
            <p:cNvSpPr/>
            <p:nvPr/>
          </p:nvSpPr>
          <p:spPr>
            <a:xfrm>
              <a:off x="6546925" y="1451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33"/>
            <p:cNvSpPr/>
            <p:nvPr/>
          </p:nvSpPr>
          <p:spPr>
            <a:xfrm>
              <a:off x="6558025" y="15502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33"/>
            <p:cNvSpPr/>
            <p:nvPr/>
          </p:nvSpPr>
          <p:spPr>
            <a:xfrm>
              <a:off x="6575725" y="1549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33"/>
            <p:cNvSpPr/>
            <p:nvPr/>
          </p:nvSpPr>
          <p:spPr>
            <a:xfrm>
              <a:off x="6569125" y="1558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33"/>
            <p:cNvSpPr/>
            <p:nvPr/>
          </p:nvSpPr>
          <p:spPr>
            <a:xfrm>
              <a:off x="6561600" y="1537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33"/>
            <p:cNvSpPr/>
            <p:nvPr/>
          </p:nvSpPr>
          <p:spPr>
            <a:xfrm>
              <a:off x="6568750" y="1520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33"/>
            <p:cNvSpPr/>
            <p:nvPr/>
          </p:nvSpPr>
          <p:spPr>
            <a:xfrm>
              <a:off x="6553875" y="1525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33"/>
            <p:cNvSpPr/>
            <p:nvPr/>
          </p:nvSpPr>
          <p:spPr>
            <a:xfrm>
              <a:off x="6547300" y="1535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33"/>
            <p:cNvSpPr/>
            <p:nvPr/>
          </p:nvSpPr>
          <p:spPr>
            <a:xfrm>
              <a:off x="6574775" y="1536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33"/>
            <p:cNvSpPr/>
            <p:nvPr/>
          </p:nvSpPr>
          <p:spPr>
            <a:xfrm>
              <a:off x="6539750" y="1514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33"/>
            <p:cNvSpPr/>
            <p:nvPr/>
          </p:nvSpPr>
          <p:spPr>
            <a:xfrm>
              <a:off x="6552950" y="1513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33"/>
            <p:cNvSpPr/>
            <p:nvPr/>
          </p:nvSpPr>
          <p:spPr>
            <a:xfrm>
              <a:off x="6558025" y="1505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33"/>
            <p:cNvSpPr/>
            <p:nvPr/>
          </p:nvSpPr>
          <p:spPr>
            <a:xfrm>
              <a:off x="6569125" y="16035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33"/>
            <p:cNvSpPr/>
            <p:nvPr/>
          </p:nvSpPr>
          <p:spPr>
            <a:xfrm>
              <a:off x="6586825" y="1602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33"/>
            <p:cNvSpPr/>
            <p:nvPr/>
          </p:nvSpPr>
          <p:spPr>
            <a:xfrm>
              <a:off x="6580250" y="1611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33"/>
            <p:cNvSpPr/>
            <p:nvPr/>
          </p:nvSpPr>
          <p:spPr>
            <a:xfrm>
              <a:off x="6572725" y="1591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33"/>
            <p:cNvSpPr/>
            <p:nvPr/>
          </p:nvSpPr>
          <p:spPr>
            <a:xfrm>
              <a:off x="6579875" y="1573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33"/>
            <p:cNvSpPr/>
            <p:nvPr/>
          </p:nvSpPr>
          <p:spPr>
            <a:xfrm>
              <a:off x="6565000" y="1579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33"/>
            <p:cNvSpPr/>
            <p:nvPr/>
          </p:nvSpPr>
          <p:spPr>
            <a:xfrm>
              <a:off x="6558400" y="1588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33"/>
            <p:cNvSpPr/>
            <p:nvPr/>
          </p:nvSpPr>
          <p:spPr>
            <a:xfrm>
              <a:off x="6585900" y="1590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33"/>
            <p:cNvSpPr/>
            <p:nvPr/>
          </p:nvSpPr>
          <p:spPr>
            <a:xfrm>
              <a:off x="6550875" y="1567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33"/>
            <p:cNvSpPr/>
            <p:nvPr/>
          </p:nvSpPr>
          <p:spPr>
            <a:xfrm>
              <a:off x="6564050" y="1567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33"/>
            <p:cNvSpPr/>
            <p:nvPr/>
          </p:nvSpPr>
          <p:spPr>
            <a:xfrm>
              <a:off x="6580250" y="1656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33"/>
            <p:cNvSpPr/>
            <p:nvPr/>
          </p:nvSpPr>
          <p:spPr>
            <a:xfrm>
              <a:off x="6583825" y="1644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33"/>
            <p:cNvSpPr/>
            <p:nvPr/>
          </p:nvSpPr>
          <p:spPr>
            <a:xfrm>
              <a:off x="6590975" y="1626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33"/>
            <p:cNvSpPr/>
            <p:nvPr/>
          </p:nvSpPr>
          <p:spPr>
            <a:xfrm>
              <a:off x="6576100" y="1632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33"/>
            <p:cNvSpPr/>
            <p:nvPr/>
          </p:nvSpPr>
          <p:spPr>
            <a:xfrm>
              <a:off x="6569500" y="1641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33"/>
            <p:cNvSpPr/>
            <p:nvPr/>
          </p:nvSpPr>
          <p:spPr>
            <a:xfrm>
              <a:off x="6597000" y="1643475"/>
              <a:ext cx="8325" cy="6050"/>
            </a:xfrm>
            <a:custGeom>
              <a:avLst/>
              <a:gdLst/>
              <a:ahLst/>
              <a:cxnLst/>
              <a:rect l="l" t="t" r="r" b="b"/>
              <a:pathLst>
                <a:path w="333" h="242" extrusionOk="0">
                  <a:moveTo>
                    <a:pt x="61" y="0"/>
                  </a:moveTo>
                  <a:lnTo>
                    <a:pt x="1" y="91"/>
                  </a:lnTo>
                  <a:lnTo>
                    <a:pt x="242" y="242"/>
                  </a:lnTo>
                  <a:cubicBezTo>
                    <a:pt x="272" y="219"/>
                    <a:pt x="302" y="189"/>
                    <a:pt x="332" y="166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33"/>
            <p:cNvSpPr/>
            <p:nvPr/>
          </p:nvSpPr>
          <p:spPr>
            <a:xfrm>
              <a:off x="6561975" y="1621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33"/>
            <p:cNvSpPr/>
            <p:nvPr/>
          </p:nvSpPr>
          <p:spPr>
            <a:xfrm>
              <a:off x="6575150" y="1620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33"/>
            <p:cNvSpPr/>
            <p:nvPr/>
          </p:nvSpPr>
          <p:spPr>
            <a:xfrm>
              <a:off x="6573100" y="16743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03" y="159"/>
                  </a:lnTo>
                  <a:cubicBezTo>
                    <a:pt x="226" y="129"/>
                    <a:pt x="249" y="91"/>
                    <a:pt x="271" y="61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33"/>
            <p:cNvSpPr/>
            <p:nvPr/>
          </p:nvSpPr>
          <p:spPr>
            <a:xfrm>
              <a:off x="6557275" y="1383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33"/>
            <p:cNvSpPr/>
            <p:nvPr/>
          </p:nvSpPr>
          <p:spPr>
            <a:xfrm>
              <a:off x="6575150" y="13824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33"/>
            <p:cNvSpPr/>
            <p:nvPr/>
          </p:nvSpPr>
          <p:spPr>
            <a:xfrm>
              <a:off x="6560850" y="1371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33"/>
            <p:cNvSpPr/>
            <p:nvPr/>
          </p:nvSpPr>
          <p:spPr>
            <a:xfrm>
              <a:off x="6568000" y="1355175"/>
              <a:ext cx="6800" cy="6625"/>
            </a:xfrm>
            <a:custGeom>
              <a:avLst/>
              <a:gdLst/>
              <a:ahLst/>
              <a:cxnLst/>
              <a:rect l="l" t="t" r="r" b="b"/>
              <a:pathLst>
                <a:path w="272" h="265" extrusionOk="0">
                  <a:moveTo>
                    <a:pt x="272" y="1"/>
                  </a:moveTo>
                  <a:cubicBezTo>
                    <a:pt x="219" y="16"/>
                    <a:pt x="166" y="31"/>
                    <a:pt x="106" y="46"/>
                  </a:cubicBezTo>
                  <a:lnTo>
                    <a:pt x="1" y="204"/>
                  </a:lnTo>
                  <a:lnTo>
                    <a:pt x="91" y="264"/>
                  </a:lnTo>
                  <a:lnTo>
                    <a:pt x="27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33"/>
            <p:cNvSpPr/>
            <p:nvPr/>
          </p:nvSpPr>
          <p:spPr>
            <a:xfrm>
              <a:off x="6553500" y="1360650"/>
              <a:ext cx="8125" cy="5100"/>
            </a:xfrm>
            <a:custGeom>
              <a:avLst/>
              <a:gdLst/>
              <a:ahLst/>
              <a:cxnLst/>
              <a:rect l="l" t="t" r="r" b="b"/>
              <a:pathLst>
                <a:path w="325" h="204" extrusionOk="0">
                  <a:moveTo>
                    <a:pt x="136" y="0"/>
                  </a:moveTo>
                  <a:cubicBezTo>
                    <a:pt x="91" y="8"/>
                    <a:pt x="46" y="23"/>
                    <a:pt x="1" y="38"/>
                  </a:cubicBezTo>
                  <a:lnTo>
                    <a:pt x="264" y="204"/>
                  </a:lnTo>
                  <a:lnTo>
                    <a:pt x="325" y="11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33"/>
            <p:cNvSpPr/>
            <p:nvPr/>
          </p:nvSpPr>
          <p:spPr>
            <a:xfrm>
              <a:off x="6546550" y="13687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33"/>
            <p:cNvSpPr/>
            <p:nvPr/>
          </p:nvSpPr>
          <p:spPr>
            <a:xfrm>
              <a:off x="6574025" y="1370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33"/>
            <p:cNvSpPr/>
            <p:nvPr/>
          </p:nvSpPr>
          <p:spPr>
            <a:xfrm>
              <a:off x="6568375" y="1436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33"/>
            <p:cNvSpPr/>
            <p:nvPr/>
          </p:nvSpPr>
          <p:spPr>
            <a:xfrm>
              <a:off x="6586075" y="1435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33"/>
            <p:cNvSpPr/>
            <p:nvPr/>
          </p:nvSpPr>
          <p:spPr>
            <a:xfrm>
              <a:off x="6571950" y="1424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33"/>
            <p:cNvSpPr/>
            <p:nvPr/>
          </p:nvSpPr>
          <p:spPr>
            <a:xfrm>
              <a:off x="6579125" y="14067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33"/>
            <p:cNvSpPr/>
            <p:nvPr/>
          </p:nvSpPr>
          <p:spPr>
            <a:xfrm>
              <a:off x="6564250" y="1412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33"/>
            <p:cNvSpPr/>
            <p:nvPr/>
          </p:nvSpPr>
          <p:spPr>
            <a:xfrm>
              <a:off x="6557650" y="1422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33"/>
            <p:cNvSpPr/>
            <p:nvPr/>
          </p:nvSpPr>
          <p:spPr>
            <a:xfrm>
              <a:off x="6585150" y="1423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33"/>
            <p:cNvSpPr/>
            <p:nvPr/>
          </p:nvSpPr>
          <p:spPr>
            <a:xfrm>
              <a:off x="6550125" y="1401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33"/>
            <p:cNvSpPr/>
            <p:nvPr/>
          </p:nvSpPr>
          <p:spPr>
            <a:xfrm>
              <a:off x="6563300" y="1400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33"/>
            <p:cNvSpPr/>
            <p:nvPr/>
          </p:nvSpPr>
          <p:spPr>
            <a:xfrm>
              <a:off x="6568375" y="1391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33"/>
            <p:cNvSpPr/>
            <p:nvPr/>
          </p:nvSpPr>
          <p:spPr>
            <a:xfrm>
              <a:off x="6579500" y="1490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33"/>
            <p:cNvSpPr/>
            <p:nvPr/>
          </p:nvSpPr>
          <p:spPr>
            <a:xfrm>
              <a:off x="6597200" y="1489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33"/>
            <p:cNvSpPr/>
            <p:nvPr/>
          </p:nvSpPr>
          <p:spPr>
            <a:xfrm>
              <a:off x="6583075" y="1477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33"/>
            <p:cNvSpPr/>
            <p:nvPr/>
          </p:nvSpPr>
          <p:spPr>
            <a:xfrm>
              <a:off x="6590225" y="1460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33"/>
            <p:cNvSpPr/>
            <p:nvPr/>
          </p:nvSpPr>
          <p:spPr>
            <a:xfrm>
              <a:off x="6575350" y="1465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33"/>
            <p:cNvSpPr/>
            <p:nvPr/>
          </p:nvSpPr>
          <p:spPr>
            <a:xfrm>
              <a:off x="6568750" y="1475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33"/>
            <p:cNvSpPr/>
            <p:nvPr/>
          </p:nvSpPr>
          <p:spPr>
            <a:xfrm>
              <a:off x="6596250" y="1476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33"/>
            <p:cNvSpPr/>
            <p:nvPr/>
          </p:nvSpPr>
          <p:spPr>
            <a:xfrm>
              <a:off x="6561225" y="1454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33"/>
            <p:cNvSpPr/>
            <p:nvPr/>
          </p:nvSpPr>
          <p:spPr>
            <a:xfrm>
              <a:off x="6574400" y="1453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33"/>
            <p:cNvSpPr/>
            <p:nvPr/>
          </p:nvSpPr>
          <p:spPr>
            <a:xfrm>
              <a:off x="6579500" y="1445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33"/>
            <p:cNvSpPr/>
            <p:nvPr/>
          </p:nvSpPr>
          <p:spPr>
            <a:xfrm>
              <a:off x="6590600" y="1543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33"/>
            <p:cNvSpPr/>
            <p:nvPr/>
          </p:nvSpPr>
          <p:spPr>
            <a:xfrm>
              <a:off x="6608300" y="1542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33"/>
            <p:cNvSpPr/>
            <p:nvPr/>
          </p:nvSpPr>
          <p:spPr>
            <a:xfrm>
              <a:off x="6601725" y="15517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33"/>
            <p:cNvSpPr/>
            <p:nvPr/>
          </p:nvSpPr>
          <p:spPr>
            <a:xfrm>
              <a:off x="6594175" y="1531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33"/>
            <p:cNvSpPr/>
            <p:nvPr/>
          </p:nvSpPr>
          <p:spPr>
            <a:xfrm>
              <a:off x="6601325" y="1513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33"/>
            <p:cNvSpPr/>
            <p:nvPr/>
          </p:nvSpPr>
          <p:spPr>
            <a:xfrm>
              <a:off x="6586450" y="1519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33"/>
            <p:cNvSpPr/>
            <p:nvPr/>
          </p:nvSpPr>
          <p:spPr>
            <a:xfrm>
              <a:off x="6579875" y="1528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33"/>
            <p:cNvSpPr/>
            <p:nvPr/>
          </p:nvSpPr>
          <p:spPr>
            <a:xfrm>
              <a:off x="6607350" y="1530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33"/>
            <p:cNvSpPr/>
            <p:nvPr/>
          </p:nvSpPr>
          <p:spPr>
            <a:xfrm>
              <a:off x="6572325" y="1507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33"/>
            <p:cNvSpPr/>
            <p:nvPr/>
          </p:nvSpPr>
          <p:spPr>
            <a:xfrm>
              <a:off x="6585525" y="1506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33"/>
            <p:cNvSpPr/>
            <p:nvPr/>
          </p:nvSpPr>
          <p:spPr>
            <a:xfrm>
              <a:off x="6590600" y="1498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33"/>
            <p:cNvSpPr/>
            <p:nvPr/>
          </p:nvSpPr>
          <p:spPr>
            <a:xfrm>
              <a:off x="6601725" y="1596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33"/>
            <p:cNvSpPr/>
            <p:nvPr/>
          </p:nvSpPr>
          <p:spPr>
            <a:xfrm>
              <a:off x="6619425" y="15956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33"/>
            <p:cNvSpPr/>
            <p:nvPr/>
          </p:nvSpPr>
          <p:spPr>
            <a:xfrm>
              <a:off x="6612825" y="16050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33"/>
            <p:cNvSpPr/>
            <p:nvPr/>
          </p:nvSpPr>
          <p:spPr>
            <a:xfrm>
              <a:off x="6605300" y="1584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33"/>
            <p:cNvSpPr/>
            <p:nvPr/>
          </p:nvSpPr>
          <p:spPr>
            <a:xfrm>
              <a:off x="6612450" y="1566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33"/>
            <p:cNvSpPr/>
            <p:nvPr/>
          </p:nvSpPr>
          <p:spPr>
            <a:xfrm>
              <a:off x="6597575" y="1572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33"/>
            <p:cNvSpPr/>
            <p:nvPr/>
          </p:nvSpPr>
          <p:spPr>
            <a:xfrm>
              <a:off x="6590975" y="1581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33"/>
            <p:cNvSpPr/>
            <p:nvPr/>
          </p:nvSpPr>
          <p:spPr>
            <a:xfrm>
              <a:off x="6618475" y="1583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33"/>
            <p:cNvSpPr/>
            <p:nvPr/>
          </p:nvSpPr>
          <p:spPr>
            <a:xfrm>
              <a:off x="6583450" y="1561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33"/>
            <p:cNvSpPr/>
            <p:nvPr/>
          </p:nvSpPr>
          <p:spPr>
            <a:xfrm>
              <a:off x="6596625" y="1560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33"/>
            <p:cNvSpPr/>
            <p:nvPr/>
          </p:nvSpPr>
          <p:spPr>
            <a:xfrm>
              <a:off x="6623550" y="1619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33"/>
            <p:cNvSpPr/>
            <p:nvPr/>
          </p:nvSpPr>
          <p:spPr>
            <a:xfrm>
              <a:off x="6608675" y="1625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33"/>
            <p:cNvSpPr/>
            <p:nvPr/>
          </p:nvSpPr>
          <p:spPr>
            <a:xfrm>
              <a:off x="6602100" y="16350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33"/>
            <p:cNvSpPr/>
            <p:nvPr/>
          </p:nvSpPr>
          <p:spPr>
            <a:xfrm>
              <a:off x="6594550" y="1614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33"/>
            <p:cNvSpPr/>
            <p:nvPr/>
          </p:nvSpPr>
          <p:spPr>
            <a:xfrm>
              <a:off x="6607750" y="16133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33"/>
            <p:cNvSpPr/>
            <p:nvPr/>
          </p:nvSpPr>
          <p:spPr>
            <a:xfrm>
              <a:off x="6589850" y="1376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33"/>
            <p:cNvSpPr/>
            <p:nvPr/>
          </p:nvSpPr>
          <p:spPr>
            <a:xfrm>
              <a:off x="6607750" y="13757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33"/>
            <p:cNvSpPr/>
            <p:nvPr/>
          </p:nvSpPr>
          <p:spPr>
            <a:xfrm>
              <a:off x="6600950" y="1385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33"/>
            <p:cNvSpPr/>
            <p:nvPr/>
          </p:nvSpPr>
          <p:spPr>
            <a:xfrm>
              <a:off x="6593625" y="1364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33"/>
            <p:cNvSpPr/>
            <p:nvPr/>
          </p:nvSpPr>
          <p:spPr>
            <a:xfrm>
              <a:off x="6600575" y="1347450"/>
              <a:ext cx="7000" cy="7375"/>
            </a:xfrm>
            <a:custGeom>
              <a:avLst/>
              <a:gdLst/>
              <a:ahLst/>
              <a:cxnLst/>
              <a:rect l="l" t="t" r="r" b="b"/>
              <a:pathLst>
                <a:path w="280" h="295" extrusionOk="0">
                  <a:moveTo>
                    <a:pt x="234" y="1"/>
                  </a:moveTo>
                  <a:cubicBezTo>
                    <a:pt x="204" y="8"/>
                    <a:pt x="182" y="16"/>
                    <a:pt x="159" y="16"/>
                  </a:cubicBezTo>
                  <a:lnTo>
                    <a:pt x="1" y="242"/>
                  </a:lnTo>
                  <a:lnTo>
                    <a:pt x="99" y="295"/>
                  </a:lnTo>
                  <a:lnTo>
                    <a:pt x="280" y="31"/>
                  </a:lnTo>
                  <a:lnTo>
                    <a:pt x="23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33"/>
            <p:cNvSpPr/>
            <p:nvPr/>
          </p:nvSpPr>
          <p:spPr>
            <a:xfrm>
              <a:off x="6585900" y="13523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33"/>
            <p:cNvSpPr/>
            <p:nvPr/>
          </p:nvSpPr>
          <p:spPr>
            <a:xfrm>
              <a:off x="6579125" y="1361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84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33"/>
            <p:cNvSpPr/>
            <p:nvPr/>
          </p:nvSpPr>
          <p:spPr>
            <a:xfrm>
              <a:off x="6606600" y="1363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33"/>
            <p:cNvSpPr/>
            <p:nvPr/>
          </p:nvSpPr>
          <p:spPr>
            <a:xfrm>
              <a:off x="6600950" y="1430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33"/>
            <p:cNvSpPr/>
            <p:nvPr/>
          </p:nvSpPr>
          <p:spPr>
            <a:xfrm>
              <a:off x="6618850" y="1429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33"/>
            <p:cNvSpPr/>
            <p:nvPr/>
          </p:nvSpPr>
          <p:spPr>
            <a:xfrm>
              <a:off x="6604725" y="1417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33"/>
            <p:cNvSpPr/>
            <p:nvPr/>
          </p:nvSpPr>
          <p:spPr>
            <a:xfrm>
              <a:off x="6611700" y="1400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33"/>
            <p:cNvSpPr/>
            <p:nvPr/>
          </p:nvSpPr>
          <p:spPr>
            <a:xfrm>
              <a:off x="6597000" y="14056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33"/>
            <p:cNvSpPr/>
            <p:nvPr/>
          </p:nvSpPr>
          <p:spPr>
            <a:xfrm>
              <a:off x="6590225" y="141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33"/>
            <p:cNvSpPr/>
            <p:nvPr/>
          </p:nvSpPr>
          <p:spPr>
            <a:xfrm>
              <a:off x="6617725" y="1416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33"/>
            <p:cNvSpPr/>
            <p:nvPr/>
          </p:nvSpPr>
          <p:spPr>
            <a:xfrm>
              <a:off x="6582700" y="1394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33"/>
            <p:cNvSpPr/>
            <p:nvPr/>
          </p:nvSpPr>
          <p:spPr>
            <a:xfrm>
              <a:off x="6595875" y="1393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33"/>
            <p:cNvSpPr/>
            <p:nvPr/>
          </p:nvSpPr>
          <p:spPr>
            <a:xfrm>
              <a:off x="6612075" y="1483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33"/>
            <p:cNvSpPr/>
            <p:nvPr/>
          </p:nvSpPr>
          <p:spPr>
            <a:xfrm>
              <a:off x="6629950" y="1482275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33"/>
            <p:cNvSpPr/>
            <p:nvPr/>
          </p:nvSpPr>
          <p:spPr>
            <a:xfrm>
              <a:off x="6615825" y="147100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33"/>
            <p:cNvSpPr/>
            <p:nvPr/>
          </p:nvSpPr>
          <p:spPr>
            <a:xfrm>
              <a:off x="6622800" y="1453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33"/>
            <p:cNvSpPr/>
            <p:nvPr/>
          </p:nvSpPr>
          <p:spPr>
            <a:xfrm>
              <a:off x="6608125" y="1458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33"/>
            <p:cNvSpPr/>
            <p:nvPr/>
          </p:nvSpPr>
          <p:spPr>
            <a:xfrm>
              <a:off x="6601325" y="1468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33"/>
            <p:cNvSpPr/>
            <p:nvPr/>
          </p:nvSpPr>
          <p:spPr>
            <a:xfrm>
              <a:off x="6628825" y="1470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33"/>
            <p:cNvSpPr/>
            <p:nvPr/>
          </p:nvSpPr>
          <p:spPr>
            <a:xfrm>
              <a:off x="6593800" y="14476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33"/>
            <p:cNvSpPr/>
            <p:nvPr/>
          </p:nvSpPr>
          <p:spPr>
            <a:xfrm>
              <a:off x="6606975" y="1446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33"/>
            <p:cNvSpPr/>
            <p:nvPr/>
          </p:nvSpPr>
          <p:spPr>
            <a:xfrm>
              <a:off x="6612075" y="1438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33"/>
            <p:cNvSpPr/>
            <p:nvPr/>
          </p:nvSpPr>
          <p:spPr>
            <a:xfrm>
              <a:off x="6623175" y="1536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33"/>
            <p:cNvSpPr/>
            <p:nvPr/>
          </p:nvSpPr>
          <p:spPr>
            <a:xfrm>
              <a:off x="6641075" y="15355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33"/>
            <p:cNvSpPr/>
            <p:nvPr/>
          </p:nvSpPr>
          <p:spPr>
            <a:xfrm>
              <a:off x="6634300" y="1545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33"/>
            <p:cNvSpPr/>
            <p:nvPr/>
          </p:nvSpPr>
          <p:spPr>
            <a:xfrm>
              <a:off x="6626950" y="1524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33"/>
            <p:cNvSpPr/>
            <p:nvPr/>
          </p:nvSpPr>
          <p:spPr>
            <a:xfrm>
              <a:off x="6633925" y="1506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33"/>
            <p:cNvSpPr/>
            <p:nvPr/>
          </p:nvSpPr>
          <p:spPr>
            <a:xfrm>
              <a:off x="6619225" y="15122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33"/>
            <p:cNvSpPr/>
            <p:nvPr/>
          </p:nvSpPr>
          <p:spPr>
            <a:xfrm>
              <a:off x="6612450" y="1521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33"/>
            <p:cNvSpPr/>
            <p:nvPr/>
          </p:nvSpPr>
          <p:spPr>
            <a:xfrm>
              <a:off x="6639950" y="1523325"/>
              <a:ext cx="8475" cy="6450"/>
            </a:xfrm>
            <a:custGeom>
              <a:avLst/>
              <a:gdLst/>
              <a:ahLst/>
              <a:cxnLst/>
              <a:rect l="l" t="t" r="r" b="b"/>
              <a:pathLst>
                <a:path w="339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33"/>
            <p:cNvSpPr/>
            <p:nvPr/>
          </p:nvSpPr>
          <p:spPr>
            <a:xfrm>
              <a:off x="6604925" y="1500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33"/>
            <p:cNvSpPr/>
            <p:nvPr/>
          </p:nvSpPr>
          <p:spPr>
            <a:xfrm>
              <a:off x="6618100" y="1499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33"/>
            <p:cNvSpPr/>
            <p:nvPr/>
          </p:nvSpPr>
          <p:spPr>
            <a:xfrm>
              <a:off x="6623175" y="1491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33"/>
            <p:cNvSpPr/>
            <p:nvPr/>
          </p:nvSpPr>
          <p:spPr>
            <a:xfrm>
              <a:off x="6634300" y="1590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33"/>
            <p:cNvSpPr/>
            <p:nvPr/>
          </p:nvSpPr>
          <p:spPr>
            <a:xfrm>
              <a:off x="6652175" y="15888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33"/>
            <p:cNvSpPr/>
            <p:nvPr/>
          </p:nvSpPr>
          <p:spPr>
            <a:xfrm>
              <a:off x="6645400" y="1598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33"/>
            <p:cNvSpPr/>
            <p:nvPr/>
          </p:nvSpPr>
          <p:spPr>
            <a:xfrm>
              <a:off x="6637875" y="1577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33"/>
            <p:cNvSpPr/>
            <p:nvPr/>
          </p:nvSpPr>
          <p:spPr>
            <a:xfrm>
              <a:off x="6645025" y="1559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33"/>
            <p:cNvSpPr/>
            <p:nvPr/>
          </p:nvSpPr>
          <p:spPr>
            <a:xfrm>
              <a:off x="6630325" y="15655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33"/>
            <p:cNvSpPr/>
            <p:nvPr/>
          </p:nvSpPr>
          <p:spPr>
            <a:xfrm>
              <a:off x="6623550" y="1574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33"/>
            <p:cNvSpPr/>
            <p:nvPr/>
          </p:nvSpPr>
          <p:spPr>
            <a:xfrm>
              <a:off x="6651050" y="1576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33"/>
            <p:cNvSpPr/>
            <p:nvPr/>
          </p:nvSpPr>
          <p:spPr>
            <a:xfrm>
              <a:off x="6616025" y="1554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33"/>
            <p:cNvSpPr/>
            <p:nvPr/>
          </p:nvSpPr>
          <p:spPr>
            <a:xfrm>
              <a:off x="6629200" y="1553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33"/>
            <p:cNvSpPr/>
            <p:nvPr/>
          </p:nvSpPr>
          <p:spPr>
            <a:xfrm>
              <a:off x="6657075" y="1613150"/>
              <a:ext cx="6050" cy="5300"/>
            </a:xfrm>
            <a:custGeom>
              <a:avLst/>
              <a:gdLst/>
              <a:ahLst/>
              <a:cxnLst/>
              <a:rect l="l" t="t" r="r" b="b"/>
              <a:pathLst>
                <a:path w="242" h="212" extrusionOk="0">
                  <a:moveTo>
                    <a:pt x="151" y="1"/>
                  </a:moveTo>
                  <a:lnTo>
                    <a:pt x="0" y="212"/>
                  </a:lnTo>
                  <a:cubicBezTo>
                    <a:pt x="53" y="197"/>
                    <a:pt x="113" y="182"/>
                    <a:pt x="166" y="159"/>
                  </a:cubicBezTo>
                  <a:lnTo>
                    <a:pt x="242" y="61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33"/>
            <p:cNvSpPr/>
            <p:nvPr/>
          </p:nvSpPr>
          <p:spPr>
            <a:xfrm>
              <a:off x="6641450" y="1618800"/>
              <a:ext cx="6425" cy="4375"/>
            </a:xfrm>
            <a:custGeom>
              <a:avLst/>
              <a:gdLst/>
              <a:ahLst/>
              <a:cxnLst/>
              <a:rect l="l" t="t" r="r" b="b"/>
              <a:pathLst>
                <a:path w="257" h="175" extrusionOk="0">
                  <a:moveTo>
                    <a:pt x="61" y="1"/>
                  </a:moveTo>
                  <a:lnTo>
                    <a:pt x="0" y="91"/>
                  </a:lnTo>
                  <a:lnTo>
                    <a:pt x="128" y="174"/>
                  </a:lnTo>
                  <a:cubicBezTo>
                    <a:pt x="174" y="159"/>
                    <a:pt x="211" y="144"/>
                    <a:pt x="256" y="121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33"/>
            <p:cNvSpPr/>
            <p:nvPr/>
          </p:nvSpPr>
          <p:spPr>
            <a:xfrm>
              <a:off x="6627125" y="1607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33"/>
            <p:cNvSpPr/>
            <p:nvPr/>
          </p:nvSpPr>
          <p:spPr>
            <a:xfrm>
              <a:off x="6640325" y="1606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33"/>
            <p:cNvSpPr/>
            <p:nvPr/>
          </p:nvSpPr>
          <p:spPr>
            <a:xfrm>
              <a:off x="6622425" y="1370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33"/>
            <p:cNvSpPr/>
            <p:nvPr/>
          </p:nvSpPr>
          <p:spPr>
            <a:xfrm>
              <a:off x="6640325" y="1368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33"/>
            <p:cNvSpPr/>
            <p:nvPr/>
          </p:nvSpPr>
          <p:spPr>
            <a:xfrm>
              <a:off x="6633725" y="13783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33"/>
            <p:cNvSpPr/>
            <p:nvPr/>
          </p:nvSpPr>
          <p:spPr>
            <a:xfrm>
              <a:off x="6626200" y="1357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33"/>
            <p:cNvSpPr/>
            <p:nvPr/>
          </p:nvSpPr>
          <p:spPr>
            <a:xfrm>
              <a:off x="6633150" y="1341625"/>
              <a:ext cx="6825" cy="6425"/>
            </a:xfrm>
            <a:custGeom>
              <a:avLst/>
              <a:gdLst/>
              <a:ahLst/>
              <a:cxnLst/>
              <a:rect l="l" t="t" r="r" b="b"/>
              <a:pathLst>
                <a:path w="273" h="257" extrusionOk="0">
                  <a:moveTo>
                    <a:pt x="272" y="0"/>
                  </a:moveTo>
                  <a:cubicBezTo>
                    <a:pt x="227" y="8"/>
                    <a:pt x="174" y="15"/>
                    <a:pt x="129" y="23"/>
                  </a:cubicBezTo>
                  <a:lnTo>
                    <a:pt x="1" y="204"/>
                  </a:lnTo>
                  <a:lnTo>
                    <a:pt x="99" y="256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33"/>
            <p:cNvSpPr/>
            <p:nvPr/>
          </p:nvSpPr>
          <p:spPr>
            <a:xfrm>
              <a:off x="6618475" y="1345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33"/>
            <p:cNvSpPr/>
            <p:nvPr/>
          </p:nvSpPr>
          <p:spPr>
            <a:xfrm>
              <a:off x="6611700" y="1355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33"/>
            <p:cNvSpPr/>
            <p:nvPr/>
          </p:nvSpPr>
          <p:spPr>
            <a:xfrm>
              <a:off x="6639375" y="13566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33"/>
            <p:cNvSpPr/>
            <p:nvPr/>
          </p:nvSpPr>
          <p:spPr>
            <a:xfrm>
              <a:off x="6633525" y="1423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33"/>
            <p:cNvSpPr/>
            <p:nvPr/>
          </p:nvSpPr>
          <p:spPr>
            <a:xfrm>
              <a:off x="6651425" y="1422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33"/>
            <p:cNvSpPr/>
            <p:nvPr/>
          </p:nvSpPr>
          <p:spPr>
            <a:xfrm>
              <a:off x="6637300" y="1410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33"/>
            <p:cNvSpPr/>
            <p:nvPr/>
          </p:nvSpPr>
          <p:spPr>
            <a:xfrm>
              <a:off x="6644275" y="1393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33"/>
            <p:cNvSpPr/>
            <p:nvPr/>
          </p:nvSpPr>
          <p:spPr>
            <a:xfrm>
              <a:off x="6629575" y="13988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33"/>
            <p:cNvSpPr/>
            <p:nvPr/>
          </p:nvSpPr>
          <p:spPr>
            <a:xfrm>
              <a:off x="6622800" y="1408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33"/>
            <p:cNvSpPr/>
            <p:nvPr/>
          </p:nvSpPr>
          <p:spPr>
            <a:xfrm>
              <a:off x="6650475" y="14099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33"/>
            <p:cNvSpPr/>
            <p:nvPr/>
          </p:nvSpPr>
          <p:spPr>
            <a:xfrm>
              <a:off x="6615450" y="1387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33"/>
            <p:cNvSpPr/>
            <p:nvPr/>
          </p:nvSpPr>
          <p:spPr>
            <a:xfrm>
              <a:off x="6628650" y="1386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33"/>
            <p:cNvSpPr/>
            <p:nvPr/>
          </p:nvSpPr>
          <p:spPr>
            <a:xfrm>
              <a:off x="6644650" y="1476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33"/>
            <p:cNvSpPr/>
            <p:nvPr/>
          </p:nvSpPr>
          <p:spPr>
            <a:xfrm>
              <a:off x="6662525" y="1475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33"/>
            <p:cNvSpPr/>
            <p:nvPr/>
          </p:nvSpPr>
          <p:spPr>
            <a:xfrm>
              <a:off x="6648425" y="1464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33"/>
            <p:cNvSpPr/>
            <p:nvPr/>
          </p:nvSpPr>
          <p:spPr>
            <a:xfrm>
              <a:off x="6655375" y="1446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33"/>
            <p:cNvSpPr/>
            <p:nvPr/>
          </p:nvSpPr>
          <p:spPr>
            <a:xfrm>
              <a:off x="6640700" y="14521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33"/>
            <p:cNvSpPr/>
            <p:nvPr/>
          </p:nvSpPr>
          <p:spPr>
            <a:xfrm>
              <a:off x="6633925" y="14615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33"/>
            <p:cNvSpPr/>
            <p:nvPr/>
          </p:nvSpPr>
          <p:spPr>
            <a:xfrm>
              <a:off x="6661600" y="14632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33"/>
            <p:cNvSpPr/>
            <p:nvPr/>
          </p:nvSpPr>
          <p:spPr>
            <a:xfrm>
              <a:off x="6626575" y="1440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33"/>
            <p:cNvSpPr/>
            <p:nvPr/>
          </p:nvSpPr>
          <p:spPr>
            <a:xfrm>
              <a:off x="6639750" y="14399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33"/>
            <p:cNvSpPr/>
            <p:nvPr/>
          </p:nvSpPr>
          <p:spPr>
            <a:xfrm>
              <a:off x="6644825" y="1431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33"/>
            <p:cNvSpPr/>
            <p:nvPr/>
          </p:nvSpPr>
          <p:spPr>
            <a:xfrm>
              <a:off x="6655750" y="1529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33"/>
            <p:cNvSpPr/>
            <p:nvPr/>
          </p:nvSpPr>
          <p:spPr>
            <a:xfrm>
              <a:off x="6673650" y="1528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33"/>
            <p:cNvSpPr/>
            <p:nvPr/>
          </p:nvSpPr>
          <p:spPr>
            <a:xfrm>
              <a:off x="6667050" y="1538200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33"/>
            <p:cNvSpPr/>
            <p:nvPr/>
          </p:nvSpPr>
          <p:spPr>
            <a:xfrm>
              <a:off x="6659525" y="1517300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33"/>
            <p:cNvSpPr/>
            <p:nvPr/>
          </p:nvSpPr>
          <p:spPr>
            <a:xfrm>
              <a:off x="6666500" y="1499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33"/>
            <p:cNvSpPr/>
            <p:nvPr/>
          </p:nvSpPr>
          <p:spPr>
            <a:xfrm>
              <a:off x="6651800" y="1505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33"/>
            <p:cNvSpPr/>
            <p:nvPr/>
          </p:nvSpPr>
          <p:spPr>
            <a:xfrm>
              <a:off x="6645025" y="1514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33"/>
            <p:cNvSpPr/>
            <p:nvPr/>
          </p:nvSpPr>
          <p:spPr>
            <a:xfrm>
              <a:off x="6672700" y="15165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33"/>
            <p:cNvSpPr/>
            <p:nvPr/>
          </p:nvSpPr>
          <p:spPr>
            <a:xfrm>
              <a:off x="6637675" y="1494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33"/>
            <p:cNvSpPr/>
            <p:nvPr/>
          </p:nvSpPr>
          <p:spPr>
            <a:xfrm>
              <a:off x="6650850" y="1493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33"/>
            <p:cNvSpPr/>
            <p:nvPr/>
          </p:nvSpPr>
          <p:spPr>
            <a:xfrm>
              <a:off x="6655950" y="14849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33"/>
            <p:cNvSpPr/>
            <p:nvPr/>
          </p:nvSpPr>
          <p:spPr>
            <a:xfrm>
              <a:off x="6666875" y="1583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33"/>
            <p:cNvSpPr/>
            <p:nvPr/>
          </p:nvSpPr>
          <p:spPr>
            <a:xfrm>
              <a:off x="6684750" y="1581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33"/>
            <p:cNvSpPr/>
            <p:nvPr/>
          </p:nvSpPr>
          <p:spPr>
            <a:xfrm>
              <a:off x="6678175" y="1591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33"/>
            <p:cNvSpPr/>
            <p:nvPr/>
          </p:nvSpPr>
          <p:spPr>
            <a:xfrm>
              <a:off x="6670625" y="1570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33"/>
            <p:cNvSpPr/>
            <p:nvPr/>
          </p:nvSpPr>
          <p:spPr>
            <a:xfrm>
              <a:off x="6677600" y="15531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33"/>
            <p:cNvSpPr/>
            <p:nvPr/>
          </p:nvSpPr>
          <p:spPr>
            <a:xfrm>
              <a:off x="6662900" y="15587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33"/>
            <p:cNvSpPr/>
            <p:nvPr/>
          </p:nvSpPr>
          <p:spPr>
            <a:xfrm>
              <a:off x="6656125" y="1568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33"/>
            <p:cNvSpPr/>
            <p:nvPr/>
          </p:nvSpPr>
          <p:spPr>
            <a:xfrm>
              <a:off x="6683825" y="15698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33"/>
            <p:cNvSpPr/>
            <p:nvPr/>
          </p:nvSpPr>
          <p:spPr>
            <a:xfrm>
              <a:off x="6648800" y="15474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33"/>
            <p:cNvSpPr/>
            <p:nvPr/>
          </p:nvSpPr>
          <p:spPr>
            <a:xfrm>
              <a:off x="6661775" y="1546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33"/>
            <p:cNvSpPr/>
            <p:nvPr/>
          </p:nvSpPr>
          <p:spPr>
            <a:xfrm>
              <a:off x="6689850" y="1606375"/>
              <a:ext cx="5850" cy="5125"/>
            </a:xfrm>
            <a:custGeom>
              <a:avLst/>
              <a:gdLst/>
              <a:ahLst/>
              <a:cxnLst/>
              <a:rect l="l" t="t" r="r" b="b"/>
              <a:pathLst>
                <a:path w="234" h="205" extrusionOk="0">
                  <a:moveTo>
                    <a:pt x="143" y="1"/>
                  </a:moveTo>
                  <a:lnTo>
                    <a:pt x="0" y="204"/>
                  </a:lnTo>
                  <a:cubicBezTo>
                    <a:pt x="53" y="196"/>
                    <a:pt x="98" y="189"/>
                    <a:pt x="143" y="189"/>
                  </a:cubicBezTo>
                  <a:lnTo>
                    <a:pt x="234" y="61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33"/>
            <p:cNvSpPr/>
            <p:nvPr/>
          </p:nvSpPr>
          <p:spPr>
            <a:xfrm>
              <a:off x="6674200" y="1612025"/>
              <a:ext cx="3225" cy="1900"/>
            </a:xfrm>
            <a:custGeom>
              <a:avLst/>
              <a:gdLst/>
              <a:ahLst/>
              <a:cxnLst/>
              <a:rect l="l" t="t" r="r" b="b"/>
              <a:pathLst>
                <a:path w="129" h="76" extrusionOk="0">
                  <a:moveTo>
                    <a:pt x="54" y="1"/>
                  </a:moveTo>
                  <a:lnTo>
                    <a:pt x="1" y="76"/>
                  </a:lnTo>
                  <a:cubicBezTo>
                    <a:pt x="46" y="68"/>
                    <a:pt x="91" y="61"/>
                    <a:pt x="129" y="46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33"/>
            <p:cNvSpPr/>
            <p:nvPr/>
          </p:nvSpPr>
          <p:spPr>
            <a:xfrm>
              <a:off x="6659900" y="1600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33"/>
            <p:cNvSpPr/>
            <p:nvPr/>
          </p:nvSpPr>
          <p:spPr>
            <a:xfrm>
              <a:off x="6672900" y="15998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33"/>
            <p:cNvSpPr/>
            <p:nvPr/>
          </p:nvSpPr>
          <p:spPr>
            <a:xfrm>
              <a:off x="6655000" y="1363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33"/>
            <p:cNvSpPr/>
            <p:nvPr/>
          </p:nvSpPr>
          <p:spPr>
            <a:xfrm>
              <a:off x="6672900" y="1362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33"/>
            <p:cNvSpPr/>
            <p:nvPr/>
          </p:nvSpPr>
          <p:spPr>
            <a:xfrm>
              <a:off x="6666300" y="13715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33"/>
            <p:cNvSpPr/>
            <p:nvPr/>
          </p:nvSpPr>
          <p:spPr>
            <a:xfrm>
              <a:off x="6658775" y="13508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33"/>
            <p:cNvSpPr/>
            <p:nvPr/>
          </p:nvSpPr>
          <p:spPr>
            <a:xfrm>
              <a:off x="6665925" y="1338600"/>
              <a:ext cx="4175" cy="2675"/>
            </a:xfrm>
            <a:custGeom>
              <a:avLst/>
              <a:gdLst/>
              <a:ahLst/>
              <a:cxnLst/>
              <a:rect l="l" t="t" r="r" b="b"/>
              <a:pathLst>
                <a:path w="167" h="107" extrusionOk="0">
                  <a:moveTo>
                    <a:pt x="166" y="1"/>
                  </a:moveTo>
                  <a:cubicBezTo>
                    <a:pt x="121" y="1"/>
                    <a:pt x="76" y="1"/>
                    <a:pt x="23" y="8"/>
                  </a:cubicBezTo>
                  <a:lnTo>
                    <a:pt x="0" y="54"/>
                  </a:lnTo>
                  <a:lnTo>
                    <a:pt x="91" y="106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33"/>
            <p:cNvSpPr/>
            <p:nvPr/>
          </p:nvSpPr>
          <p:spPr>
            <a:xfrm>
              <a:off x="6651050" y="1339925"/>
              <a:ext cx="8500" cy="5500"/>
            </a:xfrm>
            <a:custGeom>
              <a:avLst/>
              <a:gdLst/>
              <a:ahLst/>
              <a:cxnLst/>
              <a:rect l="l" t="t" r="r" b="b"/>
              <a:pathLst>
                <a:path w="340" h="220" extrusionOk="0">
                  <a:moveTo>
                    <a:pt x="136" y="1"/>
                  </a:moveTo>
                  <a:cubicBezTo>
                    <a:pt x="98" y="8"/>
                    <a:pt x="61" y="8"/>
                    <a:pt x="23" y="16"/>
                  </a:cubicBezTo>
                  <a:lnTo>
                    <a:pt x="0" y="46"/>
                  </a:lnTo>
                  <a:lnTo>
                    <a:pt x="272" y="219"/>
                  </a:lnTo>
                  <a:lnTo>
                    <a:pt x="339" y="129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33"/>
            <p:cNvSpPr/>
            <p:nvPr/>
          </p:nvSpPr>
          <p:spPr>
            <a:xfrm>
              <a:off x="6644450" y="13482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33"/>
            <p:cNvSpPr/>
            <p:nvPr/>
          </p:nvSpPr>
          <p:spPr>
            <a:xfrm>
              <a:off x="6671950" y="1349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33"/>
            <p:cNvSpPr/>
            <p:nvPr/>
          </p:nvSpPr>
          <p:spPr>
            <a:xfrm>
              <a:off x="6666125" y="1416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33"/>
            <p:cNvSpPr/>
            <p:nvPr/>
          </p:nvSpPr>
          <p:spPr>
            <a:xfrm>
              <a:off x="6684000" y="1415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33"/>
            <p:cNvSpPr/>
            <p:nvPr/>
          </p:nvSpPr>
          <p:spPr>
            <a:xfrm>
              <a:off x="6669875" y="14039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33"/>
            <p:cNvSpPr/>
            <p:nvPr/>
          </p:nvSpPr>
          <p:spPr>
            <a:xfrm>
              <a:off x="6677025" y="138645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33"/>
            <p:cNvSpPr/>
            <p:nvPr/>
          </p:nvSpPr>
          <p:spPr>
            <a:xfrm>
              <a:off x="6662150" y="1392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33"/>
            <p:cNvSpPr/>
            <p:nvPr/>
          </p:nvSpPr>
          <p:spPr>
            <a:xfrm>
              <a:off x="6655575" y="1401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33"/>
            <p:cNvSpPr/>
            <p:nvPr/>
          </p:nvSpPr>
          <p:spPr>
            <a:xfrm>
              <a:off x="6683050" y="1403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33"/>
            <p:cNvSpPr/>
            <p:nvPr/>
          </p:nvSpPr>
          <p:spPr>
            <a:xfrm>
              <a:off x="6648025" y="138080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33"/>
            <p:cNvSpPr/>
            <p:nvPr/>
          </p:nvSpPr>
          <p:spPr>
            <a:xfrm>
              <a:off x="6661225" y="1379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33"/>
            <p:cNvSpPr/>
            <p:nvPr/>
          </p:nvSpPr>
          <p:spPr>
            <a:xfrm>
              <a:off x="6677225" y="1469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33"/>
            <p:cNvSpPr/>
            <p:nvPr/>
          </p:nvSpPr>
          <p:spPr>
            <a:xfrm>
              <a:off x="6695100" y="1468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9" name="Google Shape;14239;p33"/>
            <p:cNvSpPr/>
            <p:nvPr/>
          </p:nvSpPr>
          <p:spPr>
            <a:xfrm>
              <a:off x="6681000" y="145725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2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0" name="Google Shape;14240;p33"/>
            <p:cNvSpPr/>
            <p:nvPr/>
          </p:nvSpPr>
          <p:spPr>
            <a:xfrm>
              <a:off x="6688150" y="1439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33"/>
            <p:cNvSpPr/>
            <p:nvPr/>
          </p:nvSpPr>
          <p:spPr>
            <a:xfrm>
              <a:off x="6673275" y="1445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33"/>
            <p:cNvSpPr/>
            <p:nvPr/>
          </p:nvSpPr>
          <p:spPr>
            <a:xfrm>
              <a:off x="6666675" y="14548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33"/>
            <p:cNvSpPr/>
            <p:nvPr/>
          </p:nvSpPr>
          <p:spPr>
            <a:xfrm>
              <a:off x="6694175" y="1456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33"/>
            <p:cNvSpPr/>
            <p:nvPr/>
          </p:nvSpPr>
          <p:spPr>
            <a:xfrm>
              <a:off x="6659150" y="1434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33"/>
            <p:cNvSpPr/>
            <p:nvPr/>
          </p:nvSpPr>
          <p:spPr>
            <a:xfrm>
              <a:off x="6672325" y="14331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33"/>
            <p:cNvSpPr/>
            <p:nvPr/>
          </p:nvSpPr>
          <p:spPr>
            <a:xfrm>
              <a:off x="6677400" y="14248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33"/>
            <p:cNvSpPr/>
            <p:nvPr/>
          </p:nvSpPr>
          <p:spPr>
            <a:xfrm>
              <a:off x="6688325" y="15229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33"/>
            <p:cNvSpPr/>
            <p:nvPr/>
          </p:nvSpPr>
          <p:spPr>
            <a:xfrm>
              <a:off x="6706225" y="1521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33"/>
            <p:cNvSpPr/>
            <p:nvPr/>
          </p:nvSpPr>
          <p:spPr>
            <a:xfrm>
              <a:off x="6699625" y="1531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33"/>
            <p:cNvSpPr/>
            <p:nvPr/>
          </p:nvSpPr>
          <p:spPr>
            <a:xfrm>
              <a:off x="6692100" y="1510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33"/>
            <p:cNvSpPr/>
            <p:nvPr/>
          </p:nvSpPr>
          <p:spPr>
            <a:xfrm>
              <a:off x="6699250" y="1493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33"/>
            <p:cNvSpPr/>
            <p:nvPr/>
          </p:nvSpPr>
          <p:spPr>
            <a:xfrm>
              <a:off x="6684375" y="1498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33"/>
            <p:cNvSpPr/>
            <p:nvPr/>
          </p:nvSpPr>
          <p:spPr>
            <a:xfrm>
              <a:off x="6677800" y="1508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33"/>
            <p:cNvSpPr/>
            <p:nvPr/>
          </p:nvSpPr>
          <p:spPr>
            <a:xfrm>
              <a:off x="6705275" y="15097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5" name="Google Shape;14255;p33"/>
            <p:cNvSpPr/>
            <p:nvPr/>
          </p:nvSpPr>
          <p:spPr>
            <a:xfrm>
              <a:off x="6670250" y="1487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6" name="Google Shape;14256;p33"/>
            <p:cNvSpPr/>
            <p:nvPr/>
          </p:nvSpPr>
          <p:spPr>
            <a:xfrm>
              <a:off x="6683425" y="14864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33"/>
            <p:cNvSpPr/>
            <p:nvPr/>
          </p:nvSpPr>
          <p:spPr>
            <a:xfrm>
              <a:off x="6688525" y="14781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33"/>
            <p:cNvSpPr/>
            <p:nvPr/>
          </p:nvSpPr>
          <p:spPr>
            <a:xfrm>
              <a:off x="6699450" y="157625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33"/>
            <p:cNvSpPr/>
            <p:nvPr/>
          </p:nvSpPr>
          <p:spPr>
            <a:xfrm>
              <a:off x="6717325" y="1575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33"/>
            <p:cNvSpPr/>
            <p:nvPr/>
          </p:nvSpPr>
          <p:spPr>
            <a:xfrm>
              <a:off x="6710750" y="15845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33"/>
            <p:cNvSpPr/>
            <p:nvPr/>
          </p:nvSpPr>
          <p:spPr>
            <a:xfrm>
              <a:off x="6703200" y="1563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33"/>
            <p:cNvSpPr/>
            <p:nvPr/>
          </p:nvSpPr>
          <p:spPr>
            <a:xfrm>
              <a:off x="6710375" y="1546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33"/>
            <p:cNvSpPr/>
            <p:nvPr/>
          </p:nvSpPr>
          <p:spPr>
            <a:xfrm>
              <a:off x="6695500" y="15519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14264;p33"/>
            <p:cNvSpPr/>
            <p:nvPr/>
          </p:nvSpPr>
          <p:spPr>
            <a:xfrm>
              <a:off x="6688900" y="15613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5" name="Google Shape;14265;p33"/>
            <p:cNvSpPr/>
            <p:nvPr/>
          </p:nvSpPr>
          <p:spPr>
            <a:xfrm>
              <a:off x="6716400" y="15628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6" name="Google Shape;14266;p33"/>
            <p:cNvSpPr/>
            <p:nvPr/>
          </p:nvSpPr>
          <p:spPr>
            <a:xfrm>
              <a:off x="6681375" y="1540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33"/>
            <p:cNvSpPr/>
            <p:nvPr/>
          </p:nvSpPr>
          <p:spPr>
            <a:xfrm>
              <a:off x="6694550" y="15397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33"/>
            <p:cNvSpPr/>
            <p:nvPr/>
          </p:nvSpPr>
          <p:spPr>
            <a:xfrm>
              <a:off x="6721475" y="1599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33"/>
            <p:cNvSpPr/>
            <p:nvPr/>
          </p:nvSpPr>
          <p:spPr>
            <a:xfrm>
              <a:off x="6706600" y="1605250"/>
              <a:ext cx="8500" cy="5300"/>
            </a:xfrm>
            <a:custGeom>
              <a:avLst/>
              <a:gdLst/>
              <a:ahLst/>
              <a:cxnLst/>
              <a:rect l="l" t="t" r="r" b="b"/>
              <a:pathLst>
                <a:path w="340" h="212" extrusionOk="0">
                  <a:moveTo>
                    <a:pt x="61" y="0"/>
                  </a:moveTo>
                  <a:lnTo>
                    <a:pt x="0" y="91"/>
                  </a:lnTo>
                  <a:lnTo>
                    <a:pt x="196" y="211"/>
                  </a:lnTo>
                  <a:lnTo>
                    <a:pt x="309" y="211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33"/>
            <p:cNvSpPr/>
            <p:nvPr/>
          </p:nvSpPr>
          <p:spPr>
            <a:xfrm>
              <a:off x="6692475" y="1593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33"/>
            <p:cNvSpPr/>
            <p:nvPr/>
          </p:nvSpPr>
          <p:spPr>
            <a:xfrm>
              <a:off x="6705650" y="1593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33"/>
            <p:cNvSpPr/>
            <p:nvPr/>
          </p:nvSpPr>
          <p:spPr>
            <a:xfrm>
              <a:off x="6687775" y="1356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33"/>
            <p:cNvSpPr/>
            <p:nvPr/>
          </p:nvSpPr>
          <p:spPr>
            <a:xfrm>
              <a:off x="6705475" y="1355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33"/>
            <p:cNvSpPr/>
            <p:nvPr/>
          </p:nvSpPr>
          <p:spPr>
            <a:xfrm>
              <a:off x="6698875" y="1364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33"/>
            <p:cNvSpPr/>
            <p:nvPr/>
          </p:nvSpPr>
          <p:spPr>
            <a:xfrm>
              <a:off x="6691350" y="134387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33"/>
            <p:cNvSpPr/>
            <p:nvPr/>
          </p:nvSpPr>
          <p:spPr>
            <a:xfrm>
              <a:off x="6688700" y="1337475"/>
              <a:ext cx="2675" cy="1150"/>
            </a:xfrm>
            <a:custGeom>
              <a:avLst/>
              <a:gdLst/>
              <a:ahLst/>
              <a:cxnLst/>
              <a:rect l="l" t="t" r="r" b="b"/>
              <a:pathLst>
                <a:path w="107" h="46" extrusionOk="0">
                  <a:moveTo>
                    <a:pt x="1" y="1"/>
                  </a:moveTo>
                  <a:lnTo>
                    <a:pt x="76" y="46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33"/>
            <p:cNvSpPr/>
            <p:nvPr/>
          </p:nvSpPr>
          <p:spPr>
            <a:xfrm>
              <a:off x="6677025" y="1341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33"/>
            <p:cNvSpPr/>
            <p:nvPr/>
          </p:nvSpPr>
          <p:spPr>
            <a:xfrm>
              <a:off x="6704525" y="13431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33"/>
            <p:cNvSpPr/>
            <p:nvPr/>
          </p:nvSpPr>
          <p:spPr>
            <a:xfrm>
              <a:off x="6710000" y="1337100"/>
              <a:ext cx="8100" cy="4175"/>
            </a:xfrm>
            <a:custGeom>
              <a:avLst/>
              <a:gdLst/>
              <a:ahLst/>
              <a:cxnLst/>
              <a:rect l="l" t="t" r="r" b="b"/>
              <a:pathLst>
                <a:path w="324" h="167" extrusionOk="0">
                  <a:moveTo>
                    <a:pt x="0" y="1"/>
                  </a:moveTo>
                  <a:lnTo>
                    <a:pt x="256" y="166"/>
                  </a:lnTo>
                  <a:lnTo>
                    <a:pt x="324" y="7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33"/>
            <p:cNvSpPr/>
            <p:nvPr/>
          </p:nvSpPr>
          <p:spPr>
            <a:xfrm>
              <a:off x="6698875" y="14098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33"/>
            <p:cNvSpPr/>
            <p:nvPr/>
          </p:nvSpPr>
          <p:spPr>
            <a:xfrm>
              <a:off x="6716575" y="1408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33"/>
            <p:cNvSpPr/>
            <p:nvPr/>
          </p:nvSpPr>
          <p:spPr>
            <a:xfrm>
              <a:off x="6702450" y="1397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3" name="Google Shape;14283;p33"/>
            <p:cNvSpPr/>
            <p:nvPr/>
          </p:nvSpPr>
          <p:spPr>
            <a:xfrm>
              <a:off x="6709600" y="13796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33"/>
            <p:cNvSpPr/>
            <p:nvPr/>
          </p:nvSpPr>
          <p:spPr>
            <a:xfrm>
              <a:off x="6694725" y="1385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33"/>
            <p:cNvSpPr/>
            <p:nvPr/>
          </p:nvSpPr>
          <p:spPr>
            <a:xfrm>
              <a:off x="6688150" y="1394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6" name="Google Shape;14286;p33"/>
            <p:cNvSpPr/>
            <p:nvPr/>
          </p:nvSpPr>
          <p:spPr>
            <a:xfrm>
              <a:off x="6715650" y="13964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33"/>
            <p:cNvSpPr/>
            <p:nvPr/>
          </p:nvSpPr>
          <p:spPr>
            <a:xfrm>
              <a:off x="6680625" y="1374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33"/>
            <p:cNvSpPr/>
            <p:nvPr/>
          </p:nvSpPr>
          <p:spPr>
            <a:xfrm>
              <a:off x="6693800" y="1373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33"/>
            <p:cNvSpPr/>
            <p:nvPr/>
          </p:nvSpPr>
          <p:spPr>
            <a:xfrm>
              <a:off x="6710000" y="14629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32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0" name="Google Shape;14290;p33"/>
            <p:cNvSpPr/>
            <p:nvPr/>
          </p:nvSpPr>
          <p:spPr>
            <a:xfrm>
              <a:off x="6727700" y="14617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33"/>
            <p:cNvSpPr/>
            <p:nvPr/>
          </p:nvSpPr>
          <p:spPr>
            <a:xfrm>
              <a:off x="6713575" y="1450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33"/>
            <p:cNvSpPr/>
            <p:nvPr/>
          </p:nvSpPr>
          <p:spPr>
            <a:xfrm>
              <a:off x="6720725" y="1432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33"/>
            <p:cNvSpPr/>
            <p:nvPr/>
          </p:nvSpPr>
          <p:spPr>
            <a:xfrm>
              <a:off x="6705850" y="1438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4" name="Google Shape;14294;p33"/>
            <p:cNvSpPr/>
            <p:nvPr/>
          </p:nvSpPr>
          <p:spPr>
            <a:xfrm>
              <a:off x="6699250" y="1448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33"/>
            <p:cNvSpPr/>
            <p:nvPr/>
          </p:nvSpPr>
          <p:spPr>
            <a:xfrm>
              <a:off x="6726750" y="1449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84"/>
                  </a:lnTo>
                  <a:lnTo>
                    <a:pt x="272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33"/>
            <p:cNvSpPr/>
            <p:nvPr/>
          </p:nvSpPr>
          <p:spPr>
            <a:xfrm>
              <a:off x="6691725" y="1427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33"/>
            <p:cNvSpPr/>
            <p:nvPr/>
          </p:nvSpPr>
          <p:spPr>
            <a:xfrm>
              <a:off x="6704900" y="1426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33"/>
            <p:cNvSpPr/>
            <p:nvPr/>
          </p:nvSpPr>
          <p:spPr>
            <a:xfrm>
              <a:off x="6710000" y="14180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33"/>
            <p:cNvSpPr/>
            <p:nvPr/>
          </p:nvSpPr>
          <p:spPr>
            <a:xfrm>
              <a:off x="6721100" y="1516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33"/>
            <p:cNvSpPr/>
            <p:nvPr/>
          </p:nvSpPr>
          <p:spPr>
            <a:xfrm>
              <a:off x="6738800" y="1515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33"/>
            <p:cNvSpPr/>
            <p:nvPr/>
          </p:nvSpPr>
          <p:spPr>
            <a:xfrm>
              <a:off x="6732200" y="1524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136" y="45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33"/>
            <p:cNvSpPr/>
            <p:nvPr/>
          </p:nvSpPr>
          <p:spPr>
            <a:xfrm>
              <a:off x="6724675" y="1503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33"/>
            <p:cNvSpPr/>
            <p:nvPr/>
          </p:nvSpPr>
          <p:spPr>
            <a:xfrm>
              <a:off x="6731825" y="14862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33"/>
            <p:cNvSpPr/>
            <p:nvPr/>
          </p:nvSpPr>
          <p:spPr>
            <a:xfrm>
              <a:off x="6716950" y="1491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33"/>
            <p:cNvSpPr/>
            <p:nvPr/>
          </p:nvSpPr>
          <p:spPr>
            <a:xfrm>
              <a:off x="6710375" y="1501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33"/>
            <p:cNvSpPr/>
            <p:nvPr/>
          </p:nvSpPr>
          <p:spPr>
            <a:xfrm>
              <a:off x="6737850" y="1502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33"/>
            <p:cNvSpPr/>
            <p:nvPr/>
          </p:nvSpPr>
          <p:spPr>
            <a:xfrm>
              <a:off x="6702825" y="1480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33"/>
            <p:cNvSpPr/>
            <p:nvPr/>
          </p:nvSpPr>
          <p:spPr>
            <a:xfrm>
              <a:off x="6716025" y="14796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33"/>
            <p:cNvSpPr/>
            <p:nvPr/>
          </p:nvSpPr>
          <p:spPr>
            <a:xfrm>
              <a:off x="6721100" y="1471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33"/>
            <p:cNvSpPr/>
            <p:nvPr/>
          </p:nvSpPr>
          <p:spPr>
            <a:xfrm>
              <a:off x="6732200" y="1569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33"/>
            <p:cNvSpPr/>
            <p:nvPr/>
          </p:nvSpPr>
          <p:spPr>
            <a:xfrm>
              <a:off x="6749900" y="1568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33"/>
            <p:cNvSpPr/>
            <p:nvPr/>
          </p:nvSpPr>
          <p:spPr>
            <a:xfrm>
              <a:off x="6743325" y="1577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33"/>
            <p:cNvSpPr/>
            <p:nvPr/>
          </p:nvSpPr>
          <p:spPr>
            <a:xfrm>
              <a:off x="6735775" y="1557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33"/>
            <p:cNvSpPr/>
            <p:nvPr/>
          </p:nvSpPr>
          <p:spPr>
            <a:xfrm>
              <a:off x="6742950" y="1539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33"/>
            <p:cNvSpPr/>
            <p:nvPr/>
          </p:nvSpPr>
          <p:spPr>
            <a:xfrm>
              <a:off x="6728075" y="1545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33"/>
            <p:cNvSpPr/>
            <p:nvPr/>
          </p:nvSpPr>
          <p:spPr>
            <a:xfrm>
              <a:off x="6721475" y="15546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33"/>
            <p:cNvSpPr/>
            <p:nvPr/>
          </p:nvSpPr>
          <p:spPr>
            <a:xfrm>
              <a:off x="6748975" y="1556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33"/>
            <p:cNvSpPr/>
            <p:nvPr/>
          </p:nvSpPr>
          <p:spPr>
            <a:xfrm>
              <a:off x="6713950" y="1533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33"/>
            <p:cNvSpPr/>
            <p:nvPr/>
          </p:nvSpPr>
          <p:spPr>
            <a:xfrm>
              <a:off x="6727125" y="1532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33"/>
            <p:cNvSpPr/>
            <p:nvPr/>
          </p:nvSpPr>
          <p:spPr>
            <a:xfrm>
              <a:off x="6747850" y="1610325"/>
              <a:ext cx="6050" cy="6050"/>
            </a:xfrm>
            <a:custGeom>
              <a:avLst/>
              <a:gdLst/>
              <a:ahLst/>
              <a:cxnLst/>
              <a:rect l="l" t="t" r="r" b="b"/>
              <a:pathLst>
                <a:path w="242" h="242" extrusionOk="0">
                  <a:moveTo>
                    <a:pt x="143" y="1"/>
                  </a:moveTo>
                  <a:lnTo>
                    <a:pt x="0" y="212"/>
                  </a:lnTo>
                  <a:cubicBezTo>
                    <a:pt x="38" y="219"/>
                    <a:pt x="75" y="227"/>
                    <a:pt x="113" y="242"/>
                  </a:cubicBezTo>
                  <a:lnTo>
                    <a:pt x="241" y="61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33"/>
            <p:cNvSpPr/>
            <p:nvPr/>
          </p:nvSpPr>
          <p:spPr>
            <a:xfrm>
              <a:off x="6754050" y="1592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33"/>
            <p:cNvSpPr/>
            <p:nvPr/>
          </p:nvSpPr>
          <p:spPr>
            <a:xfrm>
              <a:off x="6739175" y="1598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33"/>
            <p:cNvSpPr/>
            <p:nvPr/>
          </p:nvSpPr>
          <p:spPr>
            <a:xfrm>
              <a:off x="6732575" y="1607875"/>
              <a:ext cx="8325" cy="5875"/>
            </a:xfrm>
            <a:custGeom>
              <a:avLst/>
              <a:gdLst/>
              <a:ahLst/>
              <a:cxnLst/>
              <a:rect l="l" t="t" r="r" b="b"/>
              <a:pathLst>
                <a:path w="333" h="235" extrusionOk="0">
                  <a:moveTo>
                    <a:pt x="61" y="1"/>
                  </a:moveTo>
                  <a:lnTo>
                    <a:pt x="1" y="91"/>
                  </a:lnTo>
                  <a:lnTo>
                    <a:pt x="197" y="212"/>
                  </a:lnTo>
                  <a:cubicBezTo>
                    <a:pt x="234" y="219"/>
                    <a:pt x="265" y="227"/>
                    <a:pt x="295" y="234"/>
                  </a:cubicBez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33"/>
            <p:cNvSpPr/>
            <p:nvPr/>
          </p:nvSpPr>
          <p:spPr>
            <a:xfrm>
              <a:off x="6760075" y="1609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33"/>
            <p:cNvSpPr/>
            <p:nvPr/>
          </p:nvSpPr>
          <p:spPr>
            <a:xfrm>
              <a:off x="6725050" y="1587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33"/>
            <p:cNvSpPr/>
            <p:nvPr/>
          </p:nvSpPr>
          <p:spPr>
            <a:xfrm>
              <a:off x="6738225" y="1586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33"/>
            <p:cNvSpPr/>
            <p:nvPr/>
          </p:nvSpPr>
          <p:spPr>
            <a:xfrm>
              <a:off x="6720350" y="134952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33"/>
            <p:cNvSpPr/>
            <p:nvPr/>
          </p:nvSpPr>
          <p:spPr>
            <a:xfrm>
              <a:off x="6738050" y="1348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33"/>
            <p:cNvSpPr/>
            <p:nvPr/>
          </p:nvSpPr>
          <p:spPr>
            <a:xfrm>
              <a:off x="6731450" y="1358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33"/>
            <p:cNvSpPr/>
            <p:nvPr/>
          </p:nvSpPr>
          <p:spPr>
            <a:xfrm>
              <a:off x="6723925" y="1337475"/>
              <a:ext cx="7000" cy="7750"/>
            </a:xfrm>
            <a:custGeom>
              <a:avLst/>
              <a:gdLst/>
              <a:ahLst/>
              <a:cxnLst/>
              <a:rect l="l" t="t" r="r" b="b"/>
              <a:pathLst>
                <a:path w="280" h="310" extrusionOk="0">
                  <a:moveTo>
                    <a:pt x="174" y="1"/>
                  </a:moveTo>
                  <a:lnTo>
                    <a:pt x="0" y="257"/>
                  </a:lnTo>
                  <a:lnTo>
                    <a:pt x="98" y="310"/>
                  </a:lnTo>
                  <a:lnTo>
                    <a:pt x="279" y="4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33"/>
            <p:cNvSpPr/>
            <p:nvPr/>
          </p:nvSpPr>
          <p:spPr>
            <a:xfrm>
              <a:off x="6737100" y="1338050"/>
              <a:ext cx="8500" cy="4725"/>
            </a:xfrm>
            <a:custGeom>
              <a:avLst/>
              <a:gdLst/>
              <a:ahLst/>
              <a:cxnLst/>
              <a:rect l="l" t="t" r="r" b="b"/>
              <a:pathLst>
                <a:path w="340" h="189" extrusionOk="0">
                  <a:moveTo>
                    <a:pt x="16" y="0"/>
                  </a:moveTo>
                  <a:lnTo>
                    <a:pt x="1" y="15"/>
                  </a:lnTo>
                  <a:lnTo>
                    <a:pt x="279" y="189"/>
                  </a:lnTo>
                  <a:lnTo>
                    <a:pt x="340" y="98"/>
                  </a:lnTo>
                  <a:lnTo>
                    <a:pt x="197" y="8"/>
                  </a:lnTo>
                  <a:cubicBezTo>
                    <a:pt x="136" y="8"/>
                    <a:pt x="76" y="0"/>
                    <a:pt x="1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33"/>
            <p:cNvSpPr/>
            <p:nvPr/>
          </p:nvSpPr>
          <p:spPr>
            <a:xfrm>
              <a:off x="6731450" y="14028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33"/>
            <p:cNvSpPr/>
            <p:nvPr/>
          </p:nvSpPr>
          <p:spPr>
            <a:xfrm>
              <a:off x="6749150" y="1401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33"/>
            <p:cNvSpPr/>
            <p:nvPr/>
          </p:nvSpPr>
          <p:spPr>
            <a:xfrm>
              <a:off x="6735025" y="1390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33"/>
            <p:cNvSpPr/>
            <p:nvPr/>
          </p:nvSpPr>
          <p:spPr>
            <a:xfrm>
              <a:off x="6742200" y="1372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33"/>
            <p:cNvSpPr/>
            <p:nvPr/>
          </p:nvSpPr>
          <p:spPr>
            <a:xfrm>
              <a:off x="6727325" y="13785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33"/>
            <p:cNvSpPr/>
            <p:nvPr/>
          </p:nvSpPr>
          <p:spPr>
            <a:xfrm>
              <a:off x="6720725" y="1387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33"/>
            <p:cNvSpPr/>
            <p:nvPr/>
          </p:nvSpPr>
          <p:spPr>
            <a:xfrm>
              <a:off x="6748225" y="13894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33"/>
            <p:cNvSpPr/>
            <p:nvPr/>
          </p:nvSpPr>
          <p:spPr>
            <a:xfrm>
              <a:off x="6713200" y="1367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33"/>
            <p:cNvSpPr/>
            <p:nvPr/>
          </p:nvSpPr>
          <p:spPr>
            <a:xfrm>
              <a:off x="6726375" y="1366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33"/>
            <p:cNvSpPr/>
            <p:nvPr/>
          </p:nvSpPr>
          <p:spPr>
            <a:xfrm>
              <a:off x="6742575" y="1456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33"/>
            <p:cNvSpPr/>
            <p:nvPr/>
          </p:nvSpPr>
          <p:spPr>
            <a:xfrm>
              <a:off x="6760275" y="1454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33"/>
            <p:cNvSpPr/>
            <p:nvPr/>
          </p:nvSpPr>
          <p:spPr>
            <a:xfrm>
              <a:off x="6746150" y="1443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33"/>
            <p:cNvSpPr/>
            <p:nvPr/>
          </p:nvSpPr>
          <p:spPr>
            <a:xfrm>
              <a:off x="6753300" y="1426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33"/>
            <p:cNvSpPr/>
            <p:nvPr/>
          </p:nvSpPr>
          <p:spPr>
            <a:xfrm>
              <a:off x="6738425" y="1431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33"/>
            <p:cNvSpPr/>
            <p:nvPr/>
          </p:nvSpPr>
          <p:spPr>
            <a:xfrm>
              <a:off x="6731825" y="1441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33"/>
            <p:cNvSpPr/>
            <p:nvPr/>
          </p:nvSpPr>
          <p:spPr>
            <a:xfrm>
              <a:off x="6759325" y="1442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33"/>
            <p:cNvSpPr/>
            <p:nvPr/>
          </p:nvSpPr>
          <p:spPr>
            <a:xfrm>
              <a:off x="6724300" y="1420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33"/>
            <p:cNvSpPr/>
            <p:nvPr/>
          </p:nvSpPr>
          <p:spPr>
            <a:xfrm>
              <a:off x="6737475" y="1419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33"/>
            <p:cNvSpPr/>
            <p:nvPr/>
          </p:nvSpPr>
          <p:spPr>
            <a:xfrm>
              <a:off x="6742575" y="1411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33"/>
            <p:cNvSpPr/>
            <p:nvPr/>
          </p:nvSpPr>
          <p:spPr>
            <a:xfrm>
              <a:off x="6753675" y="1509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33"/>
            <p:cNvSpPr/>
            <p:nvPr/>
          </p:nvSpPr>
          <p:spPr>
            <a:xfrm>
              <a:off x="6771375" y="1508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33"/>
            <p:cNvSpPr/>
            <p:nvPr/>
          </p:nvSpPr>
          <p:spPr>
            <a:xfrm>
              <a:off x="6764775" y="1517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33"/>
            <p:cNvSpPr/>
            <p:nvPr/>
          </p:nvSpPr>
          <p:spPr>
            <a:xfrm>
              <a:off x="6757250" y="1496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33"/>
            <p:cNvSpPr/>
            <p:nvPr/>
          </p:nvSpPr>
          <p:spPr>
            <a:xfrm>
              <a:off x="6764400" y="1479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33"/>
            <p:cNvSpPr/>
            <p:nvPr/>
          </p:nvSpPr>
          <p:spPr>
            <a:xfrm>
              <a:off x="6749525" y="14851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33"/>
            <p:cNvSpPr/>
            <p:nvPr/>
          </p:nvSpPr>
          <p:spPr>
            <a:xfrm>
              <a:off x="6742950" y="1494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33"/>
            <p:cNvSpPr/>
            <p:nvPr/>
          </p:nvSpPr>
          <p:spPr>
            <a:xfrm>
              <a:off x="6770425" y="1496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33"/>
            <p:cNvSpPr/>
            <p:nvPr/>
          </p:nvSpPr>
          <p:spPr>
            <a:xfrm>
              <a:off x="6735400" y="1473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33"/>
            <p:cNvSpPr/>
            <p:nvPr/>
          </p:nvSpPr>
          <p:spPr>
            <a:xfrm>
              <a:off x="6748600" y="1472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33"/>
            <p:cNvSpPr/>
            <p:nvPr/>
          </p:nvSpPr>
          <p:spPr>
            <a:xfrm>
              <a:off x="6753675" y="1464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33"/>
            <p:cNvSpPr/>
            <p:nvPr/>
          </p:nvSpPr>
          <p:spPr>
            <a:xfrm>
              <a:off x="6764775" y="15627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33"/>
            <p:cNvSpPr/>
            <p:nvPr/>
          </p:nvSpPr>
          <p:spPr>
            <a:xfrm>
              <a:off x="6782475" y="1561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33"/>
            <p:cNvSpPr/>
            <p:nvPr/>
          </p:nvSpPr>
          <p:spPr>
            <a:xfrm>
              <a:off x="6775900" y="1570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33"/>
            <p:cNvSpPr/>
            <p:nvPr/>
          </p:nvSpPr>
          <p:spPr>
            <a:xfrm>
              <a:off x="6768375" y="15502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33"/>
            <p:cNvSpPr/>
            <p:nvPr/>
          </p:nvSpPr>
          <p:spPr>
            <a:xfrm>
              <a:off x="6775525" y="1532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33"/>
            <p:cNvSpPr/>
            <p:nvPr/>
          </p:nvSpPr>
          <p:spPr>
            <a:xfrm>
              <a:off x="6760650" y="15384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33"/>
            <p:cNvSpPr/>
            <p:nvPr/>
          </p:nvSpPr>
          <p:spPr>
            <a:xfrm>
              <a:off x="6754050" y="1547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33"/>
            <p:cNvSpPr/>
            <p:nvPr/>
          </p:nvSpPr>
          <p:spPr>
            <a:xfrm>
              <a:off x="6781550" y="1549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33"/>
            <p:cNvSpPr/>
            <p:nvPr/>
          </p:nvSpPr>
          <p:spPr>
            <a:xfrm>
              <a:off x="6746525" y="1527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33"/>
            <p:cNvSpPr/>
            <p:nvPr/>
          </p:nvSpPr>
          <p:spPr>
            <a:xfrm>
              <a:off x="6759700" y="1526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33"/>
            <p:cNvSpPr/>
            <p:nvPr/>
          </p:nvSpPr>
          <p:spPr>
            <a:xfrm>
              <a:off x="6775900" y="1615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33"/>
            <p:cNvSpPr/>
            <p:nvPr/>
          </p:nvSpPr>
          <p:spPr>
            <a:xfrm>
              <a:off x="6793600" y="1614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33"/>
            <p:cNvSpPr/>
            <p:nvPr/>
          </p:nvSpPr>
          <p:spPr>
            <a:xfrm>
              <a:off x="6787000" y="1624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33"/>
            <p:cNvSpPr/>
            <p:nvPr/>
          </p:nvSpPr>
          <p:spPr>
            <a:xfrm>
              <a:off x="6779475" y="1603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33"/>
            <p:cNvSpPr/>
            <p:nvPr/>
          </p:nvSpPr>
          <p:spPr>
            <a:xfrm>
              <a:off x="6786625" y="1586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33"/>
            <p:cNvSpPr/>
            <p:nvPr/>
          </p:nvSpPr>
          <p:spPr>
            <a:xfrm>
              <a:off x="6771750" y="1591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33"/>
            <p:cNvSpPr/>
            <p:nvPr/>
          </p:nvSpPr>
          <p:spPr>
            <a:xfrm>
              <a:off x="6765150" y="1601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33"/>
            <p:cNvSpPr/>
            <p:nvPr/>
          </p:nvSpPr>
          <p:spPr>
            <a:xfrm>
              <a:off x="6792650" y="1602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33"/>
            <p:cNvSpPr/>
            <p:nvPr/>
          </p:nvSpPr>
          <p:spPr>
            <a:xfrm>
              <a:off x="6757625" y="1580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33"/>
            <p:cNvSpPr/>
            <p:nvPr/>
          </p:nvSpPr>
          <p:spPr>
            <a:xfrm>
              <a:off x="6770800" y="1579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33"/>
            <p:cNvSpPr/>
            <p:nvPr/>
          </p:nvSpPr>
          <p:spPr>
            <a:xfrm>
              <a:off x="6801325" y="1639325"/>
              <a:ext cx="3400" cy="3050"/>
            </a:xfrm>
            <a:custGeom>
              <a:avLst/>
              <a:gdLst/>
              <a:ahLst/>
              <a:cxnLst/>
              <a:rect l="l" t="t" r="r" b="b"/>
              <a:pathLst>
                <a:path w="136" h="122" extrusionOk="0">
                  <a:moveTo>
                    <a:pt x="38" y="1"/>
                  </a:moveTo>
                  <a:lnTo>
                    <a:pt x="0" y="54"/>
                  </a:lnTo>
                  <a:cubicBezTo>
                    <a:pt x="30" y="76"/>
                    <a:pt x="60" y="99"/>
                    <a:pt x="83" y="121"/>
                  </a:cubicBezTo>
                  <a:lnTo>
                    <a:pt x="136" y="5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33"/>
            <p:cNvSpPr/>
            <p:nvPr/>
          </p:nvSpPr>
          <p:spPr>
            <a:xfrm>
              <a:off x="6752925" y="1342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33"/>
            <p:cNvSpPr/>
            <p:nvPr/>
          </p:nvSpPr>
          <p:spPr>
            <a:xfrm>
              <a:off x="6770800" y="13416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33"/>
            <p:cNvSpPr/>
            <p:nvPr/>
          </p:nvSpPr>
          <p:spPr>
            <a:xfrm>
              <a:off x="6764025" y="1351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33"/>
            <p:cNvSpPr/>
            <p:nvPr/>
          </p:nvSpPr>
          <p:spPr>
            <a:xfrm>
              <a:off x="6764025" y="1396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33"/>
            <p:cNvSpPr/>
            <p:nvPr/>
          </p:nvSpPr>
          <p:spPr>
            <a:xfrm>
              <a:off x="6781925" y="13949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33"/>
            <p:cNvSpPr/>
            <p:nvPr/>
          </p:nvSpPr>
          <p:spPr>
            <a:xfrm>
              <a:off x="6767600" y="1383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33"/>
            <p:cNvSpPr/>
            <p:nvPr/>
          </p:nvSpPr>
          <p:spPr>
            <a:xfrm>
              <a:off x="6774775" y="1366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33"/>
            <p:cNvSpPr/>
            <p:nvPr/>
          </p:nvSpPr>
          <p:spPr>
            <a:xfrm>
              <a:off x="6760075" y="13717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33"/>
            <p:cNvSpPr/>
            <p:nvPr/>
          </p:nvSpPr>
          <p:spPr>
            <a:xfrm>
              <a:off x="6753300" y="1381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33"/>
            <p:cNvSpPr/>
            <p:nvPr/>
          </p:nvSpPr>
          <p:spPr>
            <a:xfrm>
              <a:off x="6780800" y="1382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33"/>
            <p:cNvSpPr/>
            <p:nvPr/>
          </p:nvSpPr>
          <p:spPr>
            <a:xfrm>
              <a:off x="6745775" y="1360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33"/>
            <p:cNvSpPr/>
            <p:nvPr/>
          </p:nvSpPr>
          <p:spPr>
            <a:xfrm>
              <a:off x="6758950" y="1359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33"/>
            <p:cNvSpPr/>
            <p:nvPr/>
          </p:nvSpPr>
          <p:spPr>
            <a:xfrm>
              <a:off x="6775150" y="1449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33"/>
            <p:cNvSpPr/>
            <p:nvPr/>
          </p:nvSpPr>
          <p:spPr>
            <a:xfrm>
              <a:off x="6793025" y="1448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33"/>
            <p:cNvSpPr/>
            <p:nvPr/>
          </p:nvSpPr>
          <p:spPr>
            <a:xfrm>
              <a:off x="6778725" y="1436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33"/>
            <p:cNvSpPr/>
            <p:nvPr/>
          </p:nvSpPr>
          <p:spPr>
            <a:xfrm>
              <a:off x="6785875" y="1419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33"/>
            <p:cNvSpPr/>
            <p:nvPr/>
          </p:nvSpPr>
          <p:spPr>
            <a:xfrm>
              <a:off x="6771200" y="14250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33"/>
            <p:cNvSpPr/>
            <p:nvPr/>
          </p:nvSpPr>
          <p:spPr>
            <a:xfrm>
              <a:off x="6764400" y="1434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33"/>
            <p:cNvSpPr/>
            <p:nvPr/>
          </p:nvSpPr>
          <p:spPr>
            <a:xfrm>
              <a:off x="6791900" y="1435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33"/>
            <p:cNvSpPr/>
            <p:nvPr/>
          </p:nvSpPr>
          <p:spPr>
            <a:xfrm>
              <a:off x="6756875" y="1413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33"/>
            <p:cNvSpPr/>
            <p:nvPr/>
          </p:nvSpPr>
          <p:spPr>
            <a:xfrm>
              <a:off x="6770050" y="1412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33"/>
            <p:cNvSpPr/>
            <p:nvPr/>
          </p:nvSpPr>
          <p:spPr>
            <a:xfrm>
              <a:off x="6775150" y="1404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33"/>
            <p:cNvSpPr/>
            <p:nvPr/>
          </p:nvSpPr>
          <p:spPr>
            <a:xfrm>
              <a:off x="6786250" y="1502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33"/>
            <p:cNvSpPr/>
            <p:nvPr/>
          </p:nvSpPr>
          <p:spPr>
            <a:xfrm>
              <a:off x="6804150" y="15015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33"/>
            <p:cNvSpPr/>
            <p:nvPr/>
          </p:nvSpPr>
          <p:spPr>
            <a:xfrm>
              <a:off x="6797350" y="1510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33"/>
            <p:cNvSpPr/>
            <p:nvPr/>
          </p:nvSpPr>
          <p:spPr>
            <a:xfrm>
              <a:off x="6789825" y="1490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33"/>
            <p:cNvSpPr/>
            <p:nvPr/>
          </p:nvSpPr>
          <p:spPr>
            <a:xfrm>
              <a:off x="6796975" y="14726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33"/>
            <p:cNvSpPr/>
            <p:nvPr/>
          </p:nvSpPr>
          <p:spPr>
            <a:xfrm>
              <a:off x="6782300" y="14783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33"/>
            <p:cNvSpPr/>
            <p:nvPr/>
          </p:nvSpPr>
          <p:spPr>
            <a:xfrm>
              <a:off x="6775525" y="1487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33"/>
            <p:cNvSpPr/>
            <p:nvPr/>
          </p:nvSpPr>
          <p:spPr>
            <a:xfrm>
              <a:off x="6803000" y="1489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33"/>
            <p:cNvSpPr/>
            <p:nvPr/>
          </p:nvSpPr>
          <p:spPr>
            <a:xfrm>
              <a:off x="6767975" y="1467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33"/>
            <p:cNvSpPr/>
            <p:nvPr/>
          </p:nvSpPr>
          <p:spPr>
            <a:xfrm>
              <a:off x="6781175" y="14661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33"/>
            <p:cNvSpPr/>
            <p:nvPr/>
          </p:nvSpPr>
          <p:spPr>
            <a:xfrm>
              <a:off x="6786250" y="1457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33"/>
            <p:cNvSpPr/>
            <p:nvPr/>
          </p:nvSpPr>
          <p:spPr>
            <a:xfrm>
              <a:off x="6797350" y="15559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33"/>
            <p:cNvSpPr/>
            <p:nvPr/>
          </p:nvSpPr>
          <p:spPr>
            <a:xfrm>
              <a:off x="6815250" y="1554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33"/>
            <p:cNvSpPr/>
            <p:nvPr/>
          </p:nvSpPr>
          <p:spPr>
            <a:xfrm>
              <a:off x="6808475" y="1564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33"/>
            <p:cNvSpPr/>
            <p:nvPr/>
          </p:nvSpPr>
          <p:spPr>
            <a:xfrm>
              <a:off x="6800950" y="1543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33"/>
            <p:cNvSpPr/>
            <p:nvPr/>
          </p:nvSpPr>
          <p:spPr>
            <a:xfrm>
              <a:off x="6808100" y="15259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33"/>
            <p:cNvSpPr/>
            <p:nvPr/>
          </p:nvSpPr>
          <p:spPr>
            <a:xfrm>
              <a:off x="6793225" y="1531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33"/>
            <p:cNvSpPr/>
            <p:nvPr/>
          </p:nvSpPr>
          <p:spPr>
            <a:xfrm>
              <a:off x="6786625" y="15410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33"/>
            <p:cNvSpPr/>
            <p:nvPr/>
          </p:nvSpPr>
          <p:spPr>
            <a:xfrm>
              <a:off x="6814125" y="1542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33"/>
            <p:cNvSpPr/>
            <p:nvPr/>
          </p:nvSpPr>
          <p:spPr>
            <a:xfrm>
              <a:off x="6779100" y="1520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33"/>
            <p:cNvSpPr/>
            <p:nvPr/>
          </p:nvSpPr>
          <p:spPr>
            <a:xfrm>
              <a:off x="6792275" y="1519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33"/>
            <p:cNvSpPr/>
            <p:nvPr/>
          </p:nvSpPr>
          <p:spPr>
            <a:xfrm>
              <a:off x="6808475" y="1609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33"/>
            <p:cNvSpPr/>
            <p:nvPr/>
          </p:nvSpPr>
          <p:spPr>
            <a:xfrm>
              <a:off x="6826350" y="16080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33"/>
            <p:cNvSpPr/>
            <p:nvPr/>
          </p:nvSpPr>
          <p:spPr>
            <a:xfrm>
              <a:off x="6812050" y="1596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33"/>
            <p:cNvSpPr/>
            <p:nvPr/>
          </p:nvSpPr>
          <p:spPr>
            <a:xfrm>
              <a:off x="6819200" y="15792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33"/>
            <p:cNvSpPr/>
            <p:nvPr/>
          </p:nvSpPr>
          <p:spPr>
            <a:xfrm>
              <a:off x="6804325" y="15849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1" y="84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33"/>
            <p:cNvSpPr/>
            <p:nvPr/>
          </p:nvSpPr>
          <p:spPr>
            <a:xfrm>
              <a:off x="6797750" y="159432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33"/>
            <p:cNvSpPr/>
            <p:nvPr/>
          </p:nvSpPr>
          <p:spPr>
            <a:xfrm>
              <a:off x="6825225" y="1595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33"/>
            <p:cNvSpPr/>
            <p:nvPr/>
          </p:nvSpPr>
          <p:spPr>
            <a:xfrm>
              <a:off x="6790200" y="15734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33"/>
            <p:cNvSpPr/>
            <p:nvPr/>
          </p:nvSpPr>
          <p:spPr>
            <a:xfrm>
              <a:off x="6803400" y="15726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33"/>
            <p:cNvSpPr/>
            <p:nvPr/>
          </p:nvSpPr>
          <p:spPr>
            <a:xfrm>
              <a:off x="6822975" y="1566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33"/>
            <p:cNvSpPr/>
            <p:nvPr/>
          </p:nvSpPr>
          <p:spPr>
            <a:xfrm>
              <a:off x="6825800" y="1663625"/>
              <a:ext cx="775" cy="600"/>
            </a:xfrm>
            <a:custGeom>
              <a:avLst/>
              <a:gdLst/>
              <a:ahLst/>
              <a:cxnLst/>
              <a:rect l="l" t="t" r="r" b="b"/>
              <a:pathLst>
                <a:path w="31" h="24" extrusionOk="0">
                  <a:moveTo>
                    <a:pt x="0" y="0"/>
                  </a:moveTo>
                  <a:cubicBezTo>
                    <a:pt x="8" y="8"/>
                    <a:pt x="15" y="15"/>
                    <a:pt x="23" y="23"/>
                  </a:cubicBezTo>
                  <a:lnTo>
                    <a:pt x="3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33"/>
            <p:cNvSpPr/>
            <p:nvPr/>
          </p:nvSpPr>
          <p:spPr>
            <a:xfrm>
              <a:off x="6837475" y="1661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33"/>
            <p:cNvSpPr/>
            <p:nvPr/>
          </p:nvSpPr>
          <p:spPr>
            <a:xfrm>
              <a:off x="6832000" y="1670775"/>
              <a:ext cx="7200" cy="6625"/>
            </a:xfrm>
            <a:custGeom>
              <a:avLst/>
              <a:gdLst/>
              <a:ahLst/>
              <a:cxnLst/>
              <a:rect l="l" t="t" r="r" b="b"/>
              <a:pathLst>
                <a:path w="288" h="265" extrusionOk="0">
                  <a:moveTo>
                    <a:pt x="8" y="1"/>
                  </a:moveTo>
                  <a:lnTo>
                    <a:pt x="1" y="16"/>
                  </a:lnTo>
                  <a:cubicBezTo>
                    <a:pt x="46" y="76"/>
                    <a:pt x="84" y="144"/>
                    <a:pt x="129" y="204"/>
                  </a:cubicBezTo>
                  <a:lnTo>
                    <a:pt x="227" y="264"/>
                  </a:lnTo>
                  <a:lnTo>
                    <a:pt x="287" y="17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33"/>
            <p:cNvSpPr/>
            <p:nvPr/>
          </p:nvSpPr>
          <p:spPr>
            <a:xfrm>
              <a:off x="6823150" y="16500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33"/>
            <p:cNvSpPr/>
            <p:nvPr/>
          </p:nvSpPr>
          <p:spPr>
            <a:xfrm>
              <a:off x="6830325" y="16323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33"/>
            <p:cNvSpPr/>
            <p:nvPr/>
          </p:nvSpPr>
          <p:spPr>
            <a:xfrm>
              <a:off x="6815450" y="1638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33"/>
            <p:cNvSpPr/>
            <p:nvPr/>
          </p:nvSpPr>
          <p:spPr>
            <a:xfrm>
              <a:off x="6810175" y="1647625"/>
              <a:ext cx="7175" cy="5675"/>
            </a:xfrm>
            <a:custGeom>
              <a:avLst/>
              <a:gdLst/>
              <a:ahLst/>
              <a:cxnLst/>
              <a:rect l="l" t="t" r="r" b="b"/>
              <a:pathLst>
                <a:path w="287" h="227" extrusionOk="0">
                  <a:moveTo>
                    <a:pt x="8" y="0"/>
                  </a:moveTo>
                  <a:lnTo>
                    <a:pt x="0" y="8"/>
                  </a:lnTo>
                  <a:cubicBezTo>
                    <a:pt x="83" y="83"/>
                    <a:pt x="166" y="151"/>
                    <a:pt x="241" y="226"/>
                  </a:cubicBezTo>
                  <a:lnTo>
                    <a:pt x="286" y="16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33"/>
            <p:cNvSpPr/>
            <p:nvPr/>
          </p:nvSpPr>
          <p:spPr>
            <a:xfrm>
              <a:off x="6836350" y="1649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33"/>
            <p:cNvSpPr/>
            <p:nvPr/>
          </p:nvSpPr>
          <p:spPr>
            <a:xfrm>
              <a:off x="6801325" y="16267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33"/>
            <p:cNvSpPr/>
            <p:nvPr/>
          </p:nvSpPr>
          <p:spPr>
            <a:xfrm>
              <a:off x="6814500" y="16259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33"/>
            <p:cNvSpPr/>
            <p:nvPr/>
          </p:nvSpPr>
          <p:spPr>
            <a:xfrm>
              <a:off x="6819575" y="1617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33"/>
            <p:cNvSpPr/>
            <p:nvPr/>
          </p:nvSpPr>
          <p:spPr>
            <a:xfrm>
              <a:off x="6854600" y="1717475"/>
              <a:ext cx="2300" cy="2675"/>
            </a:xfrm>
            <a:custGeom>
              <a:avLst/>
              <a:gdLst/>
              <a:ahLst/>
              <a:cxnLst/>
              <a:rect l="l" t="t" r="r" b="b"/>
              <a:pathLst>
                <a:path w="92" h="107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38"/>
                    <a:pt x="38" y="76"/>
                    <a:pt x="54" y="106"/>
                  </a:cubicBezTo>
                  <a:lnTo>
                    <a:pt x="91" y="6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33"/>
            <p:cNvSpPr/>
            <p:nvPr/>
          </p:nvSpPr>
          <p:spPr>
            <a:xfrm>
              <a:off x="6843500" y="1685650"/>
              <a:ext cx="4925" cy="6625"/>
            </a:xfrm>
            <a:custGeom>
              <a:avLst/>
              <a:gdLst/>
              <a:ahLst/>
              <a:cxnLst/>
              <a:rect l="l" t="t" r="r" b="b"/>
              <a:pathLst>
                <a:path w="197" h="265" extrusionOk="0">
                  <a:moveTo>
                    <a:pt x="98" y="1"/>
                  </a:moveTo>
                  <a:lnTo>
                    <a:pt x="0" y="159"/>
                  </a:lnTo>
                  <a:cubicBezTo>
                    <a:pt x="15" y="189"/>
                    <a:pt x="38" y="227"/>
                    <a:pt x="53" y="264"/>
                  </a:cubicBezTo>
                  <a:lnTo>
                    <a:pt x="196" y="6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33"/>
            <p:cNvSpPr/>
            <p:nvPr/>
          </p:nvSpPr>
          <p:spPr>
            <a:xfrm>
              <a:off x="6849325" y="1702600"/>
              <a:ext cx="6625" cy="6425"/>
            </a:xfrm>
            <a:custGeom>
              <a:avLst/>
              <a:gdLst/>
              <a:ahLst/>
              <a:cxnLst/>
              <a:rect l="l" t="t" r="r" b="b"/>
              <a:pathLst>
                <a:path w="265" h="257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53"/>
                    <a:pt x="46" y="114"/>
                    <a:pt x="69" y="166"/>
                  </a:cubicBezTo>
                  <a:lnTo>
                    <a:pt x="204" y="257"/>
                  </a:lnTo>
                  <a:lnTo>
                    <a:pt x="265" y="1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33"/>
            <p:cNvSpPr/>
            <p:nvPr/>
          </p:nvSpPr>
          <p:spPr>
            <a:xfrm>
              <a:off x="6786625" y="1343325"/>
              <a:ext cx="1525" cy="775"/>
            </a:xfrm>
            <a:custGeom>
              <a:avLst/>
              <a:gdLst/>
              <a:ahLst/>
              <a:cxnLst/>
              <a:rect l="l" t="t" r="r" b="b"/>
              <a:pathLst>
                <a:path w="61" h="31" extrusionOk="0">
                  <a:moveTo>
                    <a:pt x="1" y="0"/>
                  </a:moveTo>
                  <a:lnTo>
                    <a:pt x="53" y="30"/>
                  </a:lnTo>
                  <a:lnTo>
                    <a:pt x="61" y="15"/>
                  </a:lnTo>
                  <a:cubicBezTo>
                    <a:pt x="46" y="8"/>
                    <a:pt x="23" y="8"/>
                    <a:pt x="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33"/>
            <p:cNvSpPr/>
            <p:nvPr/>
          </p:nvSpPr>
          <p:spPr>
            <a:xfrm>
              <a:off x="6796600" y="13892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33"/>
            <p:cNvSpPr/>
            <p:nvPr/>
          </p:nvSpPr>
          <p:spPr>
            <a:xfrm>
              <a:off x="6814500" y="13881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33"/>
            <p:cNvSpPr/>
            <p:nvPr/>
          </p:nvSpPr>
          <p:spPr>
            <a:xfrm>
              <a:off x="6800375" y="1376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33"/>
            <p:cNvSpPr/>
            <p:nvPr/>
          </p:nvSpPr>
          <p:spPr>
            <a:xfrm>
              <a:off x="6807350" y="1359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33"/>
            <p:cNvSpPr/>
            <p:nvPr/>
          </p:nvSpPr>
          <p:spPr>
            <a:xfrm>
              <a:off x="6792650" y="13649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33"/>
            <p:cNvSpPr/>
            <p:nvPr/>
          </p:nvSpPr>
          <p:spPr>
            <a:xfrm>
              <a:off x="6785875" y="13743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33"/>
            <p:cNvSpPr/>
            <p:nvPr/>
          </p:nvSpPr>
          <p:spPr>
            <a:xfrm>
              <a:off x="6813550" y="13759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33"/>
            <p:cNvSpPr/>
            <p:nvPr/>
          </p:nvSpPr>
          <p:spPr>
            <a:xfrm>
              <a:off x="6778525" y="1353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33"/>
            <p:cNvSpPr/>
            <p:nvPr/>
          </p:nvSpPr>
          <p:spPr>
            <a:xfrm>
              <a:off x="6791525" y="1352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33"/>
            <p:cNvSpPr/>
            <p:nvPr/>
          </p:nvSpPr>
          <p:spPr>
            <a:xfrm>
              <a:off x="6811100" y="1348600"/>
              <a:ext cx="6250" cy="6425"/>
            </a:xfrm>
            <a:custGeom>
              <a:avLst/>
              <a:gdLst/>
              <a:ahLst/>
              <a:cxnLst/>
              <a:rect l="l" t="t" r="r" b="b"/>
              <a:pathLst>
                <a:path w="250" h="257" extrusionOk="0">
                  <a:moveTo>
                    <a:pt x="129" y="0"/>
                  </a:moveTo>
                  <a:lnTo>
                    <a:pt x="1" y="196"/>
                  </a:lnTo>
                  <a:lnTo>
                    <a:pt x="91" y="256"/>
                  </a:lnTo>
                  <a:lnTo>
                    <a:pt x="249" y="30"/>
                  </a:lnTo>
                  <a:cubicBezTo>
                    <a:pt x="204" y="23"/>
                    <a:pt x="167" y="8"/>
                    <a:pt x="129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33"/>
            <p:cNvSpPr/>
            <p:nvPr/>
          </p:nvSpPr>
          <p:spPr>
            <a:xfrm>
              <a:off x="6796600" y="1345200"/>
              <a:ext cx="8500" cy="5675"/>
            </a:xfrm>
            <a:custGeom>
              <a:avLst/>
              <a:gdLst/>
              <a:ahLst/>
              <a:cxnLst/>
              <a:rect l="l" t="t" r="r" b="b"/>
              <a:pathLst>
                <a:path w="340" h="227" extrusionOk="0">
                  <a:moveTo>
                    <a:pt x="39" y="1"/>
                  </a:moveTo>
                  <a:lnTo>
                    <a:pt x="1" y="53"/>
                  </a:lnTo>
                  <a:lnTo>
                    <a:pt x="280" y="226"/>
                  </a:lnTo>
                  <a:lnTo>
                    <a:pt x="340" y="136"/>
                  </a:lnTo>
                  <a:lnTo>
                    <a:pt x="167" y="31"/>
                  </a:lnTo>
                  <a:cubicBezTo>
                    <a:pt x="121" y="16"/>
                    <a:pt x="84" y="8"/>
                    <a:pt x="39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33"/>
            <p:cNvSpPr/>
            <p:nvPr/>
          </p:nvSpPr>
          <p:spPr>
            <a:xfrm>
              <a:off x="6807725" y="14425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33"/>
            <p:cNvSpPr/>
            <p:nvPr/>
          </p:nvSpPr>
          <p:spPr>
            <a:xfrm>
              <a:off x="6825600" y="14414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33"/>
            <p:cNvSpPr/>
            <p:nvPr/>
          </p:nvSpPr>
          <p:spPr>
            <a:xfrm>
              <a:off x="6811475" y="14301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33"/>
            <p:cNvSpPr/>
            <p:nvPr/>
          </p:nvSpPr>
          <p:spPr>
            <a:xfrm>
              <a:off x="6818450" y="14126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33"/>
            <p:cNvSpPr/>
            <p:nvPr/>
          </p:nvSpPr>
          <p:spPr>
            <a:xfrm>
              <a:off x="6803775" y="141825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33"/>
            <p:cNvSpPr/>
            <p:nvPr/>
          </p:nvSpPr>
          <p:spPr>
            <a:xfrm>
              <a:off x="6796975" y="1427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33"/>
            <p:cNvSpPr/>
            <p:nvPr/>
          </p:nvSpPr>
          <p:spPr>
            <a:xfrm>
              <a:off x="6824675" y="1429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33"/>
            <p:cNvSpPr/>
            <p:nvPr/>
          </p:nvSpPr>
          <p:spPr>
            <a:xfrm>
              <a:off x="6789650" y="14069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33"/>
            <p:cNvSpPr/>
            <p:nvPr/>
          </p:nvSpPr>
          <p:spPr>
            <a:xfrm>
              <a:off x="6802625" y="1406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33"/>
            <p:cNvSpPr/>
            <p:nvPr/>
          </p:nvSpPr>
          <p:spPr>
            <a:xfrm>
              <a:off x="6807725" y="1397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33"/>
            <p:cNvSpPr/>
            <p:nvPr/>
          </p:nvSpPr>
          <p:spPr>
            <a:xfrm>
              <a:off x="6818825" y="1495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33"/>
            <p:cNvSpPr/>
            <p:nvPr/>
          </p:nvSpPr>
          <p:spPr>
            <a:xfrm>
              <a:off x="6836725" y="14947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33"/>
            <p:cNvSpPr/>
            <p:nvPr/>
          </p:nvSpPr>
          <p:spPr>
            <a:xfrm>
              <a:off x="6822600" y="1483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33"/>
            <p:cNvSpPr/>
            <p:nvPr/>
          </p:nvSpPr>
          <p:spPr>
            <a:xfrm>
              <a:off x="6829575" y="1465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33"/>
            <p:cNvSpPr/>
            <p:nvPr/>
          </p:nvSpPr>
          <p:spPr>
            <a:xfrm>
              <a:off x="6814875" y="14715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33"/>
            <p:cNvSpPr/>
            <p:nvPr/>
          </p:nvSpPr>
          <p:spPr>
            <a:xfrm>
              <a:off x="6808100" y="1480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33"/>
            <p:cNvSpPr/>
            <p:nvPr/>
          </p:nvSpPr>
          <p:spPr>
            <a:xfrm>
              <a:off x="6835775" y="1482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33"/>
            <p:cNvSpPr/>
            <p:nvPr/>
          </p:nvSpPr>
          <p:spPr>
            <a:xfrm>
              <a:off x="6800750" y="14602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33"/>
            <p:cNvSpPr/>
            <p:nvPr/>
          </p:nvSpPr>
          <p:spPr>
            <a:xfrm>
              <a:off x="6813750" y="1459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33"/>
            <p:cNvSpPr/>
            <p:nvPr/>
          </p:nvSpPr>
          <p:spPr>
            <a:xfrm>
              <a:off x="6818825" y="1450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33"/>
            <p:cNvSpPr/>
            <p:nvPr/>
          </p:nvSpPr>
          <p:spPr>
            <a:xfrm>
              <a:off x="6829950" y="1549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33"/>
            <p:cNvSpPr/>
            <p:nvPr/>
          </p:nvSpPr>
          <p:spPr>
            <a:xfrm>
              <a:off x="6847825" y="1548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33"/>
            <p:cNvSpPr/>
            <p:nvPr/>
          </p:nvSpPr>
          <p:spPr>
            <a:xfrm>
              <a:off x="6841050" y="1557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33"/>
            <p:cNvSpPr/>
            <p:nvPr/>
          </p:nvSpPr>
          <p:spPr>
            <a:xfrm>
              <a:off x="6833700" y="1536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33"/>
            <p:cNvSpPr/>
            <p:nvPr/>
          </p:nvSpPr>
          <p:spPr>
            <a:xfrm>
              <a:off x="6840675" y="15190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33"/>
            <p:cNvSpPr/>
            <p:nvPr/>
          </p:nvSpPr>
          <p:spPr>
            <a:xfrm>
              <a:off x="6825975" y="1524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33"/>
            <p:cNvSpPr/>
            <p:nvPr/>
          </p:nvSpPr>
          <p:spPr>
            <a:xfrm>
              <a:off x="6819200" y="1534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33"/>
            <p:cNvSpPr/>
            <p:nvPr/>
          </p:nvSpPr>
          <p:spPr>
            <a:xfrm>
              <a:off x="6846875" y="1535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33"/>
            <p:cNvSpPr/>
            <p:nvPr/>
          </p:nvSpPr>
          <p:spPr>
            <a:xfrm>
              <a:off x="6811850" y="1513350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33"/>
            <p:cNvSpPr/>
            <p:nvPr/>
          </p:nvSpPr>
          <p:spPr>
            <a:xfrm>
              <a:off x="6824850" y="1512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33"/>
            <p:cNvSpPr/>
            <p:nvPr/>
          </p:nvSpPr>
          <p:spPr>
            <a:xfrm>
              <a:off x="6829950" y="15041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33"/>
            <p:cNvSpPr/>
            <p:nvPr/>
          </p:nvSpPr>
          <p:spPr>
            <a:xfrm>
              <a:off x="6841050" y="1602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33"/>
            <p:cNvSpPr/>
            <p:nvPr/>
          </p:nvSpPr>
          <p:spPr>
            <a:xfrm>
              <a:off x="6858950" y="16013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33"/>
            <p:cNvSpPr/>
            <p:nvPr/>
          </p:nvSpPr>
          <p:spPr>
            <a:xfrm>
              <a:off x="6852150" y="1610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33"/>
            <p:cNvSpPr/>
            <p:nvPr/>
          </p:nvSpPr>
          <p:spPr>
            <a:xfrm>
              <a:off x="6844825" y="1590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33"/>
            <p:cNvSpPr/>
            <p:nvPr/>
          </p:nvSpPr>
          <p:spPr>
            <a:xfrm>
              <a:off x="6851775" y="1572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33"/>
            <p:cNvSpPr/>
            <p:nvPr/>
          </p:nvSpPr>
          <p:spPr>
            <a:xfrm>
              <a:off x="6837100" y="15779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33"/>
            <p:cNvSpPr/>
            <p:nvPr/>
          </p:nvSpPr>
          <p:spPr>
            <a:xfrm>
              <a:off x="6830325" y="1587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33"/>
            <p:cNvSpPr/>
            <p:nvPr/>
          </p:nvSpPr>
          <p:spPr>
            <a:xfrm>
              <a:off x="6858000" y="1589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33"/>
            <p:cNvSpPr/>
            <p:nvPr/>
          </p:nvSpPr>
          <p:spPr>
            <a:xfrm>
              <a:off x="6835975" y="15659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33"/>
            <p:cNvSpPr/>
            <p:nvPr/>
          </p:nvSpPr>
          <p:spPr>
            <a:xfrm>
              <a:off x="6852150" y="16557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33"/>
            <p:cNvSpPr/>
            <p:nvPr/>
          </p:nvSpPr>
          <p:spPr>
            <a:xfrm>
              <a:off x="6870050" y="16545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33"/>
            <p:cNvSpPr/>
            <p:nvPr/>
          </p:nvSpPr>
          <p:spPr>
            <a:xfrm>
              <a:off x="6855925" y="1643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33"/>
            <p:cNvSpPr/>
            <p:nvPr/>
          </p:nvSpPr>
          <p:spPr>
            <a:xfrm>
              <a:off x="6862900" y="1625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33"/>
            <p:cNvSpPr/>
            <p:nvPr/>
          </p:nvSpPr>
          <p:spPr>
            <a:xfrm>
              <a:off x="6848200" y="16312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33"/>
            <p:cNvSpPr/>
            <p:nvPr/>
          </p:nvSpPr>
          <p:spPr>
            <a:xfrm>
              <a:off x="6841425" y="1640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33"/>
            <p:cNvSpPr/>
            <p:nvPr/>
          </p:nvSpPr>
          <p:spPr>
            <a:xfrm>
              <a:off x="6868925" y="1642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33"/>
            <p:cNvSpPr/>
            <p:nvPr/>
          </p:nvSpPr>
          <p:spPr>
            <a:xfrm>
              <a:off x="6834075" y="1619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33"/>
            <p:cNvSpPr/>
            <p:nvPr/>
          </p:nvSpPr>
          <p:spPr>
            <a:xfrm>
              <a:off x="6847075" y="1619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33"/>
            <p:cNvSpPr/>
            <p:nvPr/>
          </p:nvSpPr>
          <p:spPr>
            <a:xfrm>
              <a:off x="6866650" y="1613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33"/>
            <p:cNvSpPr/>
            <p:nvPr/>
          </p:nvSpPr>
          <p:spPr>
            <a:xfrm>
              <a:off x="6863275" y="1709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33"/>
            <p:cNvSpPr/>
            <p:nvPr/>
          </p:nvSpPr>
          <p:spPr>
            <a:xfrm>
              <a:off x="6881150" y="17078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33"/>
            <p:cNvSpPr/>
            <p:nvPr/>
          </p:nvSpPr>
          <p:spPr>
            <a:xfrm>
              <a:off x="6874375" y="1717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0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33"/>
            <p:cNvSpPr/>
            <p:nvPr/>
          </p:nvSpPr>
          <p:spPr>
            <a:xfrm>
              <a:off x="6867025" y="16965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33"/>
            <p:cNvSpPr/>
            <p:nvPr/>
          </p:nvSpPr>
          <p:spPr>
            <a:xfrm>
              <a:off x="6874000" y="1678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33"/>
            <p:cNvSpPr/>
            <p:nvPr/>
          </p:nvSpPr>
          <p:spPr>
            <a:xfrm>
              <a:off x="6859325" y="16845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33"/>
            <p:cNvSpPr/>
            <p:nvPr/>
          </p:nvSpPr>
          <p:spPr>
            <a:xfrm>
              <a:off x="6852525" y="1693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33"/>
            <p:cNvSpPr/>
            <p:nvPr/>
          </p:nvSpPr>
          <p:spPr>
            <a:xfrm>
              <a:off x="6880025" y="1695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33"/>
            <p:cNvSpPr/>
            <p:nvPr/>
          </p:nvSpPr>
          <p:spPr>
            <a:xfrm>
              <a:off x="6845000" y="1673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33"/>
            <p:cNvSpPr/>
            <p:nvPr/>
          </p:nvSpPr>
          <p:spPr>
            <a:xfrm>
              <a:off x="6858175" y="1672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5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33"/>
            <p:cNvSpPr/>
            <p:nvPr/>
          </p:nvSpPr>
          <p:spPr>
            <a:xfrm>
              <a:off x="6863275" y="1664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33"/>
            <p:cNvSpPr/>
            <p:nvPr/>
          </p:nvSpPr>
          <p:spPr>
            <a:xfrm>
              <a:off x="6888325" y="1732175"/>
              <a:ext cx="3775" cy="2075"/>
            </a:xfrm>
            <a:custGeom>
              <a:avLst/>
              <a:gdLst/>
              <a:ahLst/>
              <a:cxnLst/>
              <a:rect l="l" t="t" r="r" b="b"/>
              <a:pathLst>
                <a:path w="151" h="83" extrusionOk="0">
                  <a:moveTo>
                    <a:pt x="60" y="0"/>
                  </a:moveTo>
                  <a:lnTo>
                    <a:pt x="0" y="83"/>
                  </a:lnTo>
                  <a:lnTo>
                    <a:pt x="136" y="83"/>
                  </a:lnTo>
                  <a:lnTo>
                    <a:pt x="151" y="6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33"/>
            <p:cNvSpPr/>
            <p:nvPr/>
          </p:nvSpPr>
          <p:spPr>
            <a:xfrm>
              <a:off x="6862150" y="1727275"/>
              <a:ext cx="950" cy="775"/>
            </a:xfrm>
            <a:custGeom>
              <a:avLst/>
              <a:gdLst/>
              <a:ahLst/>
              <a:cxnLst/>
              <a:rect l="l" t="t" r="r" b="b"/>
              <a:pathLst>
                <a:path w="38" h="31" extrusionOk="0">
                  <a:moveTo>
                    <a:pt x="0" y="0"/>
                  </a:moveTo>
                  <a:lnTo>
                    <a:pt x="0" y="0"/>
                  </a:lnTo>
                  <a:cubicBezTo>
                    <a:pt x="8" y="15"/>
                    <a:pt x="23" y="23"/>
                    <a:pt x="38" y="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33"/>
            <p:cNvSpPr/>
            <p:nvPr/>
          </p:nvSpPr>
          <p:spPr>
            <a:xfrm>
              <a:off x="6869300" y="1725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33"/>
            <p:cNvSpPr/>
            <p:nvPr/>
          </p:nvSpPr>
          <p:spPr>
            <a:xfrm>
              <a:off x="6829175" y="1382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33"/>
            <p:cNvSpPr/>
            <p:nvPr/>
          </p:nvSpPr>
          <p:spPr>
            <a:xfrm>
              <a:off x="6847075" y="1381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33"/>
            <p:cNvSpPr/>
            <p:nvPr/>
          </p:nvSpPr>
          <p:spPr>
            <a:xfrm>
              <a:off x="6840475" y="1390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33"/>
            <p:cNvSpPr/>
            <p:nvPr/>
          </p:nvSpPr>
          <p:spPr>
            <a:xfrm>
              <a:off x="6832950" y="1370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33"/>
            <p:cNvSpPr/>
            <p:nvPr/>
          </p:nvSpPr>
          <p:spPr>
            <a:xfrm>
              <a:off x="6839925" y="1355750"/>
              <a:ext cx="5300" cy="4925"/>
            </a:xfrm>
            <a:custGeom>
              <a:avLst/>
              <a:gdLst/>
              <a:ahLst/>
              <a:cxnLst/>
              <a:rect l="l" t="t" r="r" b="b"/>
              <a:pathLst>
                <a:path w="212" h="197" extrusionOk="0">
                  <a:moveTo>
                    <a:pt x="98" y="0"/>
                  </a:moveTo>
                  <a:lnTo>
                    <a:pt x="0" y="136"/>
                  </a:lnTo>
                  <a:lnTo>
                    <a:pt x="98" y="196"/>
                  </a:lnTo>
                  <a:lnTo>
                    <a:pt x="211" y="30"/>
                  </a:lnTo>
                  <a:cubicBezTo>
                    <a:pt x="174" y="23"/>
                    <a:pt x="136" y="8"/>
                    <a:pt x="9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33"/>
            <p:cNvSpPr/>
            <p:nvPr/>
          </p:nvSpPr>
          <p:spPr>
            <a:xfrm>
              <a:off x="6825225" y="1358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33"/>
            <p:cNvSpPr/>
            <p:nvPr/>
          </p:nvSpPr>
          <p:spPr>
            <a:xfrm>
              <a:off x="6818650" y="1367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33"/>
            <p:cNvSpPr/>
            <p:nvPr/>
          </p:nvSpPr>
          <p:spPr>
            <a:xfrm>
              <a:off x="6846125" y="13691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33"/>
            <p:cNvSpPr/>
            <p:nvPr/>
          </p:nvSpPr>
          <p:spPr>
            <a:xfrm>
              <a:off x="6840300" y="1435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33"/>
            <p:cNvSpPr/>
            <p:nvPr/>
          </p:nvSpPr>
          <p:spPr>
            <a:xfrm>
              <a:off x="6858175" y="14346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33"/>
            <p:cNvSpPr/>
            <p:nvPr/>
          </p:nvSpPr>
          <p:spPr>
            <a:xfrm>
              <a:off x="6844050" y="14233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33"/>
            <p:cNvSpPr/>
            <p:nvPr/>
          </p:nvSpPr>
          <p:spPr>
            <a:xfrm>
              <a:off x="6851025" y="14056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33"/>
            <p:cNvSpPr/>
            <p:nvPr/>
          </p:nvSpPr>
          <p:spPr>
            <a:xfrm>
              <a:off x="6836350" y="1411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33"/>
            <p:cNvSpPr/>
            <p:nvPr/>
          </p:nvSpPr>
          <p:spPr>
            <a:xfrm>
              <a:off x="6829750" y="14209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33"/>
            <p:cNvSpPr/>
            <p:nvPr/>
          </p:nvSpPr>
          <p:spPr>
            <a:xfrm>
              <a:off x="6857250" y="14224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33"/>
            <p:cNvSpPr/>
            <p:nvPr/>
          </p:nvSpPr>
          <p:spPr>
            <a:xfrm>
              <a:off x="6822225" y="140000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33"/>
            <p:cNvSpPr/>
            <p:nvPr/>
          </p:nvSpPr>
          <p:spPr>
            <a:xfrm>
              <a:off x="6835400" y="13992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33"/>
            <p:cNvSpPr/>
            <p:nvPr/>
          </p:nvSpPr>
          <p:spPr>
            <a:xfrm>
              <a:off x="6851400" y="14890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33"/>
            <p:cNvSpPr/>
            <p:nvPr/>
          </p:nvSpPr>
          <p:spPr>
            <a:xfrm>
              <a:off x="6869300" y="1487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33"/>
            <p:cNvSpPr/>
            <p:nvPr/>
          </p:nvSpPr>
          <p:spPr>
            <a:xfrm>
              <a:off x="6855175" y="1476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33"/>
            <p:cNvSpPr/>
            <p:nvPr/>
          </p:nvSpPr>
          <p:spPr>
            <a:xfrm>
              <a:off x="6862150" y="145892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33"/>
            <p:cNvSpPr/>
            <p:nvPr/>
          </p:nvSpPr>
          <p:spPr>
            <a:xfrm>
              <a:off x="6847450" y="1464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33"/>
            <p:cNvSpPr/>
            <p:nvPr/>
          </p:nvSpPr>
          <p:spPr>
            <a:xfrm>
              <a:off x="6840850" y="14742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33"/>
            <p:cNvSpPr/>
            <p:nvPr/>
          </p:nvSpPr>
          <p:spPr>
            <a:xfrm>
              <a:off x="6868350" y="14757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33"/>
            <p:cNvSpPr/>
            <p:nvPr/>
          </p:nvSpPr>
          <p:spPr>
            <a:xfrm>
              <a:off x="6833325" y="1453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33"/>
            <p:cNvSpPr/>
            <p:nvPr/>
          </p:nvSpPr>
          <p:spPr>
            <a:xfrm>
              <a:off x="6846500" y="14525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33"/>
            <p:cNvSpPr/>
            <p:nvPr/>
          </p:nvSpPr>
          <p:spPr>
            <a:xfrm>
              <a:off x="6851600" y="1444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33"/>
            <p:cNvSpPr/>
            <p:nvPr/>
          </p:nvSpPr>
          <p:spPr>
            <a:xfrm>
              <a:off x="6862525" y="1542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33"/>
            <p:cNvSpPr/>
            <p:nvPr/>
          </p:nvSpPr>
          <p:spPr>
            <a:xfrm>
              <a:off x="6880400" y="1541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33"/>
            <p:cNvSpPr/>
            <p:nvPr/>
          </p:nvSpPr>
          <p:spPr>
            <a:xfrm>
              <a:off x="6873825" y="15506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33"/>
            <p:cNvSpPr/>
            <p:nvPr/>
          </p:nvSpPr>
          <p:spPr>
            <a:xfrm>
              <a:off x="6866275" y="15299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33"/>
            <p:cNvSpPr/>
            <p:nvPr/>
          </p:nvSpPr>
          <p:spPr>
            <a:xfrm>
              <a:off x="6873250" y="1512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33"/>
            <p:cNvSpPr/>
            <p:nvPr/>
          </p:nvSpPr>
          <p:spPr>
            <a:xfrm>
              <a:off x="6858550" y="1517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33"/>
            <p:cNvSpPr/>
            <p:nvPr/>
          </p:nvSpPr>
          <p:spPr>
            <a:xfrm>
              <a:off x="6851975" y="15273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33"/>
            <p:cNvSpPr/>
            <p:nvPr/>
          </p:nvSpPr>
          <p:spPr>
            <a:xfrm>
              <a:off x="6879475" y="15289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33"/>
            <p:cNvSpPr/>
            <p:nvPr/>
          </p:nvSpPr>
          <p:spPr>
            <a:xfrm>
              <a:off x="6844450" y="1506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33"/>
            <p:cNvSpPr/>
            <p:nvPr/>
          </p:nvSpPr>
          <p:spPr>
            <a:xfrm>
              <a:off x="6857625" y="15058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33"/>
            <p:cNvSpPr/>
            <p:nvPr/>
          </p:nvSpPr>
          <p:spPr>
            <a:xfrm>
              <a:off x="6862700" y="14973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33"/>
            <p:cNvSpPr/>
            <p:nvPr/>
          </p:nvSpPr>
          <p:spPr>
            <a:xfrm>
              <a:off x="6873625" y="1595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33"/>
            <p:cNvSpPr/>
            <p:nvPr/>
          </p:nvSpPr>
          <p:spPr>
            <a:xfrm>
              <a:off x="6891525" y="15945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33"/>
            <p:cNvSpPr/>
            <p:nvPr/>
          </p:nvSpPr>
          <p:spPr>
            <a:xfrm>
              <a:off x="6884925" y="16039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8" y="69"/>
                  </a:ln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33"/>
            <p:cNvSpPr/>
            <p:nvPr/>
          </p:nvSpPr>
          <p:spPr>
            <a:xfrm>
              <a:off x="6877400" y="1583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33"/>
            <p:cNvSpPr/>
            <p:nvPr/>
          </p:nvSpPr>
          <p:spPr>
            <a:xfrm>
              <a:off x="6884350" y="1565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80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33"/>
            <p:cNvSpPr/>
            <p:nvPr/>
          </p:nvSpPr>
          <p:spPr>
            <a:xfrm>
              <a:off x="6869675" y="1571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33"/>
            <p:cNvSpPr/>
            <p:nvPr/>
          </p:nvSpPr>
          <p:spPr>
            <a:xfrm>
              <a:off x="6863075" y="15805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33"/>
            <p:cNvSpPr/>
            <p:nvPr/>
          </p:nvSpPr>
          <p:spPr>
            <a:xfrm>
              <a:off x="6890575" y="15822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33"/>
            <p:cNvSpPr/>
            <p:nvPr/>
          </p:nvSpPr>
          <p:spPr>
            <a:xfrm>
              <a:off x="6855550" y="1559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33"/>
            <p:cNvSpPr/>
            <p:nvPr/>
          </p:nvSpPr>
          <p:spPr>
            <a:xfrm>
              <a:off x="6868725" y="15589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33"/>
            <p:cNvSpPr/>
            <p:nvPr/>
          </p:nvSpPr>
          <p:spPr>
            <a:xfrm>
              <a:off x="6884725" y="1648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33"/>
            <p:cNvSpPr/>
            <p:nvPr/>
          </p:nvSpPr>
          <p:spPr>
            <a:xfrm>
              <a:off x="6902625" y="1647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33"/>
            <p:cNvSpPr/>
            <p:nvPr/>
          </p:nvSpPr>
          <p:spPr>
            <a:xfrm>
              <a:off x="6896025" y="16572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33"/>
            <p:cNvSpPr/>
            <p:nvPr/>
          </p:nvSpPr>
          <p:spPr>
            <a:xfrm>
              <a:off x="6888500" y="1636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33"/>
            <p:cNvSpPr/>
            <p:nvPr/>
          </p:nvSpPr>
          <p:spPr>
            <a:xfrm>
              <a:off x="6895475" y="1618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33"/>
            <p:cNvSpPr/>
            <p:nvPr/>
          </p:nvSpPr>
          <p:spPr>
            <a:xfrm>
              <a:off x="6880775" y="1624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33"/>
            <p:cNvSpPr/>
            <p:nvPr/>
          </p:nvSpPr>
          <p:spPr>
            <a:xfrm>
              <a:off x="6874200" y="16338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33"/>
            <p:cNvSpPr/>
            <p:nvPr/>
          </p:nvSpPr>
          <p:spPr>
            <a:xfrm>
              <a:off x="6901675" y="16355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33"/>
            <p:cNvSpPr/>
            <p:nvPr/>
          </p:nvSpPr>
          <p:spPr>
            <a:xfrm>
              <a:off x="6879850" y="16122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33"/>
            <p:cNvSpPr/>
            <p:nvPr/>
          </p:nvSpPr>
          <p:spPr>
            <a:xfrm>
              <a:off x="6895850" y="1702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33"/>
            <p:cNvSpPr/>
            <p:nvPr/>
          </p:nvSpPr>
          <p:spPr>
            <a:xfrm>
              <a:off x="6913725" y="17011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33"/>
            <p:cNvSpPr/>
            <p:nvPr/>
          </p:nvSpPr>
          <p:spPr>
            <a:xfrm>
              <a:off x="6907150" y="171050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33"/>
            <p:cNvSpPr/>
            <p:nvPr/>
          </p:nvSpPr>
          <p:spPr>
            <a:xfrm>
              <a:off x="6899600" y="16898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33"/>
            <p:cNvSpPr/>
            <p:nvPr/>
          </p:nvSpPr>
          <p:spPr>
            <a:xfrm>
              <a:off x="6906575" y="1672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33"/>
            <p:cNvSpPr/>
            <p:nvPr/>
          </p:nvSpPr>
          <p:spPr>
            <a:xfrm>
              <a:off x="6891900" y="16777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33"/>
            <p:cNvSpPr/>
            <p:nvPr/>
          </p:nvSpPr>
          <p:spPr>
            <a:xfrm>
              <a:off x="6885300" y="16871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33"/>
            <p:cNvSpPr/>
            <p:nvPr/>
          </p:nvSpPr>
          <p:spPr>
            <a:xfrm>
              <a:off x="6912800" y="16888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33"/>
            <p:cNvSpPr/>
            <p:nvPr/>
          </p:nvSpPr>
          <p:spPr>
            <a:xfrm>
              <a:off x="6877775" y="1666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33"/>
            <p:cNvSpPr/>
            <p:nvPr/>
          </p:nvSpPr>
          <p:spPr>
            <a:xfrm>
              <a:off x="6890950" y="1665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33"/>
            <p:cNvSpPr/>
            <p:nvPr/>
          </p:nvSpPr>
          <p:spPr>
            <a:xfrm>
              <a:off x="6917700" y="1725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33"/>
            <p:cNvSpPr/>
            <p:nvPr/>
          </p:nvSpPr>
          <p:spPr>
            <a:xfrm>
              <a:off x="6903000" y="1731025"/>
              <a:ext cx="6800" cy="3225"/>
            </a:xfrm>
            <a:custGeom>
              <a:avLst/>
              <a:gdLst/>
              <a:ahLst/>
              <a:cxnLst/>
              <a:rect l="l" t="t" r="r" b="b"/>
              <a:pathLst>
                <a:path w="272" h="129" extrusionOk="0">
                  <a:moveTo>
                    <a:pt x="61" y="1"/>
                  </a:moveTo>
                  <a:lnTo>
                    <a:pt x="1" y="91"/>
                  </a:lnTo>
                  <a:lnTo>
                    <a:pt x="61" y="129"/>
                  </a:lnTo>
                  <a:lnTo>
                    <a:pt x="272" y="129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33"/>
            <p:cNvSpPr/>
            <p:nvPr/>
          </p:nvSpPr>
          <p:spPr>
            <a:xfrm>
              <a:off x="6888875" y="17197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33"/>
            <p:cNvSpPr/>
            <p:nvPr/>
          </p:nvSpPr>
          <p:spPr>
            <a:xfrm>
              <a:off x="6902050" y="17188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33"/>
            <p:cNvSpPr/>
            <p:nvPr/>
          </p:nvSpPr>
          <p:spPr>
            <a:xfrm>
              <a:off x="6861950" y="1375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33"/>
            <p:cNvSpPr/>
            <p:nvPr/>
          </p:nvSpPr>
          <p:spPr>
            <a:xfrm>
              <a:off x="6879650" y="1374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33"/>
            <p:cNvSpPr/>
            <p:nvPr/>
          </p:nvSpPr>
          <p:spPr>
            <a:xfrm>
              <a:off x="6873050" y="1384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33"/>
            <p:cNvSpPr/>
            <p:nvPr/>
          </p:nvSpPr>
          <p:spPr>
            <a:xfrm>
              <a:off x="6865525" y="1364225"/>
              <a:ext cx="6625" cy="7175"/>
            </a:xfrm>
            <a:custGeom>
              <a:avLst/>
              <a:gdLst/>
              <a:ahLst/>
              <a:cxnLst/>
              <a:rect l="l" t="t" r="r" b="b"/>
              <a:pathLst>
                <a:path w="265" h="287" extrusionOk="0">
                  <a:moveTo>
                    <a:pt x="159" y="0"/>
                  </a:moveTo>
                  <a:lnTo>
                    <a:pt x="1" y="226"/>
                  </a:lnTo>
                  <a:lnTo>
                    <a:pt x="91" y="286"/>
                  </a:lnTo>
                  <a:lnTo>
                    <a:pt x="264" y="38"/>
                  </a:lnTo>
                  <a:cubicBezTo>
                    <a:pt x="227" y="30"/>
                    <a:pt x="189" y="15"/>
                    <a:pt x="159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1" name="Google Shape;14601;p33"/>
            <p:cNvSpPr/>
            <p:nvPr/>
          </p:nvSpPr>
          <p:spPr>
            <a:xfrm>
              <a:off x="6851225" y="13608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33"/>
            <p:cNvSpPr/>
            <p:nvPr/>
          </p:nvSpPr>
          <p:spPr>
            <a:xfrm>
              <a:off x="6873050" y="14290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33"/>
            <p:cNvSpPr/>
            <p:nvPr/>
          </p:nvSpPr>
          <p:spPr>
            <a:xfrm>
              <a:off x="6890750" y="14278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33"/>
            <p:cNvSpPr/>
            <p:nvPr/>
          </p:nvSpPr>
          <p:spPr>
            <a:xfrm>
              <a:off x="6876650" y="1416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33"/>
            <p:cNvSpPr/>
            <p:nvPr/>
          </p:nvSpPr>
          <p:spPr>
            <a:xfrm>
              <a:off x="6883800" y="1398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33"/>
            <p:cNvSpPr/>
            <p:nvPr/>
          </p:nvSpPr>
          <p:spPr>
            <a:xfrm>
              <a:off x="6868925" y="1404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33"/>
            <p:cNvSpPr/>
            <p:nvPr/>
          </p:nvSpPr>
          <p:spPr>
            <a:xfrm>
              <a:off x="6862325" y="14141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33"/>
            <p:cNvSpPr/>
            <p:nvPr/>
          </p:nvSpPr>
          <p:spPr>
            <a:xfrm>
              <a:off x="6889825" y="1415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33"/>
            <p:cNvSpPr/>
            <p:nvPr/>
          </p:nvSpPr>
          <p:spPr>
            <a:xfrm>
              <a:off x="6854800" y="1393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33"/>
            <p:cNvSpPr/>
            <p:nvPr/>
          </p:nvSpPr>
          <p:spPr>
            <a:xfrm>
              <a:off x="6867975" y="13924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33"/>
            <p:cNvSpPr/>
            <p:nvPr/>
          </p:nvSpPr>
          <p:spPr>
            <a:xfrm>
              <a:off x="6884175" y="14822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33"/>
            <p:cNvSpPr/>
            <p:nvPr/>
          </p:nvSpPr>
          <p:spPr>
            <a:xfrm>
              <a:off x="6901875" y="1481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33"/>
            <p:cNvSpPr/>
            <p:nvPr/>
          </p:nvSpPr>
          <p:spPr>
            <a:xfrm>
              <a:off x="6887750" y="1469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33"/>
            <p:cNvSpPr/>
            <p:nvPr/>
          </p:nvSpPr>
          <p:spPr>
            <a:xfrm>
              <a:off x="6894900" y="1452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33"/>
            <p:cNvSpPr/>
            <p:nvPr/>
          </p:nvSpPr>
          <p:spPr>
            <a:xfrm>
              <a:off x="6880025" y="1457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33"/>
            <p:cNvSpPr/>
            <p:nvPr/>
          </p:nvSpPr>
          <p:spPr>
            <a:xfrm>
              <a:off x="6873450" y="14672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33"/>
            <p:cNvSpPr/>
            <p:nvPr/>
          </p:nvSpPr>
          <p:spPr>
            <a:xfrm>
              <a:off x="6900925" y="1468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33"/>
            <p:cNvSpPr/>
            <p:nvPr/>
          </p:nvSpPr>
          <p:spPr>
            <a:xfrm>
              <a:off x="6865900" y="1446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33"/>
            <p:cNvSpPr/>
            <p:nvPr/>
          </p:nvSpPr>
          <p:spPr>
            <a:xfrm>
              <a:off x="6879075" y="1445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33"/>
            <p:cNvSpPr/>
            <p:nvPr/>
          </p:nvSpPr>
          <p:spPr>
            <a:xfrm>
              <a:off x="6884175" y="1437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33"/>
            <p:cNvSpPr/>
            <p:nvPr/>
          </p:nvSpPr>
          <p:spPr>
            <a:xfrm>
              <a:off x="6895275" y="15355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33"/>
            <p:cNvSpPr/>
            <p:nvPr/>
          </p:nvSpPr>
          <p:spPr>
            <a:xfrm>
              <a:off x="6912975" y="1534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33"/>
            <p:cNvSpPr/>
            <p:nvPr/>
          </p:nvSpPr>
          <p:spPr>
            <a:xfrm>
              <a:off x="6906400" y="154385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33"/>
            <p:cNvSpPr/>
            <p:nvPr/>
          </p:nvSpPr>
          <p:spPr>
            <a:xfrm>
              <a:off x="6898850" y="1523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33"/>
            <p:cNvSpPr/>
            <p:nvPr/>
          </p:nvSpPr>
          <p:spPr>
            <a:xfrm>
              <a:off x="6906025" y="15054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33"/>
            <p:cNvSpPr/>
            <p:nvPr/>
          </p:nvSpPr>
          <p:spPr>
            <a:xfrm>
              <a:off x="6891150" y="15111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33"/>
            <p:cNvSpPr/>
            <p:nvPr/>
          </p:nvSpPr>
          <p:spPr>
            <a:xfrm>
              <a:off x="6884550" y="1520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33"/>
            <p:cNvSpPr/>
            <p:nvPr/>
          </p:nvSpPr>
          <p:spPr>
            <a:xfrm>
              <a:off x="6912050" y="1522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33"/>
            <p:cNvSpPr/>
            <p:nvPr/>
          </p:nvSpPr>
          <p:spPr>
            <a:xfrm>
              <a:off x="6877025" y="1499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33"/>
            <p:cNvSpPr/>
            <p:nvPr/>
          </p:nvSpPr>
          <p:spPr>
            <a:xfrm>
              <a:off x="6890200" y="1498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33"/>
            <p:cNvSpPr/>
            <p:nvPr/>
          </p:nvSpPr>
          <p:spPr>
            <a:xfrm>
              <a:off x="6895275" y="1490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33"/>
            <p:cNvSpPr/>
            <p:nvPr/>
          </p:nvSpPr>
          <p:spPr>
            <a:xfrm>
              <a:off x="6906400" y="1588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33"/>
            <p:cNvSpPr/>
            <p:nvPr/>
          </p:nvSpPr>
          <p:spPr>
            <a:xfrm>
              <a:off x="6924100" y="15877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33"/>
            <p:cNvSpPr/>
            <p:nvPr/>
          </p:nvSpPr>
          <p:spPr>
            <a:xfrm>
              <a:off x="6917500" y="15971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33"/>
            <p:cNvSpPr/>
            <p:nvPr/>
          </p:nvSpPr>
          <p:spPr>
            <a:xfrm>
              <a:off x="6909975" y="15764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33"/>
            <p:cNvSpPr/>
            <p:nvPr/>
          </p:nvSpPr>
          <p:spPr>
            <a:xfrm>
              <a:off x="6917125" y="15587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33"/>
            <p:cNvSpPr/>
            <p:nvPr/>
          </p:nvSpPr>
          <p:spPr>
            <a:xfrm>
              <a:off x="6902250" y="1564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33"/>
            <p:cNvSpPr/>
            <p:nvPr/>
          </p:nvSpPr>
          <p:spPr>
            <a:xfrm>
              <a:off x="6895650" y="15738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33"/>
            <p:cNvSpPr/>
            <p:nvPr/>
          </p:nvSpPr>
          <p:spPr>
            <a:xfrm>
              <a:off x="6923150" y="1575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33"/>
            <p:cNvSpPr/>
            <p:nvPr/>
          </p:nvSpPr>
          <p:spPr>
            <a:xfrm>
              <a:off x="6888125" y="15531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33"/>
            <p:cNvSpPr/>
            <p:nvPr/>
          </p:nvSpPr>
          <p:spPr>
            <a:xfrm>
              <a:off x="6901300" y="1552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2" name="Google Shape;14642;p33"/>
            <p:cNvSpPr/>
            <p:nvPr/>
          </p:nvSpPr>
          <p:spPr>
            <a:xfrm>
              <a:off x="6917500" y="16421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33"/>
            <p:cNvSpPr/>
            <p:nvPr/>
          </p:nvSpPr>
          <p:spPr>
            <a:xfrm>
              <a:off x="6935200" y="1641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3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33"/>
            <p:cNvSpPr/>
            <p:nvPr/>
          </p:nvSpPr>
          <p:spPr>
            <a:xfrm>
              <a:off x="6928600" y="16504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33"/>
            <p:cNvSpPr/>
            <p:nvPr/>
          </p:nvSpPr>
          <p:spPr>
            <a:xfrm>
              <a:off x="6921075" y="16295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33"/>
            <p:cNvSpPr/>
            <p:nvPr/>
          </p:nvSpPr>
          <p:spPr>
            <a:xfrm>
              <a:off x="6928225" y="16120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33"/>
            <p:cNvSpPr/>
            <p:nvPr/>
          </p:nvSpPr>
          <p:spPr>
            <a:xfrm>
              <a:off x="6913350" y="1617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33"/>
            <p:cNvSpPr/>
            <p:nvPr/>
          </p:nvSpPr>
          <p:spPr>
            <a:xfrm>
              <a:off x="6906775" y="1627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33"/>
            <p:cNvSpPr/>
            <p:nvPr/>
          </p:nvSpPr>
          <p:spPr>
            <a:xfrm>
              <a:off x="6934250" y="162877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33"/>
            <p:cNvSpPr/>
            <p:nvPr/>
          </p:nvSpPr>
          <p:spPr>
            <a:xfrm>
              <a:off x="6899225" y="1606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33"/>
            <p:cNvSpPr/>
            <p:nvPr/>
          </p:nvSpPr>
          <p:spPr>
            <a:xfrm>
              <a:off x="6912425" y="16054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33"/>
            <p:cNvSpPr/>
            <p:nvPr/>
          </p:nvSpPr>
          <p:spPr>
            <a:xfrm>
              <a:off x="6928600" y="16954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33"/>
            <p:cNvSpPr/>
            <p:nvPr/>
          </p:nvSpPr>
          <p:spPr>
            <a:xfrm>
              <a:off x="6946300" y="1694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33"/>
            <p:cNvSpPr/>
            <p:nvPr/>
          </p:nvSpPr>
          <p:spPr>
            <a:xfrm>
              <a:off x="6939725" y="1703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33"/>
            <p:cNvSpPr/>
            <p:nvPr/>
          </p:nvSpPr>
          <p:spPr>
            <a:xfrm>
              <a:off x="6932200" y="1682825"/>
              <a:ext cx="6975" cy="8325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33"/>
            <p:cNvSpPr/>
            <p:nvPr/>
          </p:nvSpPr>
          <p:spPr>
            <a:xfrm>
              <a:off x="6939350" y="1665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33"/>
            <p:cNvSpPr/>
            <p:nvPr/>
          </p:nvSpPr>
          <p:spPr>
            <a:xfrm>
              <a:off x="6924475" y="1670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33"/>
            <p:cNvSpPr/>
            <p:nvPr/>
          </p:nvSpPr>
          <p:spPr>
            <a:xfrm>
              <a:off x="6917875" y="16803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33"/>
            <p:cNvSpPr/>
            <p:nvPr/>
          </p:nvSpPr>
          <p:spPr>
            <a:xfrm>
              <a:off x="6945375" y="1682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33"/>
            <p:cNvSpPr/>
            <p:nvPr/>
          </p:nvSpPr>
          <p:spPr>
            <a:xfrm>
              <a:off x="6910350" y="1659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33"/>
            <p:cNvSpPr/>
            <p:nvPr/>
          </p:nvSpPr>
          <p:spPr>
            <a:xfrm>
              <a:off x="6923525" y="16587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33"/>
            <p:cNvSpPr/>
            <p:nvPr/>
          </p:nvSpPr>
          <p:spPr>
            <a:xfrm>
              <a:off x="6950450" y="17186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33"/>
            <p:cNvSpPr/>
            <p:nvPr/>
          </p:nvSpPr>
          <p:spPr>
            <a:xfrm>
              <a:off x="6935575" y="1724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33"/>
            <p:cNvSpPr/>
            <p:nvPr/>
          </p:nvSpPr>
          <p:spPr>
            <a:xfrm>
              <a:off x="6930125" y="1733675"/>
              <a:ext cx="1325" cy="575"/>
            </a:xfrm>
            <a:custGeom>
              <a:avLst/>
              <a:gdLst/>
              <a:ahLst/>
              <a:cxnLst/>
              <a:rect l="l" t="t" r="r" b="b"/>
              <a:pathLst>
                <a:path w="53" h="23" extrusionOk="0">
                  <a:moveTo>
                    <a:pt x="15" y="0"/>
                  </a:moveTo>
                  <a:lnTo>
                    <a:pt x="0" y="23"/>
                  </a:lnTo>
                  <a:lnTo>
                    <a:pt x="53" y="2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33"/>
            <p:cNvSpPr/>
            <p:nvPr/>
          </p:nvSpPr>
          <p:spPr>
            <a:xfrm>
              <a:off x="6921450" y="1712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33"/>
            <p:cNvSpPr/>
            <p:nvPr/>
          </p:nvSpPr>
          <p:spPr>
            <a:xfrm>
              <a:off x="6934625" y="17120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33"/>
            <p:cNvSpPr/>
            <p:nvPr/>
          </p:nvSpPr>
          <p:spPr>
            <a:xfrm>
              <a:off x="6894525" y="1374200"/>
              <a:ext cx="3425" cy="2850"/>
            </a:xfrm>
            <a:custGeom>
              <a:avLst/>
              <a:gdLst/>
              <a:ahLst/>
              <a:cxnLst/>
              <a:rect l="l" t="t" r="r" b="b"/>
              <a:pathLst>
                <a:path w="137" h="114" extrusionOk="0">
                  <a:moveTo>
                    <a:pt x="38" y="0"/>
                  </a:moveTo>
                  <a:lnTo>
                    <a:pt x="1" y="53"/>
                  </a:lnTo>
                  <a:lnTo>
                    <a:pt x="91" y="113"/>
                  </a:lnTo>
                  <a:lnTo>
                    <a:pt x="136" y="46"/>
                  </a:lnTo>
                  <a:cubicBezTo>
                    <a:pt x="106" y="31"/>
                    <a:pt x="68" y="16"/>
                    <a:pt x="3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33"/>
            <p:cNvSpPr/>
            <p:nvPr/>
          </p:nvSpPr>
          <p:spPr>
            <a:xfrm>
              <a:off x="6905650" y="1422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33"/>
            <p:cNvSpPr/>
            <p:nvPr/>
          </p:nvSpPr>
          <p:spPr>
            <a:xfrm>
              <a:off x="6923350" y="1421075"/>
              <a:ext cx="8475" cy="6450"/>
            </a:xfrm>
            <a:custGeom>
              <a:avLst/>
              <a:gdLst/>
              <a:ahLst/>
              <a:cxnLst/>
              <a:rect l="l" t="t" r="r" b="b"/>
              <a:pathLst>
                <a:path w="339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33"/>
            <p:cNvSpPr/>
            <p:nvPr/>
          </p:nvSpPr>
          <p:spPr>
            <a:xfrm>
              <a:off x="6909225" y="14098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33"/>
            <p:cNvSpPr/>
            <p:nvPr/>
          </p:nvSpPr>
          <p:spPr>
            <a:xfrm>
              <a:off x="6916375" y="13921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33"/>
            <p:cNvSpPr/>
            <p:nvPr/>
          </p:nvSpPr>
          <p:spPr>
            <a:xfrm>
              <a:off x="6901500" y="1397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33"/>
            <p:cNvSpPr/>
            <p:nvPr/>
          </p:nvSpPr>
          <p:spPr>
            <a:xfrm>
              <a:off x="6894900" y="1407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33"/>
            <p:cNvSpPr/>
            <p:nvPr/>
          </p:nvSpPr>
          <p:spPr>
            <a:xfrm>
              <a:off x="6922400" y="1408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33"/>
            <p:cNvSpPr/>
            <p:nvPr/>
          </p:nvSpPr>
          <p:spPr>
            <a:xfrm>
              <a:off x="6887375" y="138645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33"/>
            <p:cNvSpPr/>
            <p:nvPr/>
          </p:nvSpPr>
          <p:spPr>
            <a:xfrm>
              <a:off x="6900550" y="1385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33"/>
            <p:cNvSpPr/>
            <p:nvPr/>
          </p:nvSpPr>
          <p:spPr>
            <a:xfrm>
              <a:off x="6919950" y="1385500"/>
              <a:ext cx="3025" cy="2275"/>
            </a:xfrm>
            <a:custGeom>
              <a:avLst/>
              <a:gdLst/>
              <a:ahLst/>
              <a:cxnLst/>
              <a:rect l="l" t="t" r="r" b="b"/>
              <a:pathLst>
                <a:path w="121" h="91" extrusionOk="0">
                  <a:moveTo>
                    <a:pt x="23" y="0"/>
                  </a:moveTo>
                  <a:lnTo>
                    <a:pt x="0" y="38"/>
                  </a:lnTo>
                  <a:lnTo>
                    <a:pt x="98" y="91"/>
                  </a:lnTo>
                  <a:lnTo>
                    <a:pt x="121" y="53"/>
                  </a:lnTo>
                  <a:cubicBezTo>
                    <a:pt x="91" y="38"/>
                    <a:pt x="53" y="23"/>
                    <a:pt x="2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33"/>
            <p:cNvSpPr/>
            <p:nvPr/>
          </p:nvSpPr>
          <p:spPr>
            <a:xfrm>
              <a:off x="6905650" y="1378900"/>
              <a:ext cx="7925" cy="4925"/>
            </a:xfrm>
            <a:custGeom>
              <a:avLst/>
              <a:gdLst/>
              <a:ahLst/>
              <a:cxnLst/>
              <a:rect l="l" t="t" r="r" b="b"/>
              <a:pathLst>
                <a:path w="317" h="197" extrusionOk="0">
                  <a:moveTo>
                    <a:pt x="15" y="1"/>
                  </a:moveTo>
                  <a:lnTo>
                    <a:pt x="0" y="23"/>
                  </a:lnTo>
                  <a:lnTo>
                    <a:pt x="271" y="197"/>
                  </a:lnTo>
                  <a:lnTo>
                    <a:pt x="316" y="136"/>
                  </a:lnTo>
                  <a:cubicBezTo>
                    <a:pt x="218" y="91"/>
                    <a:pt x="121" y="46"/>
                    <a:pt x="15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33"/>
            <p:cNvSpPr/>
            <p:nvPr/>
          </p:nvSpPr>
          <p:spPr>
            <a:xfrm>
              <a:off x="6916750" y="1475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33"/>
            <p:cNvSpPr/>
            <p:nvPr/>
          </p:nvSpPr>
          <p:spPr>
            <a:xfrm>
              <a:off x="6934450" y="1474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33"/>
            <p:cNvSpPr/>
            <p:nvPr/>
          </p:nvSpPr>
          <p:spPr>
            <a:xfrm>
              <a:off x="6920325" y="1463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33"/>
            <p:cNvSpPr/>
            <p:nvPr/>
          </p:nvSpPr>
          <p:spPr>
            <a:xfrm>
              <a:off x="6927475" y="1445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33"/>
            <p:cNvSpPr/>
            <p:nvPr/>
          </p:nvSpPr>
          <p:spPr>
            <a:xfrm>
              <a:off x="6912600" y="1451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33"/>
            <p:cNvSpPr/>
            <p:nvPr/>
          </p:nvSpPr>
          <p:spPr>
            <a:xfrm>
              <a:off x="6906025" y="1460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33"/>
            <p:cNvSpPr/>
            <p:nvPr/>
          </p:nvSpPr>
          <p:spPr>
            <a:xfrm>
              <a:off x="6933500" y="14621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33"/>
            <p:cNvSpPr/>
            <p:nvPr/>
          </p:nvSpPr>
          <p:spPr>
            <a:xfrm>
              <a:off x="6898475" y="1439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33"/>
            <p:cNvSpPr/>
            <p:nvPr/>
          </p:nvSpPr>
          <p:spPr>
            <a:xfrm>
              <a:off x="6911675" y="14388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33"/>
            <p:cNvSpPr/>
            <p:nvPr/>
          </p:nvSpPr>
          <p:spPr>
            <a:xfrm>
              <a:off x="6916750" y="1430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33"/>
            <p:cNvSpPr/>
            <p:nvPr/>
          </p:nvSpPr>
          <p:spPr>
            <a:xfrm>
              <a:off x="6927850" y="15288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33"/>
            <p:cNvSpPr/>
            <p:nvPr/>
          </p:nvSpPr>
          <p:spPr>
            <a:xfrm>
              <a:off x="6945550" y="1527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33"/>
            <p:cNvSpPr/>
            <p:nvPr/>
          </p:nvSpPr>
          <p:spPr>
            <a:xfrm>
              <a:off x="6938975" y="1537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33"/>
            <p:cNvSpPr/>
            <p:nvPr/>
          </p:nvSpPr>
          <p:spPr>
            <a:xfrm>
              <a:off x="6931425" y="1516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33"/>
            <p:cNvSpPr/>
            <p:nvPr/>
          </p:nvSpPr>
          <p:spPr>
            <a:xfrm>
              <a:off x="6938600" y="14986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33"/>
            <p:cNvSpPr/>
            <p:nvPr/>
          </p:nvSpPr>
          <p:spPr>
            <a:xfrm>
              <a:off x="6923725" y="1504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33"/>
            <p:cNvSpPr/>
            <p:nvPr/>
          </p:nvSpPr>
          <p:spPr>
            <a:xfrm>
              <a:off x="6917125" y="1513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33"/>
            <p:cNvSpPr/>
            <p:nvPr/>
          </p:nvSpPr>
          <p:spPr>
            <a:xfrm>
              <a:off x="6944625" y="1515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33"/>
            <p:cNvSpPr/>
            <p:nvPr/>
          </p:nvSpPr>
          <p:spPr>
            <a:xfrm>
              <a:off x="6909600" y="14930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33"/>
            <p:cNvSpPr/>
            <p:nvPr/>
          </p:nvSpPr>
          <p:spPr>
            <a:xfrm>
              <a:off x="6922775" y="1492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33"/>
            <p:cNvSpPr/>
            <p:nvPr/>
          </p:nvSpPr>
          <p:spPr>
            <a:xfrm>
              <a:off x="6927850" y="1483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33"/>
            <p:cNvSpPr/>
            <p:nvPr/>
          </p:nvSpPr>
          <p:spPr>
            <a:xfrm>
              <a:off x="6938975" y="1582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1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33"/>
            <p:cNvSpPr/>
            <p:nvPr/>
          </p:nvSpPr>
          <p:spPr>
            <a:xfrm>
              <a:off x="6956675" y="1580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33"/>
            <p:cNvSpPr/>
            <p:nvPr/>
          </p:nvSpPr>
          <p:spPr>
            <a:xfrm>
              <a:off x="6950075" y="15903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3" name="Google Shape;14703;p33"/>
            <p:cNvSpPr/>
            <p:nvPr/>
          </p:nvSpPr>
          <p:spPr>
            <a:xfrm>
              <a:off x="6942550" y="15694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33"/>
            <p:cNvSpPr/>
            <p:nvPr/>
          </p:nvSpPr>
          <p:spPr>
            <a:xfrm>
              <a:off x="6949700" y="1551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33"/>
            <p:cNvSpPr/>
            <p:nvPr/>
          </p:nvSpPr>
          <p:spPr>
            <a:xfrm>
              <a:off x="6934825" y="1557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33"/>
            <p:cNvSpPr/>
            <p:nvPr/>
          </p:nvSpPr>
          <p:spPr>
            <a:xfrm>
              <a:off x="6928225" y="15670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33"/>
            <p:cNvSpPr/>
            <p:nvPr/>
          </p:nvSpPr>
          <p:spPr>
            <a:xfrm>
              <a:off x="6955725" y="1568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33"/>
            <p:cNvSpPr/>
            <p:nvPr/>
          </p:nvSpPr>
          <p:spPr>
            <a:xfrm>
              <a:off x="6920700" y="1546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33"/>
            <p:cNvSpPr/>
            <p:nvPr/>
          </p:nvSpPr>
          <p:spPr>
            <a:xfrm>
              <a:off x="6933875" y="1545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33"/>
            <p:cNvSpPr/>
            <p:nvPr/>
          </p:nvSpPr>
          <p:spPr>
            <a:xfrm>
              <a:off x="6950075" y="16353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33"/>
            <p:cNvSpPr/>
            <p:nvPr/>
          </p:nvSpPr>
          <p:spPr>
            <a:xfrm>
              <a:off x="6967775" y="1634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33"/>
            <p:cNvSpPr/>
            <p:nvPr/>
          </p:nvSpPr>
          <p:spPr>
            <a:xfrm>
              <a:off x="6961200" y="16436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33"/>
            <p:cNvSpPr/>
            <p:nvPr/>
          </p:nvSpPr>
          <p:spPr>
            <a:xfrm>
              <a:off x="6953650" y="1622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33"/>
            <p:cNvSpPr/>
            <p:nvPr/>
          </p:nvSpPr>
          <p:spPr>
            <a:xfrm>
              <a:off x="6960800" y="160525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33"/>
            <p:cNvSpPr/>
            <p:nvPr/>
          </p:nvSpPr>
          <p:spPr>
            <a:xfrm>
              <a:off x="6945925" y="16109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33"/>
            <p:cNvSpPr/>
            <p:nvPr/>
          </p:nvSpPr>
          <p:spPr>
            <a:xfrm>
              <a:off x="6939350" y="16203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33"/>
            <p:cNvSpPr/>
            <p:nvPr/>
          </p:nvSpPr>
          <p:spPr>
            <a:xfrm>
              <a:off x="6966825" y="1622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33"/>
            <p:cNvSpPr/>
            <p:nvPr/>
          </p:nvSpPr>
          <p:spPr>
            <a:xfrm>
              <a:off x="6931800" y="1599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33"/>
            <p:cNvSpPr/>
            <p:nvPr/>
          </p:nvSpPr>
          <p:spPr>
            <a:xfrm>
              <a:off x="6945000" y="1598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33"/>
            <p:cNvSpPr/>
            <p:nvPr/>
          </p:nvSpPr>
          <p:spPr>
            <a:xfrm>
              <a:off x="6961200" y="168847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33"/>
            <p:cNvSpPr/>
            <p:nvPr/>
          </p:nvSpPr>
          <p:spPr>
            <a:xfrm>
              <a:off x="6978900" y="168735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33"/>
            <p:cNvSpPr/>
            <p:nvPr/>
          </p:nvSpPr>
          <p:spPr>
            <a:xfrm>
              <a:off x="6972300" y="16967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33"/>
            <p:cNvSpPr/>
            <p:nvPr/>
          </p:nvSpPr>
          <p:spPr>
            <a:xfrm>
              <a:off x="6964775" y="1676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33"/>
            <p:cNvSpPr/>
            <p:nvPr/>
          </p:nvSpPr>
          <p:spPr>
            <a:xfrm>
              <a:off x="6971925" y="16585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33"/>
            <p:cNvSpPr/>
            <p:nvPr/>
          </p:nvSpPr>
          <p:spPr>
            <a:xfrm>
              <a:off x="6957050" y="16642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33"/>
            <p:cNvSpPr/>
            <p:nvPr/>
          </p:nvSpPr>
          <p:spPr>
            <a:xfrm>
              <a:off x="6950450" y="16736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33"/>
            <p:cNvSpPr/>
            <p:nvPr/>
          </p:nvSpPr>
          <p:spPr>
            <a:xfrm>
              <a:off x="6977950" y="1675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33"/>
            <p:cNvSpPr/>
            <p:nvPr/>
          </p:nvSpPr>
          <p:spPr>
            <a:xfrm>
              <a:off x="6942925" y="1652900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33"/>
            <p:cNvSpPr/>
            <p:nvPr/>
          </p:nvSpPr>
          <p:spPr>
            <a:xfrm>
              <a:off x="6956100" y="1651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33"/>
            <p:cNvSpPr/>
            <p:nvPr/>
          </p:nvSpPr>
          <p:spPr>
            <a:xfrm>
              <a:off x="6977200" y="1729350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28" y="0"/>
                  </a:moveTo>
                  <a:lnTo>
                    <a:pt x="0" y="196"/>
                  </a:lnTo>
                  <a:lnTo>
                    <a:pt x="128" y="196"/>
                  </a:lnTo>
                  <a:lnTo>
                    <a:pt x="226" y="6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33"/>
            <p:cNvSpPr/>
            <p:nvPr/>
          </p:nvSpPr>
          <p:spPr>
            <a:xfrm>
              <a:off x="6983025" y="17118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33"/>
            <p:cNvSpPr/>
            <p:nvPr/>
          </p:nvSpPr>
          <p:spPr>
            <a:xfrm>
              <a:off x="6968150" y="1717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33"/>
            <p:cNvSpPr/>
            <p:nvPr/>
          </p:nvSpPr>
          <p:spPr>
            <a:xfrm>
              <a:off x="6961575" y="17269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33"/>
            <p:cNvSpPr/>
            <p:nvPr/>
          </p:nvSpPr>
          <p:spPr>
            <a:xfrm>
              <a:off x="6989050" y="1728400"/>
              <a:ext cx="8500" cy="5850"/>
            </a:xfrm>
            <a:custGeom>
              <a:avLst/>
              <a:gdLst/>
              <a:ahLst/>
              <a:cxnLst/>
              <a:rect l="l" t="t" r="r" b="b"/>
              <a:pathLst>
                <a:path w="340" h="234" extrusionOk="0">
                  <a:moveTo>
                    <a:pt x="61" y="1"/>
                  </a:moveTo>
                  <a:lnTo>
                    <a:pt x="1" y="91"/>
                  </a:lnTo>
                  <a:lnTo>
                    <a:pt x="234" y="234"/>
                  </a:lnTo>
                  <a:lnTo>
                    <a:pt x="295" y="23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33"/>
            <p:cNvSpPr/>
            <p:nvPr/>
          </p:nvSpPr>
          <p:spPr>
            <a:xfrm>
              <a:off x="6954025" y="1706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33"/>
            <p:cNvSpPr/>
            <p:nvPr/>
          </p:nvSpPr>
          <p:spPr>
            <a:xfrm>
              <a:off x="6967225" y="17052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33"/>
            <p:cNvSpPr/>
            <p:nvPr/>
          </p:nvSpPr>
          <p:spPr>
            <a:xfrm>
              <a:off x="6938225" y="14154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33"/>
            <p:cNvSpPr/>
            <p:nvPr/>
          </p:nvSpPr>
          <p:spPr>
            <a:xfrm>
              <a:off x="6956100" y="14143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33"/>
            <p:cNvSpPr/>
            <p:nvPr/>
          </p:nvSpPr>
          <p:spPr>
            <a:xfrm>
              <a:off x="6941800" y="1403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33"/>
            <p:cNvSpPr/>
            <p:nvPr/>
          </p:nvSpPr>
          <p:spPr>
            <a:xfrm>
              <a:off x="6934075" y="1392650"/>
              <a:ext cx="7550" cy="4925"/>
            </a:xfrm>
            <a:custGeom>
              <a:avLst/>
              <a:gdLst/>
              <a:ahLst/>
              <a:cxnLst/>
              <a:rect l="l" t="t" r="r" b="b"/>
              <a:pathLst>
                <a:path w="302" h="197" extrusionOk="0">
                  <a:moveTo>
                    <a:pt x="15" y="1"/>
                  </a:moveTo>
                  <a:lnTo>
                    <a:pt x="0" y="23"/>
                  </a:lnTo>
                  <a:lnTo>
                    <a:pt x="279" y="196"/>
                  </a:lnTo>
                  <a:lnTo>
                    <a:pt x="302" y="159"/>
                  </a:lnTo>
                  <a:cubicBezTo>
                    <a:pt x="211" y="106"/>
                    <a:pt x="113" y="53"/>
                    <a:pt x="15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33"/>
            <p:cNvSpPr/>
            <p:nvPr/>
          </p:nvSpPr>
          <p:spPr>
            <a:xfrm>
              <a:off x="6927475" y="1400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33"/>
            <p:cNvSpPr/>
            <p:nvPr/>
          </p:nvSpPr>
          <p:spPr>
            <a:xfrm>
              <a:off x="6954975" y="1404325"/>
              <a:ext cx="7000" cy="4175"/>
            </a:xfrm>
            <a:custGeom>
              <a:avLst/>
              <a:gdLst/>
              <a:ahLst/>
              <a:cxnLst/>
              <a:rect l="l" t="t" r="r" b="b"/>
              <a:pathLst>
                <a:path w="280" h="167" extrusionOk="0">
                  <a:moveTo>
                    <a:pt x="0" y="1"/>
                  </a:moveTo>
                  <a:lnTo>
                    <a:pt x="279" y="166"/>
                  </a:lnTo>
                  <a:cubicBezTo>
                    <a:pt x="189" y="106"/>
                    <a:pt x="98" y="53"/>
                    <a:pt x="0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33"/>
            <p:cNvSpPr/>
            <p:nvPr/>
          </p:nvSpPr>
          <p:spPr>
            <a:xfrm>
              <a:off x="6949325" y="1468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33"/>
            <p:cNvSpPr/>
            <p:nvPr/>
          </p:nvSpPr>
          <p:spPr>
            <a:xfrm>
              <a:off x="6967225" y="14676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33"/>
            <p:cNvSpPr/>
            <p:nvPr/>
          </p:nvSpPr>
          <p:spPr>
            <a:xfrm>
              <a:off x="6952900" y="14561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33"/>
            <p:cNvSpPr/>
            <p:nvPr/>
          </p:nvSpPr>
          <p:spPr>
            <a:xfrm>
              <a:off x="6960050" y="1438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33"/>
            <p:cNvSpPr/>
            <p:nvPr/>
          </p:nvSpPr>
          <p:spPr>
            <a:xfrm>
              <a:off x="6945175" y="1444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33"/>
            <p:cNvSpPr/>
            <p:nvPr/>
          </p:nvSpPr>
          <p:spPr>
            <a:xfrm>
              <a:off x="6938600" y="14536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33"/>
            <p:cNvSpPr/>
            <p:nvPr/>
          </p:nvSpPr>
          <p:spPr>
            <a:xfrm>
              <a:off x="6966075" y="14553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33"/>
            <p:cNvSpPr/>
            <p:nvPr/>
          </p:nvSpPr>
          <p:spPr>
            <a:xfrm>
              <a:off x="6931050" y="1432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33"/>
            <p:cNvSpPr/>
            <p:nvPr/>
          </p:nvSpPr>
          <p:spPr>
            <a:xfrm>
              <a:off x="6944250" y="1432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33"/>
            <p:cNvSpPr/>
            <p:nvPr/>
          </p:nvSpPr>
          <p:spPr>
            <a:xfrm>
              <a:off x="6949325" y="14237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33"/>
            <p:cNvSpPr/>
            <p:nvPr/>
          </p:nvSpPr>
          <p:spPr>
            <a:xfrm>
              <a:off x="6960425" y="15220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33"/>
            <p:cNvSpPr/>
            <p:nvPr/>
          </p:nvSpPr>
          <p:spPr>
            <a:xfrm>
              <a:off x="6978125" y="1520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33"/>
            <p:cNvSpPr/>
            <p:nvPr/>
          </p:nvSpPr>
          <p:spPr>
            <a:xfrm>
              <a:off x="6971550" y="1530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33"/>
            <p:cNvSpPr/>
            <p:nvPr/>
          </p:nvSpPr>
          <p:spPr>
            <a:xfrm>
              <a:off x="6964025" y="15094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33"/>
            <p:cNvSpPr/>
            <p:nvPr/>
          </p:nvSpPr>
          <p:spPr>
            <a:xfrm>
              <a:off x="6971175" y="149190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33"/>
            <p:cNvSpPr/>
            <p:nvPr/>
          </p:nvSpPr>
          <p:spPr>
            <a:xfrm>
              <a:off x="6956300" y="1497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33"/>
            <p:cNvSpPr/>
            <p:nvPr/>
          </p:nvSpPr>
          <p:spPr>
            <a:xfrm>
              <a:off x="6949700" y="1506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33"/>
            <p:cNvSpPr/>
            <p:nvPr/>
          </p:nvSpPr>
          <p:spPr>
            <a:xfrm>
              <a:off x="6977200" y="1508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33"/>
            <p:cNvSpPr/>
            <p:nvPr/>
          </p:nvSpPr>
          <p:spPr>
            <a:xfrm>
              <a:off x="6942175" y="1486250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33"/>
            <p:cNvSpPr/>
            <p:nvPr/>
          </p:nvSpPr>
          <p:spPr>
            <a:xfrm>
              <a:off x="6955350" y="1485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33"/>
            <p:cNvSpPr/>
            <p:nvPr/>
          </p:nvSpPr>
          <p:spPr>
            <a:xfrm>
              <a:off x="6960425" y="1477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33"/>
            <p:cNvSpPr/>
            <p:nvPr/>
          </p:nvSpPr>
          <p:spPr>
            <a:xfrm>
              <a:off x="6971550" y="157512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33"/>
            <p:cNvSpPr/>
            <p:nvPr/>
          </p:nvSpPr>
          <p:spPr>
            <a:xfrm>
              <a:off x="6989250" y="1574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33"/>
            <p:cNvSpPr/>
            <p:nvPr/>
          </p:nvSpPr>
          <p:spPr>
            <a:xfrm>
              <a:off x="6982650" y="1583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33"/>
            <p:cNvSpPr/>
            <p:nvPr/>
          </p:nvSpPr>
          <p:spPr>
            <a:xfrm>
              <a:off x="6975125" y="1562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33"/>
            <p:cNvSpPr/>
            <p:nvPr/>
          </p:nvSpPr>
          <p:spPr>
            <a:xfrm>
              <a:off x="6982275" y="1545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33"/>
            <p:cNvSpPr/>
            <p:nvPr/>
          </p:nvSpPr>
          <p:spPr>
            <a:xfrm>
              <a:off x="6967400" y="1550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33"/>
            <p:cNvSpPr/>
            <p:nvPr/>
          </p:nvSpPr>
          <p:spPr>
            <a:xfrm>
              <a:off x="6960800" y="1560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33"/>
            <p:cNvSpPr/>
            <p:nvPr/>
          </p:nvSpPr>
          <p:spPr>
            <a:xfrm>
              <a:off x="6988300" y="15619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2" name="Google Shape;14772;p33"/>
            <p:cNvSpPr/>
            <p:nvPr/>
          </p:nvSpPr>
          <p:spPr>
            <a:xfrm>
              <a:off x="6953275" y="15395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33"/>
            <p:cNvSpPr/>
            <p:nvPr/>
          </p:nvSpPr>
          <p:spPr>
            <a:xfrm>
              <a:off x="6966450" y="15386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33"/>
            <p:cNvSpPr/>
            <p:nvPr/>
          </p:nvSpPr>
          <p:spPr>
            <a:xfrm>
              <a:off x="6982650" y="162840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33"/>
            <p:cNvSpPr/>
            <p:nvPr/>
          </p:nvSpPr>
          <p:spPr>
            <a:xfrm>
              <a:off x="7000350" y="1627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33"/>
            <p:cNvSpPr/>
            <p:nvPr/>
          </p:nvSpPr>
          <p:spPr>
            <a:xfrm>
              <a:off x="6993775" y="1636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33"/>
            <p:cNvSpPr/>
            <p:nvPr/>
          </p:nvSpPr>
          <p:spPr>
            <a:xfrm>
              <a:off x="6986225" y="1615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33"/>
            <p:cNvSpPr/>
            <p:nvPr/>
          </p:nvSpPr>
          <p:spPr>
            <a:xfrm>
              <a:off x="6993400" y="15984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33"/>
            <p:cNvSpPr/>
            <p:nvPr/>
          </p:nvSpPr>
          <p:spPr>
            <a:xfrm>
              <a:off x="6978500" y="1604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33"/>
            <p:cNvSpPr/>
            <p:nvPr/>
          </p:nvSpPr>
          <p:spPr>
            <a:xfrm>
              <a:off x="6971925" y="1613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33"/>
            <p:cNvSpPr/>
            <p:nvPr/>
          </p:nvSpPr>
          <p:spPr>
            <a:xfrm>
              <a:off x="6999425" y="161505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33"/>
            <p:cNvSpPr/>
            <p:nvPr/>
          </p:nvSpPr>
          <p:spPr>
            <a:xfrm>
              <a:off x="6964400" y="15928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33"/>
            <p:cNvSpPr/>
            <p:nvPr/>
          </p:nvSpPr>
          <p:spPr>
            <a:xfrm>
              <a:off x="6977575" y="1591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33"/>
            <p:cNvSpPr/>
            <p:nvPr/>
          </p:nvSpPr>
          <p:spPr>
            <a:xfrm>
              <a:off x="6993775" y="1681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33"/>
            <p:cNvSpPr/>
            <p:nvPr/>
          </p:nvSpPr>
          <p:spPr>
            <a:xfrm>
              <a:off x="7011475" y="1680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33"/>
            <p:cNvSpPr/>
            <p:nvPr/>
          </p:nvSpPr>
          <p:spPr>
            <a:xfrm>
              <a:off x="7004875" y="1689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33"/>
            <p:cNvSpPr/>
            <p:nvPr/>
          </p:nvSpPr>
          <p:spPr>
            <a:xfrm>
              <a:off x="6997350" y="1669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33"/>
            <p:cNvSpPr/>
            <p:nvPr/>
          </p:nvSpPr>
          <p:spPr>
            <a:xfrm>
              <a:off x="7004500" y="1651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33"/>
            <p:cNvSpPr/>
            <p:nvPr/>
          </p:nvSpPr>
          <p:spPr>
            <a:xfrm>
              <a:off x="6989625" y="1657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33"/>
            <p:cNvSpPr/>
            <p:nvPr/>
          </p:nvSpPr>
          <p:spPr>
            <a:xfrm>
              <a:off x="6983025" y="1666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33"/>
            <p:cNvSpPr/>
            <p:nvPr/>
          </p:nvSpPr>
          <p:spPr>
            <a:xfrm>
              <a:off x="7010525" y="1668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33"/>
            <p:cNvSpPr/>
            <p:nvPr/>
          </p:nvSpPr>
          <p:spPr>
            <a:xfrm>
              <a:off x="6975500" y="1646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33"/>
            <p:cNvSpPr/>
            <p:nvPr/>
          </p:nvSpPr>
          <p:spPr>
            <a:xfrm>
              <a:off x="6988675" y="16451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33"/>
            <p:cNvSpPr/>
            <p:nvPr/>
          </p:nvSpPr>
          <p:spPr>
            <a:xfrm>
              <a:off x="7023900" y="1733850"/>
              <a:ext cx="950" cy="400"/>
            </a:xfrm>
            <a:custGeom>
              <a:avLst/>
              <a:gdLst/>
              <a:ahLst/>
              <a:cxnLst/>
              <a:rect l="l" t="t" r="r" b="b"/>
              <a:pathLst>
                <a:path w="38" h="16" extrusionOk="0">
                  <a:moveTo>
                    <a:pt x="15" y="1"/>
                  </a:moveTo>
                  <a:lnTo>
                    <a:pt x="0" y="16"/>
                  </a:lnTo>
                  <a:lnTo>
                    <a:pt x="38" y="16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33"/>
            <p:cNvSpPr/>
            <p:nvPr/>
          </p:nvSpPr>
          <p:spPr>
            <a:xfrm>
              <a:off x="7008450" y="17225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1" y="271"/>
                  </a:lnTo>
                  <a:lnTo>
                    <a:pt x="99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33"/>
            <p:cNvSpPr/>
            <p:nvPr/>
          </p:nvSpPr>
          <p:spPr>
            <a:xfrm>
              <a:off x="7015600" y="17050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33"/>
            <p:cNvSpPr/>
            <p:nvPr/>
          </p:nvSpPr>
          <p:spPr>
            <a:xfrm>
              <a:off x="7000725" y="1710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33"/>
            <p:cNvSpPr/>
            <p:nvPr/>
          </p:nvSpPr>
          <p:spPr>
            <a:xfrm>
              <a:off x="6994150" y="1720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4799;p33"/>
            <p:cNvSpPr/>
            <p:nvPr/>
          </p:nvSpPr>
          <p:spPr>
            <a:xfrm>
              <a:off x="7021625" y="17216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0" name="Google Shape;14800;p33"/>
            <p:cNvSpPr/>
            <p:nvPr/>
          </p:nvSpPr>
          <p:spPr>
            <a:xfrm>
              <a:off x="6986600" y="1699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33"/>
            <p:cNvSpPr/>
            <p:nvPr/>
          </p:nvSpPr>
          <p:spPr>
            <a:xfrm>
              <a:off x="6999800" y="16984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33"/>
            <p:cNvSpPr/>
            <p:nvPr/>
          </p:nvSpPr>
          <p:spPr>
            <a:xfrm>
              <a:off x="6970800" y="1414500"/>
              <a:ext cx="2850" cy="2275"/>
            </a:xfrm>
            <a:custGeom>
              <a:avLst/>
              <a:gdLst/>
              <a:ahLst/>
              <a:cxnLst/>
              <a:rect l="l" t="t" r="r" b="b"/>
              <a:pathLst>
                <a:path w="114" h="91" extrusionOk="0">
                  <a:moveTo>
                    <a:pt x="23" y="0"/>
                  </a:moveTo>
                  <a:lnTo>
                    <a:pt x="0" y="30"/>
                  </a:lnTo>
                  <a:lnTo>
                    <a:pt x="91" y="91"/>
                  </a:lnTo>
                  <a:lnTo>
                    <a:pt x="113" y="61"/>
                  </a:lnTo>
                  <a:cubicBezTo>
                    <a:pt x="83" y="38"/>
                    <a:pt x="53" y="23"/>
                    <a:pt x="2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33"/>
            <p:cNvSpPr/>
            <p:nvPr/>
          </p:nvSpPr>
          <p:spPr>
            <a:xfrm>
              <a:off x="6981900" y="14617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33"/>
            <p:cNvSpPr/>
            <p:nvPr/>
          </p:nvSpPr>
          <p:spPr>
            <a:xfrm>
              <a:off x="6999800" y="14606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33"/>
            <p:cNvSpPr/>
            <p:nvPr/>
          </p:nvSpPr>
          <p:spPr>
            <a:xfrm>
              <a:off x="6993000" y="1470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84"/>
                  </a:lnTo>
                  <a:lnTo>
                    <a:pt x="280" y="257"/>
                  </a:lnTo>
                  <a:lnTo>
                    <a:pt x="340" y="16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33"/>
            <p:cNvSpPr/>
            <p:nvPr/>
          </p:nvSpPr>
          <p:spPr>
            <a:xfrm>
              <a:off x="6985675" y="14493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33"/>
            <p:cNvSpPr/>
            <p:nvPr/>
          </p:nvSpPr>
          <p:spPr>
            <a:xfrm>
              <a:off x="6992625" y="1432575"/>
              <a:ext cx="6425" cy="7375"/>
            </a:xfrm>
            <a:custGeom>
              <a:avLst/>
              <a:gdLst/>
              <a:ahLst/>
              <a:cxnLst/>
              <a:rect l="l" t="t" r="r" b="b"/>
              <a:pathLst>
                <a:path w="257" h="295" extrusionOk="0">
                  <a:moveTo>
                    <a:pt x="167" y="0"/>
                  </a:moveTo>
                  <a:lnTo>
                    <a:pt x="1" y="234"/>
                  </a:lnTo>
                  <a:lnTo>
                    <a:pt x="99" y="294"/>
                  </a:lnTo>
                  <a:lnTo>
                    <a:pt x="257" y="68"/>
                  </a:lnTo>
                  <a:cubicBezTo>
                    <a:pt x="227" y="46"/>
                    <a:pt x="197" y="23"/>
                    <a:pt x="167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33"/>
            <p:cNvSpPr/>
            <p:nvPr/>
          </p:nvSpPr>
          <p:spPr>
            <a:xfrm>
              <a:off x="6977950" y="14374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33"/>
            <p:cNvSpPr/>
            <p:nvPr/>
          </p:nvSpPr>
          <p:spPr>
            <a:xfrm>
              <a:off x="6971175" y="1446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33"/>
            <p:cNvSpPr/>
            <p:nvPr/>
          </p:nvSpPr>
          <p:spPr>
            <a:xfrm>
              <a:off x="6998650" y="1448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66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33"/>
            <p:cNvSpPr/>
            <p:nvPr/>
          </p:nvSpPr>
          <p:spPr>
            <a:xfrm>
              <a:off x="6963625" y="1426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33"/>
            <p:cNvSpPr/>
            <p:nvPr/>
          </p:nvSpPr>
          <p:spPr>
            <a:xfrm>
              <a:off x="6976825" y="1425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33"/>
            <p:cNvSpPr/>
            <p:nvPr/>
          </p:nvSpPr>
          <p:spPr>
            <a:xfrm>
              <a:off x="6993000" y="1515050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33"/>
            <p:cNvSpPr/>
            <p:nvPr/>
          </p:nvSpPr>
          <p:spPr>
            <a:xfrm>
              <a:off x="7010900" y="15139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33"/>
            <p:cNvSpPr/>
            <p:nvPr/>
          </p:nvSpPr>
          <p:spPr>
            <a:xfrm>
              <a:off x="7004125" y="1523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33"/>
            <p:cNvSpPr/>
            <p:nvPr/>
          </p:nvSpPr>
          <p:spPr>
            <a:xfrm>
              <a:off x="6996775" y="15026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33"/>
            <p:cNvSpPr/>
            <p:nvPr/>
          </p:nvSpPr>
          <p:spPr>
            <a:xfrm>
              <a:off x="7003750" y="14851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33"/>
            <p:cNvSpPr/>
            <p:nvPr/>
          </p:nvSpPr>
          <p:spPr>
            <a:xfrm>
              <a:off x="6989050" y="14907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33"/>
            <p:cNvSpPr/>
            <p:nvPr/>
          </p:nvSpPr>
          <p:spPr>
            <a:xfrm>
              <a:off x="6982275" y="1500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33"/>
            <p:cNvSpPr/>
            <p:nvPr/>
          </p:nvSpPr>
          <p:spPr>
            <a:xfrm>
              <a:off x="7009775" y="1501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33"/>
            <p:cNvSpPr/>
            <p:nvPr/>
          </p:nvSpPr>
          <p:spPr>
            <a:xfrm>
              <a:off x="6974750" y="1479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33"/>
            <p:cNvSpPr/>
            <p:nvPr/>
          </p:nvSpPr>
          <p:spPr>
            <a:xfrm>
              <a:off x="6987925" y="1478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33"/>
            <p:cNvSpPr/>
            <p:nvPr/>
          </p:nvSpPr>
          <p:spPr>
            <a:xfrm>
              <a:off x="7004125" y="1568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33"/>
            <p:cNvSpPr/>
            <p:nvPr/>
          </p:nvSpPr>
          <p:spPr>
            <a:xfrm>
              <a:off x="7022000" y="15672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33"/>
            <p:cNvSpPr/>
            <p:nvPr/>
          </p:nvSpPr>
          <p:spPr>
            <a:xfrm>
              <a:off x="7015225" y="1576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33"/>
            <p:cNvSpPr/>
            <p:nvPr/>
          </p:nvSpPr>
          <p:spPr>
            <a:xfrm>
              <a:off x="7007900" y="155592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33"/>
            <p:cNvSpPr/>
            <p:nvPr/>
          </p:nvSpPr>
          <p:spPr>
            <a:xfrm>
              <a:off x="7014850" y="1538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33"/>
            <p:cNvSpPr/>
            <p:nvPr/>
          </p:nvSpPr>
          <p:spPr>
            <a:xfrm>
              <a:off x="7000175" y="15440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33"/>
            <p:cNvSpPr/>
            <p:nvPr/>
          </p:nvSpPr>
          <p:spPr>
            <a:xfrm>
              <a:off x="6993400" y="155347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33"/>
            <p:cNvSpPr/>
            <p:nvPr/>
          </p:nvSpPr>
          <p:spPr>
            <a:xfrm>
              <a:off x="7020875" y="15549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33"/>
            <p:cNvSpPr/>
            <p:nvPr/>
          </p:nvSpPr>
          <p:spPr>
            <a:xfrm>
              <a:off x="6985850" y="15327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33"/>
            <p:cNvSpPr/>
            <p:nvPr/>
          </p:nvSpPr>
          <p:spPr>
            <a:xfrm>
              <a:off x="6999050" y="1531800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33"/>
            <p:cNvSpPr/>
            <p:nvPr/>
          </p:nvSpPr>
          <p:spPr>
            <a:xfrm>
              <a:off x="7015225" y="1621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33"/>
            <p:cNvSpPr/>
            <p:nvPr/>
          </p:nvSpPr>
          <p:spPr>
            <a:xfrm>
              <a:off x="7033125" y="16205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33"/>
            <p:cNvSpPr/>
            <p:nvPr/>
          </p:nvSpPr>
          <p:spPr>
            <a:xfrm>
              <a:off x="7026350" y="1629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33"/>
            <p:cNvSpPr/>
            <p:nvPr/>
          </p:nvSpPr>
          <p:spPr>
            <a:xfrm>
              <a:off x="7019000" y="1609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33"/>
            <p:cNvSpPr/>
            <p:nvPr/>
          </p:nvSpPr>
          <p:spPr>
            <a:xfrm>
              <a:off x="7025975" y="15917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33"/>
            <p:cNvSpPr/>
            <p:nvPr/>
          </p:nvSpPr>
          <p:spPr>
            <a:xfrm>
              <a:off x="7011275" y="15973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33"/>
            <p:cNvSpPr/>
            <p:nvPr/>
          </p:nvSpPr>
          <p:spPr>
            <a:xfrm>
              <a:off x="7004500" y="1606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33"/>
            <p:cNvSpPr/>
            <p:nvPr/>
          </p:nvSpPr>
          <p:spPr>
            <a:xfrm>
              <a:off x="7032000" y="1608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33"/>
            <p:cNvSpPr/>
            <p:nvPr/>
          </p:nvSpPr>
          <p:spPr>
            <a:xfrm>
              <a:off x="6996975" y="1586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33"/>
            <p:cNvSpPr/>
            <p:nvPr/>
          </p:nvSpPr>
          <p:spPr>
            <a:xfrm>
              <a:off x="7010150" y="1585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33"/>
            <p:cNvSpPr/>
            <p:nvPr/>
          </p:nvSpPr>
          <p:spPr>
            <a:xfrm>
              <a:off x="7026350" y="16749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33"/>
            <p:cNvSpPr/>
            <p:nvPr/>
          </p:nvSpPr>
          <p:spPr>
            <a:xfrm>
              <a:off x="7044225" y="16738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33"/>
            <p:cNvSpPr/>
            <p:nvPr/>
          </p:nvSpPr>
          <p:spPr>
            <a:xfrm>
              <a:off x="7037450" y="1683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33"/>
            <p:cNvSpPr/>
            <p:nvPr/>
          </p:nvSpPr>
          <p:spPr>
            <a:xfrm>
              <a:off x="7030100" y="16625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33"/>
            <p:cNvSpPr/>
            <p:nvPr/>
          </p:nvSpPr>
          <p:spPr>
            <a:xfrm>
              <a:off x="7037075" y="1644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33"/>
            <p:cNvSpPr/>
            <p:nvPr/>
          </p:nvSpPr>
          <p:spPr>
            <a:xfrm>
              <a:off x="7022375" y="16506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33"/>
            <p:cNvSpPr/>
            <p:nvPr/>
          </p:nvSpPr>
          <p:spPr>
            <a:xfrm>
              <a:off x="7015600" y="16600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33"/>
            <p:cNvSpPr/>
            <p:nvPr/>
          </p:nvSpPr>
          <p:spPr>
            <a:xfrm>
              <a:off x="7043100" y="16615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33"/>
            <p:cNvSpPr/>
            <p:nvPr/>
          </p:nvSpPr>
          <p:spPr>
            <a:xfrm>
              <a:off x="7008075" y="1639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33"/>
            <p:cNvSpPr/>
            <p:nvPr/>
          </p:nvSpPr>
          <p:spPr>
            <a:xfrm>
              <a:off x="7021250" y="1638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33"/>
            <p:cNvSpPr/>
            <p:nvPr/>
          </p:nvSpPr>
          <p:spPr>
            <a:xfrm>
              <a:off x="7037825" y="1728200"/>
              <a:ext cx="6625" cy="6050"/>
            </a:xfrm>
            <a:custGeom>
              <a:avLst/>
              <a:gdLst/>
              <a:ahLst/>
              <a:cxnLst/>
              <a:rect l="l" t="t" r="r" b="b"/>
              <a:pathLst>
                <a:path w="265" h="242" extrusionOk="0">
                  <a:moveTo>
                    <a:pt x="166" y="1"/>
                  </a:moveTo>
                  <a:lnTo>
                    <a:pt x="1" y="242"/>
                  </a:lnTo>
                  <a:lnTo>
                    <a:pt x="136" y="242"/>
                  </a:lnTo>
                  <a:lnTo>
                    <a:pt x="264" y="61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33"/>
            <p:cNvSpPr/>
            <p:nvPr/>
          </p:nvSpPr>
          <p:spPr>
            <a:xfrm>
              <a:off x="7055350" y="17270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33"/>
            <p:cNvSpPr/>
            <p:nvPr/>
          </p:nvSpPr>
          <p:spPr>
            <a:xfrm>
              <a:off x="7041225" y="1715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33"/>
            <p:cNvSpPr/>
            <p:nvPr/>
          </p:nvSpPr>
          <p:spPr>
            <a:xfrm>
              <a:off x="7048175" y="1698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33"/>
            <p:cNvSpPr/>
            <p:nvPr/>
          </p:nvSpPr>
          <p:spPr>
            <a:xfrm>
              <a:off x="7033500" y="17039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33"/>
            <p:cNvSpPr/>
            <p:nvPr/>
          </p:nvSpPr>
          <p:spPr>
            <a:xfrm>
              <a:off x="7026725" y="17133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33"/>
            <p:cNvSpPr/>
            <p:nvPr/>
          </p:nvSpPr>
          <p:spPr>
            <a:xfrm>
              <a:off x="7054200" y="17148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33"/>
            <p:cNvSpPr/>
            <p:nvPr/>
          </p:nvSpPr>
          <p:spPr>
            <a:xfrm>
              <a:off x="7019175" y="1692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33"/>
            <p:cNvSpPr/>
            <p:nvPr/>
          </p:nvSpPr>
          <p:spPr>
            <a:xfrm>
              <a:off x="7032375" y="1691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33"/>
            <p:cNvSpPr/>
            <p:nvPr/>
          </p:nvSpPr>
          <p:spPr>
            <a:xfrm>
              <a:off x="7014475" y="14549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33"/>
            <p:cNvSpPr/>
            <p:nvPr/>
          </p:nvSpPr>
          <p:spPr>
            <a:xfrm>
              <a:off x="7003750" y="14401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2" y="181"/>
                  </a:lnTo>
                  <a:cubicBezTo>
                    <a:pt x="309" y="159"/>
                    <a:pt x="279" y="144"/>
                    <a:pt x="256" y="121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33"/>
            <p:cNvSpPr/>
            <p:nvPr/>
          </p:nvSpPr>
          <p:spPr>
            <a:xfrm>
              <a:off x="7025600" y="15082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33"/>
            <p:cNvSpPr/>
            <p:nvPr/>
          </p:nvSpPr>
          <p:spPr>
            <a:xfrm>
              <a:off x="7043475" y="1507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33"/>
            <p:cNvSpPr/>
            <p:nvPr/>
          </p:nvSpPr>
          <p:spPr>
            <a:xfrm>
              <a:off x="7036875" y="15165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33"/>
            <p:cNvSpPr/>
            <p:nvPr/>
          </p:nvSpPr>
          <p:spPr>
            <a:xfrm>
              <a:off x="7029350" y="1495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14868;p33"/>
            <p:cNvSpPr/>
            <p:nvPr/>
          </p:nvSpPr>
          <p:spPr>
            <a:xfrm>
              <a:off x="7036325" y="14783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9" name="Google Shape;14869;p33"/>
            <p:cNvSpPr/>
            <p:nvPr/>
          </p:nvSpPr>
          <p:spPr>
            <a:xfrm>
              <a:off x="7021625" y="1483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33"/>
            <p:cNvSpPr/>
            <p:nvPr/>
          </p:nvSpPr>
          <p:spPr>
            <a:xfrm>
              <a:off x="7014850" y="1493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33"/>
            <p:cNvSpPr/>
            <p:nvPr/>
          </p:nvSpPr>
          <p:spPr>
            <a:xfrm>
              <a:off x="7042525" y="14949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33"/>
            <p:cNvSpPr/>
            <p:nvPr/>
          </p:nvSpPr>
          <p:spPr>
            <a:xfrm>
              <a:off x="7007500" y="14726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33"/>
            <p:cNvSpPr/>
            <p:nvPr/>
          </p:nvSpPr>
          <p:spPr>
            <a:xfrm>
              <a:off x="7020700" y="1471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33"/>
            <p:cNvSpPr/>
            <p:nvPr/>
          </p:nvSpPr>
          <p:spPr>
            <a:xfrm>
              <a:off x="7040100" y="1471175"/>
              <a:ext cx="2825" cy="2850"/>
            </a:xfrm>
            <a:custGeom>
              <a:avLst/>
              <a:gdLst/>
              <a:ahLst/>
              <a:cxnLst/>
              <a:rect l="l" t="t" r="r" b="b"/>
              <a:pathLst>
                <a:path w="113" h="114" extrusionOk="0">
                  <a:moveTo>
                    <a:pt x="38" y="1"/>
                  </a:moveTo>
                  <a:lnTo>
                    <a:pt x="0" y="53"/>
                  </a:lnTo>
                  <a:lnTo>
                    <a:pt x="90" y="114"/>
                  </a:lnTo>
                  <a:lnTo>
                    <a:pt x="113" y="76"/>
                  </a:lnTo>
                  <a:cubicBezTo>
                    <a:pt x="90" y="53"/>
                    <a:pt x="60" y="23"/>
                    <a:pt x="3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33"/>
            <p:cNvSpPr/>
            <p:nvPr/>
          </p:nvSpPr>
          <p:spPr>
            <a:xfrm>
              <a:off x="7025775" y="14632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33"/>
            <p:cNvSpPr/>
            <p:nvPr/>
          </p:nvSpPr>
          <p:spPr>
            <a:xfrm>
              <a:off x="7036700" y="15615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33"/>
            <p:cNvSpPr/>
            <p:nvPr/>
          </p:nvSpPr>
          <p:spPr>
            <a:xfrm>
              <a:off x="7054600" y="156042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33"/>
            <p:cNvSpPr/>
            <p:nvPr/>
          </p:nvSpPr>
          <p:spPr>
            <a:xfrm>
              <a:off x="7048000" y="15698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33"/>
            <p:cNvSpPr/>
            <p:nvPr/>
          </p:nvSpPr>
          <p:spPr>
            <a:xfrm>
              <a:off x="7040475" y="1549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33"/>
            <p:cNvSpPr/>
            <p:nvPr/>
          </p:nvSpPr>
          <p:spPr>
            <a:xfrm>
              <a:off x="7047425" y="1531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33"/>
            <p:cNvSpPr/>
            <p:nvPr/>
          </p:nvSpPr>
          <p:spPr>
            <a:xfrm>
              <a:off x="7032750" y="15372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33"/>
            <p:cNvSpPr/>
            <p:nvPr/>
          </p:nvSpPr>
          <p:spPr>
            <a:xfrm>
              <a:off x="7025975" y="1546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33"/>
            <p:cNvSpPr/>
            <p:nvPr/>
          </p:nvSpPr>
          <p:spPr>
            <a:xfrm>
              <a:off x="7053650" y="15482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33"/>
            <p:cNvSpPr/>
            <p:nvPr/>
          </p:nvSpPr>
          <p:spPr>
            <a:xfrm>
              <a:off x="7018625" y="15259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33"/>
            <p:cNvSpPr/>
            <p:nvPr/>
          </p:nvSpPr>
          <p:spPr>
            <a:xfrm>
              <a:off x="7031800" y="1525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33"/>
            <p:cNvSpPr/>
            <p:nvPr/>
          </p:nvSpPr>
          <p:spPr>
            <a:xfrm>
              <a:off x="7047800" y="1614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33"/>
            <p:cNvSpPr/>
            <p:nvPr/>
          </p:nvSpPr>
          <p:spPr>
            <a:xfrm>
              <a:off x="7065700" y="1613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33"/>
            <p:cNvSpPr/>
            <p:nvPr/>
          </p:nvSpPr>
          <p:spPr>
            <a:xfrm>
              <a:off x="7059100" y="16231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33"/>
            <p:cNvSpPr/>
            <p:nvPr/>
          </p:nvSpPr>
          <p:spPr>
            <a:xfrm>
              <a:off x="7051575" y="1602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33"/>
            <p:cNvSpPr/>
            <p:nvPr/>
          </p:nvSpPr>
          <p:spPr>
            <a:xfrm>
              <a:off x="7058550" y="1584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33"/>
            <p:cNvSpPr/>
            <p:nvPr/>
          </p:nvSpPr>
          <p:spPr>
            <a:xfrm>
              <a:off x="7043850" y="1590550"/>
              <a:ext cx="8325" cy="6450"/>
            </a:xfrm>
            <a:custGeom>
              <a:avLst/>
              <a:gdLst/>
              <a:ahLst/>
              <a:cxnLst/>
              <a:rect l="l" t="t" r="r" b="b"/>
              <a:pathLst>
                <a:path w="333" h="258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33"/>
            <p:cNvSpPr/>
            <p:nvPr/>
          </p:nvSpPr>
          <p:spPr>
            <a:xfrm>
              <a:off x="7037075" y="1599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33"/>
            <p:cNvSpPr/>
            <p:nvPr/>
          </p:nvSpPr>
          <p:spPr>
            <a:xfrm>
              <a:off x="7064750" y="16014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33"/>
            <p:cNvSpPr/>
            <p:nvPr/>
          </p:nvSpPr>
          <p:spPr>
            <a:xfrm>
              <a:off x="7029725" y="1579275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33"/>
            <p:cNvSpPr/>
            <p:nvPr/>
          </p:nvSpPr>
          <p:spPr>
            <a:xfrm>
              <a:off x="7042925" y="15783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33"/>
            <p:cNvSpPr/>
            <p:nvPr/>
          </p:nvSpPr>
          <p:spPr>
            <a:xfrm>
              <a:off x="7058925" y="1668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33"/>
            <p:cNvSpPr/>
            <p:nvPr/>
          </p:nvSpPr>
          <p:spPr>
            <a:xfrm>
              <a:off x="7076800" y="1667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33"/>
            <p:cNvSpPr/>
            <p:nvPr/>
          </p:nvSpPr>
          <p:spPr>
            <a:xfrm>
              <a:off x="7070225" y="16764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33"/>
            <p:cNvSpPr/>
            <p:nvPr/>
          </p:nvSpPr>
          <p:spPr>
            <a:xfrm>
              <a:off x="7062675" y="1655725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33"/>
            <p:cNvSpPr/>
            <p:nvPr/>
          </p:nvSpPr>
          <p:spPr>
            <a:xfrm>
              <a:off x="7069650" y="16382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33"/>
            <p:cNvSpPr/>
            <p:nvPr/>
          </p:nvSpPr>
          <p:spPr>
            <a:xfrm>
              <a:off x="7054975" y="16438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1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33"/>
            <p:cNvSpPr/>
            <p:nvPr/>
          </p:nvSpPr>
          <p:spPr>
            <a:xfrm>
              <a:off x="7048175" y="1653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33"/>
            <p:cNvSpPr/>
            <p:nvPr/>
          </p:nvSpPr>
          <p:spPr>
            <a:xfrm>
              <a:off x="7075875" y="1654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33"/>
            <p:cNvSpPr/>
            <p:nvPr/>
          </p:nvSpPr>
          <p:spPr>
            <a:xfrm>
              <a:off x="7040850" y="1632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33"/>
            <p:cNvSpPr/>
            <p:nvPr/>
          </p:nvSpPr>
          <p:spPr>
            <a:xfrm>
              <a:off x="7054025" y="1631600"/>
              <a:ext cx="8300" cy="6450"/>
            </a:xfrm>
            <a:custGeom>
              <a:avLst/>
              <a:gdLst/>
              <a:ahLst/>
              <a:cxnLst/>
              <a:rect l="l" t="t" r="r" b="b"/>
              <a:pathLst>
                <a:path w="332" h="258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33"/>
            <p:cNvSpPr/>
            <p:nvPr/>
          </p:nvSpPr>
          <p:spPr>
            <a:xfrm>
              <a:off x="7070025" y="17214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33"/>
            <p:cNvSpPr/>
            <p:nvPr/>
          </p:nvSpPr>
          <p:spPr>
            <a:xfrm>
              <a:off x="7087925" y="17203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33"/>
            <p:cNvSpPr/>
            <p:nvPr/>
          </p:nvSpPr>
          <p:spPr>
            <a:xfrm>
              <a:off x="7073800" y="17090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33"/>
            <p:cNvSpPr/>
            <p:nvPr/>
          </p:nvSpPr>
          <p:spPr>
            <a:xfrm>
              <a:off x="7080750" y="1691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33"/>
            <p:cNvSpPr/>
            <p:nvPr/>
          </p:nvSpPr>
          <p:spPr>
            <a:xfrm>
              <a:off x="7066075" y="16971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33"/>
            <p:cNvSpPr/>
            <p:nvPr/>
          </p:nvSpPr>
          <p:spPr>
            <a:xfrm>
              <a:off x="7059300" y="17065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33"/>
            <p:cNvSpPr/>
            <p:nvPr/>
          </p:nvSpPr>
          <p:spPr>
            <a:xfrm>
              <a:off x="7086975" y="17080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33"/>
            <p:cNvSpPr/>
            <p:nvPr/>
          </p:nvSpPr>
          <p:spPr>
            <a:xfrm>
              <a:off x="7051950" y="1685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33"/>
            <p:cNvSpPr/>
            <p:nvPr/>
          </p:nvSpPr>
          <p:spPr>
            <a:xfrm>
              <a:off x="7065125" y="16849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33"/>
            <p:cNvSpPr/>
            <p:nvPr/>
          </p:nvSpPr>
          <p:spPr>
            <a:xfrm>
              <a:off x="7084525" y="1678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33"/>
            <p:cNvSpPr/>
            <p:nvPr/>
          </p:nvSpPr>
          <p:spPr>
            <a:xfrm>
              <a:off x="7081325" y="1729725"/>
              <a:ext cx="8300" cy="4525"/>
            </a:xfrm>
            <a:custGeom>
              <a:avLst/>
              <a:gdLst/>
              <a:ahLst/>
              <a:cxnLst/>
              <a:rect l="l" t="t" r="r" b="b"/>
              <a:pathLst>
                <a:path w="332" h="181" extrusionOk="0">
                  <a:moveTo>
                    <a:pt x="61" y="0"/>
                  </a:moveTo>
                  <a:lnTo>
                    <a:pt x="1" y="91"/>
                  </a:lnTo>
                  <a:lnTo>
                    <a:pt x="144" y="181"/>
                  </a:lnTo>
                  <a:lnTo>
                    <a:pt x="324" y="181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33"/>
            <p:cNvSpPr/>
            <p:nvPr/>
          </p:nvSpPr>
          <p:spPr>
            <a:xfrm>
              <a:off x="7058175" y="15015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33"/>
            <p:cNvSpPr/>
            <p:nvPr/>
          </p:nvSpPr>
          <p:spPr>
            <a:xfrm>
              <a:off x="7061925" y="1494525"/>
              <a:ext cx="2675" cy="2650"/>
            </a:xfrm>
            <a:custGeom>
              <a:avLst/>
              <a:gdLst/>
              <a:ahLst/>
              <a:cxnLst/>
              <a:rect l="l" t="t" r="r" b="b"/>
              <a:pathLst>
                <a:path w="107" h="106" extrusionOk="0">
                  <a:moveTo>
                    <a:pt x="31" y="1"/>
                  </a:moveTo>
                  <a:lnTo>
                    <a:pt x="1" y="53"/>
                  </a:lnTo>
                  <a:lnTo>
                    <a:pt x="91" y="106"/>
                  </a:lnTo>
                  <a:lnTo>
                    <a:pt x="106" y="91"/>
                  </a:lnTo>
                  <a:cubicBezTo>
                    <a:pt x="84" y="61"/>
                    <a:pt x="53" y="31"/>
                    <a:pt x="3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33"/>
            <p:cNvSpPr/>
            <p:nvPr/>
          </p:nvSpPr>
          <p:spPr>
            <a:xfrm>
              <a:off x="7047625" y="1486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33"/>
            <p:cNvSpPr/>
            <p:nvPr/>
          </p:nvSpPr>
          <p:spPr>
            <a:xfrm>
              <a:off x="7069275" y="1554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33"/>
            <p:cNvSpPr/>
            <p:nvPr/>
          </p:nvSpPr>
          <p:spPr>
            <a:xfrm>
              <a:off x="7087175" y="1553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33"/>
            <p:cNvSpPr/>
            <p:nvPr/>
          </p:nvSpPr>
          <p:spPr>
            <a:xfrm>
              <a:off x="7080575" y="15630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33"/>
            <p:cNvSpPr/>
            <p:nvPr/>
          </p:nvSpPr>
          <p:spPr>
            <a:xfrm>
              <a:off x="7073050" y="1542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33"/>
            <p:cNvSpPr/>
            <p:nvPr/>
          </p:nvSpPr>
          <p:spPr>
            <a:xfrm>
              <a:off x="7080200" y="15248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33"/>
            <p:cNvSpPr/>
            <p:nvPr/>
          </p:nvSpPr>
          <p:spPr>
            <a:xfrm>
              <a:off x="7065325" y="1530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33"/>
            <p:cNvSpPr/>
            <p:nvPr/>
          </p:nvSpPr>
          <p:spPr>
            <a:xfrm>
              <a:off x="7058725" y="15399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33"/>
            <p:cNvSpPr/>
            <p:nvPr/>
          </p:nvSpPr>
          <p:spPr>
            <a:xfrm>
              <a:off x="7086225" y="1541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2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33"/>
            <p:cNvSpPr/>
            <p:nvPr/>
          </p:nvSpPr>
          <p:spPr>
            <a:xfrm>
              <a:off x="7051200" y="15192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33"/>
            <p:cNvSpPr/>
            <p:nvPr/>
          </p:nvSpPr>
          <p:spPr>
            <a:xfrm>
              <a:off x="7064375" y="15182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33"/>
            <p:cNvSpPr/>
            <p:nvPr/>
          </p:nvSpPr>
          <p:spPr>
            <a:xfrm>
              <a:off x="7069475" y="15097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33"/>
            <p:cNvSpPr/>
            <p:nvPr/>
          </p:nvSpPr>
          <p:spPr>
            <a:xfrm>
              <a:off x="7080375" y="1608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72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33"/>
            <p:cNvSpPr/>
            <p:nvPr/>
          </p:nvSpPr>
          <p:spPr>
            <a:xfrm>
              <a:off x="7098275" y="1606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33"/>
            <p:cNvSpPr/>
            <p:nvPr/>
          </p:nvSpPr>
          <p:spPr>
            <a:xfrm>
              <a:off x="7091675" y="16163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33"/>
            <p:cNvSpPr/>
            <p:nvPr/>
          </p:nvSpPr>
          <p:spPr>
            <a:xfrm>
              <a:off x="7084150" y="1595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33"/>
            <p:cNvSpPr/>
            <p:nvPr/>
          </p:nvSpPr>
          <p:spPr>
            <a:xfrm>
              <a:off x="7091300" y="1578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33"/>
            <p:cNvSpPr/>
            <p:nvPr/>
          </p:nvSpPr>
          <p:spPr>
            <a:xfrm>
              <a:off x="7076425" y="15837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33"/>
            <p:cNvSpPr/>
            <p:nvPr/>
          </p:nvSpPr>
          <p:spPr>
            <a:xfrm>
              <a:off x="7069850" y="15932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33"/>
            <p:cNvSpPr/>
            <p:nvPr/>
          </p:nvSpPr>
          <p:spPr>
            <a:xfrm>
              <a:off x="7097325" y="1594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33"/>
            <p:cNvSpPr/>
            <p:nvPr/>
          </p:nvSpPr>
          <p:spPr>
            <a:xfrm>
              <a:off x="7062300" y="15724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33"/>
            <p:cNvSpPr/>
            <p:nvPr/>
          </p:nvSpPr>
          <p:spPr>
            <a:xfrm>
              <a:off x="7075500" y="15715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33"/>
            <p:cNvSpPr/>
            <p:nvPr/>
          </p:nvSpPr>
          <p:spPr>
            <a:xfrm>
              <a:off x="7091500" y="16613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33"/>
            <p:cNvSpPr/>
            <p:nvPr/>
          </p:nvSpPr>
          <p:spPr>
            <a:xfrm>
              <a:off x="7109375" y="1660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33"/>
            <p:cNvSpPr/>
            <p:nvPr/>
          </p:nvSpPr>
          <p:spPr>
            <a:xfrm>
              <a:off x="7102800" y="16696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33"/>
            <p:cNvSpPr/>
            <p:nvPr/>
          </p:nvSpPr>
          <p:spPr>
            <a:xfrm>
              <a:off x="7095250" y="1648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33"/>
            <p:cNvSpPr/>
            <p:nvPr/>
          </p:nvSpPr>
          <p:spPr>
            <a:xfrm>
              <a:off x="7102425" y="163122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33"/>
            <p:cNvSpPr/>
            <p:nvPr/>
          </p:nvSpPr>
          <p:spPr>
            <a:xfrm>
              <a:off x="7087550" y="1636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33"/>
            <p:cNvSpPr/>
            <p:nvPr/>
          </p:nvSpPr>
          <p:spPr>
            <a:xfrm>
              <a:off x="7080950" y="16465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33"/>
            <p:cNvSpPr/>
            <p:nvPr/>
          </p:nvSpPr>
          <p:spPr>
            <a:xfrm>
              <a:off x="7108450" y="1648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33"/>
            <p:cNvSpPr/>
            <p:nvPr/>
          </p:nvSpPr>
          <p:spPr>
            <a:xfrm>
              <a:off x="7073425" y="162557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33"/>
            <p:cNvSpPr/>
            <p:nvPr/>
          </p:nvSpPr>
          <p:spPr>
            <a:xfrm>
              <a:off x="7086600" y="16248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33"/>
            <p:cNvSpPr/>
            <p:nvPr/>
          </p:nvSpPr>
          <p:spPr>
            <a:xfrm>
              <a:off x="7102600" y="1714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33"/>
            <p:cNvSpPr/>
            <p:nvPr/>
          </p:nvSpPr>
          <p:spPr>
            <a:xfrm>
              <a:off x="7120500" y="1713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33"/>
            <p:cNvSpPr/>
            <p:nvPr/>
          </p:nvSpPr>
          <p:spPr>
            <a:xfrm>
              <a:off x="7113900" y="17229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33"/>
            <p:cNvSpPr/>
            <p:nvPr/>
          </p:nvSpPr>
          <p:spPr>
            <a:xfrm>
              <a:off x="7106375" y="17022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33"/>
            <p:cNvSpPr/>
            <p:nvPr/>
          </p:nvSpPr>
          <p:spPr>
            <a:xfrm>
              <a:off x="7113525" y="16845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33"/>
            <p:cNvSpPr/>
            <p:nvPr/>
          </p:nvSpPr>
          <p:spPr>
            <a:xfrm>
              <a:off x="7098650" y="1690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33"/>
            <p:cNvSpPr/>
            <p:nvPr/>
          </p:nvSpPr>
          <p:spPr>
            <a:xfrm>
              <a:off x="7092050" y="169977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33"/>
            <p:cNvSpPr/>
            <p:nvPr/>
          </p:nvSpPr>
          <p:spPr>
            <a:xfrm>
              <a:off x="7119550" y="17012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33"/>
            <p:cNvSpPr/>
            <p:nvPr/>
          </p:nvSpPr>
          <p:spPr>
            <a:xfrm>
              <a:off x="7097700" y="16781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33"/>
            <p:cNvSpPr/>
            <p:nvPr/>
          </p:nvSpPr>
          <p:spPr>
            <a:xfrm>
              <a:off x="7098850" y="1732175"/>
              <a:ext cx="3600" cy="2075"/>
            </a:xfrm>
            <a:custGeom>
              <a:avLst/>
              <a:gdLst/>
              <a:ahLst/>
              <a:cxnLst/>
              <a:rect l="l" t="t" r="r" b="b"/>
              <a:pathLst>
                <a:path w="144" h="83" extrusionOk="0">
                  <a:moveTo>
                    <a:pt x="53" y="0"/>
                  </a:moveTo>
                  <a:lnTo>
                    <a:pt x="0" y="83"/>
                  </a:lnTo>
                  <a:lnTo>
                    <a:pt x="128" y="83"/>
                  </a:lnTo>
                  <a:lnTo>
                    <a:pt x="143" y="6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33"/>
            <p:cNvSpPr/>
            <p:nvPr/>
          </p:nvSpPr>
          <p:spPr>
            <a:xfrm>
              <a:off x="7108825" y="1731425"/>
              <a:ext cx="6225" cy="2825"/>
            </a:xfrm>
            <a:custGeom>
              <a:avLst/>
              <a:gdLst/>
              <a:ahLst/>
              <a:cxnLst/>
              <a:rect l="l" t="t" r="r" b="b"/>
              <a:pathLst>
                <a:path w="249" h="113" extrusionOk="0">
                  <a:moveTo>
                    <a:pt x="61" y="0"/>
                  </a:moveTo>
                  <a:lnTo>
                    <a:pt x="0" y="83"/>
                  </a:lnTo>
                  <a:lnTo>
                    <a:pt x="45" y="113"/>
                  </a:lnTo>
                  <a:lnTo>
                    <a:pt x="249" y="11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33"/>
            <p:cNvSpPr/>
            <p:nvPr/>
          </p:nvSpPr>
          <p:spPr>
            <a:xfrm>
              <a:off x="7128225" y="17253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33"/>
            <p:cNvSpPr/>
            <p:nvPr/>
          </p:nvSpPr>
          <p:spPr>
            <a:xfrm>
              <a:off x="7102050" y="1551950"/>
              <a:ext cx="3400" cy="4175"/>
            </a:xfrm>
            <a:custGeom>
              <a:avLst/>
              <a:gdLst/>
              <a:ahLst/>
              <a:cxnLst/>
              <a:rect l="l" t="t" r="r" b="b"/>
              <a:pathLst>
                <a:path w="136" h="167" extrusionOk="0">
                  <a:moveTo>
                    <a:pt x="75" y="1"/>
                  </a:moveTo>
                  <a:lnTo>
                    <a:pt x="0" y="106"/>
                  </a:lnTo>
                  <a:lnTo>
                    <a:pt x="91" y="167"/>
                  </a:lnTo>
                  <a:lnTo>
                    <a:pt x="136" y="106"/>
                  </a:lnTo>
                  <a:cubicBezTo>
                    <a:pt x="113" y="69"/>
                    <a:pt x="91" y="39"/>
                    <a:pt x="75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33"/>
            <p:cNvSpPr/>
            <p:nvPr/>
          </p:nvSpPr>
          <p:spPr>
            <a:xfrm>
              <a:off x="7091300" y="1533700"/>
              <a:ext cx="3600" cy="3975"/>
            </a:xfrm>
            <a:custGeom>
              <a:avLst/>
              <a:gdLst/>
              <a:ahLst/>
              <a:cxnLst/>
              <a:rect l="l" t="t" r="r" b="b"/>
              <a:pathLst>
                <a:path w="144" h="159" extrusionOk="0">
                  <a:moveTo>
                    <a:pt x="46" y="0"/>
                  </a:moveTo>
                  <a:lnTo>
                    <a:pt x="1" y="68"/>
                  </a:lnTo>
                  <a:lnTo>
                    <a:pt x="144" y="158"/>
                  </a:lnTo>
                  <a:cubicBezTo>
                    <a:pt x="114" y="106"/>
                    <a:pt x="76" y="53"/>
                    <a:pt x="46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33"/>
            <p:cNvSpPr/>
            <p:nvPr/>
          </p:nvSpPr>
          <p:spPr>
            <a:xfrm>
              <a:off x="7113150" y="1601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33"/>
            <p:cNvSpPr/>
            <p:nvPr/>
          </p:nvSpPr>
          <p:spPr>
            <a:xfrm>
              <a:off x="7116725" y="15888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33"/>
            <p:cNvSpPr/>
            <p:nvPr/>
          </p:nvSpPr>
          <p:spPr>
            <a:xfrm>
              <a:off x="7109000" y="15768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33"/>
            <p:cNvSpPr/>
            <p:nvPr/>
          </p:nvSpPr>
          <p:spPr>
            <a:xfrm>
              <a:off x="7102425" y="15864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33"/>
            <p:cNvSpPr/>
            <p:nvPr/>
          </p:nvSpPr>
          <p:spPr>
            <a:xfrm>
              <a:off x="7094875" y="15655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80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33"/>
            <p:cNvSpPr/>
            <p:nvPr/>
          </p:nvSpPr>
          <p:spPr>
            <a:xfrm>
              <a:off x="7108075" y="1564775"/>
              <a:ext cx="6225" cy="6050"/>
            </a:xfrm>
            <a:custGeom>
              <a:avLst/>
              <a:gdLst/>
              <a:ahLst/>
              <a:cxnLst/>
              <a:rect l="l" t="t" r="r" b="b"/>
              <a:pathLst>
                <a:path w="249" h="242" extrusionOk="0">
                  <a:moveTo>
                    <a:pt x="60" y="0"/>
                  </a:moveTo>
                  <a:lnTo>
                    <a:pt x="0" y="90"/>
                  </a:lnTo>
                  <a:lnTo>
                    <a:pt x="249" y="241"/>
                  </a:lnTo>
                  <a:cubicBezTo>
                    <a:pt x="219" y="181"/>
                    <a:pt x="181" y="113"/>
                    <a:pt x="151" y="53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33"/>
            <p:cNvSpPr/>
            <p:nvPr/>
          </p:nvSpPr>
          <p:spPr>
            <a:xfrm>
              <a:off x="7124250" y="16545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33"/>
            <p:cNvSpPr/>
            <p:nvPr/>
          </p:nvSpPr>
          <p:spPr>
            <a:xfrm>
              <a:off x="7141950" y="1653450"/>
              <a:ext cx="4925" cy="5300"/>
            </a:xfrm>
            <a:custGeom>
              <a:avLst/>
              <a:gdLst/>
              <a:ahLst/>
              <a:cxnLst/>
              <a:rect l="l" t="t" r="r" b="b"/>
              <a:pathLst>
                <a:path w="197" h="212" extrusionOk="0">
                  <a:moveTo>
                    <a:pt x="61" y="1"/>
                  </a:moveTo>
                  <a:lnTo>
                    <a:pt x="1" y="91"/>
                  </a:lnTo>
                  <a:lnTo>
                    <a:pt x="197" y="212"/>
                  </a:lnTo>
                  <a:cubicBezTo>
                    <a:pt x="189" y="159"/>
                    <a:pt x="174" y="114"/>
                    <a:pt x="167" y="61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33"/>
            <p:cNvSpPr/>
            <p:nvPr/>
          </p:nvSpPr>
          <p:spPr>
            <a:xfrm>
              <a:off x="7135375" y="16628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33"/>
            <p:cNvSpPr/>
            <p:nvPr/>
          </p:nvSpPr>
          <p:spPr>
            <a:xfrm>
              <a:off x="7127850" y="16421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33"/>
            <p:cNvSpPr/>
            <p:nvPr/>
          </p:nvSpPr>
          <p:spPr>
            <a:xfrm>
              <a:off x="7135000" y="1626900"/>
              <a:ext cx="3975" cy="5675"/>
            </a:xfrm>
            <a:custGeom>
              <a:avLst/>
              <a:gdLst/>
              <a:ahLst/>
              <a:cxnLst/>
              <a:rect l="l" t="t" r="r" b="b"/>
              <a:pathLst>
                <a:path w="159" h="227" extrusionOk="0">
                  <a:moveTo>
                    <a:pt x="121" y="1"/>
                  </a:moveTo>
                  <a:lnTo>
                    <a:pt x="0" y="174"/>
                  </a:lnTo>
                  <a:lnTo>
                    <a:pt x="91" y="227"/>
                  </a:lnTo>
                  <a:lnTo>
                    <a:pt x="158" y="129"/>
                  </a:lnTo>
                  <a:cubicBezTo>
                    <a:pt x="143" y="84"/>
                    <a:pt x="136" y="38"/>
                    <a:pt x="121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33"/>
            <p:cNvSpPr/>
            <p:nvPr/>
          </p:nvSpPr>
          <p:spPr>
            <a:xfrm>
              <a:off x="7120125" y="16301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33"/>
            <p:cNvSpPr/>
            <p:nvPr/>
          </p:nvSpPr>
          <p:spPr>
            <a:xfrm>
              <a:off x="7113525" y="16397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84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33"/>
            <p:cNvSpPr/>
            <p:nvPr/>
          </p:nvSpPr>
          <p:spPr>
            <a:xfrm>
              <a:off x="7141025" y="1641400"/>
              <a:ext cx="2475" cy="3600"/>
            </a:xfrm>
            <a:custGeom>
              <a:avLst/>
              <a:gdLst/>
              <a:ahLst/>
              <a:cxnLst/>
              <a:rect l="l" t="t" r="r" b="b"/>
              <a:pathLst>
                <a:path w="99" h="144" extrusionOk="0">
                  <a:moveTo>
                    <a:pt x="53" y="1"/>
                  </a:moveTo>
                  <a:lnTo>
                    <a:pt x="0" y="83"/>
                  </a:lnTo>
                  <a:lnTo>
                    <a:pt x="98" y="144"/>
                  </a:lnTo>
                  <a:cubicBezTo>
                    <a:pt x="83" y="99"/>
                    <a:pt x="68" y="46"/>
                    <a:pt x="53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33"/>
            <p:cNvSpPr/>
            <p:nvPr/>
          </p:nvSpPr>
          <p:spPr>
            <a:xfrm>
              <a:off x="7106000" y="1618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33"/>
            <p:cNvSpPr/>
            <p:nvPr/>
          </p:nvSpPr>
          <p:spPr>
            <a:xfrm>
              <a:off x="7119175" y="1618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33"/>
            <p:cNvSpPr/>
            <p:nvPr/>
          </p:nvSpPr>
          <p:spPr>
            <a:xfrm>
              <a:off x="7124250" y="1609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33"/>
            <p:cNvSpPr/>
            <p:nvPr/>
          </p:nvSpPr>
          <p:spPr>
            <a:xfrm>
              <a:off x="7135375" y="17078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33"/>
            <p:cNvSpPr/>
            <p:nvPr/>
          </p:nvSpPr>
          <p:spPr>
            <a:xfrm>
              <a:off x="7153075" y="1706925"/>
              <a:ext cx="1350" cy="2675"/>
            </a:xfrm>
            <a:custGeom>
              <a:avLst/>
              <a:gdLst/>
              <a:ahLst/>
              <a:cxnLst/>
              <a:rect l="l" t="t" r="r" b="b"/>
              <a:pathLst>
                <a:path w="54" h="107" extrusionOk="0">
                  <a:moveTo>
                    <a:pt x="53" y="1"/>
                  </a:moveTo>
                  <a:lnTo>
                    <a:pt x="0" y="84"/>
                  </a:lnTo>
                  <a:lnTo>
                    <a:pt x="46" y="106"/>
                  </a:lnTo>
                  <a:cubicBezTo>
                    <a:pt x="46" y="76"/>
                    <a:pt x="53" y="38"/>
                    <a:pt x="53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33"/>
            <p:cNvSpPr/>
            <p:nvPr/>
          </p:nvSpPr>
          <p:spPr>
            <a:xfrm>
              <a:off x="7146475" y="1716150"/>
              <a:ext cx="4925" cy="4550"/>
            </a:xfrm>
            <a:custGeom>
              <a:avLst/>
              <a:gdLst/>
              <a:ahLst/>
              <a:cxnLst/>
              <a:rect l="l" t="t" r="r" b="b"/>
              <a:pathLst>
                <a:path w="197" h="182" extrusionOk="0">
                  <a:moveTo>
                    <a:pt x="61" y="1"/>
                  </a:moveTo>
                  <a:lnTo>
                    <a:pt x="1" y="91"/>
                  </a:lnTo>
                  <a:lnTo>
                    <a:pt x="144" y="182"/>
                  </a:lnTo>
                  <a:cubicBezTo>
                    <a:pt x="159" y="152"/>
                    <a:pt x="182" y="114"/>
                    <a:pt x="197" y="84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33"/>
            <p:cNvSpPr/>
            <p:nvPr/>
          </p:nvSpPr>
          <p:spPr>
            <a:xfrm>
              <a:off x="7138950" y="1695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33"/>
            <p:cNvSpPr/>
            <p:nvPr/>
          </p:nvSpPr>
          <p:spPr>
            <a:xfrm>
              <a:off x="7146100" y="1677750"/>
              <a:ext cx="5300" cy="8125"/>
            </a:xfrm>
            <a:custGeom>
              <a:avLst/>
              <a:gdLst/>
              <a:ahLst/>
              <a:cxnLst/>
              <a:rect l="l" t="t" r="r" b="b"/>
              <a:pathLst>
                <a:path w="21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12" y="143"/>
                  </a:lnTo>
                  <a:cubicBezTo>
                    <a:pt x="204" y="98"/>
                    <a:pt x="197" y="53"/>
                    <a:pt x="189" y="8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33"/>
            <p:cNvSpPr/>
            <p:nvPr/>
          </p:nvSpPr>
          <p:spPr>
            <a:xfrm>
              <a:off x="7131225" y="16834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33"/>
            <p:cNvSpPr/>
            <p:nvPr/>
          </p:nvSpPr>
          <p:spPr>
            <a:xfrm>
              <a:off x="7124625" y="1692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33"/>
            <p:cNvSpPr/>
            <p:nvPr/>
          </p:nvSpPr>
          <p:spPr>
            <a:xfrm>
              <a:off x="7152125" y="1694700"/>
              <a:ext cx="1725" cy="3225"/>
            </a:xfrm>
            <a:custGeom>
              <a:avLst/>
              <a:gdLst/>
              <a:ahLst/>
              <a:cxnLst/>
              <a:rect l="l" t="t" r="r" b="b"/>
              <a:pathLst>
                <a:path w="69" h="129" extrusionOk="0">
                  <a:moveTo>
                    <a:pt x="53" y="0"/>
                  </a:moveTo>
                  <a:lnTo>
                    <a:pt x="1" y="83"/>
                  </a:lnTo>
                  <a:lnTo>
                    <a:pt x="68" y="128"/>
                  </a:lnTo>
                  <a:cubicBezTo>
                    <a:pt x="61" y="83"/>
                    <a:pt x="61" y="45"/>
                    <a:pt x="53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33"/>
            <p:cNvSpPr/>
            <p:nvPr/>
          </p:nvSpPr>
          <p:spPr>
            <a:xfrm>
              <a:off x="7117100" y="16721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33"/>
            <p:cNvSpPr/>
            <p:nvPr/>
          </p:nvSpPr>
          <p:spPr>
            <a:xfrm>
              <a:off x="7130275" y="1671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33"/>
            <p:cNvSpPr/>
            <p:nvPr/>
          </p:nvSpPr>
          <p:spPr>
            <a:xfrm>
              <a:off x="7149675" y="1671900"/>
              <a:ext cx="25" cy="225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1"/>
                  </a:moveTo>
                  <a:lnTo>
                    <a:pt x="1" y="8"/>
                  </a:lnTo>
                  <a:lnTo>
                    <a:pt x="1" y="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33"/>
            <p:cNvSpPr/>
            <p:nvPr/>
          </p:nvSpPr>
          <p:spPr>
            <a:xfrm>
              <a:off x="7141400" y="1724450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61" y="0"/>
                  </a:moveTo>
                  <a:lnTo>
                    <a:pt x="0" y="91"/>
                  </a:lnTo>
                  <a:lnTo>
                    <a:pt x="76" y="143"/>
                  </a:lnTo>
                  <a:cubicBezTo>
                    <a:pt x="106" y="121"/>
                    <a:pt x="136" y="98"/>
                    <a:pt x="166" y="68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33"/>
            <p:cNvSpPr/>
            <p:nvPr/>
          </p:nvSpPr>
          <p:spPr>
            <a:xfrm>
              <a:off x="6227925" y="1312050"/>
              <a:ext cx="903900" cy="399800"/>
            </a:xfrm>
            <a:custGeom>
              <a:avLst/>
              <a:gdLst/>
              <a:ahLst/>
              <a:cxnLst/>
              <a:rect l="l" t="t" r="r" b="b"/>
              <a:pathLst>
                <a:path w="36156" h="15992" extrusionOk="0">
                  <a:moveTo>
                    <a:pt x="18078" y="1"/>
                  </a:moveTo>
                  <a:cubicBezTo>
                    <a:pt x="8218" y="1"/>
                    <a:pt x="211" y="7126"/>
                    <a:pt x="1" y="15992"/>
                  </a:cubicBezTo>
                  <a:lnTo>
                    <a:pt x="2403" y="15992"/>
                  </a:lnTo>
                  <a:cubicBezTo>
                    <a:pt x="2629" y="8339"/>
                    <a:pt x="9559" y="2193"/>
                    <a:pt x="18078" y="2193"/>
                  </a:cubicBezTo>
                  <a:cubicBezTo>
                    <a:pt x="26604" y="2193"/>
                    <a:pt x="33534" y="8339"/>
                    <a:pt x="33752" y="15992"/>
                  </a:cubicBezTo>
                  <a:lnTo>
                    <a:pt x="36155" y="15992"/>
                  </a:lnTo>
                  <a:cubicBezTo>
                    <a:pt x="35944" y="7126"/>
                    <a:pt x="27938" y="1"/>
                    <a:pt x="1807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33"/>
            <p:cNvSpPr/>
            <p:nvPr/>
          </p:nvSpPr>
          <p:spPr>
            <a:xfrm>
              <a:off x="6224525" y="1308675"/>
              <a:ext cx="910675" cy="406575"/>
            </a:xfrm>
            <a:custGeom>
              <a:avLst/>
              <a:gdLst/>
              <a:ahLst/>
              <a:cxnLst/>
              <a:rect l="l" t="t" r="r" b="b"/>
              <a:pathLst>
                <a:path w="36427" h="16263" extrusionOk="0">
                  <a:moveTo>
                    <a:pt x="18214" y="264"/>
                  </a:moveTo>
                  <a:cubicBezTo>
                    <a:pt x="27855" y="264"/>
                    <a:pt x="35869" y="7306"/>
                    <a:pt x="36156" y="15999"/>
                  </a:cubicBezTo>
                  <a:lnTo>
                    <a:pt x="34016" y="15999"/>
                  </a:lnTo>
                  <a:cubicBezTo>
                    <a:pt x="33873" y="12300"/>
                    <a:pt x="32186" y="8851"/>
                    <a:pt x="29256" y="6260"/>
                  </a:cubicBezTo>
                  <a:cubicBezTo>
                    <a:pt x="26281" y="3638"/>
                    <a:pt x="22364" y="2200"/>
                    <a:pt x="18214" y="2200"/>
                  </a:cubicBezTo>
                  <a:cubicBezTo>
                    <a:pt x="14064" y="2200"/>
                    <a:pt x="10147" y="3638"/>
                    <a:pt x="7179" y="6260"/>
                  </a:cubicBezTo>
                  <a:cubicBezTo>
                    <a:pt x="4242" y="8851"/>
                    <a:pt x="2554" y="12300"/>
                    <a:pt x="2411" y="15999"/>
                  </a:cubicBezTo>
                  <a:lnTo>
                    <a:pt x="272" y="15999"/>
                  </a:lnTo>
                  <a:cubicBezTo>
                    <a:pt x="558" y="7306"/>
                    <a:pt x="8580" y="264"/>
                    <a:pt x="18214" y="264"/>
                  </a:cubicBezTo>
                  <a:close/>
                  <a:moveTo>
                    <a:pt x="18214" y="0"/>
                  </a:moveTo>
                  <a:cubicBezTo>
                    <a:pt x="13423" y="0"/>
                    <a:pt x="8897" y="1672"/>
                    <a:pt x="5469" y="4708"/>
                  </a:cubicBezTo>
                  <a:cubicBezTo>
                    <a:pt x="2050" y="7743"/>
                    <a:pt x="106" y="11796"/>
                    <a:pt x="8" y="16127"/>
                  </a:cubicBezTo>
                  <a:lnTo>
                    <a:pt x="1" y="16262"/>
                  </a:lnTo>
                  <a:lnTo>
                    <a:pt x="2667" y="16262"/>
                  </a:lnTo>
                  <a:lnTo>
                    <a:pt x="2675" y="16134"/>
                  </a:lnTo>
                  <a:cubicBezTo>
                    <a:pt x="2893" y="8466"/>
                    <a:pt x="9725" y="2463"/>
                    <a:pt x="18214" y="2463"/>
                  </a:cubicBezTo>
                  <a:cubicBezTo>
                    <a:pt x="26710" y="2463"/>
                    <a:pt x="33534" y="8466"/>
                    <a:pt x="33760" y="16134"/>
                  </a:cubicBezTo>
                  <a:lnTo>
                    <a:pt x="33760" y="16262"/>
                  </a:lnTo>
                  <a:lnTo>
                    <a:pt x="36427" y="16262"/>
                  </a:lnTo>
                  <a:lnTo>
                    <a:pt x="36427" y="16127"/>
                  </a:lnTo>
                  <a:cubicBezTo>
                    <a:pt x="36321" y="11796"/>
                    <a:pt x="34386" y="7743"/>
                    <a:pt x="30958" y="4708"/>
                  </a:cubicBezTo>
                  <a:cubicBezTo>
                    <a:pt x="27539" y="1672"/>
                    <a:pt x="23012" y="0"/>
                    <a:pt x="1821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33"/>
            <p:cNvSpPr/>
            <p:nvPr/>
          </p:nvSpPr>
          <p:spPr>
            <a:xfrm>
              <a:off x="6288000" y="1366850"/>
              <a:ext cx="783750" cy="345000"/>
            </a:xfrm>
            <a:custGeom>
              <a:avLst/>
              <a:gdLst/>
              <a:ahLst/>
              <a:cxnLst/>
              <a:rect l="l" t="t" r="r" b="b"/>
              <a:pathLst>
                <a:path w="31350" h="13800" extrusionOk="0">
                  <a:moveTo>
                    <a:pt x="15675" y="1"/>
                  </a:moveTo>
                  <a:cubicBezTo>
                    <a:pt x="7156" y="1"/>
                    <a:pt x="226" y="6147"/>
                    <a:pt x="0" y="13800"/>
                  </a:cubicBezTo>
                  <a:lnTo>
                    <a:pt x="2576" y="13800"/>
                  </a:lnTo>
                  <a:cubicBezTo>
                    <a:pt x="2817" y="7443"/>
                    <a:pt x="8587" y="2358"/>
                    <a:pt x="15675" y="2358"/>
                  </a:cubicBezTo>
                  <a:cubicBezTo>
                    <a:pt x="22763" y="2358"/>
                    <a:pt x="28540" y="7443"/>
                    <a:pt x="28781" y="13800"/>
                  </a:cubicBezTo>
                  <a:lnTo>
                    <a:pt x="31349" y="13800"/>
                  </a:lnTo>
                  <a:cubicBezTo>
                    <a:pt x="31131" y="6147"/>
                    <a:pt x="24201" y="1"/>
                    <a:pt x="1567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33"/>
            <p:cNvSpPr/>
            <p:nvPr/>
          </p:nvSpPr>
          <p:spPr>
            <a:xfrm>
              <a:off x="6284600" y="1363650"/>
              <a:ext cx="790725" cy="351600"/>
            </a:xfrm>
            <a:custGeom>
              <a:avLst/>
              <a:gdLst/>
              <a:ahLst/>
              <a:cxnLst/>
              <a:rect l="l" t="t" r="r" b="b"/>
              <a:pathLst>
                <a:path w="31629" h="14064" extrusionOk="0">
                  <a:moveTo>
                    <a:pt x="15811" y="264"/>
                  </a:moveTo>
                  <a:cubicBezTo>
                    <a:pt x="24255" y="264"/>
                    <a:pt x="31049" y="6200"/>
                    <a:pt x="31350" y="13800"/>
                  </a:cubicBezTo>
                  <a:lnTo>
                    <a:pt x="29037" y="13800"/>
                  </a:lnTo>
                  <a:cubicBezTo>
                    <a:pt x="28887" y="10726"/>
                    <a:pt x="27463" y="7864"/>
                    <a:pt x="25023" y="5725"/>
                  </a:cubicBezTo>
                  <a:cubicBezTo>
                    <a:pt x="22537" y="3556"/>
                    <a:pt x="19268" y="2358"/>
                    <a:pt x="15811" y="2358"/>
                  </a:cubicBezTo>
                  <a:cubicBezTo>
                    <a:pt x="12354" y="2358"/>
                    <a:pt x="9085" y="3556"/>
                    <a:pt x="6606" y="5725"/>
                  </a:cubicBezTo>
                  <a:cubicBezTo>
                    <a:pt x="4159" y="7864"/>
                    <a:pt x="2735" y="10726"/>
                    <a:pt x="2584" y="13800"/>
                  </a:cubicBezTo>
                  <a:lnTo>
                    <a:pt x="272" y="13800"/>
                  </a:lnTo>
                  <a:cubicBezTo>
                    <a:pt x="573" y="6200"/>
                    <a:pt x="7367" y="264"/>
                    <a:pt x="15811" y="264"/>
                  </a:cubicBezTo>
                  <a:close/>
                  <a:moveTo>
                    <a:pt x="15811" y="1"/>
                  </a:moveTo>
                  <a:cubicBezTo>
                    <a:pt x="11661" y="1"/>
                    <a:pt x="7744" y="1439"/>
                    <a:pt x="4776" y="4061"/>
                  </a:cubicBezTo>
                  <a:cubicBezTo>
                    <a:pt x="1808" y="6682"/>
                    <a:pt x="114" y="10184"/>
                    <a:pt x="1" y="13928"/>
                  </a:cubicBezTo>
                  <a:lnTo>
                    <a:pt x="1" y="14063"/>
                  </a:lnTo>
                  <a:lnTo>
                    <a:pt x="2840" y="14063"/>
                  </a:lnTo>
                  <a:lnTo>
                    <a:pt x="2840" y="13935"/>
                  </a:lnTo>
                  <a:cubicBezTo>
                    <a:pt x="3081" y="7593"/>
                    <a:pt x="8776" y="2622"/>
                    <a:pt x="15811" y="2622"/>
                  </a:cubicBezTo>
                  <a:cubicBezTo>
                    <a:pt x="22846" y="2622"/>
                    <a:pt x="28540" y="7593"/>
                    <a:pt x="28781" y="13935"/>
                  </a:cubicBezTo>
                  <a:lnTo>
                    <a:pt x="28789" y="14063"/>
                  </a:lnTo>
                  <a:lnTo>
                    <a:pt x="31629" y="14063"/>
                  </a:lnTo>
                  <a:lnTo>
                    <a:pt x="31621" y="13928"/>
                  </a:lnTo>
                  <a:cubicBezTo>
                    <a:pt x="31508" y="10184"/>
                    <a:pt x="29813" y="6682"/>
                    <a:pt x="26853" y="4061"/>
                  </a:cubicBezTo>
                  <a:cubicBezTo>
                    <a:pt x="23878" y="1439"/>
                    <a:pt x="19961" y="1"/>
                    <a:pt x="1581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33"/>
            <p:cNvSpPr/>
            <p:nvPr/>
          </p:nvSpPr>
          <p:spPr>
            <a:xfrm>
              <a:off x="6352400" y="1425800"/>
              <a:ext cx="655125" cy="286050"/>
            </a:xfrm>
            <a:custGeom>
              <a:avLst/>
              <a:gdLst/>
              <a:ahLst/>
              <a:cxnLst/>
              <a:rect l="l" t="t" r="r" b="b"/>
              <a:pathLst>
                <a:path w="26205" h="11442" extrusionOk="0">
                  <a:moveTo>
                    <a:pt x="13099" y="0"/>
                  </a:moveTo>
                  <a:cubicBezTo>
                    <a:pt x="6011" y="0"/>
                    <a:pt x="241" y="5085"/>
                    <a:pt x="0" y="11442"/>
                  </a:cubicBezTo>
                  <a:lnTo>
                    <a:pt x="2757" y="11442"/>
                  </a:lnTo>
                  <a:cubicBezTo>
                    <a:pt x="3013" y="6478"/>
                    <a:pt x="7548" y="2524"/>
                    <a:pt x="13099" y="2524"/>
                  </a:cubicBezTo>
                  <a:cubicBezTo>
                    <a:pt x="18658" y="2524"/>
                    <a:pt x="23185" y="6478"/>
                    <a:pt x="23441" y="11442"/>
                  </a:cubicBezTo>
                  <a:lnTo>
                    <a:pt x="26205" y="11442"/>
                  </a:lnTo>
                  <a:cubicBezTo>
                    <a:pt x="25964" y="5085"/>
                    <a:pt x="20187" y="0"/>
                    <a:pt x="1309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33"/>
            <p:cNvSpPr/>
            <p:nvPr/>
          </p:nvSpPr>
          <p:spPr>
            <a:xfrm>
              <a:off x="6348825" y="1422600"/>
              <a:ext cx="662100" cy="292650"/>
            </a:xfrm>
            <a:custGeom>
              <a:avLst/>
              <a:gdLst/>
              <a:ahLst/>
              <a:cxnLst/>
              <a:rect l="l" t="t" r="r" b="b"/>
              <a:pathLst>
                <a:path w="26484" h="11706" extrusionOk="0">
                  <a:moveTo>
                    <a:pt x="13242" y="264"/>
                  </a:moveTo>
                  <a:cubicBezTo>
                    <a:pt x="20224" y="264"/>
                    <a:pt x="25888" y="5160"/>
                    <a:pt x="26205" y="11442"/>
                  </a:cubicBezTo>
                  <a:lnTo>
                    <a:pt x="23712" y="11442"/>
                  </a:lnTo>
                  <a:cubicBezTo>
                    <a:pt x="23380" y="6425"/>
                    <a:pt x="18808" y="2524"/>
                    <a:pt x="13242" y="2524"/>
                  </a:cubicBezTo>
                  <a:cubicBezTo>
                    <a:pt x="7676" y="2524"/>
                    <a:pt x="3104" y="6425"/>
                    <a:pt x="2772" y="11442"/>
                  </a:cubicBezTo>
                  <a:lnTo>
                    <a:pt x="279" y="11442"/>
                  </a:lnTo>
                  <a:cubicBezTo>
                    <a:pt x="595" y="5160"/>
                    <a:pt x="6260" y="264"/>
                    <a:pt x="13242" y="264"/>
                  </a:cubicBezTo>
                  <a:close/>
                  <a:moveTo>
                    <a:pt x="13242" y="0"/>
                  </a:moveTo>
                  <a:cubicBezTo>
                    <a:pt x="9785" y="0"/>
                    <a:pt x="6516" y="1198"/>
                    <a:pt x="4037" y="3367"/>
                  </a:cubicBezTo>
                  <a:cubicBezTo>
                    <a:pt x="1559" y="5536"/>
                    <a:pt x="128" y="8451"/>
                    <a:pt x="8" y="11570"/>
                  </a:cubicBezTo>
                  <a:lnTo>
                    <a:pt x="0" y="11705"/>
                  </a:lnTo>
                  <a:lnTo>
                    <a:pt x="3028" y="11705"/>
                  </a:lnTo>
                  <a:lnTo>
                    <a:pt x="3036" y="11577"/>
                  </a:lnTo>
                  <a:cubicBezTo>
                    <a:pt x="3284" y="6651"/>
                    <a:pt x="7773" y="2787"/>
                    <a:pt x="13242" y="2787"/>
                  </a:cubicBezTo>
                  <a:cubicBezTo>
                    <a:pt x="18718" y="2787"/>
                    <a:pt x="23199" y="6651"/>
                    <a:pt x="23456" y="11577"/>
                  </a:cubicBezTo>
                  <a:lnTo>
                    <a:pt x="23463" y="11705"/>
                  </a:lnTo>
                  <a:lnTo>
                    <a:pt x="26484" y="11705"/>
                  </a:lnTo>
                  <a:lnTo>
                    <a:pt x="26476" y="11570"/>
                  </a:lnTo>
                  <a:cubicBezTo>
                    <a:pt x="26363" y="8451"/>
                    <a:pt x="24932" y="5536"/>
                    <a:pt x="22454" y="3367"/>
                  </a:cubicBezTo>
                  <a:cubicBezTo>
                    <a:pt x="19968" y="1198"/>
                    <a:pt x="16699" y="0"/>
                    <a:pt x="1324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33"/>
            <p:cNvSpPr/>
            <p:nvPr/>
          </p:nvSpPr>
          <p:spPr>
            <a:xfrm>
              <a:off x="6421325" y="1488875"/>
              <a:ext cx="517100" cy="222975"/>
            </a:xfrm>
            <a:custGeom>
              <a:avLst/>
              <a:gdLst/>
              <a:ahLst/>
              <a:cxnLst/>
              <a:rect l="l" t="t" r="r" b="b"/>
              <a:pathLst>
                <a:path w="20684" h="8919" extrusionOk="0">
                  <a:moveTo>
                    <a:pt x="10342" y="1"/>
                  </a:moveTo>
                  <a:cubicBezTo>
                    <a:pt x="4791" y="1"/>
                    <a:pt x="256" y="3955"/>
                    <a:pt x="0" y="8919"/>
                  </a:cubicBezTo>
                  <a:lnTo>
                    <a:pt x="2343" y="8919"/>
                  </a:lnTo>
                  <a:cubicBezTo>
                    <a:pt x="2614" y="5138"/>
                    <a:pt x="6094" y="2147"/>
                    <a:pt x="10342" y="2147"/>
                  </a:cubicBezTo>
                  <a:cubicBezTo>
                    <a:pt x="14598" y="2147"/>
                    <a:pt x="18070" y="5138"/>
                    <a:pt x="18349" y="8919"/>
                  </a:cubicBezTo>
                  <a:lnTo>
                    <a:pt x="20684" y="8919"/>
                  </a:lnTo>
                  <a:cubicBezTo>
                    <a:pt x="20428" y="3955"/>
                    <a:pt x="15901" y="1"/>
                    <a:pt x="1034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33"/>
            <p:cNvSpPr/>
            <p:nvPr/>
          </p:nvSpPr>
          <p:spPr>
            <a:xfrm>
              <a:off x="6417750" y="1485675"/>
              <a:ext cx="524250" cy="229575"/>
            </a:xfrm>
            <a:custGeom>
              <a:avLst/>
              <a:gdLst/>
              <a:ahLst/>
              <a:cxnLst/>
              <a:rect l="l" t="t" r="r" b="b"/>
              <a:pathLst>
                <a:path w="20970" h="9183" extrusionOk="0">
                  <a:moveTo>
                    <a:pt x="10485" y="264"/>
                  </a:moveTo>
                  <a:cubicBezTo>
                    <a:pt x="15908" y="264"/>
                    <a:pt x="20360" y="4053"/>
                    <a:pt x="20691" y="8919"/>
                  </a:cubicBezTo>
                  <a:lnTo>
                    <a:pt x="18612" y="8919"/>
                  </a:lnTo>
                  <a:cubicBezTo>
                    <a:pt x="18266" y="5107"/>
                    <a:pt x="14726" y="2147"/>
                    <a:pt x="10485" y="2147"/>
                  </a:cubicBezTo>
                  <a:cubicBezTo>
                    <a:pt x="6252" y="2147"/>
                    <a:pt x="2704" y="5107"/>
                    <a:pt x="2358" y="8919"/>
                  </a:cubicBezTo>
                  <a:lnTo>
                    <a:pt x="286" y="8919"/>
                  </a:lnTo>
                  <a:cubicBezTo>
                    <a:pt x="618" y="4053"/>
                    <a:pt x="5069" y="264"/>
                    <a:pt x="10485" y="264"/>
                  </a:cubicBezTo>
                  <a:close/>
                  <a:moveTo>
                    <a:pt x="10485" y="1"/>
                  </a:moveTo>
                  <a:cubicBezTo>
                    <a:pt x="4873" y="1"/>
                    <a:pt x="271" y="3970"/>
                    <a:pt x="8" y="9039"/>
                  </a:cubicBezTo>
                  <a:lnTo>
                    <a:pt x="0" y="9182"/>
                  </a:lnTo>
                  <a:lnTo>
                    <a:pt x="2606" y="9182"/>
                  </a:lnTo>
                  <a:lnTo>
                    <a:pt x="2614" y="9054"/>
                  </a:lnTo>
                  <a:cubicBezTo>
                    <a:pt x="2885" y="5333"/>
                    <a:pt x="6342" y="2411"/>
                    <a:pt x="10485" y="2411"/>
                  </a:cubicBezTo>
                  <a:cubicBezTo>
                    <a:pt x="14628" y="2411"/>
                    <a:pt x="18085" y="5333"/>
                    <a:pt x="18356" y="9054"/>
                  </a:cubicBezTo>
                  <a:lnTo>
                    <a:pt x="18364" y="9182"/>
                  </a:lnTo>
                  <a:lnTo>
                    <a:pt x="20970" y="9182"/>
                  </a:lnTo>
                  <a:lnTo>
                    <a:pt x="20962" y="9039"/>
                  </a:lnTo>
                  <a:cubicBezTo>
                    <a:pt x="20699" y="3970"/>
                    <a:pt x="16096" y="1"/>
                    <a:pt x="1048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33"/>
            <p:cNvSpPr/>
            <p:nvPr/>
          </p:nvSpPr>
          <p:spPr>
            <a:xfrm>
              <a:off x="6479875" y="1542550"/>
              <a:ext cx="400175" cy="169300"/>
            </a:xfrm>
            <a:custGeom>
              <a:avLst/>
              <a:gdLst/>
              <a:ahLst/>
              <a:cxnLst/>
              <a:rect l="l" t="t" r="r" b="b"/>
              <a:pathLst>
                <a:path w="16007" h="6772" extrusionOk="0">
                  <a:moveTo>
                    <a:pt x="8000" y="0"/>
                  </a:moveTo>
                  <a:cubicBezTo>
                    <a:pt x="3752" y="0"/>
                    <a:pt x="272" y="2991"/>
                    <a:pt x="1" y="6772"/>
                  </a:cubicBezTo>
                  <a:lnTo>
                    <a:pt x="1967" y="6772"/>
                  </a:lnTo>
                  <a:cubicBezTo>
                    <a:pt x="2313" y="3962"/>
                    <a:pt x="4882" y="1785"/>
                    <a:pt x="8000" y="1785"/>
                  </a:cubicBezTo>
                  <a:cubicBezTo>
                    <a:pt x="11118" y="1785"/>
                    <a:pt x="13687" y="3962"/>
                    <a:pt x="14033" y="6772"/>
                  </a:cubicBezTo>
                  <a:lnTo>
                    <a:pt x="16007" y="6772"/>
                  </a:lnTo>
                  <a:cubicBezTo>
                    <a:pt x="15728" y="2991"/>
                    <a:pt x="12256" y="0"/>
                    <a:pt x="800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33"/>
            <p:cNvSpPr/>
            <p:nvPr/>
          </p:nvSpPr>
          <p:spPr>
            <a:xfrm>
              <a:off x="6476300" y="1539350"/>
              <a:ext cx="407325" cy="175900"/>
            </a:xfrm>
            <a:custGeom>
              <a:avLst/>
              <a:gdLst/>
              <a:ahLst/>
              <a:cxnLst/>
              <a:rect l="l" t="t" r="r" b="b"/>
              <a:pathLst>
                <a:path w="16293" h="7036" extrusionOk="0">
                  <a:moveTo>
                    <a:pt x="8143" y="264"/>
                  </a:moveTo>
                  <a:cubicBezTo>
                    <a:pt x="12233" y="264"/>
                    <a:pt x="15660" y="3111"/>
                    <a:pt x="16007" y="6772"/>
                  </a:cubicBezTo>
                  <a:lnTo>
                    <a:pt x="14297" y="6772"/>
                  </a:lnTo>
                  <a:cubicBezTo>
                    <a:pt x="13875" y="3917"/>
                    <a:pt x="11254" y="1778"/>
                    <a:pt x="8143" y="1778"/>
                  </a:cubicBezTo>
                  <a:cubicBezTo>
                    <a:pt x="5032" y="1778"/>
                    <a:pt x="2411" y="3917"/>
                    <a:pt x="1997" y="6772"/>
                  </a:cubicBezTo>
                  <a:lnTo>
                    <a:pt x="287" y="6772"/>
                  </a:lnTo>
                  <a:cubicBezTo>
                    <a:pt x="633" y="3111"/>
                    <a:pt x="4053" y="264"/>
                    <a:pt x="8143" y="264"/>
                  </a:cubicBezTo>
                  <a:close/>
                  <a:moveTo>
                    <a:pt x="8143" y="0"/>
                  </a:moveTo>
                  <a:cubicBezTo>
                    <a:pt x="3865" y="0"/>
                    <a:pt x="287" y="3028"/>
                    <a:pt x="8" y="6892"/>
                  </a:cubicBezTo>
                  <a:lnTo>
                    <a:pt x="1" y="7035"/>
                  </a:lnTo>
                  <a:lnTo>
                    <a:pt x="2223" y="7035"/>
                  </a:lnTo>
                  <a:lnTo>
                    <a:pt x="2238" y="6915"/>
                  </a:lnTo>
                  <a:cubicBezTo>
                    <a:pt x="2584" y="4143"/>
                    <a:pt x="5122" y="2049"/>
                    <a:pt x="8143" y="2049"/>
                  </a:cubicBezTo>
                  <a:cubicBezTo>
                    <a:pt x="11163" y="2049"/>
                    <a:pt x="13702" y="4143"/>
                    <a:pt x="14048" y="6915"/>
                  </a:cubicBezTo>
                  <a:lnTo>
                    <a:pt x="14063" y="7035"/>
                  </a:lnTo>
                  <a:lnTo>
                    <a:pt x="16293" y="7035"/>
                  </a:lnTo>
                  <a:lnTo>
                    <a:pt x="16278" y="6892"/>
                  </a:lnTo>
                  <a:cubicBezTo>
                    <a:pt x="15999" y="3028"/>
                    <a:pt x="12429" y="0"/>
                    <a:pt x="814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33"/>
            <p:cNvSpPr/>
            <p:nvPr/>
          </p:nvSpPr>
          <p:spPr>
            <a:xfrm>
              <a:off x="6227925" y="1312050"/>
              <a:ext cx="903900" cy="399800"/>
            </a:xfrm>
            <a:custGeom>
              <a:avLst/>
              <a:gdLst/>
              <a:ahLst/>
              <a:cxnLst/>
              <a:rect l="l" t="t" r="r" b="b"/>
              <a:pathLst>
                <a:path w="36156" h="15992" extrusionOk="0">
                  <a:moveTo>
                    <a:pt x="18078" y="1"/>
                  </a:moveTo>
                  <a:cubicBezTo>
                    <a:pt x="8218" y="1"/>
                    <a:pt x="211" y="7126"/>
                    <a:pt x="1" y="15992"/>
                  </a:cubicBezTo>
                  <a:lnTo>
                    <a:pt x="12045" y="15992"/>
                  </a:lnTo>
                  <a:cubicBezTo>
                    <a:pt x="12391" y="13182"/>
                    <a:pt x="14960" y="11005"/>
                    <a:pt x="18078" y="11005"/>
                  </a:cubicBezTo>
                  <a:cubicBezTo>
                    <a:pt x="21196" y="11005"/>
                    <a:pt x="23765" y="13182"/>
                    <a:pt x="24111" y="15992"/>
                  </a:cubicBezTo>
                  <a:lnTo>
                    <a:pt x="36155" y="15992"/>
                  </a:lnTo>
                  <a:cubicBezTo>
                    <a:pt x="35944" y="7126"/>
                    <a:pt x="27938" y="1"/>
                    <a:pt x="1807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33"/>
            <p:cNvSpPr/>
            <p:nvPr/>
          </p:nvSpPr>
          <p:spPr>
            <a:xfrm>
              <a:off x="6224725" y="1308675"/>
              <a:ext cx="910475" cy="406575"/>
            </a:xfrm>
            <a:custGeom>
              <a:avLst/>
              <a:gdLst/>
              <a:ahLst/>
              <a:cxnLst/>
              <a:rect l="l" t="t" r="r" b="b"/>
              <a:pathLst>
                <a:path w="36419" h="16263" extrusionOk="0">
                  <a:moveTo>
                    <a:pt x="18206" y="264"/>
                  </a:moveTo>
                  <a:cubicBezTo>
                    <a:pt x="27847" y="264"/>
                    <a:pt x="35861" y="7306"/>
                    <a:pt x="36148" y="15999"/>
                  </a:cubicBezTo>
                  <a:lnTo>
                    <a:pt x="24360" y="15999"/>
                  </a:lnTo>
                  <a:cubicBezTo>
                    <a:pt x="23938" y="13144"/>
                    <a:pt x="21317" y="11005"/>
                    <a:pt x="18206" y="11005"/>
                  </a:cubicBezTo>
                  <a:cubicBezTo>
                    <a:pt x="15095" y="11005"/>
                    <a:pt x="12474" y="13144"/>
                    <a:pt x="12060" y="15999"/>
                  </a:cubicBezTo>
                  <a:lnTo>
                    <a:pt x="264" y="15999"/>
                  </a:lnTo>
                  <a:cubicBezTo>
                    <a:pt x="550" y="7306"/>
                    <a:pt x="8572" y="264"/>
                    <a:pt x="18206" y="264"/>
                  </a:cubicBezTo>
                  <a:close/>
                  <a:moveTo>
                    <a:pt x="18206" y="0"/>
                  </a:moveTo>
                  <a:cubicBezTo>
                    <a:pt x="13415" y="0"/>
                    <a:pt x="8889" y="1672"/>
                    <a:pt x="5461" y="4708"/>
                  </a:cubicBezTo>
                  <a:cubicBezTo>
                    <a:pt x="2042" y="7743"/>
                    <a:pt x="98" y="11796"/>
                    <a:pt x="0" y="16127"/>
                  </a:cubicBezTo>
                  <a:cubicBezTo>
                    <a:pt x="0" y="16157"/>
                    <a:pt x="8" y="16194"/>
                    <a:pt x="38" y="16217"/>
                  </a:cubicBezTo>
                  <a:cubicBezTo>
                    <a:pt x="61" y="16247"/>
                    <a:pt x="98" y="16262"/>
                    <a:pt x="129" y="16262"/>
                  </a:cubicBezTo>
                  <a:lnTo>
                    <a:pt x="12173" y="16262"/>
                  </a:lnTo>
                  <a:cubicBezTo>
                    <a:pt x="12240" y="16262"/>
                    <a:pt x="12293" y="16210"/>
                    <a:pt x="12301" y="16142"/>
                  </a:cubicBezTo>
                  <a:cubicBezTo>
                    <a:pt x="12647" y="13370"/>
                    <a:pt x="15185" y="11276"/>
                    <a:pt x="18206" y="11276"/>
                  </a:cubicBezTo>
                  <a:cubicBezTo>
                    <a:pt x="21226" y="11276"/>
                    <a:pt x="23765" y="13370"/>
                    <a:pt x="24111" y="16142"/>
                  </a:cubicBezTo>
                  <a:cubicBezTo>
                    <a:pt x="24119" y="16210"/>
                    <a:pt x="24179" y="16262"/>
                    <a:pt x="24239" y="16262"/>
                  </a:cubicBezTo>
                  <a:lnTo>
                    <a:pt x="36283" y="16262"/>
                  </a:lnTo>
                  <a:cubicBezTo>
                    <a:pt x="36321" y="16262"/>
                    <a:pt x="36351" y="16247"/>
                    <a:pt x="36381" y="16217"/>
                  </a:cubicBezTo>
                  <a:cubicBezTo>
                    <a:pt x="36404" y="16194"/>
                    <a:pt x="36419" y="16157"/>
                    <a:pt x="36419" y="16127"/>
                  </a:cubicBezTo>
                  <a:cubicBezTo>
                    <a:pt x="36313" y="11796"/>
                    <a:pt x="34378" y="7743"/>
                    <a:pt x="30950" y="4708"/>
                  </a:cubicBezTo>
                  <a:cubicBezTo>
                    <a:pt x="27531" y="1672"/>
                    <a:pt x="23004" y="0"/>
                    <a:pt x="1820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33"/>
            <p:cNvSpPr/>
            <p:nvPr/>
          </p:nvSpPr>
          <p:spPr>
            <a:xfrm>
              <a:off x="6222275" y="1319225"/>
              <a:ext cx="883750" cy="390925"/>
            </a:xfrm>
            <a:custGeom>
              <a:avLst/>
              <a:gdLst/>
              <a:ahLst/>
              <a:cxnLst/>
              <a:rect l="l" t="t" r="r" b="b"/>
              <a:pathLst>
                <a:path w="35350" h="15637" extrusionOk="0">
                  <a:moveTo>
                    <a:pt x="17679" y="0"/>
                  </a:moveTo>
                  <a:cubicBezTo>
                    <a:pt x="8037" y="0"/>
                    <a:pt x="204" y="6975"/>
                    <a:pt x="1" y="15637"/>
                  </a:cubicBezTo>
                  <a:lnTo>
                    <a:pt x="2351" y="15637"/>
                  </a:lnTo>
                  <a:cubicBezTo>
                    <a:pt x="2569" y="8157"/>
                    <a:pt x="9348" y="2147"/>
                    <a:pt x="17679" y="2147"/>
                  </a:cubicBezTo>
                  <a:cubicBezTo>
                    <a:pt x="26009" y="2147"/>
                    <a:pt x="32788" y="8157"/>
                    <a:pt x="33007" y="15637"/>
                  </a:cubicBezTo>
                  <a:lnTo>
                    <a:pt x="35349" y="15637"/>
                  </a:lnTo>
                  <a:cubicBezTo>
                    <a:pt x="35146" y="6975"/>
                    <a:pt x="27312" y="0"/>
                    <a:pt x="17679" y="0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33"/>
            <p:cNvSpPr/>
            <p:nvPr/>
          </p:nvSpPr>
          <p:spPr>
            <a:xfrm>
              <a:off x="6218875" y="1316025"/>
              <a:ext cx="890525" cy="397525"/>
            </a:xfrm>
            <a:custGeom>
              <a:avLst/>
              <a:gdLst/>
              <a:ahLst/>
              <a:cxnLst/>
              <a:rect l="l" t="t" r="r" b="b"/>
              <a:pathLst>
                <a:path w="35621" h="15901" extrusionOk="0">
                  <a:moveTo>
                    <a:pt x="17815" y="264"/>
                  </a:moveTo>
                  <a:cubicBezTo>
                    <a:pt x="27238" y="264"/>
                    <a:pt x="35071" y="7148"/>
                    <a:pt x="35350" y="15637"/>
                  </a:cubicBezTo>
                  <a:lnTo>
                    <a:pt x="33271" y="15637"/>
                  </a:lnTo>
                  <a:cubicBezTo>
                    <a:pt x="33128" y="12021"/>
                    <a:pt x="31478" y="8647"/>
                    <a:pt x="28608" y="6116"/>
                  </a:cubicBezTo>
                  <a:cubicBezTo>
                    <a:pt x="25701" y="3555"/>
                    <a:pt x="21867" y="2147"/>
                    <a:pt x="17815" y="2147"/>
                  </a:cubicBezTo>
                  <a:cubicBezTo>
                    <a:pt x="13755" y="2147"/>
                    <a:pt x="9921" y="3555"/>
                    <a:pt x="7021" y="6116"/>
                  </a:cubicBezTo>
                  <a:cubicBezTo>
                    <a:pt x="4151" y="8647"/>
                    <a:pt x="2502" y="12021"/>
                    <a:pt x="2359" y="15637"/>
                  </a:cubicBezTo>
                  <a:lnTo>
                    <a:pt x="272" y="15637"/>
                  </a:lnTo>
                  <a:cubicBezTo>
                    <a:pt x="558" y="7148"/>
                    <a:pt x="8392" y="264"/>
                    <a:pt x="17815" y="264"/>
                  </a:cubicBezTo>
                  <a:close/>
                  <a:moveTo>
                    <a:pt x="17815" y="0"/>
                  </a:moveTo>
                  <a:cubicBezTo>
                    <a:pt x="13122" y="0"/>
                    <a:pt x="8701" y="1634"/>
                    <a:pt x="5349" y="4602"/>
                  </a:cubicBezTo>
                  <a:cubicBezTo>
                    <a:pt x="2005" y="7562"/>
                    <a:pt x="106" y="11532"/>
                    <a:pt x="9" y="15765"/>
                  </a:cubicBezTo>
                  <a:lnTo>
                    <a:pt x="1" y="15900"/>
                  </a:lnTo>
                  <a:lnTo>
                    <a:pt x="2615" y="15900"/>
                  </a:lnTo>
                  <a:lnTo>
                    <a:pt x="2615" y="15772"/>
                  </a:lnTo>
                  <a:cubicBezTo>
                    <a:pt x="2841" y="8278"/>
                    <a:pt x="9514" y="2410"/>
                    <a:pt x="17815" y="2410"/>
                  </a:cubicBezTo>
                  <a:cubicBezTo>
                    <a:pt x="26115" y="2410"/>
                    <a:pt x="32789" y="8278"/>
                    <a:pt x="33007" y="15772"/>
                  </a:cubicBezTo>
                  <a:lnTo>
                    <a:pt x="33015" y="15900"/>
                  </a:lnTo>
                  <a:lnTo>
                    <a:pt x="35621" y="15900"/>
                  </a:lnTo>
                  <a:lnTo>
                    <a:pt x="35621" y="15765"/>
                  </a:lnTo>
                  <a:cubicBezTo>
                    <a:pt x="35523" y="11532"/>
                    <a:pt x="33625" y="7562"/>
                    <a:pt x="30273" y="4602"/>
                  </a:cubicBezTo>
                  <a:cubicBezTo>
                    <a:pt x="26929" y="1634"/>
                    <a:pt x="22500" y="0"/>
                    <a:pt x="1781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33"/>
            <p:cNvSpPr/>
            <p:nvPr/>
          </p:nvSpPr>
          <p:spPr>
            <a:xfrm>
              <a:off x="6281025" y="1372875"/>
              <a:ext cx="766425" cy="337275"/>
            </a:xfrm>
            <a:custGeom>
              <a:avLst/>
              <a:gdLst/>
              <a:ahLst/>
              <a:cxnLst/>
              <a:rect l="l" t="t" r="r" b="b"/>
              <a:pathLst>
                <a:path w="30657" h="13491" extrusionOk="0">
                  <a:moveTo>
                    <a:pt x="15329" y="1"/>
                  </a:moveTo>
                  <a:cubicBezTo>
                    <a:pt x="6998" y="1"/>
                    <a:pt x="219" y="6011"/>
                    <a:pt x="1" y="13491"/>
                  </a:cubicBezTo>
                  <a:lnTo>
                    <a:pt x="2516" y="13491"/>
                  </a:lnTo>
                  <a:cubicBezTo>
                    <a:pt x="2750" y="7277"/>
                    <a:pt x="8392" y="2306"/>
                    <a:pt x="15329" y="2306"/>
                  </a:cubicBezTo>
                  <a:cubicBezTo>
                    <a:pt x="22258" y="2306"/>
                    <a:pt x="27900" y="7277"/>
                    <a:pt x="28141" y="13491"/>
                  </a:cubicBezTo>
                  <a:lnTo>
                    <a:pt x="30657" y="13491"/>
                  </a:lnTo>
                  <a:cubicBezTo>
                    <a:pt x="30438" y="6011"/>
                    <a:pt x="23659" y="1"/>
                    <a:pt x="15329" y="1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33"/>
            <p:cNvSpPr/>
            <p:nvPr/>
          </p:nvSpPr>
          <p:spPr>
            <a:xfrm>
              <a:off x="6277650" y="1369675"/>
              <a:ext cx="773200" cy="343875"/>
            </a:xfrm>
            <a:custGeom>
              <a:avLst/>
              <a:gdLst/>
              <a:ahLst/>
              <a:cxnLst/>
              <a:rect l="l" t="t" r="r" b="b"/>
              <a:pathLst>
                <a:path w="30928" h="13755" extrusionOk="0">
                  <a:moveTo>
                    <a:pt x="15464" y="264"/>
                  </a:moveTo>
                  <a:cubicBezTo>
                    <a:pt x="23711" y="264"/>
                    <a:pt x="30355" y="6064"/>
                    <a:pt x="30656" y="13491"/>
                  </a:cubicBezTo>
                  <a:lnTo>
                    <a:pt x="28397" y="13491"/>
                  </a:lnTo>
                  <a:cubicBezTo>
                    <a:pt x="28253" y="10493"/>
                    <a:pt x="26860" y="7691"/>
                    <a:pt x="24465" y="5597"/>
                  </a:cubicBezTo>
                  <a:cubicBezTo>
                    <a:pt x="22039" y="3473"/>
                    <a:pt x="18838" y="2306"/>
                    <a:pt x="15464" y="2306"/>
                  </a:cubicBezTo>
                  <a:cubicBezTo>
                    <a:pt x="12082" y="2306"/>
                    <a:pt x="8888" y="3473"/>
                    <a:pt x="6455" y="5597"/>
                  </a:cubicBezTo>
                  <a:cubicBezTo>
                    <a:pt x="4067" y="7691"/>
                    <a:pt x="2674" y="10493"/>
                    <a:pt x="2523" y="13491"/>
                  </a:cubicBezTo>
                  <a:lnTo>
                    <a:pt x="271" y="13491"/>
                  </a:lnTo>
                  <a:cubicBezTo>
                    <a:pt x="565" y="6064"/>
                    <a:pt x="7208" y="264"/>
                    <a:pt x="15464" y="264"/>
                  </a:cubicBezTo>
                  <a:close/>
                  <a:moveTo>
                    <a:pt x="15464" y="1"/>
                  </a:moveTo>
                  <a:cubicBezTo>
                    <a:pt x="11404" y="1"/>
                    <a:pt x="7570" y="1409"/>
                    <a:pt x="4670" y="3970"/>
                  </a:cubicBezTo>
                  <a:cubicBezTo>
                    <a:pt x="1770" y="6531"/>
                    <a:pt x="113" y="9958"/>
                    <a:pt x="0" y="13619"/>
                  </a:cubicBezTo>
                  <a:lnTo>
                    <a:pt x="0" y="13754"/>
                  </a:lnTo>
                  <a:lnTo>
                    <a:pt x="2779" y="13754"/>
                  </a:lnTo>
                  <a:lnTo>
                    <a:pt x="2787" y="13626"/>
                  </a:lnTo>
                  <a:cubicBezTo>
                    <a:pt x="3020" y="7427"/>
                    <a:pt x="8587" y="2569"/>
                    <a:pt x="15464" y="2569"/>
                  </a:cubicBezTo>
                  <a:cubicBezTo>
                    <a:pt x="22341" y="2569"/>
                    <a:pt x="27907" y="7427"/>
                    <a:pt x="28140" y="13626"/>
                  </a:cubicBezTo>
                  <a:lnTo>
                    <a:pt x="28148" y="13754"/>
                  </a:lnTo>
                  <a:lnTo>
                    <a:pt x="30927" y="13754"/>
                  </a:lnTo>
                  <a:lnTo>
                    <a:pt x="30920" y="13619"/>
                  </a:lnTo>
                  <a:cubicBezTo>
                    <a:pt x="30814" y="9958"/>
                    <a:pt x="29157" y="6531"/>
                    <a:pt x="26257" y="3970"/>
                  </a:cubicBezTo>
                  <a:cubicBezTo>
                    <a:pt x="23350" y="1409"/>
                    <a:pt x="19516" y="1"/>
                    <a:pt x="1546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33"/>
            <p:cNvSpPr/>
            <p:nvPr/>
          </p:nvSpPr>
          <p:spPr>
            <a:xfrm>
              <a:off x="6343925" y="1430500"/>
              <a:ext cx="640625" cy="279650"/>
            </a:xfrm>
            <a:custGeom>
              <a:avLst/>
              <a:gdLst/>
              <a:ahLst/>
              <a:cxnLst/>
              <a:rect l="l" t="t" r="r" b="b"/>
              <a:pathLst>
                <a:path w="25625" h="11186" extrusionOk="0">
                  <a:moveTo>
                    <a:pt x="12813" y="1"/>
                  </a:moveTo>
                  <a:cubicBezTo>
                    <a:pt x="5876" y="1"/>
                    <a:pt x="234" y="4972"/>
                    <a:pt x="0" y="11186"/>
                  </a:cubicBezTo>
                  <a:lnTo>
                    <a:pt x="2697" y="11186"/>
                  </a:lnTo>
                  <a:cubicBezTo>
                    <a:pt x="2945" y="6335"/>
                    <a:pt x="7382" y="2471"/>
                    <a:pt x="12813" y="2471"/>
                  </a:cubicBezTo>
                  <a:cubicBezTo>
                    <a:pt x="18243" y="2471"/>
                    <a:pt x="22672" y="6335"/>
                    <a:pt x="22921" y="11186"/>
                  </a:cubicBezTo>
                  <a:lnTo>
                    <a:pt x="25625" y="11186"/>
                  </a:lnTo>
                  <a:cubicBezTo>
                    <a:pt x="25384" y="4972"/>
                    <a:pt x="19742" y="1"/>
                    <a:pt x="12813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33"/>
            <p:cNvSpPr/>
            <p:nvPr/>
          </p:nvSpPr>
          <p:spPr>
            <a:xfrm>
              <a:off x="6340525" y="1427300"/>
              <a:ext cx="647425" cy="286250"/>
            </a:xfrm>
            <a:custGeom>
              <a:avLst/>
              <a:gdLst/>
              <a:ahLst/>
              <a:cxnLst/>
              <a:rect l="l" t="t" r="r" b="b"/>
              <a:pathLst>
                <a:path w="25897" h="11450" extrusionOk="0">
                  <a:moveTo>
                    <a:pt x="12949" y="264"/>
                  </a:moveTo>
                  <a:cubicBezTo>
                    <a:pt x="19773" y="264"/>
                    <a:pt x="25309" y="5047"/>
                    <a:pt x="25618" y="11186"/>
                  </a:cubicBezTo>
                  <a:lnTo>
                    <a:pt x="23185" y="11186"/>
                  </a:lnTo>
                  <a:cubicBezTo>
                    <a:pt x="22861" y="6282"/>
                    <a:pt x="18387" y="2464"/>
                    <a:pt x="12949" y="2464"/>
                  </a:cubicBezTo>
                  <a:cubicBezTo>
                    <a:pt x="7503" y="2464"/>
                    <a:pt x="3036" y="6282"/>
                    <a:pt x="2712" y="11186"/>
                  </a:cubicBezTo>
                  <a:lnTo>
                    <a:pt x="272" y="11186"/>
                  </a:lnTo>
                  <a:cubicBezTo>
                    <a:pt x="588" y="5047"/>
                    <a:pt x="6125" y="264"/>
                    <a:pt x="12949" y="264"/>
                  </a:cubicBezTo>
                  <a:close/>
                  <a:moveTo>
                    <a:pt x="12949" y="1"/>
                  </a:moveTo>
                  <a:cubicBezTo>
                    <a:pt x="9567" y="1"/>
                    <a:pt x="6373" y="1168"/>
                    <a:pt x="3940" y="3292"/>
                  </a:cubicBezTo>
                  <a:cubicBezTo>
                    <a:pt x="1522" y="5416"/>
                    <a:pt x="121" y="8263"/>
                    <a:pt x="8" y="11314"/>
                  </a:cubicBezTo>
                  <a:lnTo>
                    <a:pt x="1" y="11449"/>
                  </a:lnTo>
                  <a:lnTo>
                    <a:pt x="2961" y="11449"/>
                  </a:lnTo>
                  <a:lnTo>
                    <a:pt x="2969" y="11321"/>
                  </a:lnTo>
                  <a:cubicBezTo>
                    <a:pt x="3217" y="6508"/>
                    <a:pt x="7601" y="2735"/>
                    <a:pt x="12949" y="2735"/>
                  </a:cubicBezTo>
                  <a:cubicBezTo>
                    <a:pt x="18297" y="2735"/>
                    <a:pt x="22680" y="6508"/>
                    <a:pt x="22929" y="11321"/>
                  </a:cubicBezTo>
                  <a:lnTo>
                    <a:pt x="22936" y="11449"/>
                  </a:lnTo>
                  <a:lnTo>
                    <a:pt x="25897" y="11449"/>
                  </a:lnTo>
                  <a:lnTo>
                    <a:pt x="25889" y="11314"/>
                  </a:lnTo>
                  <a:cubicBezTo>
                    <a:pt x="25776" y="8263"/>
                    <a:pt x="24375" y="5416"/>
                    <a:pt x="21950" y="3292"/>
                  </a:cubicBezTo>
                  <a:cubicBezTo>
                    <a:pt x="19524" y="1168"/>
                    <a:pt x="16323" y="1"/>
                    <a:pt x="1294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33"/>
            <p:cNvSpPr/>
            <p:nvPr/>
          </p:nvSpPr>
          <p:spPr>
            <a:xfrm>
              <a:off x="6411325" y="1492275"/>
              <a:ext cx="505625" cy="217875"/>
            </a:xfrm>
            <a:custGeom>
              <a:avLst/>
              <a:gdLst/>
              <a:ahLst/>
              <a:cxnLst/>
              <a:rect l="l" t="t" r="r" b="b"/>
              <a:pathLst>
                <a:path w="20225" h="8715" extrusionOk="0">
                  <a:moveTo>
                    <a:pt x="10117" y="0"/>
                  </a:moveTo>
                  <a:cubicBezTo>
                    <a:pt x="4686" y="0"/>
                    <a:pt x="249" y="3864"/>
                    <a:pt x="1" y="8715"/>
                  </a:cubicBezTo>
                  <a:lnTo>
                    <a:pt x="2291" y="8715"/>
                  </a:lnTo>
                  <a:cubicBezTo>
                    <a:pt x="2554" y="5024"/>
                    <a:pt x="5959" y="2102"/>
                    <a:pt x="10117" y="2102"/>
                  </a:cubicBezTo>
                  <a:cubicBezTo>
                    <a:pt x="14274" y="2102"/>
                    <a:pt x="17672" y="5024"/>
                    <a:pt x="17943" y="8715"/>
                  </a:cubicBezTo>
                  <a:lnTo>
                    <a:pt x="20225" y="8715"/>
                  </a:lnTo>
                  <a:cubicBezTo>
                    <a:pt x="19976" y="3864"/>
                    <a:pt x="15547" y="0"/>
                    <a:pt x="10117" y="0"/>
                  </a:cubicBezTo>
                  <a:close/>
                </a:path>
              </a:pathLst>
            </a:custGeom>
            <a:solidFill>
              <a:srgbClr val="1CB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33"/>
            <p:cNvSpPr/>
            <p:nvPr/>
          </p:nvSpPr>
          <p:spPr>
            <a:xfrm>
              <a:off x="6407950" y="1488875"/>
              <a:ext cx="512600" cy="224675"/>
            </a:xfrm>
            <a:custGeom>
              <a:avLst/>
              <a:gdLst/>
              <a:ahLst/>
              <a:cxnLst/>
              <a:rect l="l" t="t" r="r" b="b"/>
              <a:pathLst>
                <a:path w="20504" h="8987" extrusionOk="0">
                  <a:moveTo>
                    <a:pt x="10252" y="272"/>
                  </a:moveTo>
                  <a:cubicBezTo>
                    <a:pt x="15547" y="272"/>
                    <a:pt x="19900" y="3970"/>
                    <a:pt x="20224" y="8723"/>
                  </a:cubicBezTo>
                  <a:lnTo>
                    <a:pt x="18198" y="8723"/>
                  </a:lnTo>
                  <a:cubicBezTo>
                    <a:pt x="17859" y="5002"/>
                    <a:pt x="14394" y="2102"/>
                    <a:pt x="10252" y="2102"/>
                  </a:cubicBezTo>
                  <a:cubicBezTo>
                    <a:pt x="6109" y="2102"/>
                    <a:pt x="2644" y="5002"/>
                    <a:pt x="2305" y="8723"/>
                  </a:cubicBezTo>
                  <a:lnTo>
                    <a:pt x="279" y="8723"/>
                  </a:lnTo>
                  <a:cubicBezTo>
                    <a:pt x="603" y="3970"/>
                    <a:pt x="4957" y="272"/>
                    <a:pt x="10252" y="272"/>
                  </a:cubicBezTo>
                  <a:close/>
                  <a:moveTo>
                    <a:pt x="10252" y="1"/>
                  </a:moveTo>
                  <a:cubicBezTo>
                    <a:pt x="4761" y="1"/>
                    <a:pt x="264" y="3887"/>
                    <a:pt x="8" y="8843"/>
                  </a:cubicBezTo>
                  <a:lnTo>
                    <a:pt x="0" y="8986"/>
                  </a:lnTo>
                  <a:lnTo>
                    <a:pt x="2546" y="8986"/>
                  </a:lnTo>
                  <a:lnTo>
                    <a:pt x="2554" y="8866"/>
                  </a:lnTo>
                  <a:cubicBezTo>
                    <a:pt x="2825" y="5220"/>
                    <a:pt x="6199" y="2366"/>
                    <a:pt x="10252" y="2366"/>
                  </a:cubicBezTo>
                  <a:cubicBezTo>
                    <a:pt x="14297" y="2366"/>
                    <a:pt x="17678" y="5220"/>
                    <a:pt x="17942" y="8866"/>
                  </a:cubicBezTo>
                  <a:lnTo>
                    <a:pt x="17950" y="8986"/>
                  </a:lnTo>
                  <a:lnTo>
                    <a:pt x="20503" y="8986"/>
                  </a:lnTo>
                  <a:lnTo>
                    <a:pt x="20496" y="8843"/>
                  </a:lnTo>
                  <a:cubicBezTo>
                    <a:pt x="20239" y="3887"/>
                    <a:pt x="15743" y="1"/>
                    <a:pt x="1025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33"/>
            <p:cNvSpPr/>
            <p:nvPr/>
          </p:nvSpPr>
          <p:spPr>
            <a:xfrm>
              <a:off x="6468575" y="1544800"/>
              <a:ext cx="391325" cy="165350"/>
            </a:xfrm>
            <a:custGeom>
              <a:avLst/>
              <a:gdLst/>
              <a:ahLst/>
              <a:cxnLst/>
              <a:rect l="l" t="t" r="r" b="b"/>
              <a:pathLst>
                <a:path w="15653" h="6614" extrusionOk="0">
                  <a:moveTo>
                    <a:pt x="7827" y="1"/>
                  </a:moveTo>
                  <a:cubicBezTo>
                    <a:pt x="3669" y="1"/>
                    <a:pt x="264" y="2923"/>
                    <a:pt x="1" y="6614"/>
                  </a:cubicBezTo>
                  <a:lnTo>
                    <a:pt x="1921" y="6614"/>
                  </a:lnTo>
                  <a:cubicBezTo>
                    <a:pt x="2268" y="3872"/>
                    <a:pt x="4776" y="1741"/>
                    <a:pt x="7827" y="1741"/>
                  </a:cubicBezTo>
                  <a:cubicBezTo>
                    <a:pt x="10870" y="1741"/>
                    <a:pt x="13385" y="3872"/>
                    <a:pt x="13724" y="6614"/>
                  </a:cubicBezTo>
                  <a:lnTo>
                    <a:pt x="15653" y="6614"/>
                  </a:lnTo>
                  <a:cubicBezTo>
                    <a:pt x="15382" y="2923"/>
                    <a:pt x="11984" y="1"/>
                    <a:pt x="7827" y="1"/>
                  </a:cubicBezTo>
                  <a:close/>
                </a:path>
              </a:pathLst>
            </a:custGeom>
            <a:solidFill>
              <a:srgbClr val="00B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33"/>
            <p:cNvSpPr/>
            <p:nvPr/>
          </p:nvSpPr>
          <p:spPr>
            <a:xfrm>
              <a:off x="6465000" y="1541425"/>
              <a:ext cx="398475" cy="172125"/>
            </a:xfrm>
            <a:custGeom>
              <a:avLst/>
              <a:gdLst/>
              <a:ahLst/>
              <a:cxnLst/>
              <a:rect l="l" t="t" r="r" b="b"/>
              <a:pathLst>
                <a:path w="15939" h="6885" extrusionOk="0">
                  <a:moveTo>
                    <a:pt x="7970" y="264"/>
                  </a:moveTo>
                  <a:cubicBezTo>
                    <a:pt x="11962" y="264"/>
                    <a:pt x="15306" y="3043"/>
                    <a:pt x="15653" y="6621"/>
                  </a:cubicBezTo>
                  <a:lnTo>
                    <a:pt x="13988" y="6621"/>
                  </a:lnTo>
                  <a:cubicBezTo>
                    <a:pt x="13574" y="3834"/>
                    <a:pt x="11013" y="1740"/>
                    <a:pt x="7970" y="1740"/>
                  </a:cubicBezTo>
                  <a:cubicBezTo>
                    <a:pt x="4927" y="1740"/>
                    <a:pt x="2358" y="3834"/>
                    <a:pt x="1951" y="6621"/>
                  </a:cubicBezTo>
                  <a:lnTo>
                    <a:pt x="287" y="6621"/>
                  </a:lnTo>
                  <a:cubicBezTo>
                    <a:pt x="626" y="3043"/>
                    <a:pt x="3970" y="264"/>
                    <a:pt x="7970" y="264"/>
                  </a:cubicBezTo>
                  <a:close/>
                  <a:moveTo>
                    <a:pt x="7970" y="0"/>
                  </a:moveTo>
                  <a:cubicBezTo>
                    <a:pt x="3782" y="0"/>
                    <a:pt x="287" y="2960"/>
                    <a:pt x="8" y="6741"/>
                  </a:cubicBezTo>
                  <a:lnTo>
                    <a:pt x="1" y="6884"/>
                  </a:lnTo>
                  <a:lnTo>
                    <a:pt x="2185" y="6884"/>
                  </a:lnTo>
                  <a:lnTo>
                    <a:pt x="2200" y="6771"/>
                  </a:lnTo>
                  <a:cubicBezTo>
                    <a:pt x="2539" y="4052"/>
                    <a:pt x="5017" y="2004"/>
                    <a:pt x="7970" y="2004"/>
                  </a:cubicBezTo>
                  <a:cubicBezTo>
                    <a:pt x="10922" y="2004"/>
                    <a:pt x="13400" y="4052"/>
                    <a:pt x="13739" y="6771"/>
                  </a:cubicBezTo>
                  <a:lnTo>
                    <a:pt x="13754" y="6884"/>
                  </a:lnTo>
                  <a:lnTo>
                    <a:pt x="15939" y="6884"/>
                  </a:lnTo>
                  <a:lnTo>
                    <a:pt x="15924" y="6741"/>
                  </a:lnTo>
                  <a:cubicBezTo>
                    <a:pt x="15653" y="2960"/>
                    <a:pt x="12158" y="0"/>
                    <a:pt x="797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33"/>
            <p:cNvSpPr/>
            <p:nvPr/>
          </p:nvSpPr>
          <p:spPr>
            <a:xfrm>
              <a:off x="6219075" y="1316025"/>
              <a:ext cx="890325" cy="397525"/>
            </a:xfrm>
            <a:custGeom>
              <a:avLst/>
              <a:gdLst/>
              <a:ahLst/>
              <a:cxnLst/>
              <a:rect l="l" t="t" r="r" b="b"/>
              <a:pathLst>
                <a:path w="35613" h="15901" extrusionOk="0">
                  <a:moveTo>
                    <a:pt x="17807" y="264"/>
                  </a:moveTo>
                  <a:cubicBezTo>
                    <a:pt x="27230" y="264"/>
                    <a:pt x="35063" y="7148"/>
                    <a:pt x="35342" y="15637"/>
                  </a:cubicBezTo>
                  <a:lnTo>
                    <a:pt x="23825" y="15637"/>
                  </a:lnTo>
                  <a:cubicBezTo>
                    <a:pt x="23411" y="12850"/>
                    <a:pt x="20850" y="10756"/>
                    <a:pt x="17807" y="10756"/>
                  </a:cubicBezTo>
                  <a:cubicBezTo>
                    <a:pt x="14764" y="10756"/>
                    <a:pt x="12195" y="12850"/>
                    <a:pt x="11788" y="15637"/>
                  </a:cubicBezTo>
                  <a:lnTo>
                    <a:pt x="264" y="15637"/>
                  </a:lnTo>
                  <a:cubicBezTo>
                    <a:pt x="550" y="7148"/>
                    <a:pt x="8384" y="264"/>
                    <a:pt x="17807" y="264"/>
                  </a:cubicBezTo>
                  <a:close/>
                  <a:moveTo>
                    <a:pt x="17807" y="0"/>
                  </a:moveTo>
                  <a:cubicBezTo>
                    <a:pt x="13114" y="0"/>
                    <a:pt x="8693" y="1634"/>
                    <a:pt x="5341" y="4602"/>
                  </a:cubicBezTo>
                  <a:cubicBezTo>
                    <a:pt x="1997" y="7562"/>
                    <a:pt x="98" y="11532"/>
                    <a:pt x="1" y="15765"/>
                  </a:cubicBezTo>
                  <a:cubicBezTo>
                    <a:pt x="1" y="15803"/>
                    <a:pt x="8" y="15833"/>
                    <a:pt x="38" y="15863"/>
                  </a:cubicBezTo>
                  <a:cubicBezTo>
                    <a:pt x="61" y="15885"/>
                    <a:pt x="98" y="15900"/>
                    <a:pt x="129" y="15900"/>
                  </a:cubicBezTo>
                  <a:lnTo>
                    <a:pt x="11901" y="15900"/>
                  </a:lnTo>
                  <a:cubicBezTo>
                    <a:pt x="11969" y="15900"/>
                    <a:pt x="12029" y="15848"/>
                    <a:pt x="12037" y="15787"/>
                  </a:cubicBezTo>
                  <a:cubicBezTo>
                    <a:pt x="12376" y="13068"/>
                    <a:pt x="14854" y="11020"/>
                    <a:pt x="17807" y="11020"/>
                  </a:cubicBezTo>
                  <a:cubicBezTo>
                    <a:pt x="20759" y="11020"/>
                    <a:pt x="23237" y="13068"/>
                    <a:pt x="23576" y="15787"/>
                  </a:cubicBezTo>
                  <a:cubicBezTo>
                    <a:pt x="23584" y="15848"/>
                    <a:pt x="23637" y="15900"/>
                    <a:pt x="23704" y="15900"/>
                  </a:cubicBezTo>
                  <a:lnTo>
                    <a:pt x="35477" y="15900"/>
                  </a:lnTo>
                  <a:cubicBezTo>
                    <a:pt x="35515" y="15900"/>
                    <a:pt x="35553" y="15885"/>
                    <a:pt x="35575" y="15863"/>
                  </a:cubicBezTo>
                  <a:cubicBezTo>
                    <a:pt x="35598" y="15833"/>
                    <a:pt x="35613" y="15803"/>
                    <a:pt x="35613" y="15765"/>
                  </a:cubicBezTo>
                  <a:cubicBezTo>
                    <a:pt x="35515" y="11532"/>
                    <a:pt x="33617" y="7562"/>
                    <a:pt x="30265" y="4602"/>
                  </a:cubicBezTo>
                  <a:cubicBezTo>
                    <a:pt x="26921" y="1634"/>
                    <a:pt x="22492" y="0"/>
                    <a:pt x="1780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33"/>
            <p:cNvSpPr/>
            <p:nvPr/>
          </p:nvSpPr>
          <p:spPr>
            <a:xfrm>
              <a:off x="6674775" y="1390575"/>
              <a:ext cx="59900" cy="117725"/>
            </a:xfrm>
            <a:custGeom>
              <a:avLst/>
              <a:gdLst/>
              <a:ahLst/>
              <a:cxnLst/>
              <a:rect l="l" t="t" r="r" b="b"/>
              <a:pathLst>
                <a:path w="2396" h="4709" extrusionOk="0">
                  <a:moveTo>
                    <a:pt x="1198" y="1"/>
                  </a:moveTo>
                  <a:cubicBezTo>
                    <a:pt x="535" y="1"/>
                    <a:pt x="1" y="536"/>
                    <a:pt x="1" y="1198"/>
                  </a:cubicBezTo>
                  <a:lnTo>
                    <a:pt x="1" y="3511"/>
                  </a:lnTo>
                  <a:cubicBezTo>
                    <a:pt x="1" y="4174"/>
                    <a:pt x="535" y="4708"/>
                    <a:pt x="1198" y="4708"/>
                  </a:cubicBezTo>
                  <a:cubicBezTo>
                    <a:pt x="1861" y="4708"/>
                    <a:pt x="2396" y="4174"/>
                    <a:pt x="2396" y="3511"/>
                  </a:cubicBezTo>
                  <a:lnTo>
                    <a:pt x="2396" y="1198"/>
                  </a:lnTo>
                  <a:cubicBezTo>
                    <a:pt x="2396" y="536"/>
                    <a:pt x="1861" y="1"/>
                    <a:pt x="1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33"/>
            <p:cNvSpPr/>
            <p:nvPr/>
          </p:nvSpPr>
          <p:spPr>
            <a:xfrm>
              <a:off x="6671575" y="1387200"/>
              <a:ext cx="66500" cy="124475"/>
            </a:xfrm>
            <a:custGeom>
              <a:avLst/>
              <a:gdLst/>
              <a:ahLst/>
              <a:cxnLst/>
              <a:rect l="l" t="t" r="r" b="b"/>
              <a:pathLst>
                <a:path w="2660" h="4979" extrusionOk="0">
                  <a:moveTo>
                    <a:pt x="1326" y="264"/>
                  </a:moveTo>
                  <a:cubicBezTo>
                    <a:pt x="1914" y="264"/>
                    <a:pt x="2396" y="746"/>
                    <a:pt x="2396" y="1333"/>
                  </a:cubicBezTo>
                  <a:lnTo>
                    <a:pt x="2396" y="3646"/>
                  </a:lnTo>
                  <a:cubicBezTo>
                    <a:pt x="2396" y="4233"/>
                    <a:pt x="1914" y="4715"/>
                    <a:pt x="1326" y="4715"/>
                  </a:cubicBezTo>
                  <a:cubicBezTo>
                    <a:pt x="739" y="4715"/>
                    <a:pt x="264" y="4233"/>
                    <a:pt x="264" y="3646"/>
                  </a:cubicBezTo>
                  <a:lnTo>
                    <a:pt x="264" y="1333"/>
                  </a:lnTo>
                  <a:cubicBezTo>
                    <a:pt x="264" y="746"/>
                    <a:pt x="739" y="264"/>
                    <a:pt x="1326" y="264"/>
                  </a:cubicBezTo>
                  <a:close/>
                  <a:moveTo>
                    <a:pt x="1326" y="0"/>
                  </a:moveTo>
                  <a:cubicBezTo>
                    <a:pt x="596" y="0"/>
                    <a:pt x="0" y="595"/>
                    <a:pt x="0" y="1333"/>
                  </a:cubicBezTo>
                  <a:lnTo>
                    <a:pt x="0" y="3646"/>
                  </a:lnTo>
                  <a:cubicBezTo>
                    <a:pt x="0" y="4376"/>
                    <a:pt x="596" y="4979"/>
                    <a:pt x="1326" y="4979"/>
                  </a:cubicBezTo>
                  <a:cubicBezTo>
                    <a:pt x="2064" y="4979"/>
                    <a:pt x="2659" y="4376"/>
                    <a:pt x="2659" y="3646"/>
                  </a:cubicBezTo>
                  <a:lnTo>
                    <a:pt x="2659" y="1333"/>
                  </a:lnTo>
                  <a:cubicBezTo>
                    <a:pt x="2659" y="595"/>
                    <a:pt x="2064" y="0"/>
                    <a:pt x="132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33"/>
            <p:cNvSpPr/>
            <p:nvPr/>
          </p:nvSpPr>
          <p:spPr>
            <a:xfrm>
              <a:off x="6687200" y="1393225"/>
              <a:ext cx="32225" cy="66125"/>
            </a:xfrm>
            <a:custGeom>
              <a:avLst/>
              <a:gdLst/>
              <a:ahLst/>
              <a:cxnLst/>
              <a:rect l="l" t="t" r="r" b="b"/>
              <a:pathLst>
                <a:path w="1289" h="2645" extrusionOk="0">
                  <a:moveTo>
                    <a:pt x="648" y="0"/>
                  </a:moveTo>
                  <a:cubicBezTo>
                    <a:pt x="287" y="0"/>
                    <a:pt x="1" y="294"/>
                    <a:pt x="1" y="648"/>
                  </a:cubicBezTo>
                  <a:lnTo>
                    <a:pt x="1" y="1303"/>
                  </a:lnTo>
                  <a:lnTo>
                    <a:pt x="1" y="1341"/>
                  </a:lnTo>
                  <a:lnTo>
                    <a:pt x="1" y="1996"/>
                  </a:lnTo>
                  <a:cubicBezTo>
                    <a:pt x="1" y="2358"/>
                    <a:pt x="287" y="2644"/>
                    <a:pt x="648" y="2644"/>
                  </a:cubicBezTo>
                  <a:cubicBezTo>
                    <a:pt x="1002" y="2644"/>
                    <a:pt x="1289" y="2358"/>
                    <a:pt x="1289" y="1996"/>
                  </a:cubicBezTo>
                  <a:lnTo>
                    <a:pt x="1289" y="1898"/>
                  </a:lnTo>
                  <a:lnTo>
                    <a:pt x="1289" y="753"/>
                  </a:lnTo>
                  <a:lnTo>
                    <a:pt x="1289" y="648"/>
                  </a:lnTo>
                  <a:cubicBezTo>
                    <a:pt x="1289" y="294"/>
                    <a:pt x="1002" y="0"/>
                    <a:pt x="64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33"/>
            <p:cNvSpPr/>
            <p:nvPr/>
          </p:nvSpPr>
          <p:spPr>
            <a:xfrm>
              <a:off x="6683825" y="1390025"/>
              <a:ext cx="39000" cy="72700"/>
            </a:xfrm>
            <a:custGeom>
              <a:avLst/>
              <a:gdLst/>
              <a:ahLst/>
              <a:cxnLst/>
              <a:rect l="l" t="t" r="r" b="b"/>
              <a:pathLst>
                <a:path w="1560" h="2908" extrusionOk="0">
                  <a:moveTo>
                    <a:pt x="783" y="264"/>
                  </a:moveTo>
                  <a:cubicBezTo>
                    <a:pt x="1062" y="264"/>
                    <a:pt x="1296" y="490"/>
                    <a:pt x="1296" y="776"/>
                  </a:cubicBezTo>
                  <a:lnTo>
                    <a:pt x="1296" y="2124"/>
                  </a:lnTo>
                  <a:cubicBezTo>
                    <a:pt x="1296" y="2410"/>
                    <a:pt x="1062" y="2636"/>
                    <a:pt x="783" y="2636"/>
                  </a:cubicBezTo>
                  <a:cubicBezTo>
                    <a:pt x="497" y="2636"/>
                    <a:pt x="264" y="2410"/>
                    <a:pt x="264" y="2124"/>
                  </a:cubicBezTo>
                  <a:lnTo>
                    <a:pt x="264" y="776"/>
                  </a:lnTo>
                  <a:cubicBezTo>
                    <a:pt x="264" y="490"/>
                    <a:pt x="497" y="264"/>
                    <a:pt x="783" y="264"/>
                  </a:cubicBezTo>
                  <a:close/>
                  <a:moveTo>
                    <a:pt x="783" y="0"/>
                  </a:moveTo>
                  <a:cubicBezTo>
                    <a:pt x="354" y="0"/>
                    <a:pt x="0" y="347"/>
                    <a:pt x="0" y="776"/>
                  </a:cubicBezTo>
                  <a:lnTo>
                    <a:pt x="0" y="2124"/>
                  </a:lnTo>
                  <a:cubicBezTo>
                    <a:pt x="0" y="2554"/>
                    <a:pt x="354" y="2908"/>
                    <a:pt x="783" y="2908"/>
                  </a:cubicBezTo>
                  <a:cubicBezTo>
                    <a:pt x="1213" y="2908"/>
                    <a:pt x="1559" y="2554"/>
                    <a:pt x="1559" y="2124"/>
                  </a:cubicBezTo>
                  <a:lnTo>
                    <a:pt x="1559" y="776"/>
                  </a:lnTo>
                  <a:cubicBezTo>
                    <a:pt x="1559" y="347"/>
                    <a:pt x="1213" y="0"/>
                    <a:pt x="78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33"/>
            <p:cNvSpPr/>
            <p:nvPr/>
          </p:nvSpPr>
          <p:spPr>
            <a:xfrm>
              <a:off x="6704725" y="1419025"/>
              <a:ext cx="23000" cy="28075"/>
            </a:xfrm>
            <a:custGeom>
              <a:avLst/>
              <a:gdLst/>
              <a:ahLst/>
              <a:cxnLst/>
              <a:rect l="l" t="t" r="r" b="b"/>
              <a:pathLst>
                <a:path w="920" h="1123" extrusionOk="0">
                  <a:moveTo>
                    <a:pt x="919" y="0"/>
                  </a:moveTo>
                  <a:lnTo>
                    <a:pt x="0" y="460"/>
                  </a:lnTo>
                  <a:lnTo>
                    <a:pt x="866" y="1122"/>
                  </a:lnTo>
                  <a:lnTo>
                    <a:pt x="9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33"/>
            <p:cNvSpPr/>
            <p:nvPr/>
          </p:nvSpPr>
          <p:spPr>
            <a:xfrm>
              <a:off x="6591550" y="1390575"/>
              <a:ext cx="59900" cy="117725"/>
            </a:xfrm>
            <a:custGeom>
              <a:avLst/>
              <a:gdLst/>
              <a:ahLst/>
              <a:cxnLst/>
              <a:rect l="l" t="t" r="r" b="b"/>
              <a:pathLst>
                <a:path w="2396" h="4709" extrusionOk="0">
                  <a:moveTo>
                    <a:pt x="1198" y="1"/>
                  </a:moveTo>
                  <a:cubicBezTo>
                    <a:pt x="535" y="1"/>
                    <a:pt x="0" y="536"/>
                    <a:pt x="0" y="1198"/>
                  </a:cubicBezTo>
                  <a:lnTo>
                    <a:pt x="0" y="3511"/>
                  </a:lnTo>
                  <a:cubicBezTo>
                    <a:pt x="0" y="4174"/>
                    <a:pt x="535" y="4708"/>
                    <a:pt x="1198" y="4708"/>
                  </a:cubicBezTo>
                  <a:cubicBezTo>
                    <a:pt x="1861" y="4708"/>
                    <a:pt x="2396" y="4174"/>
                    <a:pt x="2396" y="3511"/>
                  </a:cubicBezTo>
                  <a:lnTo>
                    <a:pt x="2396" y="1198"/>
                  </a:lnTo>
                  <a:cubicBezTo>
                    <a:pt x="2396" y="536"/>
                    <a:pt x="1861" y="1"/>
                    <a:pt x="1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33"/>
            <p:cNvSpPr/>
            <p:nvPr/>
          </p:nvSpPr>
          <p:spPr>
            <a:xfrm>
              <a:off x="6588150" y="1387200"/>
              <a:ext cx="66500" cy="124475"/>
            </a:xfrm>
            <a:custGeom>
              <a:avLst/>
              <a:gdLst/>
              <a:ahLst/>
              <a:cxnLst/>
              <a:rect l="l" t="t" r="r" b="b"/>
              <a:pathLst>
                <a:path w="2660" h="4979" extrusionOk="0">
                  <a:moveTo>
                    <a:pt x="1334" y="264"/>
                  </a:moveTo>
                  <a:cubicBezTo>
                    <a:pt x="1921" y="264"/>
                    <a:pt x="2396" y="746"/>
                    <a:pt x="2396" y="1333"/>
                  </a:cubicBezTo>
                  <a:lnTo>
                    <a:pt x="2396" y="3646"/>
                  </a:lnTo>
                  <a:cubicBezTo>
                    <a:pt x="2396" y="4233"/>
                    <a:pt x="1921" y="4715"/>
                    <a:pt x="1334" y="4715"/>
                  </a:cubicBezTo>
                  <a:cubicBezTo>
                    <a:pt x="746" y="4715"/>
                    <a:pt x="264" y="4233"/>
                    <a:pt x="264" y="3646"/>
                  </a:cubicBezTo>
                  <a:lnTo>
                    <a:pt x="264" y="1333"/>
                  </a:lnTo>
                  <a:cubicBezTo>
                    <a:pt x="264" y="746"/>
                    <a:pt x="746" y="264"/>
                    <a:pt x="1334" y="264"/>
                  </a:cubicBezTo>
                  <a:close/>
                  <a:moveTo>
                    <a:pt x="1334" y="0"/>
                  </a:moveTo>
                  <a:cubicBezTo>
                    <a:pt x="596" y="0"/>
                    <a:pt x="1" y="595"/>
                    <a:pt x="1" y="1333"/>
                  </a:cubicBezTo>
                  <a:lnTo>
                    <a:pt x="1" y="3646"/>
                  </a:lnTo>
                  <a:cubicBezTo>
                    <a:pt x="1" y="4376"/>
                    <a:pt x="596" y="4979"/>
                    <a:pt x="1334" y="4979"/>
                  </a:cubicBezTo>
                  <a:cubicBezTo>
                    <a:pt x="2065" y="4979"/>
                    <a:pt x="2660" y="4376"/>
                    <a:pt x="2660" y="3646"/>
                  </a:cubicBezTo>
                  <a:lnTo>
                    <a:pt x="2660" y="1333"/>
                  </a:lnTo>
                  <a:cubicBezTo>
                    <a:pt x="2660" y="595"/>
                    <a:pt x="2065" y="0"/>
                    <a:pt x="133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33"/>
            <p:cNvSpPr/>
            <p:nvPr/>
          </p:nvSpPr>
          <p:spPr>
            <a:xfrm>
              <a:off x="6603775" y="1393225"/>
              <a:ext cx="32425" cy="66125"/>
            </a:xfrm>
            <a:custGeom>
              <a:avLst/>
              <a:gdLst/>
              <a:ahLst/>
              <a:cxnLst/>
              <a:rect l="l" t="t" r="r" b="b"/>
              <a:pathLst>
                <a:path w="1297" h="2645" extrusionOk="0">
                  <a:moveTo>
                    <a:pt x="649" y="0"/>
                  </a:moveTo>
                  <a:cubicBezTo>
                    <a:pt x="295" y="0"/>
                    <a:pt x="1" y="294"/>
                    <a:pt x="1" y="648"/>
                  </a:cubicBezTo>
                  <a:lnTo>
                    <a:pt x="1" y="1303"/>
                  </a:lnTo>
                  <a:lnTo>
                    <a:pt x="1" y="1341"/>
                  </a:lnTo>
                  <a:lnTo>
                    <a:pt x="1" y="1996"/>
                  </a:lnTo>
                  <a:cubicBezTo>
                    <a:pt x="1" y="2358"/>
                    <a:pt x="295" y="2644"/>
                    <a:pt x="649" y="2644"/>
                  </a:cubicBezTo>
                  <a:cubicBezTo>
                    <a:pt x="1003" y="2644"/>
                    <a:pt x="1296" y="2358"/>
                    <a:pt x="1296" y="1996"/>
                  </a:cubicBezTo>
                  <a:lnTo>
                    <a:pt x="1296" y="1898"/>
                  </a:lnTo>
                  <a:lnTo>
                    <a:pt x="1296" y="753"/>
                  </a:lnTo>
                  <a:lnTo>
                    <a:pt x="1296" y="648"/>
                  </a:lnTo>
                  <a:cubicBezTo>
                    <a:pt x="1296" y="294"/>
                    <a:pt x="1003" y="0"/>
                    <a:pt x="64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33"/>
            <p:cNvSpPr/>
            <p:nvPr/>
          </p:nvSpPr>
          <p:spPr>
            <a:xfrm>
              <a:off x="6600575" y="1390025"/>
              <a:ext cx="38825" cy="72700"/>
            </a:xfrm>
            <a:custGeom>
              <a:avLst/>
              <a:gdLst/>
              <a:ahLst/>
              <a:cxnLst/>
              <a:rect l="l" t="t" r="r" b="b"/>
              <a:pathLst>
                <a:path w="1553" h="2908" extrusionOk="0">
                  <a:moveTo>
                    <a:pt x="777" y="264"/>
                  </a:moveTo>
                  <a:cubicBezTo>
                    <a:pt x="1063" y="264"/>
                    <a:pt x="1289" y="490"/>
                    <a:pt x="1289" y="776"/>
                  </a:cubicBezTo>
                  <a:lnTo>
                    <a:pt x="1289" y="2124"/>
                  </a:lnTo>
                  <a:cubicBezTo>
                    <a:pt x="1289" y="2410"/>
                    <a:pt x="1063" y="2636"/>
                    <a:pt x="777" y="2636"/>
                  </a:cubicBezTo>
                  <a:cubicBezTo>
                    <a:pt x="490" y="2636"/>
                    <a:pt x="264" y="2410"/>
                    <a:pt x="264" y="2124"/>
                  </a:cubicBezTo>
                  <a:lnTo>
                    <a:pt x="264" y="776"/>
                  </a:lnTo>
                  <a:cubicBezTo>
                    <a:pt x="264" y="490"/>
                    <a:pt x="490" y="264"/>
                    <a:pt x="777" y="264"/>
                  </a:cubicBezTo>
                  <a:close/>
                  <a:moveTo>
                    <a:pt x="777" y="0"/>
                  </a:moveTo>
                  <a:cubicBezTo>
                    <a:pt x="347" y="0"/>
                    <a:pt x="1" y="347"/>
                    <a:pt x="1" y="776"/>
                  </a:cubicBezTo>
                  <a:lnTo>
                    <a:pt x="1" y="2124"/>
                  </a:lnTo>
                  <a:cubicBezTo>
                    <a:pt x="1" y="2554"/>
                    <a:pt x="347" y="2908"/>
                    <a:pt x="777" y="2908"/>
                  </a:cubicBezTo>
                  <a:cubicBezTo>
                    <a:pt x="1206" y="2908"/>
                    <a:pt x="1552" y="2554"/>
                    <a:pt x="1552" y="2124"/>
                  </a:cubicBezTo>
                  <a:lnTo>
                    <a:pt x="1552" y="776"/>
                  </a:lnTo>
                  <a:cubicBezTo>
                    <a:pt x="1552" y="347"/>
                    <a:pt x="1206" y="0"/>
                    <a:pt x="777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33"/>
            <p:cNvSpPr/>
            <p:nvPr/>
          </p:nvSpPr>
          <p:spPr>
            <a:xfrm>
              <a:off x="6622625" y="1419025"/>
              <a:ext cx="22975" cy="28075"/>
            </a:xfrm>
            <a:custGeom>
              <a:avLst/>
              <a:gdLst/>
              <a:ahLst/>
              <a:cxnLst/>
              <a:rect l="l" t="t" r="r" b="b"/>
              <a:pathLst>
                <a:path w="919" h="1123" extrusionOk="0">
                  <a:moveTo>
                    <a:pt x="919" y="0"/>
                  </a:moveTo>
                  <a:lnTo>
                    <a:pt x="0" y="460"/>
                  </a:lnTo>
                  <a:lnTo>
                    <a:pt x="866" y="1122"/>
                  </a:lnTo>
                  <a:lnTo>
                    <a:pt x="9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33"/>
            <p:cNvSpPr/>
            <p:nvPr/>
          </p:nvSpPr>
          <p:spPr>
            <a:xfrm>
              <a:off x="6652375" y="1511850"/>
              <a:ext cx="21475" cy="11325"/>
            </a:xfrm>
            <a:custGeom>
              <a:avLst/>
              <a:gdLst/>
              <a:ahLst/>
              <a:cxnLst/>
              <a:rect l="l" t="t" r="r" b="b"/>
              <a:pathLst>
                <a:path w="859" h="453" extrusionOk="0">
                  <a:moveTo>
                    <a:pt x="430" y="0"/>
                  </a:moveTo>
                  <a:cubicBezTo>
                    <a:pt x="188" y="0"/>
                    <a:pt x="0" y="106"/>
                    <a:pt x="0" y="226"/>
                  </a:cubicBezTo>
                  <a:cubicBezTo>
                    <a:pt x="0" y="347"/>
                    <a:pt x="188" y="452"/>
                    <a:pt x="430" y="452"/>
                  </a:cubicBezTo>
                  <a:cubicBezTo>
                    <a:pt x="671" y="452"/>
                    <a:pt x="859" y="347"/>
                    <a:pt x="859" y="226"/>
                  </a:cubicBezTo>
                  <a:cubicBezTo>
                    <a:pt x="859" y="106"/>
                    <a:pt x="671" y="0"/>
                    <a:pt x="430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33"/>
            <p:cNvSpPr/>
            <p:nvPr/>
          </p:nvSpPr>
          <p:spPr>
            <a:xfrm>
              <a:off x="6648975" y="1508650"/>
              <a:ext cx="28275" cy="17725"/>
            </a:xfrm>
            <a:custGeom>
              <a:avLst/>
              <a:gdLst/>
              <a:ahLst/>
              <a:cxnLst/>
              <a:rect l="l" t="t" r="r" b="b"/>
              <a:pathLst>
                <a:path w="1131" h="709" extrusionOk="0">
                  <a:moveTo>
                    <a:pt x="566" y="264"/>
                  </a:moveTo>
                  <a:cubicBezTo>
                    <a:pt x="754" y="264"/>
                    <a:pt x="852" y="332"/>
                    <a:pt x="867" y="347"/>
                  </a:cubicBezTo>
                  <a:cubicBezTo>
                    <a:pt x="852" y="377"/>
                    <a:pt x="754" y="445"/>
                    <a:pt x="566" y="445"/>
                  </a:cubicBezTo>
                  <a:cubicBezTo>
                    <a:pt x="392" y="445"/>
                    <a:pt x="287" y="385"/>
                    <a:pt x="272" y="354"/>
                  </a:cubicBezTo>
                  <a:cubicBezTo>
                    <a:pt x="287" y="324"/>
                    <a:pt x="392" y="264"/>
                    <a:pt x="566" y="264"/>
                  </a:cubicBezTo>
                  <a:close/>
                  <a:moveTo>
                    <a:pt x="566" y="0"/>
                  </a:moveTo>
                  <a:cubicBezTo>
                    <a:pt x="242" y="0"/>
                    <a:pt x="1" y="151"/>
                    <a:pt x="1" y="354"/>
                  </a:cubicBezTo>
                  <a:cubicBezTo>
                    <a:pt x="1" y="558"/>
                    <a:pt x="242" y="708"/>
                    <a:pt x="566" y="708"/>
                  </a:cubicBezTo>
                  <a:cubicBezTo>
                    <a:pt x="889" y="708"/>
                    <a:pt x="1130" y="558"/>
                    <a:pt x="1130" y="354"/>
                  </a:cubicBezTo>
                  <a:cubicBezTo>
                    <a:pt x="1130" y="151"/>
                    <a:pt x="889" y="0"/>
                    <a:pt x="56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33"/>
            <p:cNvSpPr/>
            <p:nvPr/>
          </p:nvSpPr>
          <p:spPr>
            <a:xfrm>
              <a:off x="6734100" y="1521450"/>
              <a:ext cx="78350" cy="43725"/>
            </a:xfrm>
            <a:custGeom>
              <a:avLst/>
              <a:gdLst/>
              <a:ahLst/>
              <a:cxnLst/>
              <a:rect l="l" t="t" r="r" b="b"/>
              <a:pathLst>
                <a:path w="3134" h="1749" extrusionOk="0">
                  <a:moveTo>
                    <a:pt x="1567" y="1"/>
                  </a:moveTo>
                  <a:cubicBezTo>
                    <a:pt x="701" y="1"/>
                    <a:pt x="0" y="392"/>
                    <a:pt x="0" y="874"/>
                  </a:cubicBezTo>
                  <a:cubicBezTo>
                    <a:pt x="0" y="1356"/>
                    <a:pt x="701" y="1748"/>
                    <a:pt x="1567" y="1748"/>
                  </a:cubicBezTo>
                  <a:cubicBezTo>
                    <a:pt x="2433" y="1748"/>
                    <a:pt x="3134" y="1356"/>
                    <a:pt x="3134" y="874"/>
                  </a:cubicBezTo>
                  <a:cubicBezTo>
                    <a:pt x="3134" y="392"/>
                    <a:pt x="2433" y="1"/>
                    <a:pt x="1567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33"/>
            <p:cNvSpPr/>
            <p:nvPr/>
          </p:nvSpPr>
          <p:spPr>
            <a:xfrm>
              <a:off x="6730700" y="1518075"/>
              <a:ext cx="85150" cy="50475"/>
            </a:xfrm>
            <a:custGeom>
              <a:avLst/>
              <a:gdLst/>
              <a:ahLst/>
              <a:cxnLst/>
              <a:rect l="l" t="t" r="r" b="b"/>
              <a:pathLst>
                <a:path w="3406" h="2019" extrusionOk="0">
                  <a:moveTo>
                    <a:pt x="1703" y="264"/>
                  </a:moveTo>
                  <a:cubicBezTo>
                    <a:pt x="2479" y="264"/>
                    <a:pt x="3142" y="603"/>
                    <a:pt x="3142" y="1009"/>
                  </a:cubicBezTo>
                  <a:cubicBezTo>
                    <a:pt x="3142" y="1409"/>
                    <a:pt x="2479" y="1748"/>
                    <a:pt x="1703" y="1748"/>
                  </a:cubicBezTo>
                  <a:cubicBezTo>
                    <a:pt x="927" y="1748"/>
                    <a:pt x="264" y="1409"/>
                    <a:pt x="264" y="1009"/>
                  </a:cubicBezTo>
                  <a:cubicBezTo>
                    <a:pt x="264" y="603"/>
                    <a:pt x="927" y="264"/>
                    <a:pt x="1703" y="264"/>
                  </a:cubicBezTo>
                  <a:close/>
                  <a:moveTo>
                    <a:pt x="1703" y="0"/>
                  </a:moveTo>
                  <a:cubicBezTo>
                    <a:pt x="746" y="0"/>
                    <a:pt x="1" y="444"/>
                    <a:pt x="1" y="1009"/>
                  </a:cubicBezTo>
                  <a:cubicBezTo>
                    <a:pt x="1" y="1574"/>
                    <a:pt x="746" y="2019"/>
                    <a:pt x="1703" y="2019"/>
                  </a:cubicBezTo>
                  <a:cubicBezTo>
                    <a:pt x="2659" y="2019"/>
                    <a:pt x="3405" y="1574"/>
                    <a:pt x="3405" y="1009"/>
                  </a:cubicBezTo>
                  <a:cubicBezTo>
                    <a:pt x="3405" y="444"/>
                    <a:pt x="2659" y="0"/>
                    <a:pt x="170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33"/>
            <p:cNvSpPr/>
            <p:nvPr/>
          </p:nvSpPr>
          <p:spPr>
            <a:xfrm>
              <a:off x="6775325" y="1527850"/>
              <a:ext cx="20550" cy="11525"/>
            </a:xfrm>
            <a:custGeom>
              <a:avLst/>
              <a:gdLst/>
              <a:ahLst/>
              <a:cxnLst/>
              <a:rect l="l" t="t" r="r" b="b"/>
              <a:pathLst>
                <a:path w="822" h="461" extrusionOk="0">
                  <a:moveTo>
                    <a:pt x="407" y="1"/>
                  </a:moveTo>
                  <a:cubicBezTo>
                    <a:pt x="181" y="1"/>
                    <a:pt x="1" y="99"/>
                    <a:pt x="1" y="227"/>
                  </a:cubicBezTo>
                  <a:cubicBezTo>
                    <a:pt x="1" y="355"/>
                    <a:pt x="181" y="460"/>
                    <a:pt x="407" y="460"/>
                  </a:cubicBezTo>
                  <a:cubicBezTo>
                    <a:pt x="633" y="460"/>
                    <a:pt x="822" y="355"/>
                    <a:pt x="822" y="227"/>
                  </a:cubicBezTo>
                  <a:cubicBezTo>
                    <a:pt x="822" y="99"/>
                    <a:pt x="633" y="1"/>
                    <a:pt x="4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33"/>
            <p:cNvSpPr/>
            <p:nvPr/>
          </p:nvSpPr>
          <p:spPr>
            <a:xfrm>
              <a:off x="6537300" y="1527850"/>
              <a:ext cx="20550" cy="11525"/>
            </a:xfrm>
            <a:custGeom>
              <a:avLst/>
              <a:gdLst/>
              <a:ahLst/>
              <a:cxnLst/>
              <a:rect l="l" t="t" r="r" b="b"/>
              <a:pathLst>
                <a:path w="822" h="461" extrusionOk="0">
                  <a:moveTo>
                    <a:pt x="408" y="1"/>
                  </a:moveTo>
                  <a:cubicBezTo>
                    <a:pt x="182" y="1"/>
                    <a:pt x="1" y="99"/>
                    <a:pt x="1" y="227"/>
                  </a:cubicBezTo>
                  <a:cubicBezTo>
                    <a:pt x="1" y="355"/>
                    <a:pt x="182" y="460"/>
                    <a:pt x="408" y="460"/>
                  </a:cubicBezTo>
                  <a:cubicBezTo>
                    <a:pt x="634" y="460"/>
                    <a:pt x="822" y="355"/>
                    <a:pt x="822" y="227"/>
                  </a:cubicBezTo>
                  <a:cubicBezTo>
                    <a:pt x="822" y="99"/>
                    <a:pt x="634" y="1"/>
                    <a:pt x="4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33"/>
            <p:cNvSpPr/>
            <p:nvPr/>
          </p:nvSpPr>
          <p:spPr>
            <a:xfrm>
              <a:off x="6515850" y="1521450"/>
              <a:ext cx="78550" cy="43725"/>
            </a:xfrm>
            <a:custGeom>
              <a:avLst/>
              <a:gdLst/>
              <a:ahLst/>
              <a:cxnLst/>
              <a:rect l="l" t="t" r="r" b="b"/>
              <a:pathLst>
                <a:path w="3142" h="1749" extrusionOk="0">
                  <a:moveTo>
                    <a:pt x="1575" y="1"/>
                  </a:moveTo>
                  <a:cubicBezTo>
                    <a:pt x="708" y="1"/>
                    <a:pt x="0" y="392"/>
                    <a:pt x="0" y="874"/>
                  </a:cubicBezTo>
                  <a:cubicBezTo>
                    <a:pt x="0" y="1356"/>
                    <a:pt x="708" y="1748"/>
                    <a:pt x="1575" y="1748"/>
                  </a:cubicBezTo>
                  <a:cubicBezTo>
                    <a:pt x="2441" y="1748"/>
                    <a:pt x="3141" y="1356"/>
                    <a:pt x="3141" y="874"/>
                  </a:cubicBezTo>
                  <a:cubicBezTo>
                    <a:pt x="3141" y="392"/>
                    <a:pt x="2441" y="1"/>
                    <a:pt x="1575" y="1"/>
                  </a:cubicBezTo>
                  <a:close/>
                </a:path>
              </a:pathLst>
            </a:custGeom>
            <a:solidFill>
              <a:srgbClr val="FF33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33"/>
            <p:cNvSpPr/>
            <p:nvPr/>
          </p:nvSpPr>
          <p:spPr>
            <a:xfrm>
              <a:off x="6512650" y="1518075"/>
              <a:ext cx="85125" cy="50475"/>
            </a:xfrm>
            <a:custGeom>
              <a:avLst/>
              <a:gdLst/>
              <a:ahLst/>
              <a:cxnLst/>
              <a:rect l="l" t="t" r="r" b="b"/>
              <a:pathLst>
                <a:path w="3405" h="2019" extrusionOk="0">
                  <a:moveTo>
                    <a:pt x="1703" y="264"/>
                  </a:moveTo>
                  <a:cubicBezTo>
                    <a:pt x="2478" y="264"/>
                    <a:pt x="3134" y="603"/>
                    <a:pt x="3134" y="1009"/>
                  </a:cubicBezTo>
                  <a:cubicBezTo>
                    <a:pt x="3134" y="1409"/>
                    <a:pt x="2478" y="1748"/>
                    <a:pt x="1703" y="1748"/>
                  </a:cubicBezTo>
                  <a:cubicBezTo>
                    <a:pt x="919" y="1748"/>
                    <a:pt x="264" y="1409"/>
                    <a:pt x="264" y="1009"/>
                  </a:cubicBezTo>
                  <a:cubicBezTo>
                    <a:pt x="264" y="603"/>
                    <a:pt x="919" y="264"/>
                    <a:pt x="1703" y="264"/>
                  </a:cubicBezTo>
                  <a:close/>
                  <a:moveTo>
                    <a:pt x="1703" y="0"/>
                  </a:moveTo>
                  <a:cubicBezTo>
                    <a:pt x="746" y="0"/>
                    <a:pt x="0" y="444"/>
                    <a:pt x="0" y="1009"/>
                  </a:cubicBezTo>
                  <a:cubicBezTo>
                    <a:pt x="0" y="1574"/>
                    <a:pt x="746" y="2019"/>
                    <a:pt x="1703" y="2019"/>
                  </a:cubicBezTo>
                  <a:cubicBezTo>
                    <a:pt x="2652" y="2019"/>
                    <a:pt x="3405" y="1574"/>
                    <a:pt x="3405" y="1009"/>
                  </a:cubicBezTo>
                  <a:cubicBezTo>
                    <a:pt x="3405" y="444"/>
                    <a:pt x="2652" y="0"/>
                    <a:pt x="170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33"/>
            <p:cNvSpPr/>
            <p:nvPr/>
          </p:nvSpPr>
          <p:spPr>
            <a:xfrm>
              <a:off x="6537300" y="1527850"/>
              <a:ext cx="20550" cy="11525"/>
            </a:xfrm>
            <a:custGeom>
              <a:avLst/>
              <a:gdLst/>
              <a:ahLst/>
              <a:cxnLst/>
              <a:rect l="l" t="t" r="r" b="b"/>
              <a:pathLst>
                <a:path w="822" h="461" extrusionOk="0">
                  <a:moveTo>
                    <a:pt x="408" y="1"/>
                  </a:moveTo>
                  <a:cubicBezTo>
                    <a:pt x="182" y="1"/>
                    <a:pt x="1" y="99"/>
                    <a:pt x="1" y="227"/>
                  </a:cubicBezTo>
                  <a:cubicBezTo>
                    <a:pt x="1" y="355"/>
                    <a:pt x="182" y="460"/>
                    <a:pt x="408" y="460"/>
                  </a:cubicBezTo>
                  <a:cubicBezTo>
                    <a:pt x="634" y="460"/>
                    <a:pt x="822" y="355"/>
                    <a:pt x="822" y="227"/>
                  </a:cubicBezTo>
                  <a:cubicBezTo>
                    <a:pt x="822" y="99"/>
                    <a:pt x="634" y="1"/>
                    <a:pt x="4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33"/>
            <p:cNvSpPr/>
            <p:nvPr/>
          </p:nvSpPr>
          <p:spPr>
            <a:xfrm>
              <a:off x="6604150" y="1523925"/>
              <a:ext cx="118475" cy="47925"/>
            </a:xfrm>
            <a:custGeom>
              <a:avLst/>
              <a:gdLst/>
              <a:ahLst/>
              <a:cxnLst/>
              <a:rect l="l" t="t" r="r" b="b"/>
              <a:pathLst>
                <a:path w="4739" h="1917" extrusionOk="0">
                  <a:moveTo>
                    <a:pt x="703" y="0"/>
                  </a:moveTo>
                  <a:cubicBezTo>
                    <a:pt x="513" y="0"/>
                    <a:pt x="324" y="86"/>
                    <a:pt x="197" y="248"/>
                  </a:cubicBezTo>
                  <a:cubicBezTo>
                    <a:pt x="1" y="504"/>
                    <a:pt x="24" y="858"/>
                    <a:pt x="242" y="1084"/>
                  </a:cubicBezTo>
                  <a:cubicBezTo>
                    <a:pt x="287" y="1129"/>
                    <a:pt x="325" y="1182"/>
                    <a:pt x="370" y="1220"/>
                  </a:cubicBezTo>
                  <a:cubicBezTo>
                    <a:pt x="438" y="1272"/>
                    <a:pt x="506" y="1325"/>
                    <a:pt x="573" y="1370"/>
                  </a:cubicBezTo>
                  <a:cubicBezTo>
                    <a:pt x="701" y="1453"/>
                    <a:pt x="837" y="1536"/>
                    <a:pt x="980" y="1596"/>
                  </a:cubicBezTo>
                  <a:cubicBezTo>
                    <a:pt x="1168" y="1687"/>
                    <a:pt x="1364" y="1762"/>
                    <a:pt x="1560" y="1815"/>
                  </a:cubicBezTo>
                  <a:cubicBezTo>
                    <a:pt x="1703" y="1852"/>
                    <a:pt x="1854" y="1883"/>
                    <a:pt x="2020" y="1898"/>
                  </a:cubicBezTo>
                  <a:cubicBezTo>
                    <a:pt x="2125" y="1909"/>
                    <a:pt x="2236" y="1916"/>
                    <a:pt x="2351" y="1916"/>
                  </a:cubicBezTo>
                  <a:cubicBezTo>
                    <a:pt x="2680" y="1916"/>
                    <a:pt x="3045" y="1862"/>
                    <a:pt x="3436" y="1717"/>
                  </a:cubicBezTo>
                  <a:cubicBezTo>
                    <a:pt x="3669" y="1642"/>
                    <a:pt x="3865" y="1544"/>
                    <a:pt x="4008" y="1453"/>
                  </a:cubicBezTo>
                  <a:cubicBezTo>
                    <a:pt x="4219" y="1333"/>
                    <a:pt x="4339" y="1227"/>
                    <a:pt x="4370" y="1212"/>
                  </a:cubicBezTo>
                  <a:cubicBezTo>
                    <a:pt x="4377" y="1197"/>
                    <a:pt x="4392" y="1190"/>
                    <a:pt x="4400" y="1182"/>
                  </a:cubicBezTo>
                  <a:cubicBezTo>
                    <a:pt x="4678" y="971"/>
                    <a:pt x="4739" y="572"/>
                    <a:pt x="4528" y="286"/>
                  </a:cubicBezTo>
                  <a:cubicBezTo>
                    <a:pt x="4399" y="122"/>
                    <a:pt x="4209" y="36"/>
                    <a:pt x="4016" y="36"/>
                  </a:cubicBezTo>
                  <a:cubicBezTo>
                    <a:pt x="3882" y="36"/>
                    <a:pt x="3746" y="78"/>
                    <a:pt x="3631" y="165"/>
                  </a:cubicBezTo>
                  <a:cubicBezTo>
                    <a:pt x="3413" y="331"/>
                    <a:pt x="3187" y="451"/>
                    <a:pt x="2961" y="534"/>
                  </a:cubicBezTo>
                  <a:cubicBezTo>
                    <a:pt x="2908" y="549"/>
                    <a:pt x="2848" y="564"/>
                    <a:pt x="2788" y="580"/>
                  </a:cubicBezTo>
                  <a:cubicBezTo>
                    <a:pt x="2656" y="609"/>
                    <a:pt x="2524" y="624"/>
                    <a:pt x="2392" y="624"/>
                  </a:cubicBezTo>
                  <a:cubicBezTo>
                    <a:pt x="1953" y="624"/>
                    <a:pt x="1516" y="460"/>
                    <a:pt x="1093" y="135"/>
                  </a:cubicBezTo>
                  <a:cubicBezTo>
                    <a:pt x="977" y="44"/>
                    <a:pt x="840" y="0"/>
                    <a:pt x="7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33"/>
            <p:cNvSpPr/>
            <p:nvPr/>
          </p:nvSpPr>
          <p:spPr>
            <a:xfrm>
              <a:off x="6600575" y="1520700"/>
              <a:ext cx="123750" cy="54525"/>
            </a:xfrm>
            <a:custGeom>
              <a:avLst/>
              <a:gdLst/>
              <a:ahLst/>
              <a:cxnLst/>
              <a:rect l="l" t="t" r="r" b="b"/>
              <a:pathLst>
                <a:path w="4950" h="2181" extrusionOk="0">
                  <a:moveTo>
                    <a:pt x="848" y="264"/>
                  </a:moveTo>
                  <a:cubicBezTo>
                    <a:pt x="955" y="264"/>
                    <a:pt x="1063" y="298"/>
                    <a:pt x="1153" y="370"/>
                  </a:cubicBezTo>
                  <a:cubicBezTo>
                    <a:pt x="1605" y="716"/>
                    <a:pt x="2065" y="889"/>
                    <a:pt x="2532" y="889"/>
                  </a:cubicBezTo>
                  <a:cubicBezTo>
                    <a:pt x="2675" y="889"/>
                    <a:pt x="2818" y="874"/>
                    <a:pt x="2961" y="837"/>
                  </a:cubicBezTo>
                  <a:cubicBezTo>
                    <a:pt x="3029" y="822"/>
                    <a:pt x="3089" y="806"/>
                    <a:pt x="3149" y="784"/>
                  </a:cubicBezTo>
                  <a:cubicBezTo>
                    <a:pt x="3390" y="701"/>
                    <a:pt x="3624" y="573"/>
                    <a:pt x="3857" y="400"/>
                  </a:cubicBezTo>
                  <a:cubicBezTo>
                    <a:pt x="3943" y="333"/>
                    <a:pt x="4047" y="295"/>
                    <a:pt x="4152" y="295"/>
                  </a:cubicBezTo>
                  <a:cubicBezTo>
                    <a:pt x="4177" y="295"/>
                    <a:pt x="4202" y="297"/>
                    <a:pt x="4226" y="302"/>
                  </a:cubicBezTo>
                  <a:cubicBezTo>
                    <a:pt x="4362" y="317"/>
                    <a:pt x="4482" y="392"/>
                    <a:pt x="4565" y="498"/>
                  </a:cubicBezTo>
                  <a:cubicBezTo>
                    <a:pt x="4641" y="603"/>
                    <a:pt x="4678" y="739"/>
                    <a:pt x="4663" y="874"/>
                  </a:cubicBezTo>
                  <a:cubicBezTo>
                    <a:pt x="4641" y="1010"/>
                    <a:pt x="4573" y="1123"/>
                    <a:pt x="4452" y="1213"/>
                  </a:cubicBezTo>
                  <a:lnTo>
                    <a:pt x="4422" y="1236"/>
                  </a:lnTo>
                  <a:cubicBezTo>
                    <a:pt x="4400" y="1258"/>
                    <a:pt x="4287" y="1356"/>
                    <a:pt x="4091" y="1469"/>
                  </a:cubicBezTo>
                  <a:cubicBezTo>
                    <a:pt x="3910" y="1567"/>
                    <a:pt x="3729" y="1658"/>
                    <a:pt x="3533" y="1725"/>
                  </a:cubicBezTo>
                  <a:cubicBezTo>
                    <a:pt x="3190" y="1853"/>
                    <a:pt x="2837" y="1914"/>
                    <a:pt x="2483" y="1914"/>
                  </a:cubicBezTo>
                  <a:cubicBezTo>
                    <a:pt x="2379" y="1914"/>
                    <a:pt x="2274" y="1909"/>
                    <a:pt x="2170" y="1899"/>
                  </a:cubicBezTo>
                  <a:cubicBezTo>
                    <a:pt x="2027" y="1876"/>
                    <a:pt x="1884" y="1853"/>
                    <a:pt x="1741" y="1816"/>
                  </a:cubicBezTo>
                  <a:cubicBezTo>
                    <a:pt x="1552" y="1763"/>
                    <a:pt x="1364" y="1695"/>
                    <a:pt x="1183" y="1612"/>
                  </a:cubicBezTo>
                  <a:cubicBezTo>
                    <a:pt x="1040" y="1545"/>
                    <a:pt x="912" y="1469"/>
                    <a:pt x="792" y="1386"/>
                  </a:cubicBezTo>
                  <a:cubicBezTo>
                    <a:pt x="709" y="1334"/>
                    <a:pt x="656" y="1296"/>
                    <a:pt x="603" y="1251"/>
                  </a:cubicBezTo>
                  <a:cubicBezTo>
                    <a:pt x="581" y="1228"/>
                    <a:pt x="558" y="1206"/>
                    <a:pt x="536" y="1176"/>
                  </a:cubicBezTo>
                  <a:cubicBezTo>
                    <a:pt x="521" y="1160"/>
                    <a:pt x="498" y="1138"/>
                    <a:pt x="483" y="1123"/>
                  </a:cubicBezTo>
                  <a:cubicBezTo>
                    <a:pt x="310" y="942"/>
                    <a:pt x="295" y="656"/>
                    <a:pt x="445" y="460"/>
                  </a:cubicBezTo>
                  <a:cubicBezTo>
                    <a:pt x="547" y="332"/>
                    <a:pt x="697" y="264"/>
                    <a:pt x="848" y="264"/>
                  </a:cubicBezTo>
                  <a:close/>
                  <a:moveTo>
                    <a:pt x="844" y="1"/>
                  </a:moveTo>
                  <a:cubicBezTo>
                    <a:pt x="618" y="1"/>
                    <a:pt x="385" y="98"/>
                    <a:pt x="234" y="294"/>
                  </a:cubicBezTo>
                  <a:cubicBezTo>
                    <a:pt x="1" y="596"/>
                    <a:pt x="23" y="1032"/>
                    <a:pt x="295" y="1304"/>
                  </a:cubicBezTo>
                  <a:cubicBezTo>
                    <a:pt x="310" y="1319"/>
                    <a:pt x="317" y="1334"/>
                    <a:pt x="332" y="1349"/>
                  </a:cubicBezTo>
                  <a:cubicBezTo>
                    <a:pt x="362" y="1386"/>
                    <a:pt x="392" y="1424"/>
                    <a:pt x="430" y="1454"/>
                  </a:cubicBezTo>
                  <a:cubicBezTo>
                    <a:pt x="490" y="1499"/>
                    <a:pt x="558" y="1552"/>
                    <a:pt x="641" y="1605"/>
                  </a:cubicBezTo>
                  <a:cubicBezTo>
                    <a:pt x="777" y="1695"/>
                    <a:pt x="920" y="1778"/>
                    <a:pt x="1070" y="1846"/>
                  </a:cubicBezTo>
                  <a:cubicBezTo>
                    <a:pt x="1266" y="1944"/>
                    <a:pt x="1470" y="2019"/>
                    <a:pt x="1673" y="2072"/>
                  </a:cubicBezTo>
                  <a:cubicBezTo>
                    <a:pt x="1831" y="2110"/>
                    <a:pt x="1989" y="2140"/>
                    <a:pt x="2148" y="2162"/>
                  </a:cubicBezTo>
                  <a:cubicBezTo>
                    <a:pt x="2263" y="2174"/>
                    <a:pt x="2378" y="2181"/>
                    <a:pt x="2493" y="2181"/>
                  </a:cubicBezTo>
                  <a:cubicBezTo>
                    <a:pt x="2874" y="2181"/>
                    <a:pt x="3253" y="2113"/>
                    <a:pt x="3624" y="1974"/>
                  </a:cubicBezTo>
                  <a:cubicBezTo>
                    <a:pt x="3835" y="1899"/>
                    <a:pt x="4031" y="1808"/>
                    <a:pt x="4219" y="1695"/>
                  </a:cubicBezTo>
                  <a:cubicBezTo>
                    <a:pt x="4430" y="1575"/>
                    <a:pt x="4558" y="1469"/>
                    <a:pt x="4588" y="1439"/>
                  </a:cubicBezTo>
                  <a:lnTo>
                    <a:pt x="4626" y="1417"/>
                  </a:lnTo>
                  <a:cubicBezTo>
                    <a:pt x="4784" y="1296"/>
                    <a:pt x="4897" y="1115"/>
                    <a:pt x="4919" y="912"/>
                  </a:cubicBezTo>
                  <a:cubicBezTo>
                    <a:pt x="4949" y="709"/>
                    <a:pt x="4897" y="505"/>
                    <a:pt x="4776" y="339"/>
                  </a:cubicBezTo>
                  <a:cubicBezTo>
                    <a:pt x="4625" y="139"/>
                    <a:pt x="4392" y="34"/>
                    <a:pt x="4157" y="34"/>
                  </a:cubicBezTo>
                  <a:cubicBezTo>
                    <a:pt x="3994" y="34"/>
                    <a:pt x="3830" y="84"/>
                    <a:pt x="3692" y="189"/>
                  </a:cubicBezTo>
                  <a:cubicBezTo>
                    <a:pt x="3488" y="347"/>
                    <a:pt x="3277" y="460"/>
                    <a:pt x="3066" y="535"/>
                  </a:cubicBezTo>
                  <a:cubicBezTo>
                    <a:pt x="3014" y="550"/>
                    <a:pt x="2961" y="565"/>
                    <a:pt x="2901" y="580"/>
                  </a:cubicBezTo>
                  <a:cubicBezTo>
                    <a:pt x="2778" y="608"/>
                    <a:pt x="2656" y="622"/>
                    <a:pt x="2534" y="622"/>
                  </a:cubicBezTo>
                  <a:cubicBezTo>
                    <a:pt x="2125" y="622"/>
                    <a:pt x="1719" y="466"/>
                    <a:pt x="1319" y="159"/>
                  </a:cubicBezTo>
                  <a:cubicBezTo>
                    <a:pt x="1176" y="53"/>
                    <a:pt x="1010" y="1"/>
                    <a:pt x="84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33"/>
            <p:cNvSpPr/>
            <p:nvPr/>
          </p:nvSpPr>
          <p:spPr>
            <a:xfrm>
              <a:off x="6687775" y="1532750"/>
              <a:ext cx="16400" cy="27700"/>
            </a:xfrm>
            <a:custGeom>
              <a:avLst/>
              <a:gdLst/>
              <a:ahLst/>
              <a:cxnLst/>
              <a:rect l="l" t="t" r="r" b="b"/>
              <a:pathLst>
                <a:path w="656" h="1108" extrusionOk="0">
                  <a:moveTo>
                    <a:pt x="656" y="1108"/>
                  </a:moveTo>
                  <a:lnTo>
                    <a:pt x="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33"/>
            <p:cNvSpPr/>
            <p:nvPr/>
          </p:nvSpPr>
          <p:spPr>
            <a:xfrm>
              <a:off x="6684000" y="1529550"/>
              <a:ext cx="23950" cy="34200"/>
            </a:xfrm>
            <a:custGeom>
              <a:avLst/>
              <a:gdLst/>
              <a:ahLst/>
              <a:cxnLst/>
              <a:rect l="l" t="t" r="r" b="b"/>
              <a:pathLst>
                <a:path w="958" h="1368" extrusionOk="0">
                  <a:moveTo>
                    <a:pt x="151" y="1"/>
                  </a:moveTo>
                  <a:cubicBezTo>
                    <a:pt x="129" y="1"/>
                    <a:pt x="106" y="1"/>
                    <a:pt x="83" y="16"/>
                  </a:cubicBezTo>
                  <a:cubicBezTo>
                    <a:pt x="16" y="53"/>
                    <a:pt x="1" y="136"/>
                    <a:pt x="38" y="196"/>
                  </a:cubicBezTo>
                  <a:lnTo>
                    <a:pt x="694" y="1304"/>
                  </a:lnTo>
                  <a:cubicBezTo>
                    <a:pt x="719" y="1344"/>
                    <a:pt x="764" y="1367"/>
                    <a:pt x="809" y="1367"/>
                  </a:cubicBezTo>
                  <a:cubicBezTo>
                    <a:pt x="832" y="1367"/>
                    <a:pt x="854" y="1361"/>
                    <a:pt x="874" y="1349"/>
                  </a:cubicBezTo>
                  <a:cubicBezTo>
                    <a:pt x="942" y="1311"/>
                    <a:pt x="957" y="1228"/>
                    <a:pt x="920" y="1168"/>
                  </a:cubicBezTo>
                  <a:lnTo>
                    <a:pt x="264" y="61"/>
                  </a:lnTo>
                  <a:cubicBezTo>
                    <a:pt x="242" y="23"/>
                    <a:pt x="196" y="1"/>
                    <a:pt x="15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33"/>
            <p:cNvSpPr/>
            <p:nvPr/>
          </p:nvSpPr>
          <p:spPr>
            <a:xfrm>
              <a:off x="6661975" y="1539350"/>
              <a:ext cx="2275" cy="31850"/>
            </a:xfrm>
            <a:custGeom>
              <a:avLst/>
              <a:gdLst/>
              <a:ahLst/>
              <a:cxnLst/>
              <a:rect l="l" t="t" r="r" b="b"/>
              <a:pathLst>
                <a:path w="91" h="1274" extrusionOk="0">
                  <a:moveTo>
                    <a:pt x="0" y="0"/>
                  </a:moveTo>
                  <a:lnTo>
                    <a:pt x="91" y="127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33"/>
            <p:cNvSpPr/>
            <p:nvPr/>
          </p:nvSpPr>
          <p:spPr>
            <a:xfrm>
              <a:off x="6658575" y="1535950"/>
              <a:ext cx="9075" cy="38450"/>
            </a:xfrm>
            <a:custGeom>
              <a:avLst/>
              <a:gdLst/>
              <a:ahLst/>
              <a:cxnLst/>
              <a:rect l="l" t="t" r="r" b="b"/>
              <a:pathLst>
                <a:path w="363" h="1538" extrusionOk="0">
                  <a:moveTo>
                    <a:pt x="129" y="1"/>
                  </a:moveTo>
                  <a:cubicBezTo>
                    <a:pt x="53" y="8"/>
                    <a:pt x="1" y="68"/>
                    <a:pt x="8" y="144"/>
                  </a:cubicBezTo>
                  <a:lnTo>
                    <a:pt x="91" y="1417"/>
                  </a:lnTo>
                  <a:cubicBezTo>
                    <a:pt x="98" y="1487"/>
                    <a:pt x="151" y="1538"/>
                    <a:pt x="220" y="1538"/>
                  </a:cubicBezTo>
                  <a:cubicBezTo>
                    <a:pt x="225" y="1538"/>
                    <a:pt x="229" y="1538"/>
                    <a:pt x="234" y="1537"/>
                  </a:cubicBezTo>
                  <a:cubicBezTo>
                    <a:pt x="310" y="1537"/>
                    <a:pt x="362" y="1469"/>
                    <a:pt x="355" y="1402"/>
                  </a:cubicBezTo>
                  <a:lnTo>
                    <a:pt x="272" y="121"/>
                  </a:lnTo>
                  <a:cubicBezTo>
                    <a:pt x="264" y="53"/>
                    <a:pt x="204" y="1"/>
                    <a:pt x="13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33"/>
            <p:cNvSpPr/>
            <p:nvPr/>
          </p:nvSpPr>
          <p:spPr>
            <a:xfrm>
              <a:off x="6620550" y="1532750"/>
              <a:ext cx="19225" cy="26775"/>
            </a:xfrm>
            <a:custGeom>
              <a:avLst/>
              <a:gdLst/>
              <a:ahLst/>
              <a:cxnLst/>
              <a:rect l="l" t="t" r="r" b="b"/>
              <a:pathLst>
                <a:path w="769" h="1071" extrusionOk="0">
                  <a:moveTo>
                    <a:pt x="769" y="1"/>
                  </a:moveTo>
                  <a:lnTo>
                    <a:pt x="0" y="107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33"/>
            <p:cNvSpPr/>
            <p:nvPr/>
          </p:nvSpPr>
          <p:spPr>
            <a:xfrm>
              <a:off x="6616775" y="1529550"/>
              <a:ext cx="26775" cy="33250"/>
            </a:xfrm>
            <a:custGeom>
              <a:avLst/>
              <a:gdLst/>
              <a:ahLst/>
              <a:cxnLst/>
              <a:rect l="l" t="t" r="r" b="b"/>
              <a:pathLst>
                <a:path w="1071" h="1330" extrusionOk="0">
                  <a:moveTo>
                    <a:pt x="920" y="1"/>
                  </a:moveTo>
                  <a:cubicBezTo>
                    <a:pt x="874" y="1"/>
                    <a:pt x="837" y="16"/>
                    <a:pt x="807" y="53"/>
                  </a:cubicBezTo>
                  <a:lnTo>
                    <a:pt x="38" y="1115"/>
                  </a:lnTo>
                  <a:cubicBezTo>
                    <a:pt x="1" y="1176"/>
                    <a:pt x="16" y="1258"/>
                    <a:pt x="68" y="1304"/>
                  </a:cubicBezTo>
                  <a:cubicBezTo>
                    <a:pt x="92" y="1321"/>
                    <a:pt x="119" y="1330"/>
                    <a:pt x="147" y="1330"/>
                  </a:cubicBezTo>
                  <a:cubicBezTo>
                    <a:pt x="188" y="1330"/>
                    <a:pt x="229" y="1310"/>
                    <a:pt x="257" y="1273"/>
                  </a:cubicBezTo>
                  <a:lnTo>
                    <a:pt x="1025" y="204"/>
                  </a:lnTo>
                  <a:cubicBezTo>
                    <a:pt x="1070" y="151"/>
                    <a:pt x="1055" y="68"/>
                    <a:pt x="995" y="23"/>
                  </a:cubicBezTo>
                  <a:cubicBezTo>
                    <a:pt x="972" y="8"/>
                    <a:pt x="942" y="1"/>
                    <a:pt x="92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33"/>
            <p:cNvSpPr/>
            <p:nvPr/>
          </p:nvSpPr>
          <p:spPr>
            <a:xfrm>
              <a:off x="6601525" y="1349150"/>
              <a:ext cx="48975" cy="24375"/>
            </a:xfrm>
            <a:custGeom>
              <a:avLst/>
              <a:gdLst/>
              <a:ahLst/>
              <a:cxnLst/>
              <a:rect l="l" t="t" r="r" b="b"/>
              <a:pathLst>
                <a:path w="1959" h="975" extrusionOk="0">
                  <a:moveTo>
                    <a:pt x="1763" y="1"/>
                  </a:moveTo>
                  <a:cubicBezTo>
                    <a:pt x="1680" y="1"/>
                    <a:pt x="1612" y="53"/>
                    <a:pt x="1590" y="136"/>
                  </a:cubicBezTo>
                  <a:cubicBezTo>
                    <a:pt x="1526" y="425"/>
                    <a:pt x="1264" y="621"/>
                    <a:pt x="983" y="621"/>
                  </a:cubicBezTo>
                  <a:cubicBezTo>
                    <a:pt x="934" y="621"/>
                    <a:pt x="885" y="615"/>
                    <a:pt x="837" y="603"/>
                  </a:cubicBezTo>
                  <a:cubicBezTo>
                    <a:pt x="603" y="551"/>
                    <a:pt x="422" y="370"/>
                    <a:pt x="370" y="144"/>
                  </a:cubicBezTo>
                  <a:cubicBezTo>
                    <a:pt x="350" y="60"/>
                    <a:pt x="275" y="3"/>
                    <a:pt x="193" y="3"/>
                  </a:cubicBezTo>
                  <a:cubicBezTo>
                    <a:pt x="179" y="3"/>
                    <a:pt x="165" y="5"/>
                    <a:pt x="151" y="8"/>
                  </a:cubicBezTo>
                  <a:cubicBezTo>
                    <a:pt x="61" y="31"/>
                    <a:pt x="0" y="129"/>
                    <a:pt x="23" y="227"/>
                  </a:cubicBezTo>
                  <a:cubicBezTo>
                    <a:pt x="113" y="588"/>
                    <a:pt x="392" y="859"/>
                    <a:pt x="754" y="950"/>
                  </a:cubicBezTo>
                  <a:cubicBezTo>
                    <a:pt x="828" y="967"/>
                    <a:pt x="902" y="975"/>
                    <a:pt x="976" y="975"/>
                  </a:cubicBezTo>
                  <a:cubicBezTo>
                    <a:pt x="1422" y="975"/>
                    <a:pt x="1826" y="672"/>
                    <a:pt x="1936" y="219"/>
                  </a:cubicBezTo>
                  <a:cubicBezTo>
                    <a:pt x="1959" y="121"/>
                    <a:pt x="1899" y="31"/>
                    <a:pt x="1801" y="8"/>
                  </a:cubicBezTo>
                  <a:cubicBezTo>
                    <a:pt x="1793" y="1"/>
                    <a:pt x="1778" y="1"/>
                    <a:pt x="176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33"/>
            <p:cNvSpPr/>
            <p:nvPr/>
          </p:nvSpPr>
          <p:spPr>
            <a:xfrm>
              <a:off x="6686450" y="1341050"/>
              <a:ext cx="48975" cy="24450"/>
            </a:xfrm>
            <a:custGeom>
              <a:avLst/>
              <a:gdLst/>
              <a:ahLst/>
              <a:cxnLst/>
              <a:rect l="l" t="t" r="r" b="b"/>
              <a:pathLst>
                <a:path w="1959" h="978" extrusionOk="0">
                  <a:moveTo>
                    <a:pt x="980" y="1"/>
                  </a:moveTo>
                  <a:cubicBezTo>
                    <a:pt x="535" y="1"/>
                    <a:pt x="129" y="310"/>
                    <a:pt x="23" y="762"/>
                  </a:cubicBezTo>
                  <a:cubicBezTo>
                    <a:pt x="1" y="859"/>
                    <a:pt x="61" y="950"/>
                    <a:pt x="151" y="972"/>
                  </a:cubicBezTo>
                  <a:cubicBezTo>
                    <a:pt x="165" y="976"/>
                    <a:pt x="179" y="977"/>
                    <a:pt x="193" y="977"/>
                  </a:cubicBezTo>
                  <a:cubicBezTo>
                    <a:pt x="276" y="977"/>
                    <a:pt x="350" y="922"/>
                    <a:pt x="370" y="844"/>
                  </a:cubicBezTo>
                  <a:cubicBezTo>
                    <a:pt x="434" y="555"/>
                    <a:pt x="690" y="359"/>
                    <a:pt x="974" y="359"/>
                  </a:cubicBezTo>
                  <a:cubicBezTo>
                    <a:pt x="1023" y="359"/>
                    <a:pt x="1073" y="365"/>
                    <a:pt x="1123" y="377"/>
                  </a:cubicBezTo>
                  <a:cubicBezTo>
                    <a:pt x="1356" y="430"/>
                    <a:pt x="1537" y="603"/>
                    <a:pt x="1590" y="837"/>
                  </a:cubicBezTo>
                  <a:cubicBezTo>
                    <a:pt x="1609" y="920"/>
                    <a:pt x="1682" y="970"/>
                    <a:pt x="1759" y="970"/>
                  </a:cubicBezTo>
                  <a:cubicBezTo>
                    <a:pt x="1773" y="970"/>
                    <a:pt x="1787" y="968"/>
                    <a:pt x="1801" y="965"/>
                  </a:cubicBezTo>
                  <a:cubicBezTo>
                    <a:pt x="1899" y="942"/>
                    <a:pt x="1959" y="852"/>
                    <a:pt x="1936" y="754"/>
                  </a:cubicBezTo>
                  <a:cubicBezTo>
                    <a:pt x="1846" y="392"/>
                    <a:pt x="1567" y="114"/>
                    <a:pt x="1206" y="31"/>
                  </a:cubicBezTo>
                  <a:cubicBezTo>
                    <a:pt x="1130" y="8"/>
                    <a:pt x="1055" y="1"/>
                    <a:pt x="98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46" name="Google Shape;15046;p33"/>
          <p:cNvGrpSpPr/>
          <p:nvPr/>
        </p:nvGrpSpPr>
        <p:grpSpPr>
          <a:xfrm rot="1820444">
            <a:off x="5765823" y="2959993"/>
            <a:ext cx="1169655" cy="1085094"/>
            <a:chOff x="4648050" y="2122575"/>
            <a:chExt cx="320900" cy="297675"/>
          </a:xfrm>
        </p:grpSpPr>
        <p:sp>
          <p:nvSpPr>
            <p:cNvPr id="15047" name="Google Shape;15047;p33"/>
            <p:cNvSpPr/>
            <p:nvPr/>
          </p:nvSpPr>
          <p:spPr>
            <a:xfrm>
              <a:off x="4706600" y="2243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15048;p33"/>
            <p:cNvSpPr/>
            <p:nvPr/>
          </p:nvSpPr>
          <p:spPr>
            <a:xfrm>
              <a:off x="4705675" y="22317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33"/>
            <p:cNvSpPr/>
            <p:nvPr/>
          </p:nvSpPr>
          <p:spPr>
            <a:xfrm>
              <a:off x="4717725" y="22972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33"/>
            <p:cNvSpPr/>
            <p:nvPr/>
          </p:nvSpPr>
          <p:spPr>
            <a:xfrm>
              <a:off x="4708100" y="2285975"/>
              <a:ext cx="2300" cy="2650"/>
            </a:xfrm>
            <a:custGeom>
              <a:avLst/>
              <a:gdLst/>
              <a:ahLst/>
              <a:cxnLst/>
              <a:rect l="l" t="t" r="r" b="b"/>
              <a:pathLst>
                <a:path w="92" h="106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38"/>
                    <a:pt x="39" y="68"/>
                    <a:pt x="61" y="106"/>
                  </a:cubicBezTo>
                  <a:lnTo>
                    <a:pt x="91" y="6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33"/>
            <p:cNvSpPr/>
            <p:nvPr/>
          </p:nvSpPr>
          <p:spPr>
            <a:xfrm>
              <a:off x="4710550" y="2268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5"/>
                  </a:lnTo>
                  <a:lnTo>
                    <a:pt x="280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15052;p33"/>
            <p:cNvSpPr/>
            <p:nvPr/>
          </p:nvSpPr>
          <p:spPr>
            <a:xfrm>
              <a:off x="4716775" y="2285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3" name="Google Shape;15053;p33"/>
            <p:cNvSpPr/>
            <p:nvPr/>
          </p:nvSpPr>
          <p:spPr>
            <a:xfrm>
              <a:off x="4700775" y="2264700"/>
              <a:ext cx="2475" cy="3600"/>
            </a:xfrm>
            <a:custGeom>
              <a:avLst/>
              <a:gdLst/>
              <a:ahLst/>
              <a:cxnLst/>
              <a:rect l="l" t="t" r="r" b="b"/>
              <a:pathLst>
                <a:path w="99" h="144" extrusionOk="0">
                  <a:moveTo>
                    <a:pt x="0" y="0"/>
                  </a:moveTo>
                  <a:lnTo>
                    <a:pt x="0" y="0"/>
                  </a:lnTo>
                  <a:cubicBezTo>
                    <a:pt x="8" y="45"/>
                    <a:pt x="23" y="98"/>
                    <a:pt x="30" y="143"/>
                  </a:cubicBezTo>
                  <a:lnTo>
                    <a:pt x="38" y="143"/>
                  </a:lnTo>
                  <a:lnTo>
                    <a:pt x="98" y="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33"/>
            <p:cNvSpPr/>
            <p:nvPr/>
          </p:nvSpPr>
          <p:spPr>
            <a:xfrm>
              <a:off x="4700025" y="22534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15055;p33"/>
            <p:cNvSpPr/>
            <p:nvPr/>
          </p:nvSpPr>
          <p:spPr>
            <a:xfrm>
              <a:off x="4732600" y="2351875"/>
              <a:ext cx="4725" cy="5300"/>
            </a:xfrm>
            <a:custGeom>
              <a:avLst/>
              <a:gdLst/>
              <a:ahLst/>
              <a:cxnLst/>
              <a:rect l="l" t="t" r="r" b="b"/>
              <a:pathLst>
                <a:path w="189" h="212" extrusionOk="0">
                  <a:moveTo>
                    <a:pt x="0" y="1"/>
                  </a:moveTo>
                  <a:cubicBezTo>
                    <a:pt x="0" y="46"/>
                    <a:pt x="0" y="91"/>
                    <a:pt x="0" y="136"/>
                  </a:cubicBezTo>
                  <a:lnTo>
                    <a:pt x="121" y="211"/>
                  </a:lnTo>
                  <a:lnTo>
                    <a:pt x="188" y="1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15056;p33"/>
            <p:cNvSpPr/>
            <p:nvPr/>
          </p:nvSpPr>
          <p:spPr>
            <a:xfrm>
              <a:off x="4732975" y="2340775"/>
              <a:ext cx="3225" cy="4150"/>
            </a:xfrm>
            <a:custGeom>
              <a:avLst/>
              <a:gdLst/>
              <a:ahLst/>
              <a:cxnLst/>
              <a:rect l="l" t="t" r="r" b="b"/>
              <a:pathLst>
                <a:path w="129" h="166" extrusionOk="0">
                  <a:moveTo>
                    <a:pt x="15" y="0"/>
                  </a:moveTo>
                  <a:cubicBezTo>
                    <a:pt x="8" y="45"/>
                    <a:pt x="0" y="83"/>
                    <a:pt x="0" y="121"/>
                  </a:cubicBezTo>
                  <a:lnTo>
                    <a:pt x="68" y="166"/>
                  </a:lnTo>
                  <a:lnTo>
                    <a:pt x="128" y="76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33"/>
            <p:cNvSpPr/>
            <p:nvPr/>
          </p:nvSpPr>
          <p:spPr>
            <a:xfrm>
              <a:off x="4736925" y="237485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23" y="1"/>
                  </a:moveTo>
                  <a:lnTo>
                    <a:pt x="0" y="31"/>
                  </a:lnTo>
                  <a:cubicBezTo>
                    <a:pt x="15" y="68"/>
                    <a:pt x="31" y="113"/>
                    <a:pt x="53" y="151"/>
                  </a:cubicBezTo>
                  <a:lnTo>
                    <a:pt x="113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15058;p33"/>
            <p:cNvSpPr/>
            <p:nvPr/>
          </p:nvSpPr>
          <p:spPr>
            <a:xfrm>
              <a:off x="4736550" y="2362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15059;p33"/>
            <p:cNvSpPr/>
            <p:nvPr/>
          </p:nvSpPr>
          <p:spPr>
            <a:xfrm>
              <a:off x="4721300" y="22383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33"/>
            <p:cNvSpPr/>
            <p:nvPr/>
          </p:nvSpPr>
          <p:spPr>
            <a:xfrm>
              <a:off x="4739175" y="22372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33"/>
            <p:cNvSpPr/>
            <p:nvPr/>
          </p:nvSpPr>
          <p:spPr>
            <a:xfrm>
              <a:off x="4725050" y="22259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33"/>
            <p:cNvSpPr/>
            <p:nvPr/>
          </p:nvSpPr>
          <p:spPr>
            <a:xfrm>
              <a:off x="4732225" y="220840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33"/>
            <p:cNvSpPr/>
            <p:nvPr/>
          </p:nvSpPr>
          <p:spPr>
            <a:xfrm>
              <a:off x="4717350" y="221405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33"/>
            <p:cNvSpPr/>
            <p:nvPr/>
          </p:nvSpPr>
          <p:spPr>
            <a:xfrm>
              <a:off x="4710750" y="22234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33"/>
            <p:cNvSpPr/>
            <p:nvPr/>
          </p:nvSpPr>
          <p:spPr>
            <a:xfrm>
              <a:off x="4738250" y="2224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15066;p33"/>
            <p:cNvSpPr/>
            <p:nvPr/>
          </p:nvSpPr>
          <p:spPr>
            <a:xfrm>
              <a:off x="4718850" y="2203675"/>
              <a:ext cx="5850" cy="4550"/>
            </a:xfrm>
            <a:custGeom>
              <a:avLst/>
              <a:gdLst/>
              <a:ahLst/>
              <a:cxnLst/>
              <a:rect l="l" t="t" r="r" b="b"/>
              <a:pathLst>
                <a:path w="234" h="182" extrusionOk="0">
                  <a:moveTo>
                    <a:pt x="83" y="1"/>
                  </a:moveTo>
                  <a:cubicBezTo>
                    <a:pt x="53" y="23"/>
                    <a:pt x="30" y="53"/>
                    <a:pt x="0" y="76"/>
                  </a:cubicBezTo>
                  <a:lnTo>
                    <a:pt x="174" y="182"/>
                  </a:lnTo>
                  <a:lnTo>
                    <a:pt x="234" y="91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7" name="Google Shape;15067;p33"/>
            <p:cNvSpPr/>
            <p:nvPr/>
          </p:nvSpPr>
          <p:spPr>
            <a:xfrm>
              <a:off x="4726575" y="2197100"/>
              <a:ext cx="3225" cy="2850"/>
            </a:xfrm>
            <a:custGeom>
              <a:avLst/>
              <a:gdLst/>
              <a:ahLst/>
              <a:cxnLst/>
              <a:rect l="l" t="t" r="r" b="b"/>
              <a:pathLst>
                <a:path w="129" h="114" extrusionOk="0">
                  <a:moveTo>
                    <a:pt x="90" y="0"/>
                  </a:moveTo>
                  <a:cubicBezTo>
                    <a:pt x="60" y="23"/>
                    <a:pt x="30" y="45"/>
                    <a:pt x="0" y="68"/>
                  </a:cubicBezTo>
                  <a:lnTo>
                    <a:pt x="68" y="113"/>
                  </a:lnTo>
                  <a:lnTo>
                    <a:pt x="128" y="23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33"/>
            <p:cNvSpPr/>
            <p:nvPr/>
          </p:nvSpPr>
          <p:spPr>
            <a:xfrm>
              <a:off x="4732400" y="2291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33"/>
            <p:cNvSpPr/>
            <p:nvPr/>
          </p:nvSpPr>
          <p:spPr>
            <a:xfrm>
              <a:off x="4750300" y="2290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33"/>
            <p:cNvSpPr/>
            <p:nvPr/>
          </p:nvSpPr>
          <p:spPr>
            <a:xfrm>
              <a:off x="4743700" y="22999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1" name="Google Shape;15071;p33"/>
            <p:cNvSpPr/>
            <p:nvPr/>
          </p:nvSpPr>
          <p:spPr>
            <a:xfrm>
              <a:off x="4736175" y="22792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2" name="Google Shape;15072;p33"/>
            <p:cNvSpPr/>
            <p:nvPr/>
          </p:nvSpPr>
          <p:spPr>
            <a:xfrm>
              <a:off x="4743325" y="22616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2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33"/>
            <p:cNvSpPr/>
            <p:nvPr/>
          </p:nvSpPr>
          <p:spPr>
            <a:xfrm>
              <a:off x="4728450" y="22673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83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33"/>
            <p:cNvSpPr/>
            <p:nvPr/>
          </p:nvSpPr>
          <p:spPr>
            <a:xfrm>
              <a:off x="4721850" y="22767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33"/>
            <p:cNvSpPr/>
            <p:nvPr/>
          </p:nvSpPr>
          <p:spPr>
            <a:xfrm>
              <a:off x="4749350" y="22782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33"/>
            <p:cNvSpPr/>
            <p:nvPr/>
          </p:nvSpPr>
          <p:spPr>
            <a:xfrm>
              <a:off x="4714325" y="2255850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33"/>
            <p:cNvSpPr/>
            <p:nvPr/>
          </p:nvSpPr>
          <p:spPr>
            <a:xfrm>
              <a:off x="4727500" y="225510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33"/>
            <p:cNvSpPr/>
            <p:nvPr/>
          </p:nvSpPr>
          <p:spPr>
            <a:xfrm>
              <a:off x="4732600" y="22466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33"/>
            <p:cNvSpPr/>
            <p:nvPr/>
          </p:nvSpPr>
          <p:spPr>
            <a:xfrm>
              <a:off x="4743525" y="2344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33"/>
            <p:cNvSpPr/>
            <p:nvPr/>
          </p:nvSpPr>
          <p:spPr>
            <a:xfrm>
              <a:off x="4761400" y="2343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33"/>
            <p:cNvSpPr/>
            <p:nvPr/>
          </p:nvSpPr>
          <p:spPr>
            <a:xfrm>
              <a:off x="4754800" y="235320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33"/>
            <p:cNvSpPr/>
            <p:nvPr/>
          </p:nvSpPr>
          <p:spPr>
            <a:xfrm>
              <a:off x="4747275" y="23324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33"/>
            <p:cNvSpPr/>
            <p:nvPr/>
          </p:nvSpPr>
          <p:spPr>
            <a:xfrm>
              <a:off x="4754425" y="2314775"/>
              <a:ext cx="6825" cy="8325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32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33"/>
            <p:cNvSpPr/>
            <p:nvPr/>
          </p:nvSpPr>
          <p:spPr>
            <a:xfrm>
              <a:off x="4739550" y="23204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33"/>
            <p:cNvSpPr/>
            <p:nvPr/>
          </p:nvSpPr>
          <p:spPr>
            <a:xfrm>
              <a:off x="4734850" y="2330775"/>
              <a:ext cx="6425" cy="5675"/>
            </a:xfrm>
            <a:custGeom>
              <a:avLst/>
              <a:gdLst/>
              <a:ahLst/>
              <a:cxnLst/>
              <a:rect l="l" t="t" r="r" b="b"/>
              <a:pathLst>
                <a:path w="257" h="227" extrusionOk="0">
                  <a:moveTo>
                    <a:pt x="31" y="1"/>
                  </a:moveTo>
                  <a:cubicBezTo>
                    <a:pt x="23" y="31"/>
                    <a:pt x="8" y="69"/>
                    <a:pt x="1" y="106"/>
                  </a:cubicBezTo>
                  <a:lnTo>
                    <a:pt x="196" y="227"/>
                  </a:lnTo>
                  <a:lnTo>
                    <a:pt x="257" y="137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33"/>
            <p:cNvSpPr/>
            <p:nvPr/>
          </p:nvSpPr>
          <p:spPr>
            <a:xfrm>
              <a:off x="4760450" y="23315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33"/>
            <p:cNvSpPr/>
            <p:nvPr/>
          </p:nvSpPr>
          <p:spPr>
            <a:xfrm>
              <a:off x="4729400" y="2309125"/>
              <a:ext cx="2850" cy="2475"/>
            </a:xfrm>
            <a:custGeom>
              <a:avLst/>
              <a:gdLst/>
              <a:ahLst/>
              <a:cxnLst/>
              <a:rect l="l" t="t" r="r" b="b"/>
              <a:pathLst>
                <a:path w="114" h="99" extrusionOk="0">
                  <a:moveTo>
                    <a:pt x="23" y="1"/>
                  </a:moveTo>
                  <a:lnTo>
                    <a:pt x="0" y="38"/>
                  </a:lnTo>
                  <a:cubicBezTo>
                    <a:pt x="30" y="61"/>
                    <a:pt x="60" y="76"/>
                    <a:pt x="90" y="99"/>
                  </a:cubicBezTo>
                  <a:lnTo>
                    <a:pt x="113" y="6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33"/>
            <p:cNvSpPr/>
            <p:nvPr/>
          </p:nvSpPr>
          <p:spPr>
            <a:xfrm>
              <a:off x="4738625" y="23083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57"/>
                  </a:lnTo>
                  <a:lnTo>
                    <a:pt x="332" y="16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33"/>
            <p:cNvSpPr/>
            <p:nvPr/>
          </p:nvSpPr>
          <p:spPr>
            <a:xfrm>
              <a:off x="4755950" y="2398200"/>
              <a:ext cx="5675" cy="6800"/>
            </a:xfrm>
            <a:custGeom>
              <a:avLst/>
              <a:gdLst/>
              <a:ahLst/>
              <a:cxnLst/>
              <a:rect l="l" t="t" r="r" b="b"/>
              <a:pathLst>
                <a:path w="227" h="272" extrusionOk="0">
                  <a:moveTo>
                    <a:pt x="136" y="0"/>
                  </a:moveTo>
                  <a:lnTo>
                    <a:pt x="0" y="196"/>
                  </a:lnTo>
                  <a:cubicBezTo>
                    <a:pt x="23" y="226"/>
                    <a:pt x="53" y="249"/>
                    <a:pt x="83" y="272"/>
                  </a:cubicBezTo>
                  <a:lnTo>
                    <a:pt x="226" y="61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33"/>
            <p:cNvSpPr/>
            <p:nvPr/>
          </p:nvSpPr>
          <p:spPr>
            <a:xfrm>
              <a:off x="4772500" y="2397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33"/>
            <p:cNvSpPr/>
            <p:nvPr/>
          </p:nvSpPr>
          <p:spPr>
            <a:xfrm>
              <a:off x="4765925" y="24064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33"/>
            <p:cNvSpPr/>
            <p:nvPr/>
          </p:nvSpPr>
          <p:spPr>
            <a:xfrm>
              <a:off x="4758400" y="23857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33"/>
            <p:cNvSpPr/>
            <p:nvPr/>
          </p:nvSpPr>
          <p:spPr>
            <a:xfrm>
              <a:off x="4765550" y="23680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33"/>
            <p:cNvSpPr/>
            <p:nvPr/>
          </p:nvSpPr>
          <p:spPr>
            <a:xfrm>
              <a:off x="4750675" y="23737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33"/>
            <p:cNvSpPr/>
            <p:nvPr/>
          </p:nvSpPr>
          <p:spPr>
            <a:xfrm>
              <a:off x="4744075" y="23833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33"/>
            <p:cNvSpPr/>
            <p:nvPr/>
          </p:nvSpPr>
          <p:spPr>
            <a:xfrm>
              <a:off x="4771575" y="23848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33"/>
            <p:cNvSpPr/>
            <p:nvPr/>
          </p:nvSpPr>
          <p:spPr>
            <a:xfrm>
              <a:off x="4749725" y="23616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33"/>
            <p:cNvSpPr/>
            <p:nvPr/>
          </p:nvSpPr>
          <p:spPr>
            <a:xfrm>
              <a:off x="4780225" y="2408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33"/>
            <p:cNvSpPr/>
            <p:nvPr/>
          </p:nvSpPr>
          <p:spPr>
            <a:xfrm>
              <a:off x="4754050" y="21865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33"/>
            <p:cNvSpPr/>
            <p:nvPr/>
          </p:nvSpPr>
          <p:spPr>
            <a:xfrm>
              <a:off x="4754050" y="22315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33"/>
            <p:cNvSpPr/>
            <p:nvPr/>
          </p:nvSpPr>
          <p:spPr>
            <a:xfrm>
              <a:off x="4771750" y="22304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33"/>
            <p:cNvSpPr/>
            <p:nvPr/>
          </p:nvSpPr>
          <p:spPr>
            <a:xfrm>
              <a:off x="4757625" y="22191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33"/>
            <p:cNvSpPr/>
            <p:nvPr/>
          </p:nvSpPr>
          <p:spPr>
            <a:xfrm>
              <a:off x="4764800" y="22014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1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33"/>
            <p:cNvSpPr/>
            <p:nvPr/>
          </p:nvSpPr>
          <p:spPr>
            <a:xfrm>
              <a:off x="4749925" y="2207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33"/>
            <p:cNvSpPr/>
            <p:nvPr/>
          </p:nvSpPr>
          <p:spPr>
            <a:xfrm>
              <a:off x="4743325" y="22166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33"/>
            <p:cNvSpPr/>
            <p:nvPr/>
          </p:nvSpPr>
          <p:spPr>
            <a:xfrm>
              <a:off x="4770825" y="2218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33"/>
            <p:cNvSpPr/>
            <p:nvPr/>
          </p:nvSpPr>
          <p:spPr>
            <a:xfrm>
              <a:off x="4735800" y="2195775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1" y="0"/>
                  </a:moveTo>
                  <a:lnTo>
                    <a:pt x="0" y="272"/>
                  </a:lnTo>
                  <a:lnTo>
                    <a:pt x="91" y="332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33"/>
            <p:cNvSpPr/>
            <p:nvPr/>
          </p:nvSpPr>
          <p:spPr>
            <a:xfrm>
              <a:off x="4748975" y="21950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33"/>
            <p:cNvSpPr/>
            <p:nvPr/>
          </p:nvSpPr>
          <p:spPr>
            <a:xfrm>
              <a:off x="4765175" y="2284850"/>
              <a:ext cx="6800" cy="8100"/>
            </a:xfrm>
            <a:custGeom>
              <a:avLst/>
              <a:gdLst/>
              <a:ahLst/>
              <a:cxnLst/>
              <a:rect l="l" t="t" r="r" b="b"/>
              <a:pathLst>
                <a:path w="272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33"/>
            <p:cNvSpPr/>
            <p:nvPr/>
          </p:nvSpPr>
          <p:spPr>
            <a:xfrm>
              <a:off x="4782875" y="2283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33"/>
            <p:cNvSpPr/>
            <p:nvPr/>
          </p:nvSpPr>
          <p:spPr>
            <a:xfrm>
              <a:off x="4776275" y="22931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33"/>
            <p:cNvSpPr/>
            <p:nvPr/>
          </p:nvSpPr>
          <p:spPr>
            <a:xfrm>
              <a:off x="4768750" y="22724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33"/>
            <p:cNvSpPr/>
            <p:nvPr/>
          </p:nvSpPr>
          <p:spPr>
            <a:xfrm>
              <a:off x="4775900" y="22547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33"/>
            <p:cNvSpPr/>
            <p:nvPr/>
          </p:nvSpPr>
          <p:spPr>
            <a:xfrm>
              <a:off x="4761025" y="2260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33"/>
            <p:cNvSpPr/>
            <p:nvPr/>
          </p:nvSpPr>
          <p:spPr>
            <a:xfrm>
              <a:off x="4754425" y="22699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2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33"/>
            <p:cNvSpPr/>
            <p:nvPr/>
          </p:nvSpPr>
          <p:spPr>
            <a:xfrm>
              <a:off x="4781925" y="2271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33"/>
            <p:cNvSpPr/>
            <p:nvPr/>
          </p:nvSpPr>
          <p:spPr>
            <a:xfrm>
              <a:off x="4746900" y="22490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33"/>
            <p:cNvSpPr/>
            <p:nvPr/>
          </p:nvSpPr>
          <p:spPr>
            <a:xfrm>
              <a:off x="4760075" y="22483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33"/>
            <p:cNvSpPr/>
            <p:nvPr/>
          </p:nvSpPr>
          <p:spPr>
            <a:xfrm>
              <a:off x="4765175" y="2239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33"/>
            <p:cNvSpPr/>
            <p:nvPr/>
          </p:nvSpPr>
          <p:spPr>
            <a:xfrm>
              <a:off x="4776275" y="23381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33"/>
            <p:cNvSpPr/>
            <p:nvPr/>
          </p:nvSpPr>
          <p:spPr>
            <a:xfrm>
              <a:off x="4793975" y="23370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57"/>
                  </a:lnTo>
                  <a:lnTo>
                    <a:pt x="340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33"/>
            <p:cNvSpPr/>
            <p:nvPr/>
          </p:nvSpPr>
          <p:spPr>
            <a:xfrm>
              <a:off x="4787400" y="23464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33"/>
            <p:cNvSpPr/>
            <p:nvPr/>
          </p:nvSpPr>
          <p:spPr>
            <a:xfrm>
              <a:off x="4779850" y="23257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33"/>
            <p:cNvSpPr/>
            <p:nvPr/>
          </p:nvSpPr>
          <p:spPr>
            <a:xfrm>
              <a:off x="4787000" y="2308000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33"/>
            <p:cNvSpPr/>
            <p:nvPr/>
          </p:nvSpPr>
          <p:spPr>
            <a:xfrm>
              <a:off x="4772125" y="23136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33"/>
            <p:cNvSpPr/>
            <p:nvPr/>
          </p:nvSpPr>
          <p:spPr>
            <a:xfrm>
              <a:off x="4765550" y="23230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33"/>
            <p:cNvSpPr/>
            <p:nvPr/>
          </p:nvSpPr>
          <p:spPr>
            <a:xfrm>
              <a:off x="4793025" y="23247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33"/>
            <p:cNvSpPr/>
            <p:nvPr/>
          </p:nvSpPr>
          <p:spPr>
            <a:xfrm>
              <a:off x="4758000" y="2302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33"/>
            <p:cNvSpPr/>
            <p:nvPr/>
          </p:nvSpPr>
          <p:spPr>
            <a:xfrm>
              <a:off x="4771200" y="23016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1" y="257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33"/>
            <p:cNvSpPr/>
            <p:nvPr/>
          </p:nvSpPr>
          <p:spPr>
            <a:xfrm>
              <a:off x="4787400" y="23914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33"/>
            <p:cNvSpPr/>
            <p:nvPr/>
          </p:nvSpPr>
          <p:spPr>
            <a:xfrm>
              <a:off x="4805100" y="23903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33"/>
            <p:cNvSpPr/>
            <p:nvPr/>
          </p:nvSpPr>
          <p:spPr>
            <a:xfrm>
              <a:off x="4798500" y="2399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33"/>
            <p:cNvSpPr/>
            <p:nvPr/>
          </p:nvSpPr>
          <p:spPr>
            <a:xfrm>
              <a:off x="4790975" y="2379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33"/>
            <p:cNvSpPr/>
            <p:nvPr/>
          </p:nvSpPr>
          <p:spPr>
            <a:xfrm>
              <a:off x="4798125" y="2361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33"/>
            <p:cNvSpPr/>
            <p:nvPr/>
          </p:nvSpPr>
          <p:spPr>
            <a:xfrm>
              <a:off x="4783250" y="23669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33"/>
            <p:cNvSpPr/>
            <p:nvPr/>
          </p:nvSpPr>
          <p:spPr>
            <a:xfrm>
              <a:off x="4776650" y="23763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33"/>
            <p:cNvSpPr/>
            <p:nvPr/>
          </p:nvSpPr>
          <p:spPr>
            <a:xfrm>
              <a:off x="4804150" y="2378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33"/>
            <p:cNvSpPr/>
            <p:nvPr/>
          </p:nvSpPr>
          <p:spPr>
            <a:xfrm>
              <a:off x="4769125" y="23556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33"/>
            <p:cNvSpPr/>
            <p:nvPr/>
          </p:nvSpPr>
          <p:spPr>
            <a:xfrm>
              <a:off x="4782300" y="2354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15140;p33"/>
            <p:cNvSpPr/>
            <p:nvPr/>
          </p:nvSpPr>
          <p:spPr>
            <a:xfrm>
              <a:off x="4810175" y="2414575"/>
              <a:ext cx="5850" cy="5500"/>
            </a:xfrm>
            <a:custGeom>
              <a:avLst/>
              <a:gdLst/>
              <a:ahLst/>
              <a:cxnLst/>
              <a:rect l="l" t="t" r="r" b="b"/>
              <a:pathLst>
                <a:path w="234" h="220" extrusionOk="0">
                  <a:moveTo>
                    <a:pt x="144" y="1"/>
                  </a:moveTo>
                  <a:lnTo>
                    <a:pt x="0" y="219"/>
                  </a:lnTo>
                  <a:cubicBezTo>
                    <a:pt x="46" y="212"/>
                    <a:pt x="98" y="204"/>
                    <a:pt x="144" y="197"/>
                  </a:cubicBezTo>
                  <a:lnTo>
                    <a:pt x="234" y="61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33"/>
            <p:cNvSpPr/>
            <p:nvPr/>
          </p:nvSpPr>
          <p:spPr>
            <a:xfrm>
              <a:off x="4795850" y="242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33"/>
            <p:cNvSpPr/>
            <p:nvPr/>
          </p:nvSpPr>
          <p:spPr>
            <a:xfrm>
              <a:off x="4793425" y="2408000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33"/>
            <p:cNvSpPr/>
            <p:nvPr/>
          </p:nvSpPr>
          <p:spPr>
            <a:xfrm>
              <a:off x="4786625" y="22247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6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33"/>
            <p:cNvSpPr/>
            <p:nvPr/>
          </p:nvSpPr>
          <p:spPr>
            <a:xfrm>
              <a:off x="4804325" y="22236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56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5" name="Google Shape;15145;p33"/>
            <p:cNvSpPr/>
            <p:nvPr/>
          </p:nvSpPr>
          <p:spPr>
            <a:xfrm>
              <a:off x="4790225" y="22123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6" name="Google Shape;15146;p33"/>
            <p:cNvSpPr/>
            <p:nvPr/>
          </p:nvSpPr>
          <p:spPr>
            <a:xfrm>
              <a:off x="4797375" y="2194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15147;p33"/>
            <p:cNvSpPr/>
            <p:nvPr/>
          </p:nvSpPr>
          <p:spPr>
            <a:xfrm>
              <a:off x="4782500" y="22003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8" name="Google Shape;15148;p33"/>
            <p:cNvSpPr/>
            <p:nvPr/>
          </p:nvSpPr>
          <p:spPr>
            <a:xfrm>
              <a:off x="4775900" y="22097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15149;p33"/>
            <p:cNvSpPr/>
            <p:nvPr/>
          </p:nvSpPr>
          <p:spPr>
            <a:xfrm>
              <a:off x="4803400" y="2211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0" name="Google Shape;15150;p33"/>
            <p:cNvSpPr/>
            <p:nvPr/>
          </p:nvSpPr>
          <p:spPr>
            <a:xfrm>
              <a:off x="4768375" y="21890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1" name="Google Shape;15151;p33"/>
            <p:cNvSpPr/>
            <p:nvPr/>
          </p:nvSpPr>
          <p:spPr>
            <a:xfrm>
              <a:off x="4781550" y="21882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83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15152;p33"/>
            <p:cNvSpPr/>
            <p:nvPr/>
          </p:nvSpPr>
          <p:spPr>
            <a:xfrm>
              <a:off x="4797750" y="22780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5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15153;p33"/>
            <p:cNvSpPr/>
            <p:nvPr/>
          </p:nvSpPr>
          <p:spPr>
            <a:xfrm>
              <a:off x="4815450" y="2276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4" name="Google Shape;15154;p33"/>
            <p:cNvSpPr/>
            <p:nvPr/>
          </p:nvSpPr>
          <p:spPr>
            <a:xfrm>
              <a:off x="4808850" y="2286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5" name="Google Shape;15155;p33"/>
            <p:cNvSpPr/>
            <p:nvPr/>
          </p:nvSpPr>
          <p:spPr>
            <a:xfrm>
              <a:off x="4801325" y="2265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6" name="Google Shape;15156;p33"/>
            <p:cNvSpPr/>
            <p:nvPr/>
          </p:nvSpPr>
          <p:spPr>
            <a:xfrm>
              <a:off x="4808475" y="2247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15157;p33"/>
            <p:cNvSpPr/>
            <p:nvPr/>
          </p:nvSpPr>
          <p:spPr>
            <a:xfrm>
              <a:off x="4793600" y="2253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33"/>
            <p:cNvSpPr/>
            <p:nvPr/>
          </p:nvSpPr>
          <p:spPr>
            <a:xfrm>
              <a:off x="4787000" y="22630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9" name="Google Shape;15159;p33"/>
            <p:cNvSpPr/>
            <p:nvPr/>
          </p:nvSpPr>
          <p:spPr>
            <a:xfrm>
              <a:off x="4814500" y="2264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0" name="Google Shape;15160;p33"/>
            <p:cNvSpPr/>
            <p:nvPr/>
          </p:nvSpPr>
          <p:spPr>
            <a:xfrm>
              <a:off x="4779475" y="2242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33"/>
            <p:cNvSpPr/>
            <p:nvPr/>
          </p:nvSpPr>
          <p:spPr>
            <a:xfrm>
              <a:off x="4792650" y="22413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33"/>
            <p:cNvSpPr/>
            <p:nvPr/>
          </p:nvSpPr>
          <p:spPr>
            <a:xfrm>
              <a:off x="4797750" y="22330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33"/>
            <p:cNvSpPr/>
            <p:nvPr/>
          </p:nvSpPr>
          <p:spPr>
            <a:xfrm>
              <a:off x="4808850" y="23313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33"/>
            <p:cNvSpPr/>
            <p:nvPr/>
          </p:nvSpPr>
          <p:spPr>
            <a:xfrm>
              <a:off x="4826550" y="23302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33"/>
            <p:cNvSpPr/>
            <p:nvPr/>
          </p:nvSpPr>
          <p:spPr>
            <a:xfrm>
              <a:off x="4819975" y="2339625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33"/>
            <p:cNvSpPr/>
            <p:nvPr/>
          </p:nvSpPr>
          <p:spPr>
            <a:xfrm>
              <a:off x="4812425" y="2318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33"/>
            <p:cNvSpPr/>
            <p:nvPr/>
          </p:nvSpPr>
          <p:spPr>
            <a:xfrm>
              <a:off x="4819600" y="23012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33"/>
            <p:cNvSpPr/>
            <p:nvPr/>
          </p:nvSpPr>
          <p:spPr>
            <a:xfrm>
              <a:off x="4804700" y="23068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33"/>
            <p:cNvSpPr/>
            <p:nvPr/>
          </p:nvSpPr>
          <p:spPr>
            <a:xfrm>
              <a:off x="4798125" y="2316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33"/>
            <p:cNvSpPr/>
            <p:nvPr/>
          </p:nvSpPr>
          <p:spPr>
            <a:xfrm>
              <a:off x="4825625" y="2317975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33"/>
            <p:cNvSpPr/>
            <p:nvPr/>
          </p:nvSpPr>
          <p:spPr>
            <a:xfrm>
              <a:off x="4790600" y="22955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2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33"/>
            <p:cNvSpPr/>
            <p:nvPr/>
          </p:nvSpPr>
          <p:spPr>
            <a:xfrm>
              <a:off x="4803775" y="22946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33"/>
            <p:cNvSpPr/>
            <p:nvPr/>
          </p:nvSpPr>
          <p:spPr>
            <a:xfrm>
              <a:off x="4819975" y="23846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33"/>
            <p:cNvSpPr/>
            <p:nvPr/>
          </p:nvSpPr>
          <p:spPr>
            <a:xfrm>
              <a:off x="4837675" y="2383500"/>
              <a:ext cx="8500" cy="6450"/>
            </a:xfrm>
            <a:custGeom>
              <a:avLst/>
              <a:gdLst/>
              <a:ahLst/>
              <a:cxnLst/>
              <a:rect l="l" t="t" r="r" b="b"/>
              <a:pathLst>
                <a:path w="340" h="258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33"/>
            <p:cNvSpPr/>
            <p:nvPr/>
          </p:nvSpPr>
          <p:spPr>
            <a:xfrm>
              <a:off x="4831075" y="2392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33"/>
            <p:cNvSpPr/>
            <p:nvPr/>
          </p:nvSpPr>
          <p:spPr>
            <a:xfrm>
              <a:off x="4823550" y="23722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9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33"/>
            <p:cNvSpPr/>
            <p:nvPr/>
          </p:nvSpPr>
          <p:spPr>
            <a:xfrm>
              <a:off x="4830700" y="235452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33"/>
            <p:cNvSpPr/>
            <p:nvPr/>
          </p:nvSpPr>
          <p:spPr>
            <a:xfrm>
              <a:off x="4815825" y="2360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5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33"/>
            <p:cNvSpPr/>
            <p:nvPr/>
          </p:nvSpPr>
          <p:spPr>
            <a:xfrm>
              <a:off x="4809225" y="23695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33"/>
            <p:cNvSpPr/>
            <p:nvPr/>
          </p:nvSpPr>
          <p:spPr>
            <a:xfrm>
              <a:off x="4836725" y="2371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33"/>
            <p:cNvSpPr/>
            <p:nvPr/>
          </p:nvSpPr>
          <p:spPr>
            <a:xfrm>
              <a:off x="4801700" y="2348875"/>
              <a:ext cx="7000" cy="8100"/>
            </a:xfrm>
            <a:custGeom>
              <a:avLst/>
              <a:gdLst/>
              <a:ahLst/>
              <a:cxnLst/>
              <a:rect l="l" t="t" r="r" b="b"/>
              <a:pathLst>
                <a:path w="280" h="324" extrusionOk="0">
                  <a:moveTo>
                    <a:pt x="189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33"/>
            <p:cNvSpPr/>
            <p:nvPr/>
          </p:nvSpPr>
          <p:spPr>
            <a:xfrm>
              <a:off x="4814875" y="2347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33"/>
            <p:cNvSpPr/>
            <p:nvPr/>
          </p:nvSpPr>
          <p:spPr>
            <a:xfrm>
              <a:off x="4827125" y="2413450"/>
              <a:ext cx="2850" cy="2275"/>
            </a:xfrm>
            <a:custGeom>
              <a:avLst/>
              <a:gdLst/>
              <a:ahLst/>
              <a:cxnLst/>
              <a:rect l="l" t="t" r="r" b="b"/>
              <a:pathLst>
                <a:path w="114" h="91" extrusionOk="0">
                  <a:moveTo>
                    <a:pt x="61" y="1"/>
                  </a:moveTo>
                  <a:lnTo>
                    <a:pt x="0" y="91"/>
                  </a:lnTo>
                  <a:cubicBezTo>
                    <a:pt x="38" y="68"/>
                    <a:pt x="76" y="53"/>
                    <a:pt x="113" y="38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33"/>
            <p:cNvSpPr/>
            <p:nvPr/>
          </p:nvSpPr>
          <p:spPr>
            <a:xfrm>
              <a:off x="4812800" y="2402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33"/>
            <p:cNvSpPr/>
            <p:nvPr/>
          </p:nvSpPr>
          <p:spPr>
            <a:xfrm>
              <a:off x="4826000" y="24012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33"/>
            <p:cNvSpPr/>
            <p:nvPr/>
          </p:nvSpPr>
          <p:spPr>
            <a:xfrm>
              <a:off x="4845375" y="2395375"/>
              <a:ext cx="7000" cy="7925"/>
            </a:xfrm>
            <a:custGeom>
              <a:avLst/>
              <a:gdLst/>
              <a:ahLst/>
              <a:cxnLst/>
              <a:rect l="l" t="t" r="r" b="b"/>
              <a:pathLst>
                <a:path w="280" h="317" extrusionOk="0">
                  <a:moveTo>
                    <a:pt x="189" y="1"/>
                  </a:moveTo>
                  <a:lnTo>
                    <a:pt x="1" y="264"/>
                  </a:lnTo>
                  <a:lnTo>
                    <a:pt x="84" y="317"/>
                  </a:lnTo>
                  <a:cubicBezTo>
                    <a:pt x="99" y="302"/>
                    <a:pt x="121" y="279"/>
                    <a:pt x="137" y="264"/>
                  </a:cubicBez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33"/>
            <p:cNvSpPr/>
            <p:nvPr/>
          </p:nvSpPr>
          <p:spPr>
            <a:xfrm>
              <a:off x="4826000" y="2163750"/>
              <a:ext cx="8300" cy="6250"/>
            </a:xfrm>
            <a:custGeom>
              <a:avLst/>
              <a:gdLst/>
              <a:ahLst/>
              <a:cxnLst/>
              <a:rect l="l" t="t" r="r" b="b"/>
              <a:pathLst>
                <a:path w="332" h="250" extrusionOk="0">
                  <a:moveTo>
                    <a:pt x="75" y="1"/>
                  </a:moveTo>
                  <a:cubicBezTo>
                    <a:pt x="60" y="8"/>
                    <a:pt x="45" y="16"/>
                    <a:pt x="30" y="31"/>
                  </a:cubicBezTo>
                  <a:lnTo>
                    <a:pt x="0" y="84"/>
                  </a:lnTo>
                  <a:lnTo>
                    <a:pt x="271" y="249"/>
                  </a:lnTo>
                  <a:lnTo>
                    <a:pt x="332" y="15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33"/>
            <p:cNvSpPr/>
            <p:nvPr/>
          </p:nvSpPr>
          <p:spPr>
            <a:xfrm>
              <a:off x="4819200" y="21730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33"/>
            <p:cNvSpPr/>
            <p:nvPr/>
          </p:nvSpPr>
          <p:spPr>
            <a:xfrm>
              <a:off x="4819200" y="22180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80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33"/>
            <p:cNvSpPr/>
            <p:nvPr/>
          </p:nvSpPr>
          <p:spPr>
            <a:xfrm>
              <a:off x="4837100" y="22168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33"/>
            <p:cNvSpPr/>
            <p:nvPr/>
          </p:nvSpPr>
          <p:spPr>
            <a:xfrm>
              <a:off x="4822800" y="22055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33"/>
            <p:cNvSpPr/>
            <p:nvPr/>
          </p:nvSpPr>
          <p:spPr>
            <a:xfrm>
              <a:off x="4829950" y="21878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71"/>
                  </a:lnTo>
                  <a:lnTo>
                    <a:pt x="91" y="324"/>
                  </a:lnTo>
                  <a:lnTo>
                    <a:pt x="279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33"/>
            <p:cNvSpPr/>
            <p:nvPr/>
          </p:nvSpPr>
          <p:spPr>
            <a:xfrm>
              <a:off x="4815250" y="21935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33"/>
            <p:cNvSpPr/>
            <p:nvPr/>
          </p:nvSpPr>
          <p:spPr>
            <a:xfrm>
              <a:off x="4808475" y="22029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33"/>
            <p:cNvSpPr/>
            <p:nvPr/>
          </p:nvSpPr>
          <p:spPr>
            <a:xfrm>
              <a:off x="4835975" y="22046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33"/>
            <p:cNvSpPr/>
            <p:nvPr/>
          </p:nvSpPr>
          <p:spPr>
            <a:xfrm>
              <a:off x="4814125" y="21812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7" name="Google Shape;15197;p33"/>
            <p:cNvSpPr/>
            <p:nvPr/>
          </p:nvSpPr>
          <p:spPr>
            <a:xfrm>
              <a:off x="4830325" y="22712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9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15198;p33"/>
            <p:cNvSpPr/>
            <p:nvPr/>
          </p:nvSpPr>
          <p:spPr>
            <a:xfrm>
              <a:off x="4848200" y="22701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33"/>
            <p:cNvSpPr/>
            <p:nvPr/>
          </p:nvSpPr>
          <p:spPr>
            <a:xfrm>
              <a:off x="4841425" y="22795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33"/>
            <p:cNvSpPr/>
            <p:nvPr/>
          </p:nvSpPr>
          <p:spPr>
            <a:xfrm>
              <a:off x="4833900" y="22588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33"/>
            <p:cNvSpPr/>
            <p:nvPr/>
          </p:nvSpPr>
          <p:spPr>
            <a:xfrm>
              <a:off x="4841050" y="22411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33"/>
            <p:cNvSpPr/>
            <p:nvPr/>
          </p:nvSpPr>
          <p:spPr>
            <a:xfrm>
              <a:off x="4826375" y="22468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15203;p33"/>
            <p:cNvSpPr/>
            <p:nvPr/>
          </p:nvSpPr>
          <p:spPr>
            <a:xfrm>
              <a:off x="4819600" y="2256225"/>
              <a:ext cx="8475" cy="6600"/>
            </a:xfrm>
            <a:custGeom>
              <a:avLst/>
              <a:gdLst/>
              <a:ahLst/>
              <a:cxnLst/>
              <a:rect l="l" t="t" r="r" b="b"/>
              <a:pathLst>
                <a:path w="339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15204;p33"/>
            <p:cNvSpPr/>
            <p:nvPr/>
          </p:nvSpPr>
          <p:spPr>
            <a:xfrm>
              <a:off x="4847075" y="225792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79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15205;p33"/>
            <p:cNvSpPr/>
            <p:nvPr/>
          </p:nvSpPr>
          <p:spPr>
            <a:xfrm>
              <a:off x="4812050" y="2235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15206;p33"/>
            <p:cNvSpPr/>
            <p:nvPr/>
          </p:nvSpPr>
          <p:spPr>
            <a:xfrm>
              <a:off x="4825225" y="22345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33"/>
            <p:cNvSpPr/>
            <p:nvPr/>
          </p:nvSpPr>
          <p:spPr>
            <a:xfrm>
              <a:off x="4830325" y="22262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33"/>
            <p:cNvSpPr/>
            <p:nvPr/>
          </p:nvSpPr>
          <p:spPr>
            <a:xfrm>
              <a:off x="4841425" y="23245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15209;p33"/>
            <p:cNvSpPr/>
            <p:nvPr/>
          </p:nvSpPr>
          <p:spPr>
            <a:xfrm>
              <a:off x="4859325" y="23234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0" name="Google Shape;15210;p33"/>
            <p:cNvSpPr/>
            <p:nvPr/>
          </p:nvSpPr>
          <p:spPr>
            <a:xfrm>
              <a:off x="4852550" y="23328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15211;p33"/>
            <p:cNvSpPr/>
            <p:nvPr/>
          </p:nvSpPr>
          <p:spPr>
            <a:xfrm>
              <a:off x="4845000" y="2311950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33"/>
            <p:cNvSpPr/>
            <p:nvPr/>
          </p:nvSpPr>
          <p:spPr>
            <a:xfrm>
              <a:off x="4852175" y="22944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71"/>
                  </a:lnTo>
                  <a:lnTo>
                    <a:pt x="90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33"/>
            <p:cNvSpPr/>
            <p:nvPr/>
          </p:nvSpPr>
          <p:spPr>
            <a:xfrm>
              <a:off x="4837475" y="23001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33"/>
            <p:cNvSpPr/>
            <p:nvPr/>
          </p:nvSpPr>
          <p:spPr>
            <a:xfrm>
              <a:off x="4830700" y="23095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5" name="Google Shape;15215;p33"/>
            <p:cNvSpPr/>
            <p:nvPr/>
          </p:nvSpPr>
          <p:spPr>
            <a:xfrm>
              <a:off x="4858200" y="23112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6" name="Google Shape;15216;p33"/>
            <p:cNvSpPr/>
            <p:nvPr/>
          </p:nvSpPr>
          <p:spPr>
            <a:xfrm>
              <a:off x="4823175" y="22888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7" name="Google Shape;15217;p33"/>
            <p:cNvSpPr/>
            <p:nvPr/>
          </p:nvSpPr>
          <p:spPr>
            <a:xfrm>
              <a:off x="4836350" y="22878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15218;p33"/>
            <p:cNvSpPr/>
            <p:nvPr/>
          </p:nvSpPr>
          <p:spPr>
            <a:xfrm>
              <a:off x="4852550" y="23778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33"/>
            <p:cNvSpPr/>
            <p:nvPr/>
          </p:nvSpPr>
          <p:spPr>
            <a:xfrm>
              <a:off x="4870425" y="2376550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33"/>
            <p:cNvSpPr/>
            <p:nvPr/>
          </p:nvSpPr>
          <p:spPr>
            <a:xfrm>
              <a:off x="4856125" y="236525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33"/>
            <p:cNvSpPr/>
            <p:nvPr/>
          </p:nvSpPr>
          <p:spPr>
            <a:xfrm>
              <a:off x="4863275" y="23477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33"/>
            <p:cNvSpPr/>
            <p:nvPr/>
          </p:nvSpPr>
          <p:spPr>
            <a:xfrm>
              <a:off x="4848400" y="23533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3" name="Google Shape;15223;p33"/>
            <p:cNvSpPr/>
            <p:nvPr/>
          </p:nvSpPr>
          <p:spPr>
            <a:xfrm>
              <a:off x="4841800" y="2362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4" name="Google Shape;15224;p33"/>
            <p:cNvSpPr/>
            <p:nvPr/>
          </p:nvSpPr>
          <p:spPr>
            <a:xfrm>
              <a:off x="4869300" y="2364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5" name="Google Shape;15225;p33"/>
            <p:cNvSpPr/>
            <p:nvPr/>
          </p:nvSpPr>
          <p:spPr>
            <a:xfrm>
              <a:off x="4834275" y="2342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6" name="Google Shape;15226;p33"/>
            <p:cNvSpPr/>
            <p:nvPr/>
          </p:nvSpPr>
          <p:spPr>
            <a:xfrm>
              <a:off x="4847450" y="23411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15227;p33"/>
            <p:cNvSpPr/>
            <p:nvPr/>
          </p:nvSpPr>
          <p:spPr>
            <a:xfrm>
              <a:off x="4840675" y="21579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8" name="Google Shape;15228;p33"/>
            <p:cNvSpPr/>
            <p:nvPr/>
          </p:nvSpPr>
          <p:spPr>
            <a:xfrm>
              <a:off x="4858575" y="2156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9" name="Google Shape;15229;p33"/>
            <p:cNvSpPr/>
            <p:nvPr/>
          </p:nvSpPr>
          <p:spPr>
            <a:xfrm>
              <a:off x="4851800" y="2166200"/>
              <a:ext cx="8475" cy="6425"/>
            </a:xfrm>
            <a:custGeom>
              <a:avLst/>
              <a:gdLst/>
              <a:ahLst/>
              <a:cxnLst/>
              <a:rect l="l" t="t" r="r" b="b"/>
              <a:pathLst>
                <a:path w="339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7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33"/>
            <p:cNvSpPr/>
            <p:nvPr/>
          </p:nvSpPr>
          <p:spPr>
            <a:xfrm>
              <a:off x="4851800" y="221122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5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33"/>
            <p:cNvSpPr/>
            <p:nvPr/>
          </p:nvSpPr>
          <p:spPr>
            <a:xfrm>
              <a:off x="4869675" y="2210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40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33"/>
            <p:cNvSpPr/>
            <p:nvPr/>
          </p:nvSpPr>
          <p:spPr>
            <a:xfrm>
              <a:off x="4855550" y="21987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54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15233;p33"/>
            <p:cNvSpPr/>
            <p:nvPr/>
          </p:nvSpPr>
          <p:spPr>
            <a:xfrm>
              <a:off x="4862525" y="21810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72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33"/>
            <p:cNvSpPr/>
            <p:nvPr/>
          </p:nvSpPr>
          <p:spPr>
            <a:xfrm>
              <a:off x="4847825" y="218672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33"/>
            <p:cNvSpPr/>
            <p:nvPr/>
          </p:nvSpPr>
          <p:spPr>
            <a:xfrm>
              <a:off x="4841050" y="21961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33"/>
            <p:cNvSpPr/>
            <p:nvPr/>
          </p:nvSpPr>
          <p:spPr>
            <a:xfrm>
              <a:off x="4868725" y="2197850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6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33"/>
            <p:cNvSpPr/>
            <p:nvPr/>
          </p:nvSpPr>
          <p:spPr>
            <a:xfrm>
              <a:off x="4833700" y="217542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1"/>
                  </a:moveTo>
                  <a:lnTo>
                    <a:pt x="1" y="272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33"/>
            <p:cNvSpPr/>
            <p:nvPr/>
          </p:nvSpPr>
          <p:spPr>
            <a:xfrm>
              <a:off x="4846700" y="21745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33"/>
            <p:cNvSpPr/>
            <p:nvPr/>
          </p:nvSpPr>
          <p:spPr>
            <a:xfrm>
              <a:off x="4862900" y="22645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33"/>
            <p:cNvSpPr/>
            <p:nvPr/>
          </p:nvSpPr>
          <p:spPr>
            <a:xfrm>
              <a:off x="4880800" y="2263175"/>
              <a:ext cx="8475" cy="6625"/>
            </a:xfrm>
            <a:custGeom>
              <a:avLst/>
              <a:gdLst/>
              <a:ahLst/>
              <a:cxnLst/>
              <a:rect l="l" t="t" r="r" b="b"/>
              <a:pathLst>
                <a:path w="339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5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33"/>
            <p:cNvSpPr/>
            <p:nvPr/>
          </p:nvSpPr>
          <p:spPr>
            <a:xfrm>
              <a:off x="4874000" y="22728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56"/>
                  </a:lnTo>
                  <a:lnTo>
                    <a:pt x="340" y="16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33"/>
            <p:cNvSpPr/>
            <p:nvPr/>
          </p:nvSpPr>
          <p:spPr>
            <a:xfrm>
              <a:off x="4866675" y="2251875"/>
              <a:ext cx="6800" cy="8325"/>
            </a:xfrm>
            <a:custGeom>
              <a:avLst/>
              <a:gdLst/>
              <a:ahLst/>
              <a:cxnLst/>
              <a:rect l="l" t="t" r="r" b="b"/>
              <a:pathLst>
                <a:path w="272" h="333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32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33"/>
            <p:cNvSpPr/>
            <p:nvPr/>
          </p:nvSpPr>
          <p:spPr>
            <a:xfrm>
              <a:off x="4873625" y="22343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33"/>
            <p:cNvSpPr/>
            <p:nvPr/>
          </p:nvSpPr>
          <p:spPr>
            <a:xfrm>
              <a:off x="4858950" y="224002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33"/>
            <p:cNvSpPr/>
            <p:nvPr/>
          </p:nvSpPr>
          <p:spPr>
            <a:xfrm>
              <a:off x="4852175" y="22494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8" y="0"/>
                  </a:moveTo>
                  <a:lnTo>
                    <a:pt x="0" y="90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33"/>
            <p:cNvSpPr/>
            <p:nvPr/>
          </p:nvSpPr>
          <p:spPr>
            <a:xfrm>
              <a:off x="4879850" y="22511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33"/>
            <p:cNvSpPr/>
            <p:nvPr/>
          </p:nvSpPr>
          <p:spPr>
            <a:xfrm>
              <a:off x="4844825" y="22287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33"/>
            <p:cNvSpPr/>
            <p:nvPr/>
          </p:nvSpPr>
          <p:spPr>
            <a:xfrm>
              <a:off x="4857825" y="22277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33"/>
            <p:cNvSpPr/>
            <p:nvPr/>
          </p:nvSpPr>
          <p:spPr>
            <a:xfrm>
              <a:off x="4862900" y="221950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33"/>
            <p:cNvSpPr/>
            <p:nvPr/>
          </p:nvSpPr>
          <p:spPr>
            <a:xfrm>
              <a:off x="4874000" y="23178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5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33"/>
            <p:cNvSpPr/>
            <p:nvPr/>
          </p:nvSpPr>
          <p:spPr>
            <a:xfrm>
              <a:off x="4891900" y="23164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33"/>
            <p:cNvSpPr/>
            <p:nvPr/>
          </p:nvSpPr>
          <p:spPr>
            <a:xfrm>
              <a:off x="4877775" y="230517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33"/>
            <p:cNvSpPr/>
            <p:nvPr/>
          </p:nvSpPr>
          <p:spPr>
            <a:xfrm>
              <a:off x="4884750" y="2287675"/>
              <a:ext cx="6975" cy="8100"/>
            </a:xfrm>
            <a:custGeom>
              <a:avLst/>
              <a:gdLst/>
              <a:ahLst/>
              <a:cxnLst/>
              <a:rect l="l" t="t" r="r" b="b"/>
              <a:pathLst>
                <a:path w="279" h="324" extrusionOk="0">
                  <a:moveTo>
                    <a:pt x="188" y="0"/>
                  </a:moveTo>
                  <a:lnTo>
                    <a:pt x="0" y="264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33"/>
            <p:cNvSpPr/>
            <p:nvPr/>
          </p:nvSpPr>
          <p:spPr>
            <a:xfrm>
              <a:off x="4870050" y="229332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0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33"/>
            <p:cNvSpPr/>
            <p:nvPr/>
          </p:nvSpPr>
          <p:spPr>
            <a:xfrm>
              <a:off x="4863275" y="23027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6" name="Google Shape;15256;p33"/>
            <p:cNvSpPr/>
            <p:nvPr/>
          </p:nvSpPr>
          <p:spPr>
            <a:xfrm>
              <a:off x="4890950" y="2304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7" name="Google Shape;15257;p33"/>
            <p:cNvSpPr/>
            <p:nvPr/>
          </p:nvSpPr>
          <p:spPr>
            <a:xfrm>
              <a:off x="4855925" y="22820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0"/>
                  </a:moveTo>
                  <a:lnTo>
                    <a:pt x="1" y="264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15258;p33"/>
            <p:cNvSpPr/>
            <p:nvPr/>
          </p:nvSpPr>
          <p:spPr>
            <a:xfrm>
              <a:off x="4868925" y="22810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33"/>
            <p:cNvSpPr/>
            <p:nvPr/>
          </p:nvSpPr>
          <p:spPr>
            <a:xfrm>
              <a:off x="4885125" y="2370900"/>
              <a:ext cx="6975" cy="8300"/>
            </a:xfrm>
            <a:custGeom>
              <a:avLst/>
              <a:gdLst/>
              <a:ahLst/>
              <a:cxnLst/>
              <a:rect l="l" t="t" r="r" b="b"/>
              <a:pathLst>
                <a:path w="279" h="332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33"/>
            <p:cNvSpPr/>
            <p:nvPr/>
          </p:nvSpPr>
          <p:spPr>
            <a:xfrm>
              <a:off x="4903000" y="2369775"/>
              <a:ext cx="8325" cy="6600"/>
            </a:xfrm>
            <a:custGeom>
              <a:avLst/>
              <a:gdLst/>
              <a:ahLst/>
              <a:cxnLst/>
              <a:rect l="l" t="t" r="r" b="b"/>
              <a:pathLst>
                <a:path w="333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33"/>
            <p:cNvSpPr/>
            <p:nvPr/>
          </p:nvSpPr>
          <p:spPr>
            <a:xfrm>
              <a:off x="4896225" y="23791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8" y="1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33"/>
            <p:cNvSpPr/>
            <p:nvPr/>
          </p:nvSpPr>
          <p:spPr>
            <a:xfrm>
              <a:off x="4888875" y="2358475"/>
              <a:ext cx="6825" cy="8125"/>
            </a:xfrm>
            <a:custGeom>
              <a:avLst/>
              <a:gdLst/>
              <a:ahLst/>
              <a:cxnLst/>
              <a:rect l="l" t="t" r="r" b="b"/>
              <a:pathLst>
                <a:path w="273" h="325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33"/>
            <p:cNvSpPr/>
            <p:nvPr/>
          </p:nvSpPr>
          <p:spPr>
            <a:xfrm>
              <a:off x="4895850" y="23409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33"/>
            <p:cNvSpPr/>
            <p:nvPr/>
          </p:nvSpPr>
          <p:spPr>
            <a:xfrm>
              <a:off x="4881175" y="234660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33"/>
            <p:cNvSpPr/>
            <p:nvPr/>
          </p:nvSpPr>
          <p:spPr>
            <a:xfrm>
              <a:off x="4874375" y="23560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1"/>
                  </a:lnTo>
                  <a:lnTo>
                    <a:pt x="280" y="264"/>
                  </a:lnTo>
                  <a:lnTo>
                    <a:pt x="340" y="17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33"/>
            <p:cNvSpPr/>
            <p:nvPr/>
          </p:nvSpPr>
          <p:spPr>
            <a:xfrm>
              <a:off x="4902075" y="2357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83"/>
                  </a:lnTo>
                  <a:lnTo>
                    <a:pt x="271" y="256"/>
                  </a:lnTo>
                  <a:lnTo>
                    <a:pt x="332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33"/>
            <p:cNvSpPr/>
            <p:nvPr/>
          </p:nvSpPr>
          <p:spPr>
            <a:xfrm>
              <a:off x="4867050" y="23353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33"/>
            <p:cNvSpPr/>
            <p:nvPr/>
          </p:nvSpPr>
          <p:spPr>
            <a:xfrm>
              <a:off x="4880025" y="23343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9" y="0"/>
                  </a:moveTo>
                  <a:lnTo>
                    <a:pt x="1" y="90"/>
                  </a:lnTo>
                  <a:lnTo>
                    <a:pt x="280" y="264"/>
                  </a:lnTo>
                  <a:lnTo>
                    <a:pt x="340" y="17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33"/>
            <p:cNvSpPr/>
            <p:nvPr/>
          </p:nvSpPr>
          <p:spPr>
            <a:xfrm>
              <a:off x="4885125" y="2326075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8" y="1"/>
                  </a:moveTo>
                  <a:lnTo>
                    <a:pt x="0" y="91"/>
                  </a:lnTo>
                  <a:lnTo>
                    <a:pt x="279" y="257"/>
                  </a:lnTo>
                  <a:lnTo>
                    <a:pt x="339" y="166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33"/>
            <p:cNvSpPr/>
            <p:nvPr/>
          </p:nvSpPr>
          <p:spPr>
            <a:xfrm>
              <a:off x="4911850" y="2381825"/>
              <a:ext cx="5675" cy="4925"/>
            </a:xfrm>
            <a:custGeom>
              <a:avLst/>
              <a:gdLst/>
              <a:ahLst/>
              <a:cxnLst/>
              <a:rect l="l" t="t" r="r" b="b"/>
              <a:pathLst>
                <a:path w="227" h="197" extrusionOk="0">
                  <a:moveTo>
                    <a:pt x="136" y="0"/>
                  </a:moveTo>
                  <a:lnTo>
                    <a:pt x="1" y="196"/>
                  </a:lnTo>
                  <a:cubicBezTo>
                    <a:pt x="54" y="189"/>
                    <a:pt x="106" y="173"/>
                    <a:pt x="151" y="166"/>
                  </a:cubicBezTo>
                  <a:lnTo>
                    <a:pt x="227" y="5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33"/>
            <p:cNvSpPr/>
            <p:nvPr/>
          </p:nvSpPr>
          <p:spPr>
            <a:xfrm>
              <a:off x="4873250" y="2152275"/>
              <a:ext cx="6800" cy="7000"/>
            </a:xfrm>
            <a:custGeom>
              <a:avLst/>
              <a:gdLst/>
              <a:ahLst/>
              <a:cxnLst/>
              <a:rect l="l" t="t" r="r" b="b"/>
              <a:pathLst>
                <a:path w="272" h="280" extrusionOk="0">
                  <a:moveTo>
                    <a:pt x="151" y="0"/>
                  </a:moveTo>
                  <a:lnTo>
                    <a:pt x="1" y="219"/>
                  </a:lnTo>
                  <a:lnTo>
                    <a:pt x="99" y="279"/>
                  </a:lnTo>
                  <a:lnTo>
                    <a:pt x="272" y="16"/>
                  </a:lnTo>
                  <a:cubicBezTo>
                    <a:pt x="234" y="8"/>
                    <a:pt x="197" y="8"/>
                    <a:pt x="15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33"/>
            <p:cNvSpPr/>
            <p:nvPr/>
          </p:nvSpPr>
          <p:spPr>
            <a:xfrm>
              <a:off x="4884550" y="2159425"/>
              <a:ext cx="8325" cy="6425"/>
            </a:xfrm>
            <a:custGeom>
              <a:avLst/>
              <a:gdLst/>
              <a:ahLst/>
              <a:cxnLst/>
              <a:rect l="l" t="t" r="r" b="b"/>
              <a:pathLst>
                <a:path w="333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33"/>
            <p:cNvSpPr/>
            <p:nvPr/>
          </p:nvSpPr>
          <p:spPr>
            <a:xfrm>
              <a:off x="4884375" y="22044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8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54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33"/>
            <p:cNvSpPr/>
            <p:nvPr/>
          </p:nvSpPr>
          <p:spPr>
            <a:xfrm>
              <a:off x="4902250" y="22031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33"/>
            <p:cNvSpPr/>
            <p:nvPr/>
          </p:nvSpPr>
          <p:spPr>
            <a:xfrm>
              <a:off x="4895675" y="221272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33"/>
            <p:cNvSpPr/>
            <p:nvPr/>
          </p:nvSpPr>
          <p:spPr>
            <a:xfrm>
              <a:off x="4888125" y="219182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7" name="Google Shape;15277;p33"/>
            <p:cNvSpPr/>
            <p:nvPr/>
          </p:nvSpPr>
          <p:spPr>
            <a:xfrm>
              <a:off x="4895100" y="21743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0" y="264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33"/>
            <p:cNvSpPr/>
            <p:nvPr/>
          </p:nvSpPr>
          <p:spPr>
            <a:xfrm>
              <a:off x="4880400" y="217995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33"/>
            <p:cNvSpPr/>
            <p:nvPr/>
          </p:nvSpPr>
          <p:spPr>
            <a:xfrm>
              <a:off x="4873825" y="21893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33"/>
            <p:cNvSpPr/>
            <p:nvPr/>
          </p:nvSpPr>
          <p:spPr>
            <a:xfrm>
              <a:off x="4901325" y="2191075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0" y="0"/>
                  </a:moveTo>
                  <a:lnTo>
                    <a:pt x="0" y="90"/>
                  </a:lnTo>
                  <a:lnTo>
                    <a:pt x="271" y="256"/>
                  </a:lnTo>
                  <a:lnTo>
                    <a:pt x="331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33"/>
            <p:cNvSpPr/>
            <p:nvPr/>
          </p:nvSpPr>
          <p:spPr>
            <a:xfrm>
              <a:off x="4866300" y="21686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33"/>
            <p:cNvSpPr/>
            <p:nvPr/>
          </p:nvSpPr>
          <p:spPr>
            <a:xfrm>
              <a:off x="4879475" y="216772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0"/>
                  </a:lnTo>
                  <a:lnTo>
                    <a:pt x="271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33"/>
            <p:cNvSpPr/>
            <p:nvPr/>
          </p:nvSpPr>
          <p:spPr>
            <a:xfrm>
              <a:off x="4895475" y="2257525"/>
              <a:ext cx="7000" cy="8325"/>
            </a:xfrm>
            <a:custGeom>
              <a:avLst/>
              <a:gdLst/>
              <a:ahLst/>
              <a:cxnLst/>
              <a:rect l="l" t="t" r="r" b="b"/>
              <a:pathLst>
                <a:path w="280" h="333" extrusionOk="0">
                  <a:moveTo>
                    <a:pt x="189" y="1"/>
                  </a:moveTo>
                  <a:lnTo>
                    <a:pt x="1" y="272"/>
                  </a:lnTo>
                  <a:lnTo>
                    <a:pt x="98" y="332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33"/>
            <p:cNvSpPr/>
            <p:nvPr/>
          </p:nvSpPr>
          <p:spPr>
            <a:xfrm>
              <a:off x="4913375" y="22564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33"/>
            <p:cNvSpPr/>
            <p:nvPr/>
          </p:nvSpPr>
          <p:spPr>
            <a:xfrm>
              <a:off x="4899250" y="22451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1" y="325"/>
                  </a:lnTo>
                  <a:lnTo>
                    <a:pt x="271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33"/>
            <p:cNvSpPr/>
            <p:nvPr/>
          </p:nvSpPr>
          <p:spPr>
            <a:xfrm>
              <a:off x="4906200" y="222760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0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80" y="6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33"/>
            <p:cNvSpPr/>
            <p:nvPr/>
          </p:nvSpPr>
          <p:spPr>
            <a:xfrm>
              <a:off x="4891525" y="223325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33"/>
            <p:cNvSpPr/>
            <p:nvPr/>
          </p:nvSpPr>
          <p:spPr>
            <a:xfrm>
              <a:off x="4884925" y="22426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33"/>
            <p:cNvSpPr/>
            <p:nvPr/>
          </p:nvSpPr>
          <p:spPr>
            <a:xfrm>
              <a:off x="4912425" y="224435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84"/>
                  </a:lnTo>
                  <a:lnTo>
                    <a:pt x="272" y="257"/>
                  </a:lnTo>
                  <a:lnTo>
                    <a:pt x="332" y="16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33"/>
            <p:cNvSpPr/>
            <p:nvPr/>
          </p:nvSpPr>
          <p:spPr>
            <a:xfrm>
              <a:off x="4877400" y="22219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33"/>
            <p:cNvSpPr/>
            <p:nvPr/>
          </p:nvSpPr>
          <p:spPr>
            <a:xfrm>
              <a:off x="4890575" y="22210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33"/>
            <p:cNvSpPr/>
            <p:nvPr/>
          </p:nvSpPr>
          <p:spPr>
            <a:xfrm>
              <a:off x="4909975" y="2215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33"/>
            <p:cNvSpPr/>
            <p:nvPr/>
          </p:nvSpPr>
          <p:spPr>
            <a:xfrm>
              <a:off x="4906575" y="2310825"/>
              <a:ext cx="7000" cy="8300"/>
            </a:xfrm>
            <a:custGeom>
              <a:avLst/>
              <a:gdLst/>
              <a:ahLst/>
              <a:cxnLst/>
              <a:rect l="l" t="t" r="r" b="b"/>
              <a:pathLst>
                <a:path w="280" h="332" extrusionOk="0">
                  <a:moveTo>
                    <a:pt x="189" y="1"/>
                  </a:moveTo>
                  <a:lnTo>
                    <a:pt x="1" y="272"/>
                  </a:lnTo>
                  <a:lnTo>
                    <a:pt x="99" y="332"/>
                  </a:lnTo>
                  <a:lnTo>
                    <a:pt x="280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33"/>
            <p:cNvSpPr/>
            <p:nvPr/>
          </p:nvSpPr>
          <p:spPr>
            <a:xfrm>
              <a:off x="4924475" y="2309700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9" y="17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33"/>
            <p:cNvSpPr/>
            <p:nvPr/>
          </p:nvSpPr>
          <p:spPr>
            <a:xfrm>
              <a:off x="4917875" y="231910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33"/>
            <p:cNvSpPr/>
            <p:nvPr/>
          </p:nvSpPr>
          <p:spPr>
            <a:xfrm>
              <a:off x="4910350" y="2298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33"/>
            <p:cNvSpPr/>
            <p:nvPr/>
          </p:nvSpPr>
          <p:spPr>
            <a:xfrm>
              <a:off x="4917325" y="2280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1"/>
                  </a:moveTo>
                  <a:lnTo>
                    <a:pt x="0" y="265"/>
                  </a:lnTo>
                  <a:lnTo>
                    <a:pt x="98" y="325"/>
                  </a:lnTo>
                  <a:lnTo>
                    <a:pt x="279" y="6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33"/>
            <p:cNvSpPr/>
            <p:nvPr/>
          </p:nvSpPr>
          <p:spPr>
            <a:xfrm>
              <a:off x="4902625" y="22865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33"/>
            <p:cNvSpPr/>
            <p:nvPr/>
          </p:nvSpPr>
          <p:spPr>
            <a:xfrm>
              <a:off x="4896050" y="22959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33"/>
            <p:cNvSpPr/>
            <p:nvPr/>
          </p:nvSpPr>
          <p:spPr>
            <a:xfrm>
              <a:off x="4923525" y="2297450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33"/>
            <p:cNvSpPr/>
            <p:nvPr/>
          </p:nvSpPr>
          <p:spPr>
            <a:xfrm>
              <a:off x="4888500" y="22752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2" y="1"/>
                  </a:moveTo>
                  <a:lnTo>
                    <a:pt x="1" y="265"/>
                  </a:lnTo>
                  <a:lnTo>
                    <a:pt x="91" y="325"/>
                  </a:lnTo>
                  <a:lnTo>
                    <a:pt x="272" y="6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33"/>
            <p:cNvSpPr/>
            <p:nvPr/>
          </p:nvSpPr>
          <p:spPr>
            <a:xfrm>
              <a:off x="4901700" y="22743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1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33"/>
            <p:cNvSpPr/>
            <p:nvPr/>
          </p:nvSpPr>
          <p:spPr>
            <a:xfrm>
              <a:off x="4906775" y="2266000"/>
              <a:ext cx="8300" cy="6425"/>
            </a:xfrm>
            <a:custGeom>
              <a:avLst/>
              <a:gdLst/>
              <a:ahLst/>
              <a:cxnLst/>
              <a:rect l="l" t="t" r="r" b="b"/>
              <a:pathLst>
                <a:path w="332" h="257" extrusionOk="0">
                  <a:moveTo>
                    <a:pt x="61" y="1"/>
                  </a:moveTo>
                  <a:lnTo>
                    <a:pt x="0" y="84"/>
                  </a:lnTo>
                  <a:lnTo>
                    <a:pt x="272" y="257"/>
                  </a:lnTo>
                  <a:lnTo>
                    <a:pt x="332" y="16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33"/>
            <p:cNvSpPr/>
            <p:nvPr/>
          </p:nvSpPr>
          <p:spPr>
            <a:xfrm>
              <a:off x="4917700" y="236412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9" y="0"/>
                  </a:moveTo>
                  <a:lnTo>
                    <a:pt x="0" y="271"/>
                  </a:lnTo>
                  <a:lnTo>
                    <a:pt x="98" y="324"/>
                  </a:lnTo>
                  <a:lnTo>
                    <a:pt x="279" y="6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33"/>
            <p:cNvSpPr/>
            <p:nvPr/>
          </p:nvSpPr>
          <p:spPr>
            <a:xfrm>
              <a:off x="4935575" y="23629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33"/>
            <p:cNvSpPr/>
            <p:nvPr/>
          </p:nvSpPr>
          <p:spPr>
            <a:xfrm>
              <a:off x="4929000" y="2372400"/>
              <a:ext cx="8300" cy="5875"/>
            </a:xfrm>
            <a:custGeom>
              <a:avLst/>
              <a:gdLst/>
              <a:ahLst/>
              <a:cxnLst/>
              <a:rect l="l" t="t" r="r" b="b"/>
              <a:pathLst>
                <a:path w="332" h="235" extrusionOk="0">
                  <a:moveTo>
                    <a:pt x="61" y="1"/>
                  </a:moveTo>
                  <a:lnTo>
                    <a:pt x="0" y="91"/>
                  </a:lnTo>
                  <a:lnTo>
                    <a:pt x="226" y="234"/>
                  </a:lnTo>
                  <a:cubicBezTo>
                    <a:pt x="264" y="219"/>
                    <a:pt x="294" y="196"/>
                    <a:pt x="332" y="174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33"/>
            <p:cNvSpPr/>
            <p:nvPr/>
          </p:nvSpPr>
          <p:spPr>
            <a:xfrm>
              <a:off x="4921450" y="2351700"/>
              <a:ext cx="6825" cy="8100"/>
            </a:xfrm>
            <a:custGeom>
              <a:avLst/>
              <a:gdLst/>
              <a:ahLst/>
              <a:cxnLst/>
              <a:rect l="l" t="t" r="r" b="b"/>
              <a:pathLst>
                <a:path w="273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2" y="6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33"/>
            <p:cNvSpPr/>
            <p:nvPr/>
          </p:nvSpPr>
          <p:spPr>
            <a:xfrm>
              <a:off x="4928425" y="233417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9" y="1"/>
                  </a:moveTo>
                  <a:lnTo>
                    <a:pt x="1" y="264"/>
                  </a:lnTo>
                  <a:lnTo>
                    <a:pt x="99" y="324"/>
                  </a:lnTo>
                  <a:lnTo>
                    <a:pt x="279" y="53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33"/>
            <p:cNvSpPr/>
            <p:nvPr/>
          </p:nvSpPr>
          <p:spPr>
            <a:xfrm>
              <a:off x="4913750" y="23398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33"/>
            <p:cNvSpPr/>
            <p:nvPr/>
          </p:nvSpPr>
          <p:spPr>
            <a:xfrm>
              <a:off x="4907150" y="234925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33"/>
            <p:cNvSpPr/>
            <p:nvPr/>
          </p:nvSpPr>
          <p:spPr>
            <a:xfrm>
              <a:off x="4934650" y="23507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15312;p33"/>
            <p:cNvSpPr/>
            <p:nvPr/>
          </p:nvSpPr>
          <p:spPr>
            <a:xfrm>
              <a:off x="4899625" y="2328525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33"/>
            <p:cNvSpPr/>
            <p:nvPr/>
          </p:nvSpPr>
          <p:spPr>
            <a:xfrm>
              <a:off x="4912800" y="23275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0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33"/>
            <p:cNvSpPr/>
            <p:nvPr/>
          </p:nvSpPr>
          <p:spPr>
            <a:xfrm>
              <a:off x="4923900" y="2380875"/>
              <a:ext cx="3425" cy="2475"/>
            </a:xfrm>
            <a:custGeom>
              <a:avLst/>
              <a:gdLst/>
              <a:ahLst/>
              <a:cxnLst/>
              <a:rect l="l" t="t" r="r" b="b"/>
              <a:pathLst>
                <a:path w="137" h="99" extrusionOk="0">
                  <a:moveTo>
                    <a:pt x="61" y="1"/>
                  </a:moveTo>
                  <a:lnTo>
                    <a:pt x="1" y="91"/>
                  </a:lnTo>
                  <a:lnTo>
                    <a:pt x="8" y="98"/>
                  </a:lnTo>
                  <a:cubicBezTo>
                    <a:pt x="54" y="83"/>
                    <a:pt x="99" y="68"/>
                    <a:pt x="136" y="46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33"/>
            <p:cNvSpPr/>
            <p:nvPr/>
          </p:nvSpPr>
          <p:spPr>
            <a:xfrm>
              <a:off x="4917125" y="2197475"/>
              <a:ext cx="6800" cy="8300"/>
            </a:xfrm>
            <a:custGeom>
              <a:avLst/>
              <a:gdLst/>
              <a:ahLst/>
              <a:cxnLst/>
              <a:rect l="l" t="t" r="r" b="b"/>
              <a:pathLst>
                <a:path w="272" h="332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32"/>
                  </a:lnTo>
                  <a:lnTo>
                    <a:pt x="272" y="6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33"/>
            <p:cNvSpPr/>
            <p:nvPr/>
          </p:nvSpPr>
          <p:spPr>
            <a:xfrm>
              <a:off x="4928250" y="220575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294" y="234"/>
                  </a:lnTo>
                  <a:cubicBezTo>
                    <a:pt x="286" y="204"/>
                    <a:pt x="286" y="174"/>
                    <a:pt x="279" y="136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7" name="Google Shape;15317;p33"/>
            <p:cNvSpPr/>
            <p:nvPr/>
          </p:nvSpPr>
          <p:spPr>
            <a:xfrm>
              <a:off x="4920700" y="2185050"/>
              <a:ext cx="6625" cy="8100"/>
            </a:xfrm>
            <a:custGeom>
              <a:avLst/>
              <a:gdLst/>
              <a:ahLst/>
              <a:cxnLst/>
              <a:rect l="l" t="t" r="r" b="b"/>
              <a:pathLst>
                <a:path w="265" h="324" extrusionOk="0">
                  <a:moveTo>
                    <a:pt x="182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64" y="75"/>
                  </a:lnTo>
                  <a:cubicBezTo>
                    <a:pt x="264" y="60"/>
                    <a:pt x="257" y="53"/>
                    <a:pt x="249" y="45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15318;p33"/>
            <p:cNvSpPr/>
            <p:nvPr/>
          </p:nvSpPr>
          <p:spPr>
            <a:xfrm>
              <a:off x="4913000" y="2173175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0" y="1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1" y="181"/>
                  </a:lnTo>
                  <a:cubicBezTo>
                    <a:pt x="324" y="174"/>
                    <a:pt x="316" y="159"/>
                    <a:pt x="301" y="151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9" name="Google Shape;15319;p33"/>
            <p:cNvSpPr/>
            <p:nvPr/>
          </p:nvSpPr>
          <p:spPr>
            <a:xfrm>
              <a:off x="4906400" y="2182600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2" y="264"/>
                  </a:lnTo>
                  <a:lnTo>
                    <a:pt x="332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0" name="Google Shape;15320;p33"/>
            <p:cNvSpPr/>
            <p:nvPr/>
          </p:nvSpPr>
          <p:spPr>
            <a:xfrm>
              <a:off x="4898875" y="2161875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64"/>
                  </a:lnTo>
                  <a:lnTo>
                    <a:pt x="90" y="324"/>
                  </a:lnTo>
                  <a:lnTo>
                    <a:pt x="279" y="61"/>
                  </a:lnTo>
                  <a:cubicBezTo>
                    <a:pt x="264" y="53"/>
                    <a:pt x="256" y="46"/>
                    <a:pt x="249" y="38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1" name="Google Shape;15321;p33"/>
            <p:cNvSpPr/>
            <p:nvPr/>
          </p:nvSpPr>
          <p:spPr>
            <a:xfrm>
              <a:off x="4928250" y="2256025"/>
              <a:ext cx="3400" cy="2850"/>
            </a:xfrm>
            <a:custGeom>
              <a:avLst/>
              <a:gdLst/>
              <a:ahLst/>
              <a:cxnLst/>
              <a:rect l="l" t="t" r="r" b="b"/>
              <a:pathLst>
                <a:path w="136" h="114" extrusionOk="0">
                  <a:moveTo>
                    <a:pt x="38" y="1"/>
                  </a:moveTo>
                  <a:lnTo>
                    <a:pt x="0" y="61"/>
                  </a:lnTo>
                  <a:lnTo>
                    <a:pt x="91" y="114"/>
                  </a:lnTo>
                  <a:lnTo>
                    <a:pt x="136" y="53"/>
                  </a:lnTo>
                  <a:cubicBezTo>
                    <a:pt x="121" y="46"/>
                    <a:pt x="113" y="38"/>
                    <a:pt x="98" y="31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2" name="Google Shape;15322;p33"/>
            <p:cNvSpPr/>
            <p:nvPr/>
          </p:nvSpPr>
          <p:spPr>
            <a:xfrm>
              <a:off x="4924100" y="222647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0" y="91"/>
                  </a:lnTo>
                  <a:lnTo>
                    <a:pt x="279" y="264"/>
                  </a:lnTo>
                  <a:lnTo>
                    <a:pt x="339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33"/>
            <p:cNvSpPr/>
            <p:nvPr/>
          </p:nvSpPr>
          <p:spPr>
            <a:xfrm>
              <a:off x="4917500" y="2235875"/>
              <a:ext cx="8325" cy="6625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4" name="Google Shape;15324;p33"/>
            <p:cNvSpPr/>
            <p:nvPr/>
          </p:nvSpPr>
          <p:spPr>
            <a:xfrm>
              <a:off x="4923150" y="22142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5" name="Google Shape;15325;p33"/>
            <p:cNvSpPr/>
            <p:nvPr/>
          </p:nvSpPr>
          <p:spPr>
            <a:xfrm>
              <a:off x="4939350" y="230405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1" y="272"/>
                  </a:lnTo>
                  <a:lnTo>
                    <a:pt x="91" y="324"/>
                  </a:lnTo>
                  <a:lnTo>
                    <a:pt x="272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33"/>
            <p:cNvSpPr/>
            <p:nvPr/>
          </p:nvSpPr>
          <p:spPr>
            <a:xfrm>
              <a:off x="4957050" y="23029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1" y="0"/>
                  </a:moveTo>
                  <a:lnTo>
                    <a:pt x="1" y="91"/>
                  </a:lnTo>
                  <a:lnTo>
                    <a:pt x="279" y="264"/>
                  </a:lnTo>
                  <a:lnTo>
                    <a:pt x="340" y="17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33"/>
            <p:cNvSpPr/>
            <p:nvPr/>
          </p:nvSpPr>
          <p:spPr>
            <a:xfrm>
              <a:off x="4942925" y="2291625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1" y="0"/>
                  </a:moveTo>
                  <a:lnTo>
                    <a:pt x="1" y="271"/>
                  </a:lnTo>
                  <a:lnTo>
                    <a:pt x="91" y="324"/>
                  </a:lnTo>
                  <a:lnTo>
                    <a:pt x="279" y="6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15328;p33"/>
            <p:cNvSpPr/>
            <p:nvPr/>
          </p:nvSpPr>
          <p:spPr>
            <a:xfrm>
              <a:off x="4950075" y="2275425"/>
              <a:ext cx="5300" cy="6800"/>
            </a:xfrm>
            <a:custGeom>
              <a:avLst/>
              <a:gdLst/>
              <a:ahLst/>
              <a:cxnLst/>
              <a:rect l="l" t="t" r="r" b="b"/>
              <a:pathLst>
                <a:path w="212" h="272" extrusionOk="0">
                  <a:moveTo>
                    <a:pt x="144" y="1"/>
                  </a:moveTo>
                  <a:lnTo>
                    <a:pt x="1" y="211"/>
                  </a:lnTo>
                  <a:lnTo>
                    <a:pt x="91" y="272"/>
                  </a:lnTo>
                  <a:lnTo>
                    <a:pt x="212" y="91"/>
                  </a:lnTo>
                  <a:cubicBezTo>
                    <a:pt x="189" y="61"/>
                    <a:pt x="167" y="31"/>
                    <a:pt x="144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15329;p33"/>
            <p:cNvSpPr/>
            <p:nvPr/>
          </p:nvSpPr>
          <p:spPr>
            <a:xfrm>
              <a:off x="4935200" y="22797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1" y="1"/>
                  </a:moveTo>
                  <a:lnTo>
                    <a:pt x="1" y="91"/>
                  </a:lnTo>
                  <a:lnTo>
                    <a:pt x="280" y="257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0" name="Google Shape;15330;p33"/>
            <p:cNvSpPr/>
            <p:nvPr/>
          </p:nvSpPr>
          <p:spPr>
            <a:xfrm>
              <a:off x="4928625" y="2289175"/>
              <a:ext cx="8300" cy="6600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2" y="17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1" name="Google Shape;15331;p33"/>
            <p:cNvSpPr/>
            <p:nvPr/>
          </p:nvSpPr>
          <p:spPr>
            <a:xfrm>
              <a:off x="4956100" y="229067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15332;p33"/>
            <p:cNvSpPr/>
            <p:nvPr/>
          </p:nvSpPr>
          <p:spPr>
            <a:xfrm>
              <a:off x="4921075" y="2268450"/>
              <a:ext cx="7000" cy="8125"/>
            </a:xfrm>
            <a:custGeom>
              <a:avLst/>
              <a:gdLst/>
              <a:ahLst/>
              <a:cxnLst/>
              <a:rect l="l" t="t" r="r" b="b"/>
              <a:pathLst>
                <a:path w="280" h="325" extrusionOk="0">
                  <a:moveTo>
                    <a:pt x="182" y="1"/>
                  </a:moveTo>
                  <a:lnTo>
                    <a:pt x="1" y="264"/>
                  </a:lnTo>
                  <a:lnTo>
                    <a:pt x="91" y="325"/>
                  </a:lnTo>
                  <a:lnTo>
                    <a:pt x="280" y="54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3" name="Google Shape;15333;p33"/>
            <p:cNvSpPr/>
            <p:nvPr/>
          </p:nvSpPr>
          <p:spPr>
            <a:xfrm>
              <a:off x="4934275" y="2267525"/>
              <a:ext cx="8500" cy="6600"/>
            </a:xfrm>
            <a:custGeom>
              <a:avLst/>
              <a:gdLst/>
              <a:ahLst/>
              <a:cxnLst/>
              <a:rect l="l" t="t" r="r" b="b"/>
              <a:pathLst>
                <a:path w="340" h="264" extrusionOk="0">
                  <a:moveTo>
                    <a:pt x="60" y="0"/>
                  </a:moveTo>
                  <a:lnTo>
                    <a:pt x="0" y="91"/>
                  </a:lnTo>
                  <a:lnTo>
                    <a:pt x="271" y="264"/>
                  </a:lnTo>
                  <a:lnTo>
                    <a:pt x="339" y="17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4" name="Google Shape;15334;p33"/>
            <p:cNvSpPr/>
            <p:nvPr/>
          </p:nvSpPr>
          <p:spPr>
            <a:xfrm>
              <a:off x="4950450" y="2357350"/>
              <a:ext cx="6050" cy="7350"/>
            </a:xfrm>
            <a:custGeom>
              <a:avLst/>
              <a:gdLst/>
              <a:ahLst/>
              <a:cxnLst/>
              <a:rect l="l" t="t" r="r" b="b"/>
              <a:pathLst>
                <a:path w="242" h="294" extrusionOk="0">
                  <a:moveTo>
                    <a:pt x="182" y="0"/>
                  </a:moveTo>
                  <a:lnTo>
                    <a:pt x="1" y="271"/>
                  </a:lnTo>
                  <a:lnTo>
                    <a:pt x="39" y="294"/>
                  </a:lnTo>
                  <a:cubicBezTo>
                    <a:pt x="106" y="211"/>
                    <a:pt x="174" y="128"/>
                    <a:pt x="242" y="38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5" name="Google Shape;15335;p33"/>
            <p:cNvSpPr/>
            <p:nvPr/>
          </p:nvSpPr>
          <p:spPr>
            <a:xfrm>
              <a:off x="4954050" y="234490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1"/>
                  </a:moveTo>
                  <a:lnTo>
                    <a:pt x="0" y="272"/>
                  </a:lnTo>
                  <a:lnTo>
                    <a:pt x="90" y="325"/>
                  </a:lnTo>
                  <a:lnTo>
                    <a:pt x="279" y="6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6" name="Google Shape;15336;p33"/>
            <p:cNvSpPr/>
            <p:nvPr/>
          </p:nvSpPr>
          <p:spPr>
            <a:xfrm>
              <a:off x="4961200" y="2327400"/>
              <a:ext cx="6800" cy="8125"/>
            </a:xfrm>
            <a:custGeom>
              <a:avLst/>
              <a:gdLst/>
              <a:ahLst/>
              <a:cxnLst/>
              <a:rect l="l" t="t" r="r" b="b"/>
              <a:pathLst>
                <a:path w="272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1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15337;p33"/>
            <p:cNvSpPr/>
            <p:nvPr/>
          </p:nvSpPr>
          <p:spPr>
            <a:xfrm>
              <a:off x="4946325" y="2333050"/>
              <a:ext cx="8500" cy="6425"/>
            </a:xfrm>
            <a:custGeom>
              <a:avLst/>
              <a:gdLst/>
              <a:ahLst/>
              <a:cxnLst/>
              <a:rect l="l" t="t" r="r" b="b"/>
              <a:pathLst>
                <a:path w="340" h="257" extrusionOk="0">
                  <a:moveTo>
                    <a:pt x="60" y="0"/>
                  </a:moveTo>
                  <a:lnTo>
                    <a:pt x="0" y="91"/>
                  </a:lnTo>
                  <a:lnTo>
                    <a:pt x="279" y="256"/>
                  </a:lnTo>
                  <a:lnTo>
                    <a:pt x="339" y="166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15338;p33"/>
            <p:cNvSpPr/>
            <p:nvPr/>
          </p:nvSpPr>
          <p:spPr>
            <a:xfrm>
              <a:off x="4939725" y="2342450"/>
              <a:ext cx="8300" cy="6625"/>
            </a:xfrm>
            <a:custGeom>
              <a:avLst/>
              <a:gdLst/>
              <a:ahLst/>
              <a:cxnLst/>
              <a:rect l="l" t="t" r="r" b="b"/>
              <a:pathLst>
                <a:path w="332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5"/>
                  </a:lnTo>
                  <a:lnTo>
                    <a:pt x="332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15339;p33"/>
            <p:cNvSpPr/>
            <p:nvPr/>
          </p:nvSpPr>
          <p:spPr>
            <a:xfrm>
              <a:off x="4932200" y="2321750"/>
              <a:ext cx="6975" cy="8125"/>
            </a:xfrm>
            <a:custGeom>
              <a:avLst/>
              <a:gdLst/>
              <a:ahLst/>
              <a:cxnLst/>
              <a:rect l="l" t="t" r="r" b="b"/>
              <a:pathLst>
                <a:path w="279" h="325" extrusionOk="0">
                  <a:moveTo>
                    <a:pt x="181" y="0"/>
                  </a:moveTo>
                  <a:lnTo>
                    <a:pt x="0" y="264"/>
                  </a:lnTo>
                  <a:lnTo>
                    <a:pt x="91" y="324"/>
                  </a:lnTo>
                  <a:lnTo>
                    <a:pt x="279" y="5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0" name="Google Shape;15340;p33"/>
            <p:cNvSpPr/>
            <p:nvPr/>
          </p:nvSpPr>
          <p:spPr>
            <a:xfrm>
              <a:off x="4945375" y="2320800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1" name="Google Shape;15341;p33"/>
            <p:cNvSpPr/>
            <p:nvPr/>
          </p:nvSpPr>
          <p:spPr>
            <a:xfrm>
              <a:off x="4964775" y="2315725"/>
              <a:ext cx="4175" cy="7375"/>
            </a:xfrm>
            <a:custGeom>
              <a:avLst/>
              <a:gdLst/>
              <a:ahLst/>
              <a:cxnLst/>
              <a:rect l="l" t="t" r="r" b="b"/>
              <a:pathLst>
                <a:path w="167" h="295" extrusionOk="0">
                  <a:moveTo>
                    <a:pt x="159" y="0"/>
                  </a:moveTo>
                  <a:lnTo>
                    <a:pt x="0" y="234"/>
                  </a:lnTo>
                  <a:lnTo>
                    <a:pt x="91" y="294"/>
                  </a:lnTo>
                  <a:lnTo>
                    <a:pt x="166" y="189"/>
                  </a:lnTo>
                  <a:cubicBezTo>
                    <a:pt x="166" y="128"/>
                    <a:pt x="166" y="68"/>
                    <a:pt x="159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2" name="Google Shape;15342;p33"/>
            <p:cNvSpPr/>
            <p:nvPr/>
          </p:nvSpPr>
          <p:spPr>
            <a:xfrm>
              <a:off x="4950450" y="2312325"/>
              <a:ext cx="8500" cy="6625"/>
            </a:xfrm>
            <a:custGeom>
              <a:avLst/>
              <a:gdLst/>
              <a:ahLst/>
              <a:cxnLst/>
              <a:rect l="l" t="t" r="r" b="b"/>
              <a:pathLst>
                <a:path w="340" h="265" extrusionOk="0">
                  <a:moveTo>
                    <a:pt x="61" y="1"/>
                  </a:moveTo>
                  <a:lnTo>
                    <a:pt x="1" y="91"/>
                  </a:lnTo>
                  <a:lnTo>
                    <a:pt x="272" y="264"/>
                  </a:lnTo>
                  <a:lnTo>
                    <a:pt x="340" y="174"/>
                  </a:lnTo>
                  <a:lnTo>
                    <a:pt x="137" y="46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3" name="Google Shape;15343;p33"/>
            <p:cNvSpPr/>
            <p:nvPr/>
          </p:nvSpPr>
          <p:spPr>
            <a:xfrm>
              <a:off x="4666300" y="2137400"/>
              <a:ext cx="288525" cy="268975"/>
            </a:xfrm>
            <a:custGeom>
              <a:avLst/>
              <a:gdLst/>
              <a:ahLst/>
              <a:cxnLst/>
              <a:rect l="l" t="t" r="r" b="b"/>
              <a:pathLst>
                <a:path w="11541" h="10759" extrusionOk="0">
                  <a:moveTo>
                    <a:pt x="7082" y="1"/>
                  </a:moveTo>
                  <a:cubicBezTo>
                    <a:pt x="6065" y="1"/>
                    <a:pt x="5084" y="562"/>
                    <a:pt x="4603" y="1529"/>
                  </a:cubicBezTo>
                  <a:lnTo>
                    <a:pt x="4528" y="1665"/>
                  </a:lnTo>
                  <a:lnTo>
                    <a:pt x="4392" y="1597"/>
                  </a:lnTo>
                  <a:cubicBezTo>
                    <a:pt x="3998" y="1401"/>
                    <a:pt x="3578" y="1308"/>
                    <a:pt x="3163" y="1308"/>
                  </a:cubicBezTo>
                  <a:cubicBezTo>
                    <a:pt x="2145" y="1308"/>
                    <a:pt x="1161" y="1869"/>
                    <a:pt x="679" y="2833"/>
                  </a:cubicBezTo>
                  <a:cubicBezTo>
                    <a:pt x="1" y="4196"/>
                    <a:pt x="551" y="5868"/>
                    <a:pt x="1914" y="6546"/>
                  </a:cubicBezTo>
                  <a:lnTo>
                    <a:pt x="2057" y="6614"/>
                  </a:lnTo>
                  <a:lnTo>
                    <a:pt x="1982" y="6757"/>
                  </a:lnTo>
                  <a:cubicBezTo>
                    <a:pt x="1304" y="8120"/>
                    <a:pt x="1861" y="9792"/>
                    <a:pt x="3225" y="10470"/>
                  </a:cubicBezTo>
                  <a:cubicBezTo>
                    <a:pt x="3617" y="10666"/>
                    <a:pt x="4035" y="10759"/>
                    <a:pt x="4449" y="10759"/>
                  </a:cubicBezTo>
                  <a:cubicBezTo>
                    <a:pt x="5465" y="10759"/>
                    <a:pt x="6451" y="10199"/>
                    <a:pt x="6938" y="9235"/>
                  </a:cubicBezTo>
                  <a:lnTo>
                    <a:pt x="7006" y="9092"/>
                  </a:lnTo>
                  <a:lnTo>
                    <a:pt x="7149" y="9160"/>
                  </a:lnTo>
                  <a:cubicBezTo>
                    <a:pt x="7543" y="9359"/>
                    <a:pt x="7964" y="9453"/>
                    <a:pt x="8379" y="9453"/>
                  </a:cubicBezTo>
                  <a:cubicBezTo>
                    <a:pt x="9393" y="9453"/>
                    <a:pt x="10374" y="8891"/>
                    <a:pt x="10855" y="7924"/>
                  </a:cubicBezTo>
                  <a:cubicBezTo>
                    <a:pt x="11540" y="6568"/>
                    <a:pt x="10983" y="4896"/>
                    <a:pt x="9619" y="4211"/>
                  </a:cubicBezTo>
                  <a:lnTo>
                    <a:pt x="9476" y="4143"/>
                  </a:lnTo>
                  <a:lnTo>
                    <a:pt x="9552" y="4000"/>
                  </a:lnTo>
                  <a:cubicBezTo>
                    <a:pt x="10230" y="2644"/>
                    <a:pt x="9672" y="972"/>
                    <a:pt x="8316" y="294"/>
                  </a:cubicBezTo>
                  <a:cubicBezTo>
                    <a:pt x="7920" y="95"/>
                    <a:pt x="7498" y="1"/>
                    <a:pt x="708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15344;p33"/>
            <p:cNvSpPr/>
            <p:nvPr/>
          </p:nvSpPr>
          <p:spPr>
            <a:xfrm>
              <a:off x="4662550" y="2134250"/>
              <a:ext cx="295850" cy="275275"/>
            </a:xfrm>
            <a:custGeom>
              <a:avLst/>
              <a:gdLst/>
              <a:ahLst/>
              <a:cxnLst/>
              <a:rect l="l" t="t" r="r" b="b"/>
              <a:pathLst>
                <a:path w="11834" h="11011" extrusionOk="0">
                  <a:moveTo>
                    <a:pt x="7223" y="251"/>
                  </a:moveTo>
                  <a:cubicBezTo>
                    <a:pt x="7622" y="251"/>
                    <a:pt x="8026" y="342"/>
                    <a:pt x="8406" y="533"/>
                  </a:cubicBezTo>
                  <a:cubicBezTo>
                    <a:pt x="9709" y="1181"/>
                    <a:pt x="10236" y="2770"/>
                    <a:pt x="9589" y="4073"/>
                  </a:cubicBezTo>
                  <a:lnTo>
                    <a:pt x="9521" y="4216"/>
                  </a:lnTo>
                  <a:cubicBezTo>
                    <a:pt x="9506" y="4247"/>
                    <a:pt x="9498" y="4277"/>
                    <a:pt x="9513" y="4307"/>
                  </a:cubicBezTo>
                  <a:cubicBezTo>
                    <a:pt x="9521" y="4344"/>
                    <a:pt x="9543" y="4367"/>
                    <a:pt x="9574" y="4382"/>
                  </a:cubicBezTo>
                  <a:lnTo>
                    <a:pt x="9717" y="4450"/>
                  </a:lnTo>
                  <a:cubicBezTo>
                    <a:pt x="11020" y="5105"/>
                    <a:pt x="11547" y="6694"/>
                    <a:pt x="10892" y="7998"/>
                  </a:cubicBezTo>
                  <a:cubicBezTo>
                    <a:pt x="10583" y="8623"/>
                    <a:pt x="10041" y="9090"/>
                    <a:pt x="9370" y="9316"/>
                  </a:cubicBezTo>
                  <a:cubicBezTo>
                    <a:pt x="9091" y="9409"/>
                    <a:pt x="8805" y="9455"/>
                    <a:pt x="8522" y="9455"/>
                  </a:cubicBezTo>
                  <a:cubicBezTo>
                    <a:pt x="8118" y="9455"/>
                    <a:pt x="7719" y="9362"/>
                    <a:pt x="7352" y="9180"/>
                  </a:cubicBezTo>
                  <a:lnTo>
                    <a:pt x="7208" y="9105"/>
                  </a:lnTo>
                  <a:cubicBezTo>
                    <a:pt x="7191" y="9096"/>
                    <a:pt x="7172" y="9092"/>
                    <a:pt x="7153" y="9092"/>
                  </a:cubicBezTo>
                  <a:cubicBezTo>
                    <a:pt x="7108" y="9092"/>
                    <a:pt x="7064" y="9117"/>
                    <a:pt x="7043" y="9165"/>
                  </a:cubicBezTo>
                  <a:lnTo>
                    <a:pt x="6975" y="9301"/>
                  </a:lnTo>
                  <a:cubicBezTo>
                    <a:pt x="6510" y="10225"/>
                    <a:pt x="5574" y="10763"/>
                    <a:pt x="4604" y="10763"/>
                  </a:cubicBezTo>
                  <a:cubicBezTo>
                    <a:pt x="4208" y="10763"/>
                    <a:pt x="3806" y="10673"/>
                    <a:pt x="3427" y="10483"/>
                  </a:cubicBezTo>
                  <a:cubicBezTo>
                    <a:pt x="2124" y="9835"/>
                    <a:pt x="1597" y="8246"/>
                    <a:pt x="2245" y="6943"/>
                  </a:cubicBezTo>
                  <a:lnTo>
                    <a:pt x="2320" y="6800"/>
                  </a:lnTo>
                  <a:cubicBezTo>
                    <a:pt x="2335" y="6770"/>
                    <a:pt x="2335" y="6732"/>
                    <a:pt x="2328" y="6702"/>
                  </a:cubicBezTo>
                  <a:cubicBezTo>
                    <a:pt x="2313" y="6672"/>
                    <a:pt x="2290" y="6649"/>
                    <a:pt x="2260" y="6634"/>
                  </a:cubicBezTo>
                  <a:lnTo>
                    <a:pt x="2124" y="6559"/>
                  </a:lnTo>
                  <a:cubicBezTo>
                    <a:pt x="821" y="5911"/>
                    <a:pt x="286" y="4322"/>
                    <a:pt x="942" y="3019"/>
                  </a:cubicBezTo>
                  <a:cubicBezTo>
                    <a:pt x="1258" y="2386"/>
                    <a:pt x="1800" y="1919"/>
                    <a:pt x="2471" y="1693"/>
                  </a:cubicBezTo>
                  <a:cubicBezTo>
                    <a:pt x="2742" y="1603"/>
                    <a:pt x="3028" y="1558"/>
                    <a:pt x="3314" y="1558"/>
                  </a:cubicBezTo>
                  <a:cubicBezTo>
                    <a:pt x="3714" y="1558"/>
                    <a:pt x="4113" y="1648"/>
                    <a:pt x="4482" y="1836"/>
                  </a:cubicBezTo>
                  <a:lnTo>
                    <a:pt x="4625" y="1904"/>
                  </a:lnTo>
                  <a:cubicBezTo>
                    <a:pt x="4643" y="1913"/>
                    <a:pt x="4662" y="1917"/>
                    <a:pt x="4681" y="1917"/>
                  </a:cubicBezTo>
                  <a:cubicBezTo>
                    <a:pt x="4726" y="1917"/>
                    <a:pt x="4770" y="1894"/>
                    <a:pt x="4791" y="1851"/>
                  </a:cubicBezTo>
                  <a:lnTo>
                    <a:pt x="4866" y="1708"/>
                  </a:lnTo>
                  <a:cubicBezTo>
                    <a:pt x="5325" y="785"/>
                    <a:pt x="6256" y="251"/>
                    <a:pt x="7223" y="251"/>
                  </a:cubicBezTo>
                  <a:close/>
                  <a:moveTo>
                    <a:pt x="7229" y="0"/>
                  </a:moveTo>
                  <a:cubicBezTo>
                    <a:pt x="6170" y="0"/>
                    <a:pt x="5147" y="586"/>
                    <a:pt x="4640" y="1595"/>
                  </a:cubicBezTo>
                  <a:lnTo>
                    <a:pt x="4625" y="1625"/>
                  </a:lnTo>
                  <a:lnTo>
                    <a:pt x="4595" y="1610"/>
                  </a:lnTo>
                  <a:cubicBezTo>
                    <a:pt x="4181" y="1402"/>
                    <a:pt x="3741" y="1304"/>
                    <a:pt x="3306" y="1304"/>
                  </a:cubicBezTo>
                  <a:cubicBezTo>
                    <a:pt x="2246" y="1304"/>
                    <a:pt x="1223" y="1891"/>
                    <a:pt x="716" y="2906"/>
                  </a:cubicBezTo>
                  <a:cubicBezTo>
                    <a:pt x="0" y="4329"/>
                    <a:pt x="580" y="6069"/>
                    <a:pt x="2011" y="6785"/>
                  </a:cubicBezTo>
                  <a:lnTo>
                    <a:pt x="2034" y="6800"/>
                  </a:lnTo>
                  <a:lnTo>
                    <a:pt x="2026" y="6830"/>
                  </a:lnTo>
                  <a:cubicBezTo>
                    <a:pt x="1311" y="8254"/>
                    <a:pt x="1891" y="9994"/>
                    <a:pt x="3314" y="10709"/>
                  </a:cubicBezTo>
                  <a:cubicBezTo>
                    <a:pt x="3721" y="10913"/>
                    <a:pt x="4158" y="11010"/>
                    <a:pt x="4602" y="11010"/>
                  </a:cubicBezTo>
                  <a:cubicBezTo>
                    <a:pt x="4911" y="11010"/>
                    <a:pt x="5220" y="10965"/>
                    <a:pt x="5521" y="10860"/>
                  </a:cubicBezTo>
                  <a:cubicBezTo>
                    <a:pt x="6259" y="10619"/>
                    <a:pt x="6854" y="10107"/>
                    <a:pt x="7193" y="9414"/>
                  </a:cubicBezTo>
                  <a:lnTo>
                    <a:pt x="7208" y="9383"/>
                  </a:lnTo>
                  <a:lnTo>
                    <a:pt x="7239" y="9399"/>
                  </a:lnTo>
                  <a:cubicBezTo>
                    <a:pt x="7643" y="9603"/>
                    <a:pt x="8081" y="9705"/>
                    <a:pt x="8524" y="9705"/>
                  </a:cubicBezTo>
                  <a:cubicBezTo>
                    <a:pt x="8832" y="9705"/>
                    <a:pt x="9143" y="9656"/>
                    <a:pt x="9446" y="9557"/>
                  </a:cubicBezTo>
                  <a:cubicBezTo>
                    <a:pt x="10184" y="9308"/>
                    <a:pt x="10779" y="8796"/>
                    <a:pt x="11118" y="8111"/>
                  </a:cubicBezTo>
                  <a:cubicBezTo>
                    <a:pt x="11833" y="6679"/>
                    <a:pt x="11253" y="4939"/>
                    <a:pt x="9830" y="4231"/>
                  </a:cubicBezTo>
                  <a:lnTo>
                    <a:pt x="9800" y="4216"/>
                  </a:lnTo>
                  <a:lnTo>
                    <a:pt x="9815" y="4186"/>
                  </a:lnTo>
                  <a:cubicBezTo>
                    <a:pt x="10523" y="2763"/>
                    <a:pt x="9943" y="1015"/>
                    <a:pt x="8519" y="307"/>
                  </a:cubicBezTo>
                  <a:cubicBezTo>
                    <a:pt x="8105" y="99"/>
                    <a:pt x="7664" y="0"/>
                    <a:pt x="72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33"/>
            <p:cNvSpPr/>
            <p:nvPr/>
          </p:nvSpPr>
          <p:spPr>
            <a:xfrm>
              <a:off x="4648050" y="2125725"/>
              <a:ext cx="288500" cy="268975"/>
            </a:xfrm>
            <a:custGeom>
              <a:avLst/>
              <a:gdLst/>
              <a:ahLst/>
              <a:cxnLst/>
              <a:rect l="l" t="t" r="r" b="b"/>
              <a:pathLst>
                <a:path w="11540" h="10759" extrusionOk="0">
                  <a:moveTo>
                    <a:pt x="7082" y="1"/>
                  </a:moveTo>
                  <a:cubicBezTo>
                    <a:pt x="6068" y="1"/>
                    <a:pt x="5089" y="562"/>
                    <a:pt x="4602" y="1529"/>
                  </a:cubicBezTo>
                  <a:lnTo>
                    <a:pt x="4535" y="1665"/>
                  </a:lnTo>
                  <a:lnTo>
                    <a:pt x="4391" y="1597"/>
                  </a:lnTo>
                  <a:cubicBezTo>
                    <a:pt x="3997" y="1401"/>
                    <a:pt x="3578" y="1308"/>
                    <a:pt x="3164" y="1308"/>
                  </a:cubicBezTo>
                  <a:cubicBezTo>
                    <a:pt x="2147" y="1308"/>
                    <a:pt x="1165" y="1869"/>
                    <a:pt x="678" y="2833"/>
                  </a:cubicBezTo>
                  <a:cubicBezTo>
                    <a:pt x="0" y="4196"/>
                    <a:pt x="558" y="5868"/>
                    <a:pt x="1921" y="6546"/>
                  </a:cubicBezTo>
                  <a:lnTo>
                    <a:pt x="2056" y="6614"/>
                  </a:lnTo>
                  <a:lnTo>
                    <a:pt x="1989" y="6757"/>
                  </a:lnTo>
                  <a:cubicBezTo>
                    <a:pt x="1303" y="8120"/>
                    <a:pt x="1861" y="9792"/>
                    <a:pt x="3224" y="10470"/>
                  </a:cubicBezTo>
                  <a:cubicBezTo>
                    <a:pt x="3618" y="10666"/>
                    <a:pt x="4038" y="10759"/>
                    <a:pt x="4453" y="10759"/>
                  </a:cubicBezTo>
                  <a:cubicBezTo>
                    <a:pt x="5471" y="10759"/>
                    <a:pt x="6455" y="10199"/>
                    <a:pt x="6937" y="9235"/>
                  </a:cubicBezTo>
                  <a:lnTo>
                    <a:pt x="7005" y="9092"/>
                  </a:lnTo>
                  <a:lnTo>
                    <a:pt x="7148" y="9160"/>
                  </a:lnTo>
                  <a:cubicBezTo>
                    <a:pt x="7544" y="9359"/>
                    <a:pt x="7966" y="9453"/>
                    <a:pt x="8382" y="9453"/>
                  </a:cubicBezTo>
                  <a:cubicBezTo>
                    <a:pt x="9396" y="9453"/>
                    <a:pt x="10375" y="8891"/>
                    <a:pt x="10862" y="7924"/>
                  </a:cubicBezTo>
                  <a:cubicBezTo>
                    <a:pt x="11540" y="6568"/>
                    <a:pt x="10982" y="4896"/>
                    <a:pt x="9626" y="4211"/>
                  </a:cubicBezTo>
                  <a:lnTo>
                    <a:pt x="9483" y="4143"/>
                  </a:lnTo>
                  <a:lnTo>
                    <a:pt x="9551" y="4000"/>
                  </a:lnTo>
                  <a:cubicBezTo>
                    <a:pt x="10236" y="2644"/>
                    <a:pt x="9679" y="972"/>
                    <a:pt x="8316" y="294"/>
                  </a:cubicBezTo>
                  <a:cubicBezTo>
                    <a:pt x="7920" y="95"/>
                    <a:pt x="7498" y="1"/>
                    <a:pt x="7082" y="1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15346;p33"/>
            <p:cNvSpPr/>
            <p:nvPr/>
          </p:nvSpPr>
          <p:spPr>
            <a:xfrm>
              <a:off x="4651625" y="2122575"/>
              <a:ext cx="281350" cy="275275"/>
            </a:xfrm>
            <a:custGeom>
              <a:avLst/>
              <a:gdLst/>
              <a:ahLst/>
              <a:cxnLst/>
              <a:rect l="l" t="t" r="r" b="b"/>
              <a:pathLst>
                <a:path w="11254" h="11011" extrusionOk="0">
                  <a:moveTo>
                    <a:pt x="6944" y="249"/>
                  </a:moveTo>
                  <a:cubicBezTo>
                    <a:pt x="7340" y="249"/>
                    <a:pt x="7742" y="338"/>
                    <a:pt x="8120" y="526"/>
                  </a:cubicBezTo>
                  <a:cubicBezTo>
                    <a:pt x="8745" y="842"/>
                    <a:pt x="9212" y="1384"/>
                    <a:pt x="9438" y="2055"/>
                  </a:cubicBezTo>
                  <a:cubicBezTo>
                    <a:pt x="9664" y="2733"/>
                    <a:pt x="9611" y="3448"/>
                    <a:pt x="9295" y="4073"/>
                  </a:cubicBezTo>
                  <a:lnTo>
                    <a:pt x="9227" y="4216"/>
                  </a:lnTo>
                  <a:cubicBezTo>
                    <a:pt x="9197" y="4277"/>
                    <a:pt x="9220" y="4352"/>
                    <a:pt x="9280" y="4382"/>
                  </a:cubicBezTo>
                  <a:lnTo>
                    <a:pt x="9423" y="4450"/>
                  </a:lnTo>
                  <a:cubicBezTo>
                    <a:pt x="10726" y="5105"/>
                    <a:pt x="11253" y="6694"/>
                    <a:pt x="10606" y="7998"/>
                  </a:cubicBezTo>
                  <a:cubicBezTo>
                    <a:pt x="10289" y="8623"/>
                    <a:pt x="9747" y="9090"/>
                    <a:pt x="9077" y="9316"/>
                  </a:cubicBezTo>
                  <a:cubicBezTo>
                    <a:pt x="8800" y="9409"/>
                    <a:pt x="8516" y="9455"/>
                    <a:pt x="8233" y="9455"/>
                  </a:cubicBezTo>
                  <a:cubicBezTo>
                    <a:pt x="7830" y="9455"/>
                    <a:pt x="7430" y="9362"/>
                    <a:pt x="7058" y="9180"/>
                  </a:cubicBezTo>
                  <a:lnTo>
                    <a:pt x="6922" y="9105"/>
                  </a:lnTo>
                  <a:cubicBezTo>
                    <a:pt x="6903" y="9096"/>
                    <a:pt x="6882" y="9092"/>
                    <a:pt x="6862" y="9092"/>
                  </a:cubicBezTo>
                  <a:cubicBezTo>
                    <a:pt x="6814" y="9092"/>
                    <a:pt x="6770" y="9117"/>
                    <a:pt x="6749" y="9165"/>
                  </a:cubicBezTo>
                  <a:lnTo>
                    <a:pt x="6681" y="9301"/>
                  </a:lnTo>
                  <a:cubicBezTo>
                    <a:pt x="6216" y="10225"/>
                    <a:pt x="5281" y="10763"/>
                    <a:pt x="4314" y="10763"/>
                  </a:cubicBezTo>
                  <a:cubicBezTo>
                    <a:pt x="3918" y="10763"/>
                    <a:pt x="3517" y="10673"/>
                    <a:pt x="3141" y="10483"/>
                  </a:cubicBezTo>
                  <a:cubicBezTo>
                    <a:pt x="2509" y="10167"/>
                    <a:pt x="2042" y="9625"/>
                    <a:pt x="1816" y="8954"/>
                  </a:cubicBezTo>
                  <a:cubicBezTo>
                    <a:pt x="1590" y="8284"/>
                    <a:pt x="1642" y="7568"/>
                    <a:pt x="1959" y="6943"/>
                  </a:cubicBezTo>
                  <a:lnTo>
                    <a:pt x="2026" y="6800"/>
                  </a:lnTo>
                  <a:cubicBezTo>
                    <a:pt x="2057" y="6740"/>
                    <a:pt x="2034" y="6664"/>
                    <a:pt x="1974" y="6634"/>
                  </a:cubicBezTo>
                  <a:lnTo>
                    <a:pt x="1831" y="6559"/>
                  </a:lnTo>
                  <a:cubicBezTo>
                    <a:pt x="528" y="5911"/>
                    <a:pt x="0" y="4322"/>
                    <a:pt x="648" y="3019"/>
                  </a:cubicBezTo>
                  <a:cubicBezTo>
                    <a:pt x="964" y="2386"/>
                    <a:pt x="1507" y="1919"/>
                    <a:pt x="2177" y="1693"/>
                  </a:cubicBezTo>
                  <a:cubicBezTo>
                    <a:pt x="2456" y="1603"/>
                    <a:pt x="2742" y="1558"/>
                    <a:pt x="3021" y="1558"/>
                  </a:cubicBezTo>
                  <a:cubicBezTo>
                    <a:pt x="3427" y="1558"/>
                    <a:pt x="3827" y="1648"/>
                    <a:pt x="4196" y="1836"/>
                  </a:cubicBezTo>
                  <a:lnTo>
                    <a:pt x="4331" y="1904"/>
                  </a:lnTo>
                  <a:cubicBezTo>
                    <a:pt x="4352" y="1913"/>
                    <a:pt x="4372" y="1917"/>
                    <a:pt x="4393" y="1917"/>
                  </a:cubicBezTo>
                  <a:cubicBezTo>
                    <a:pt x="4440" y="1917"/>
                    <a:pt x="4483" y="1894"/>
                    <a:pt x="4505" y="1851"/>
                  </a:cubicBezTo>
                  <a:lnTo>
                    <a:pt x="4572" y="1708"/>
                  </a:lnTo>
                  <a:cubicBezTo>
                    <a:pt x="5038" y="783"/>
                    <a:pt x="5974" y="249"/>
                    <a:pt x="6944" y="249"/>
                  </a:cubicBezTo>
                  <a:close/>
                  <a:moveTo>
                    <a:pt x="6940" y="1"/>
                  </a:moveTo>
                  <a:cubicBezTo>
                    <a:pt x="6632" y="1"/>
                    <a:pt x="6321" y="50"/>
                    <a:pt x="6019" y="149"/>
                  </a:cubicBezTo>
                  <a:cubicBezTo>
                    <a:pt x="5288" y="398"/>
                    <a:pt x="4693" y="910"/>
                    <a:pt x="4346" y="1595"/>
                  </a:cubicBezTo>
                  <a:lnTo>
                    <a:pt x="4331" y="1625"/>
                  </a:lnTo>
                  <a:lnTo>
                    <a:pt x="4309" y="1610"/>
                  </a:lnTo>
                  <a:cubicBezTo>
                    <a:pt x="3893" y="1402"/>
                    <a:pt x="3451" y="1304"/>
                    <a:pt x="3015" y="1304"/>
                  </a:cubicBezTo>
                  <a:cubicBezTo>
                    <a:pt x="1953" y="1304"/>
                    <a:pt x="930" y="1891"/>
                    <a:pt x="422" y="2906"/>
                  </a:cubicBezTo>
                  <a:cubicBezTo>
                    <a:pt x="83" y="3591"/>
                    <a:pt x="23" y="4375"/>
                    <a:pt x="271" y="5113"/>
                  </a:cubicBezTo>
                  <a:cubicBezTo>
                    <a:pt x="512" y="5843"/>
                    <a:pt x="1032" y="6438"/>
                    <a:pt x="1718" y="6785"/>
                  </a:cubicBezTo>
                  <a:lnTo>
                    <a:pt x="1748" y="6800"/>
                  </a:lnTo>
                  <a:lnTo>
                    <a:pt x="1733" y="6830"/>
                  </a:lnTo>
                  <a:cubicBezTo>
                    <a:pt x="1017" y="8254"/>
                    <a:pt x="1597" y="9994"/>
                    <a:pt x="3028" y="10709"/>
                  </a:cubicBezTo>
                  <a:cubicBezTo>
                    <a:pt x="3427" y="10913"/>
                    <a:pt x="3872" y="11010"/>
                    <a:pt x="4309" y="11010"/>
                  </a:cubicBezTo>
                  <a:cubicBezTo>
                    <a:pt x="4618" y="11010"/>
                    <a:pt x="4926" y="10965"/>
                    <a:pt x="5235" y="10860"/>
                  </a:cubicBezTo>
                  <a:cubicBezTo>
                    <a:pt x="5966" y="10619"/>
                    <a:pt x="6561" y="10107"/>
                    <a:pt x="6907" y="9414"/>
                  </a:cubicBezTo>
                  <a:lnTo>
                    <a:pt x="6922" y="9383"/>
                  </a:lnTo>
                  <a:lnTo>
                    <a:pt x="6945" y="9399"/>
                  </a:lnTo>
                  <a:cubicBezTo>
                    <a:pt x="7361" y="9607"/>
                    <a:pt x="7804" y="9705"/>
                    <a:pt x="8240" y="9705"/>
                  </a:cubicBezTo>
                  <a:cubicBezTo>
                    <a:pt x="9302" y="9705"/>
                    <a:pt x="10324" y="9120"/>
                    <a:pt x="10832" y="8111"/>
                  </a:cubicBezTo>
                  <a:cubicBezTo>
                    <a:pt x="11171" y="7418"/>
                    <a:pt x="11231" y="6634"/>
                    <a:pt x="10982" y="5904"/>
                  </a:cubicBezTo>
                  <a:cubicBezTo>
                    <a:pt x="10741" y="5165"/>
                    <a:pt x="10222" y="4570"/>
                    <a:pt x="9536" y="4224"/>
                  </a:cubicBezTo>
                  <a:lnTo>
                    <a:pt x="9506" y="4216"/>
                  </a:lnTo>
                  <a:lnTo>
                    <a:pt x="9521" y="4186"/>
                  </a:lnTo>
                  <a:cubicBezTo>
                    <a:pt x="10237" y="2755"/>
                    <a:pt x="9657" y="1015"/>
                    <a:pt x="8225" y="307"/>
                  </a:cubicBezTo>
                  <a:cubicBezTo>
                    <a:pt x="7821" y="103"/>
                    <a:pt x="7383" y="1"/>
                    <a:pt x="694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7" name="Google Shape;15347;p33"/>
            <p:cNvSpPr/>
            <p:nvPr/>
          </p:nvSpPr>
          <p:spPr>
            <a:xfrm>
              <a:off x="4788150" y="2216575"/>
              <a:ext cx="44075" cy="58975"/>
            </a:xfrm>
            <a:custGeom>
              <a:avLst/>
              <a:gdLst/>
              <a:ahLst/>
              <a:cxnLst/>
              <a:rect l="l" t="t" r="r" b="b"/>
              <a:pathLst>
                <a:path w="1763" h="2359" extrusionOk="0">
                  <a:moveTo>
                    <a:pt x="700" y="0"/>
                  </a:moveTo>
                  <a:cubicBezTo>
                    <a:pt x="633" y="0"/>
                    <a:pt x="565" y="11"/>
                    <a:pt x="497" y="35"/>
                  </a:cubicBezTo>
                  <a:cubicBezTo>
                    <a:pt x="173" y="140"/>
                    <a:pt x="0" y="487"/>
                    <a:pt x="106" y="810"/>
                  </a:cubicBezTo>
                  <a:lnTo>
                    <a:pt x="482" y="1940"/>
                  </a:lnTo>
                  <a:cubicBezTo>
                    <a:pt x="566" y="2197"/>
                    <a:pt x="805" y="2359"/>
                    <a:pt x="1062" y="2359"/>
                  </a:cubicBezTo>
                  <a:cubicBezTo>
                    <a:pt x="1130" y="2359"/>
                    <a:pt x="1198" y="2348"/>
                    <a:pt x="1266" y="2324"/>
                  </a:cubicBezTo>
                  <a:cubicBezTo>
                    <a:pt x="1582" y="2219"/>
                    <a:pt x="1763" y="1872"/>
                    <a:pt x="1650" y="1549"/>
                  </a:cubicBezTo>
                  <a:lnTo>
                    <a:pt x="1273" y="419"/>
                  </a:lnTo>
                  <a:cubicBezTo>
                    <a:pt x="1190" y="162"/>
                    <a:pt x="955" y="0"/>
                    <a:pt x="7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8" name="Google Shape;15348;p33"/>
            <p:cNvSpPr/>
            <p:nvPr/>
          </p:nvSpPr>
          <p:spPr>
            <a:xfrm>
              <a:off x="4786250" y="2213350"/>
              <a:ext cx="47675" cy="65300"/>
            </a:xfrm>
            <a:custGeom>
              <a:avLst/>
              <a:gdLst/>
              <a:ahLst/>
              <a:cxnLst/>
              <a:rect l="l" t="t" r="r" b="b"/>
              <a:pathLst>
                <a:path w="1907" h="2612" extrusionOk="0">
                  <a:moveTo>
                    <a:pt x="769" y="254"/>
                  </a:moveTo>
                  <a:cubicBezTo>
                    <a:pt x="844" y="254"/>
                    <a:pt x="920" y="269"/>
                    <a:pt x="988" y="307"/>
                  </a:cubicBezTo>
                  <a:cubicBezTo>
                    <a:pt x="1108" y="367"/>
                    <a:pt x="1191" y="465"/>
                    <a:pt x="1236" y="593"/>
                  </a:cubicBezTo>
                  <a:lnTo>
                    <a:pt x="1613" y="1715"/>
                  </a:lnTo>
                  <a:cubicBezTo>
                    <a:pt x="1650" y="1843"/>
                    <a:pt x="1643" y="1971"/>
                    <a:pt x="1583" y="2092"/>
                  </a:cubicBezTo>
                  <a:cubicBezTo>
                    <a:pt x="1522" y="2212"/>
                    <a:pt x="1424" y="2295"/>
                    <a:pt x="1296" y="2340"/>
                  </a:cubicBezTo>
                  <a:cubicBezTo>
                    <a:pt x="1248" y="2356"/>
                    <a:pt x="1197" y="2363"/>
                    <a:pt x="1146" y="2363"/>
                  </a:cubicBezTo>
                  <a:cubicBezTo>
                    <a:pt x="1070" y="2363"/>
                    <a:pt x="995" y="2346"/>
                    <a:pt x="927" y="2310"/>
                  </a:cubicBezTo>
                  <a:cubicBezTo>
                    <a:pt x="807" y="2250"/>
                    <a:pt x="716" y="2152"/>
                    <a:pt x="679" y="2024"/>
                  </a:cubicBezTo>
                  <a:lnTo>
                    <a:pt x="302" y="902"/>
                  </a:lnTo>
                  <a:cubicBezTo>
                    <a:pt x="264" y="774"/>
                    <a:pt x="272" y="646"/>
                    <a:pt x="332" y="525"/>
                  </a:cubicBezTo>
                  <a:cubicBezTo>
                    <a:pt x="385" y="405"/>
                    <a:pt x="490" y="322"/>
                    <a:pt x="611" y="277"/>
                  </a:cubicBezTo>
                  <a:cubicBezTo>
                    <a:pt x="664" y="262"/>
                    <a:pt x="716" y="254"/>
                    <a:pt x="769" y="254"/>
                  </a:cubicBezTo>
                  <a:close/>
                  <a:moveTo>
                    <a:pt x="773" y="1"/>
                  </a:moveTo>
                  <a:cubicBezTo>
                    <a:pt x="694" y="1"/>
                    <a:pt x="614" y="15"/>
                    <a:pt x="536" y="43"/>
                  </a:cubicBezTo>
                  <a:cubicBezTo>
                    <a:pt x="347" y="103"/>
                    <a:pt x="197" y="239"/>
                    <a:pt x="106" y="412"/>
                  </a:cubicBezTo>
                  <a:cubicBezTo>
                    <a:pt x="16" y="593"/>
                    <a:pt x="1" y="789"/>
                    <a:pt x="61" y="977"/>
                  </a:cubicBezTo>
                  <a:lnTo>
                    <a:pt x="438" y="2107"/>
                  </a:lnTo>
                  <a:cubicBezTo>
                    <a:pt x="505" y="2295"/>
                    <a:pt x="634" y="2446"/>
                    <a:pt x="814" y="2536"/>
                  </a:cubicBezTo>
                  <a:cubicBezTo>
                    <a:pt x="920" y="2589"/>
                    <a:pt x="1033" y="2612"/>
                    <a:pt x="1146" y="2612"/>
                  </a:cubicBezTo>
                  <a:cubicBezTo>
                    <a:pt x="1221" y="2612"/>
                    <a:pt x="1304" y="2604"/>
                    <a:pt x="1379" y="2574"/>
                  </a:cubicBezTo>
                  <a:cubicBezTo>
                    <a:pt x="1568" y="2514"/>
                    <a:pt x="1718" y="2378"/>
                    <a:pt x="1809" y="2205"/>
                  </a:cubicBezTo>
                  <a:cubicBezTo>
                    <a:pt x="1899" y="2024"/>
                    <a:pt x="1906" y="1828"/>
                    <a:pt x="1846" y="1640"/>
                  </a:cubicBezTo>
                  <a:lnTo>
                    <a:pt x="1470" y="510"/>
                  </a:lnTo>
                  <a:cubicBezTo>
                    <a:pt x="1409" y="322"/>
                    <a:pt x="1274" y="171"/>
                    <a:pt x="1101" y="81"/>
                  </a:cubicBezTo>
                  <a:cubicBezTo>
                    <a:pt x="995" y="28"/>
                    <a:pt x="885" y="1"/>
                    <a:pt x="77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9" name="Google Shape;15349;p33"/>
            <p:cNvSpPr/>
            <p:nvPr/>
          </p:nvSpPr>
          <p:spPr>
            <a:xfrm>
              <a:off x="4788525" y="2219125"/>
              <a:ext cx="22425" cy="31925"/>
            </a:xfrm>
            <a:custGeom>
              <a:avLst/>
              <a:gdLst/>
              <a:ahLst/>
              <a:cxnLst/>
              <a:rect l="l" t="t" r="r" b="b"/>
              <a:pathLst>
                <a:path w="897" h="1277" extrusionOk="0">
                  <a:moveTo>
                    <a:pt x="332" y="0"/>
                  </a:moveTo>
                  <a:cubicBezTo>
                    <a:pt x="113" y="151"/>
                    <a:pt x="0" y="437"/>
                    <a:pt x="91" y="708"/>
                  </a:cubicBezTo>
                  <a:lnTo>
                    <a:pt x="204" y="1047"/>
                  </a:lnTo>
                  <a:cubicBezTo>
                    <a:pt x="252" y="1186"/>
                    <a:pt x="382" y="1276"/>
                    <a:pt x="520" y="1276"/>
                  </a:cubicBezTo>
                  <a:cubicBezTo>
                    <a:pt x="555" y="1276"/>
                    <a:pt x="591" y="1270"/>
                    <a:pt x="625" y="1258"/>
                  </a:cubicBezTo>
                  <a:cubicBezTo>
                    <a:pt x="799" y="1198"/>
                    <a:pt x="897" y="1010"/>
                    <a:pt x="836" y="836"/>
                  </a:cubicBezTo>
                  <a:lnTo>
                    <a:pt x="633" y="226"/>
                  </a:lnTo>
                  <a:cubicBezTo>
                    <a:pt x="588" y="98"/>
                    <a:pt x="467" y="8"/>
                    <a:pt x="33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15350;p33"/>
            <p:cNvSpPr/>
            <p:nvPr/>
          </p:nvSpPr>
          <p:spPr>
            <a:xfrm>
              <a:off x="4785325" y="2216025"/>
              <a:ext cx="28075" cy="38150"/>
            </a:xfrm>
            <a:custGeom>
              <a:avLst/>
              <a:gdLst/>
              <a:ahLst/>
              <a:cxnLst/>
              <a:rect l="l" t="t" r="r" b="b"/>
              <a:pathLst>
                <a:path w="1123" h="1526" extrusionOk="0">
                  <a:moveTo>
                    <a:pt x="497" y="260"/>
                  </a:moveTo>
                  <a:cubicBezTo>
                    <a:pt x="565" y="275"/>
                    <a:pt x="618" y="328"/>
                    <a:pt x="640" y="396"/>
                  </a:cubicBezTo>
                  <a:lnTo>
                    <a:pt x="844" y="998"/>
                  </a:lnTo>
                  <a:cubicBezTo>
                    <a:pt x="859" y="1051"/>
                    <a:pt x="859" y="1111"/>
                    <a:pt x="836" y="1156"/>
                  </a:cubicBezTo>
                  <a:cubicBezTo>
                    <a:pt x="806" y="1209"/>
                    <a:pt x="768" y="1247"/>
                    <a:pt x="716" y="1262"/>
                  </a:cubicBezTo>
                  <a:cubicBezTo>
                    <a:pt x="692" y="1269"/>
                    <a:pt x="667" y="1272"/>
                    <a:pt x="642" y="1272"/>
                  </a:cubicBezTo>
                  <a:cubicBezTo>
                    <a:pt x="612" y="1272"/>
                    <a:pt x="582" y="1267"/>
                    <a:pt x="558" y="1254"/>
                  </a:cubicBezTo>
                  <a:cubicBezTo>
                    <a:pt x="505" y="1224"/>
                    <a:pt x="467" y="1186"/>
                    <a:pt x="452" y="1134"/>
                  </a:cubicBezTo>
                  <a:lnTo>
                    <a:pt x="339" y="795"/>
                  </a:lnTo>
                  <a:cubicBezTo>
                    <a:pt x="279" y="599"/>
                    <a:pt x="339" y="388"/>
                    <a:pt x="497" y="260"/>
                  </a:cubicBezTo>
                  <a:close/>
                  <a:moveTo>
                    <a:pt x="448" y="1"/>
                  </a:moveTo>
                  <a:cubicBezTo>
                    <a:pt x="429" y="1"/>
                    <a:pt x="408" y="8"/>
                    <a:pt x="392" y="19"/>
                  </a:cubicBezTo>
                  <a:cubicBezTo>
                    <a:pt x="113" y="207"/>
                    <a:pt x="0" y="554"/>
                    <a:pt x="106" y="870"/>
                  </a:cubicBezTo>
                  <a:lnTo>
                    <a:pt x="211" y="1209"/>
                  </a:lnTo>
                  <a:cubicBezTo>
                    <a:pt x="279" y="1405"/>
                    <a:pt x="460" y="1525"/>
                    <a:pt x="648" y="1525"/>
                  </a:cubicBezTo>
                  <a:cubicBezTo>
                    <a:pt x="701" y="1525"/>
                    <a:pt x="746" y="1518"/>
                    <a:pt x="791" y="1503"/>
                  </a:cubicBezTo>
                  <a:cubicBezTo>
                    <a:pt x="912" y="1465"/>
                    <a:pt x="1002" y="1382"/>
                    <a:pt x="1055" y="1269"/>
                  </a:cubicBezTo>
                  <a:cubicBezTo>
                    <a:pt x="1115" y="1164"/>
                    <a:pt x="1122" y="1036"/>
                    <a:pt x="1085" y="923"/>
                  </a:cubicBezTo>
                  <a:lnTo>
                    <a:pt x="881" y="313"/>
                  </a:lnTo>
                  <a:cubicBezTo>
                    <a:pt x="821" y="132"/>
                    <a:pt x="655" y="11"/>
                    <a:pt x="467" y="4"/>
                  </a:cubicBezTo>
                  <a:cubicBezTo>
                    <a:pt x="461" y="2"/>
                    <a:pt x="455" y="1"/>
                    <a:pt x="448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1" name="Google Shape;15351;p33"/>
            <p:cNvSpPr/>
            <p:nvPr/>
          </p:nvSpPr>
          <p:spPr>
            <a:xfrm>
              <a:off x="4747475" y="2230025"/>
              <a:ext cx="44075" cy="59075"/>
            </a:xfrm>
            <a:custGeom>
              <a:avLst/>
              <a:gdLst/>
              <a:ahLst/>
              <a:cxnLst/>
              <a:rect l="l" t="t" r="r" b="b"/>
              <a:pathLst>
                <a:path w="1763" h="2363" extrusionOk="0">
                  <a:moveTo>
                    <a:pt x="691" y="1"/>
                  </a:moveTo>
                  <a:cubicBezTo>
                    <a:pt x="627" y="1"/>
                    <a:pt x="562" y="10"/>
                    <a:pt x="497" y="31"/>
                  </a:cubicBezTo>
                  <a:cubicBezTo>
                    <a:pt x="173" y="144"/>
                    <a:pt x="0" y="491"/>
                    <a:pt x="113" y="815"/>
                  </a:cubicBezTo>
                  <a:lnTo>
                    <a:pt x="482" y="1945"/>
                  </a:lnTo>
                  <a:cubicBezTo>
                    <a:pt x="572" y="2197"/>
                    <a:pt x="810" y="2363"/>
                    <a:pt x="1067" y="2363"/>
                  </a:cubicBezTo>
                  <a:cubicBezTo>
                    <a:pt x="1133" y="2363"/>
                    <a:pt x="1200" y="2352"/>
                    <a:pt x="1266" y="2329"/>
                  </a:cubicBezTo>
                  <a:cubicBezTo>
                    <a:pt x="1589" y="2223"/>
                    <a:pt x="1763" y="1877"/>
                    <a:pt x="1657" y="1553"/>
                  </a:cubicBezTo>
                  <a:lnTo>
                    <a:pt x="1281" y="423"/>
                  </a:lnTo>
                  <a:cubicBezTo>
                    <a:pt x="1190" y="163"/>
                    <a:pt x="949" y="1"/>
                    <a:pt x="6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2" name="Google Shape;15352;p33"/>
            <p:cNvSpPr/>
            <p:nvPr/>
          </p:nvSpPr>
          <p:spPr>
            <a:xfrm>
              <a:off x="4745575" y="2226950"/>
              <a:ext cx="47875" cy="65250"/>
            </a:xfrm>
            <a:custGeom>
              <a:avLst/>
              <a:gdLst/>
              <a:ahLst/>
              <a:cxnLst/>
              <a:rect l="l" t="t" r="r" b="b"/>
              <a:pathLst>
                <a:path w="1915" h="2610" extrusionOk="0">
                  <a:moveTo>
                    <a:pt x="769" y="252"/>
                  </a:moveTo>
                  <a:cubicBezTo>
                    <a:pt x="844" y="252"/>
                    <a:pt x="920" y="267"/>
                    <a:pt x="988" y="305"/>
                  </a:cubicBezTo>
                  <a:cubicBezTo>
                    <a:pt x="1108" y="365"/>
                    <a:pt x="1191" y="463"/>
                    <a:pt x="1236" y="584"/>
                  </a:cubicBezTo>
                  <a:lnTo>
                    <a:pt x="1613" y="1714"/>
                  </a:lnTo>
                  <a:cubicBezTo>
                    <a:pt x="1650" y="1842"/>
                    <a:pt x="1643" y="1970"/>
                    <a:pt x="1583" y="2090"/>
                  </a:cubicBezTo>
                  <a:cubicBezTo>
                    <a:pt x="1522" y="2203"/>
                    <a:pt x="1424" y="2294"/>
                    <a:pt x="1304" y="2339"/>
                  </a:cubicBezTo>
                  <a:cubicBezTo>
                    <a:pt x="1252" y="2354"/>
                    <a:pt x="1199" y="2362"/>
                    <a:pt x="1147" y="2362"/>
                  </a:cubicBezTo>
                  <a:cubicBezTo>
                    <a:pt x="1070" y="2362"/>
                    <a:pt x="995" y="2345"/>
                    <a:pt x="927" y="2309"/>
                  </a:cubicBezTo>
                  <a:cubicBezTo>
                    <a:pt x="807" y="2248"/>
                    <a:pt x="724" y="2150"/>
                    <a:pt x="679" y="2022"/>
                  </a:cubicBezTo>
                  <a:lnTo>
                    <a:pt x="302" y="900"/>
                  </a:lnTo>
                  <a:cubicBezTo>
                    <a:pt x="264" y="772"/>
                    <a:pt x="272" y="636"/>
                    <a:pt x="332" y="523"/>
                  </a:cubicBezTo>
                  <a:cubicBezTo>
                    <a:pt x="393" y="403"/>
                    <a:pt x="490" y="320"/>
                    <a:pt x="619" y="275"/>
                  </a:cubicBezTo>
                  <a:cubicBezTo>
                    <a:pt x="664" y="260"/>
                    <a:pt x="716" y="252"/>
                    <a:pt x="769" y="252"/>
                  </a:cubicBezTo>
                  <a:close/>
                  <a:moveTo>
                    <a:pt x="775" y="0"/>
                  </a:moveTo>
                  <a:cubicBezTo>
                    <a:pt x="695" y="0"/>
                    <a:pt x="615" y="14"/>
                    <a:pt x="536" y="41"/>
                  </a:cubicBezTo>
                  <a:cubicBezTo>
                    <a:pt x="347" y="102"/>
                    <a:pt x="197" y="237"/>
                    <a:pt x="106" y="410"/>
                  </a:cubicBezTo>
                  <a:cubicBezTo>
                    <a:pt x="16" y="591"/>
                    <a:pt x="1" y="787"/>
                    <a:pt x="69" y="975"/>
                  </a:cubicBezTo>
                  <a:lnTo>
                    <a:pt x="445" y="2105"/>
                  </a:lnTo>
                  <a:cubicBezTo>
                    <a:pt x="506" y="2294"/>
                    <a:pt x="634" y="2444"/>
                    <a:pt x="814" y="2535"/>
                  </a:cubicBezTo>
                  <a:cubicBezTo>
                    <a:pt x="920" y="2587"/>
                    <a:pt x="1033" y="2610"/>
                    <a:pt x="1146" y="2610"/>
                  </a:cubicBezTo>
                  <a:cubicBezTo>
                    <a:pt x="1221" y="2610"/>
                    <a:pt x="1304" y="2602"/>
                    <a:pt x="1379" y="2572"/>
                  </a:cubicBezTo>
                  <a:cubicBezTo>
                    <a:pt x="1568" y="2512"/>
                    <a:pt x="1718" y="2376"/>
                    <a:pt x="1809" y="2203"/>
                  </a:cubicBezTo>
                  <a:cubicBezTo>
                    <a:pt x="1899" y="2022"/>
                    <a:pt x="1914" y="1827"/>
                    <a:pt x="1846" y="1638"/>
                  </a:cubicBezTo>
                  <a:lnTo>
                    <a:pt x="1470" y="508"/>
                  </a:lnTo>
                  <a:cubicBezTo>
                    <a:pt x="1368" y="197"/>
                    <a:pt x="1081" y="0"/>
                    <a:pt x="77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3" name="Google Shape;15353;p33"/>
            <p:cNvSpPr/>
            <p:nvPr/>
          </p:nvSpPr>
          <p:spPr>
            <a:xfrm>
              <a:off x="4748025" y="2232675"/>
              <a:ext cx="22250" cy="31850"/>
            </a:xfrm>
            <a:custGeom>
              <a:avLst/>
              <a:gdLst/>
              <a:ahLst/>
              <a:cxnLst/>
              <a:rect l="l" t="t" r="r" b="b"/>
              <a:pathLst>
                <a:path w="890" h="1274" extrusionOk="0">
                  <a:moveTo>
                    <a:pt x="332" y="1"/>
                  </a:moveTo>
                  <a:cubicBezTo>
                    <a:pt x="106" y="151"/>
                    <a:pt x="1" y="438"/>
                    <a:pt x="91" y="709"/>
                  </a:cubicBezTo>
                  <a:lnTo>
                    <a:pt x="204" y="1048"/>
                  </a:lnTo>
                  <a:cubicBezTo>
                    <a:pt x="247" y="1188"/>
                    <a:pt x="378" y="1274"/>
                    <a:pt x="518" y="1274"/>
                  </a:cubicBezTo>
                  <a:cubicBezTo>
                    <a:pt x="551" y="1274"/>
                    <a:pt x="585" y="1269"/>
                    <a:pt x="618" y="1259"/>
                  </a:cubicBezTo>
                  <a:cubicBezTo>
                    <a:pt x="792" y="1198"/>
                    <a:pt x="890" y="1010"/>
                    <a:pt x="829" y="837"/>
                  </a:cubicBezTo>
                  <a:lnTo>
                    <a:pt x="626" y="227"/>
                  </a:lnTo>
                  <a:cubicBezTo>
                    <a:pt x="581" y="99"/>
                    <a:pt x="460" y="8"/>
                    <a:pt x="332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4" name="Google Shape;15354;p33"/>
            <p:cNvSpPr/>
            <p:nvPr/>
          </p:nvSpPr>
          <p:spPr>
            <a:xfrm>
              <a:off x="4744650" y="2229600"/>
              <a:ext cx="28075" cy="38125"/>
            </a:xfrm>
            <a:custGeom>
              <a:avLst/>
              <a:gdLst/>
              <a:ahLst/>
              <a:cxnLst/>
              <a:rect l="l" t="t" r="r" b="b"/>
              <a:pathLst>
                <a:path w="1123" h="1525" extrusionOk="0">
                  <a:moveTo>
                    <a:pt x="497" y="259"/>
                  </a:moveTo>
                  <a:cubicBezTo>
                    <a:pt x="565" y="274"/>
                    <a:pt x="618" y="320"/>
                    <a:pt x="640" y="395"/>
                  </a:cubicBezTo>
                  <a:lnTo>
                    <a:pt x="844" y="997"/>
                  </a:lnTo>
                  <a:cubicBezTo>
                    <a:pt x="866" y="1050"/>
                    <a:pt x="859" y="1110"/>
                    <a:pt x="836" y="1156"/>
                  </a:cubicBezTo>
                  <a:cubicBezTo>
                    <a:pt x="814" y="1208"/>
                    <a:pt x="768" y="1246"/>
                    <a:pt x="716" y="1261"/>
                  </a:cubicBezTo>
                  <a:cubicBezTo>
                    <a:pt x="694" y="1267"/>
                    <a:pt x="672" y="1271"/>
                    <a:pt x="650" y="1271"/>
                  </a:cubicBezTo>
                  <a:cubicBezTo>
                    <a:pt x="619" y="1271"/>
                    <a:pt x="588" y="1264"/>
                    <a:pt x="558" y="1246"/>
                  </a:cubicBezTo>
                  <a:cubicBezTo>
                    <a:pt x="512" y="1223"/>
                    <a:pt x="475" y="1186"/>
                    <a:pt x="452" y="1133"/>
                  </a:cubicBezTo>
                  <a:lnTo>
                    <a:pt x="339" y="794"/>
                  </a:lnTo>
                  <a:cubicBezTo>
                    <a:pt x="279" y="598"/>
                    <a:pt x="339" y="387"/>
                    <a:pt x="497" y="259"/>
                  </a:cubicBezTo>
                  <a:close/>
                  <a:moveTo>
                    <a:pt x="448" y="0"/>
                  </a:moveTo>
                  <a:cubicBezTo>
                    <a:pt x="429" y="0"/>
                    <a:pt x="408" y="7"/>
                    <a:pt x="392" y="18"/>
                  </a:cubicBezTo>
                  <a:cubicBezTo>
                    <a:pt x="121" y="207"/>
                    <a:pt x="0" y="553"/>
                    <a:pt x="106" y="869"/>
                  </a:cubicBezTo>
                  <a:lnTo>
                    <a:pt x="219" y="1208"/>
                  </a:lnTo>
                  <a:cubicBezTo>
                    <a:pt x="256" y="1329"/>
                    <a:pt x="339" y="1419"/>
                    <a:pt x="445" y="1472"/>
                  </a:cubicBezTo>
                  <a:cubicBezTo>
                    <a:pt x="512" y="1510"/>
                    <a:pt x="580" y="1525"/>
                    <a:pt x="648" y="1525"/>
                  </a:cubicBezTo>
                  <a:cubicBezTo>
                    <a:pt x="701" y="1525"/>
                    <a:pt x="746" y="1517"/>
                    <a:pt x="799" y="1502"/>
                  </a:cubicBezTo>
                  <a:cubicBezTo>
                    <a:pt x="912" y="1457"/>
                    <a:pt x="1002" y="1382"/>
                    <a:pt x="1062" y="1269"/>
                  </a:cubicBezTo>
                  <a:cubicBezTo>
                    <a:pt x="1115" y="1163"/>
                    <a:pt x="1123" y="1035"/>
                    <a:pt x="1085" y="922"/>
                  </a:cubicBezTo>
                  <a:lnTo>
                    <a:pt x="881" y="312"/>
                  </a:lnTo>
                  <a:cubicBezTo>
                    <a:pt x="821" y="131"/>
                    <a:pt x="663" y="11"/>
                    <a:pt x="467" y="3"/>
                  </a:cubicBezTo>
                  <a:cubicBezTo>
                    <a:pt x="461" y="1"/>
                    <a:pt x="455" y="0"/>
                    <a:pt x="448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5" name="Google Shape;15355;p33"/>
            <p:cNvSpPr/>
            <p:nvPr/>
          </p:nvSpPr>
          <p:spPr>
            <a:xfrm>
              <a:off x="4795100" y="2282825"/>
              <a:ext cx="11525" cy="6450"/>
            </a:xfrm>
            <a:custGeom>
              <a:avLst/>
              <a:gdLst/>
              <a:ahLst/>
              <a:cxnLst/>
              <a:rect l="l" t="t" r="r" b="b"/>
              <a:pathLst>
                <a:path w="461" h="258" extrusionOk="0">
                  <a:moveTo>
                    <a:pt x="317" y="0"/>
                  </a:moveTo>
                  <a:cubicBezTo>
                    <a:pt x="280" y="0"/>
                    <a:pt x="238" y="7"/>
                    <a:pt x="197" y="21"/>
                  </a:cubicBezTo>
                  <a:cubicBezTo>
                    <a:pt x="76" y="59"/>
                    <a:pt x="1" y="141"/>
                    <a:pt x="23" y="202"/>
                  </a:cubicBezTo>
                  <a:cubicBezTo>
                    <a:pt x="33" y="236"/>
                    <a:pt x="86" y="258"/>
                    <a:pt x="153" y="258"/>
                  </a:cubicBezTo>
                  <a:cubicBezTo>
                    <a:pt x="187" y="258"/>
                    <a:pt x="226" y="252"/>
                    <a:pt x="264" y="239"/>
                  </a:cubicBezTo>
                  <a:cubicBezTo>
                    <a:pt x="385" y="202"/>
                    <a:pt x="460" y="119"/>
                    <a:pt x="445" y="59"/>
                  </a:cubicBezTo>
                  <a:cubicBezTo>
                    <a:pt x="431" y="20"/>
                    <a:pt x="380" y="0"/>
                    <a:pt x="317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15356;p33"/>
            <p:cNvSpPr/>
            <p:nvPr/>
          </p:nvSpPr>
          <p:spPr>
            <a:xfrm>
              <a:off x="4791525" y="2279675"/>
              <a:ext cx="18300" cy="12725"/>
            </a:xfrm>
            <a:custGeom>
              <a:avLst/>
              <a:gdLst/>
              <a:ahLst/>
              <a:cxnLst/>
              <a:rect l="l" t="t" r="r" b="b"/>
              <a:pathLst>
                <a:path w="732" h="509" extrusionOk="0">
                  <a:moveTo>
                    <a:pt x="460" y="0"/>
                  </a:moveTo>
                  <a:cubicBezTo>
                    <a:pt x="411" y="0"/>
                    <a:pt x="357" y="9"/>
                    <a:pt x="302" y="26"/>
                  </a:cubicBezTo>
                  <a:cubicBezTo>
                    <a:pt x="106" y="87"/>
                    <a:pt x="1" y="230"/>
                    <a:pt x="46" y="365"/>
                  </a:cubicBezTo>
                  <a:cubicBezTo>
                    <a:pt x="76" y="456"/>
                    <a:pt x="174" y="508"/>
                    <a:pt x="294" y="508"/>
                  </a:cubicBezTo>
                  <a:cubicBezTo>
                    <a:pt x="340" y="508"/>
                    <a:pt x="392" y="501"/>
                    <a:pt x="453" y="478"/>
                  </a:cubicBezTo>
                  <a:cubicBezTo>
                    <a:pt x="528" y="456"/>
                    <a:pt x="596" y="418"/>
                    <a:pt x="641" y="365"/>
                  </a:cubicBezTo>
                  <a:cubicBezTo>
                    <a:pt x="709" y="298"/>
                    <a:pt x="731" y="222"/>
                    <a:pt x="701" y="147"/>
                  </a:cubicBezTo>
                  <a:cubicBezTo>
                    <a:pt x="675" y="51"/>
                    <a:pt x="580" y="0"/>
                    <a:pt x="46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15357;p33"/>
            <p:cNvSpPr/>
            <p:nvPr/>
          </p:nvSpPr>
          <p:spPr>
            <a:xfrm>
              <a:off x="4834100" y="2269475"/>
              <a:ext cx="42200" cy="24875"/>
            </a:xfrm>
            <a:custGeom>
              <a:avLst/>
              <a:gdLst/>
              <a:ahLst/>
              <a:cxnLst/>
              <a:rect l="l" t="t" r="r" b="b"/>
              <a:pathLst>
                <a:path w="1688" h="995" extrusionOk="0">
                  <a:moveTo>
                    <a:pt x="1118" y="0"/>
                  </a:moveTo>
                  <a:cubicBezTo>
                    <a:pt x="989" y="0"/>
                    <a:pt x="846" y="24"/>
                    <a:pt x="701" y="73"/>
                  </a:cubicBezTo>
                  <a:cubicBezTo>
                    <a:pt x="279" y="208"/>
                    <a:pt x="0" y="517"/>
                    <a:pt x="83" y="751"/>
                  </a:cubicBezTo>
                  <a:cubicBezTo>
                    <a:pt x="133" y="906"/>
                    <a:pt x="329" y="995"/>
                    <a:pt x="579" y="995"/>
                  </a:cubicBezTo>
                  <a:cubicBezTo>
                    <a:pt x="705" y="995"/>
                    <a:pt x="845" y="972"/>
                    <a:pt x="987" y="924"/>
                  </a:cubicBezTo>
                  <a:cubicBezTo>
                    <a:pt x="1409" y="781"/>
                    <a:pt x="1687" y="480"/>
                    <a:pt x="1612" y="239"/>
                  </a:cubicBezTo>
                  <a:cubicBezTo>
                    <a:pt x="1558" y="85"/>
                    <a:pt x="1364" y="0"/>
                    <a:pt x="1118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15358;p33"/>
            <p:cNvSpPr/>
            <p:nvPr/>
          </p:nvSpPr>
          <p:spPr>
            <a:xfrm>
              <a:off x="4830500" y="2266325"/>
              <a:ext cx="48250" cy="31150"/>
            </a:xfrm>
            <a:custGeom>
              <a:avLst/>
              <a:gdLst/>
              <a:ahLst/>
              <a:cxnLst/>
              <a:rect l="l" t="t" r="r" b="b"/>
              <a:pathLst>
                <a:path w="1930" h="1246" extrusionOk="0">
                  <a:moveTo>
                    <a:pt x="1248" y="252"/>
                  </a:moveTo>
                  <a:cubicBezTo>
                    <a:pt x="1305" y="252"/>
                    <a:pt x="1359" y="257"/>
                    <a:pt x="1409" y="267"/>
                  </a:cubicBezTo>
                  <a:cubicBezTo>
                    <a:pt x="1530" y="289"/>
                    <a:pt x="1613" y="342"/>
                    <a:pt x="1635" y="410"/>
                  </a:cubicBezTo>
                  <a:cubicBezTo>
                    <a:pt x="1658" y="477"/>
                    <a:pt x="1620" y="568"/>
                    <a:pt x="1537" y="658"/>
                  </a:cubicBezTo>
                  <a:cubicBezTo>
                    <a:pt x="1440" y="771"/>
                    <a:pt x="1274" y="869"/>
                    <a:pt x="1093" y="929"/>
                  </a:cubicBezTo>
                  <a:cubicBezTo>
                    <a:pt x="961" y="973"/>
                    <a:pt x="833" y="992"/>
                    <a:pt x="722" y="992"/>
                  </a:cubicBezTo>
                  <a:cubicBezTo>
                    <a:pt x="522" y="992"/>
                    <a:pt x="374" y="931"/>
                    <a:pt x="340" y="839"/>
                  </a:cubicBezTo>
                  <a:cubicBezTo>
                    <a:pt x="295" y="696"/>
                    <a:pt x="521" y="440"/>
                    <a:pt x="890" y="312"/>
                  </a:cubicBezTo>
                  <a:cubicBezTo>
                    <a:pt x="1010" y="272"/>
                    <a:pt x="1134" y="252"/>
                    <a:pt x="1248" y="252"/>
                  </a:cubicBezTo>
                  <a:close/>
                  <a:moveTo>
                    <a:pt x="1259" y="0"/>
                  </a:moveTo>
                  <a:cubicBezTo>
                    <a:pt x="1115" y="0"/>
                    <a:pt x="961" y="27"/>
                    <a:pt x="807" y="78"/>
                  </a:cubicBezTo>
                  <a:cubicBezTo>
                    <a:pt x="310" y="244"/>
                    <a:pt x="1" y="613"/>
                    <a:pt x="106" y="914"/>
                  </a:cubicBezTo>
                  <a:cubicBezTo>
                    <a:pt x="174" y="1125"/>
                    <a:pt x="415" y="1246"/>
                    <a:pt x="724" y="1246"/>
                  </a:cubicBezTo>
                  <a:cubicBezTo>
                    <a:pt x="860" y="1246"/>
                    <a:pt x="1018" y="1223"/>
                    <a:pt x="1168" y="1170"/>
                  </a:cubicBezTo>
                  <a:cubicBezTo>
                    <a:pt x="1394" y="1095"/>
                    <a:pt x="1590" y="975"/>
                    <a:pt x="1726" y="832"/>
                  </a:cubicBezTo>
                  <a:cubicBezTo>
                    <a:pt x="1876" y="666"/>
                    <a:pt x="1929" y="485"/>
                    <a:pt x="1876" y="327"/>
                  </a:cubicBezTo>
                  <a:cubicBezTo>
                    <a:pt x="1824" y="169"/>
                    <a:pt x="1673" y="56"/>
                    <a:pt x="1455" y="18"/>
                  </a:cubicBezTo>
                  <a:cubicBezTo>
                    <a:pt x="1392" y="6"/>
                    <a:pt x="1327" y="0"/>
                    <a:pt x="125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33"/>
            <p:cNvSpPr/>
            <p:nvPr/>
          </p:nvSpPr>
          <p:spPr>
            <a:xfrm>
              <a:off x="4839925" y="2277975"/>
              <a:ext cx="12075" cy="7150"/>
            </a:xfrm>
            <a:custGeom>
              <a:avLst/>
              <a:gdLst/>
              <a:ahLst/>
              <a:cxnLst/>
              <a:rect l="l" t="t" r="r" b="b"/>
              <a:pathLst>
                <a:path w="483" h="286" extrusionOk="0">
                  <a:moveTo>
                    <a:pt x="316" y="1"/>
                  </a:moveTo>
                  <a:cubicBezTo>
                    <a:pt x="282" y="1"/>
                    <a:pt x="243" y="7"/>
                    <a:pt x="204" y="19"/>
                  </a:cubicBezTo>
                  <a:cubicBezTo>
                    <a:pt x="83" y="64"/>
                    <a:pt x="1" y="147"/>
                    <a:pt x="23" y="215"/>
                  </a:cubicBezTo>
                  <a:cubicBezTo>
                    <a:pt x="38" y="261"/>
                    <a:pt x="98" y="286"/>
                    <a:pt x="172" y="286"/>
                  </a:cubicBezTo>
                  <a:cubicBezTo>
                    <a:pt x="208" y="286"/>
                    <a:pt x="247" y="280"/>
                    <a:pt x="287" y="268"/>
                  </a:cubicBezTo>
                  <a:cubicBezTo>
                    <a:pt x="407" y="222"/>
                    <a:pt x="483" y="140"/>
                    <a:pt x="460" y="72"/>
                  </a:cubicBezTo>
                  <a:cubicBezTo>
                    <a:pt x="445" y="26"/>
                    <a:pt x="388" y="1"/>
                    <a:pt x="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33"/>
            <p:cNvSpPr/>
            <p:nvPr/>
          </p:nvSpPr>
          <p:spPr>
            <a:xfrm>
              <a:off x="4733725" y="2302850"/>
              <a:ext cx="42400" cy="24875"/>
            </a:xfrm>
            <a:custGeom>
              <a:avLst/>
              <a:gdLst/>
              <a:ahLst/>
              <a:cxnLst/>
              <a:rect l="l" t="t" r="r" b="b"/>
              <a:pathLst>
                <a:path w="1696" h="995" extrusionOk="0">
                  <a:moveTo>
                    <a:pt x="1116" y="0"/>
                  </a:moveTo>
                  <a:cubicBezTo>
                    <a:pt x="990" y="0"/>
                    <a:pt x="850" y="23"/>
                    <a:pt x="708" y="71"/>
                  </a:cubicBezTo>
                  <a:cubicBezTo>
                    <a:pt x="287" y="214"/>
                    <a:pt x="0" y="515"/>
                    <a:pt x="83" y="756"/>
                  </a:cubicBezTo>
                  <a:cubicBezTo>
                    <a:pt x="133" y="910"/>
                    <a:pt x="325" y="995"/>
                    <a:pt x="570" y="995"/>
                  </a:cubicBezTo>
                  <a:cubicBezTo>
                    <a:pt x="699" y="995"/>
                    <a:pt x="842" y="971"/>
                    <a:pt x="987" y="922"/>
                  </a:cubicBezTo>
                  <a:cubicBezTo>
                    <a:pt x="1416" y="787"/>
                    <a:pt x="1695" y="478"/>
                    <a:pt x="1612" y="244"/>
                  </a:cubicBezTo>
                  <a:cubicBezTo>
                    <a:pt x="1562" y="89"/>
                    <a:pt x="1366" y="0"/>
                    <a:pt x="1116" y="0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15361;p33"/>
            <p:cNvSpPr/>
            <p:nvPr/>
          </p:nvSpPr>
          <p:spPr>
            <a:xfrm>
              <a:off x="4731450" y="2299700"/>
              <a:ext cx="46925" cy="31100"/>
            </a:xfrm>
            <a:custGeom>
              <a:avLst/>
              <a:gdLst/>
              <a:ahLst/>
              <a:cxnLst/>
              <a:rect l="l" t="t" r="r" b="b"/>
              <a:pathLst>
                <a:path w="1877" h="1244" extrusionOk="0">
                  <a:moveTo>
                    <a:pt x="1206" y="250"/>
                  </a:moveTo>
                  <a:cubicBezTo>
                    <a:pt x="1409" y="250"/>
                    <a:pt x="1553" y="318"/>
                    <a:pt x="1583" y="408"/>
                  </a:cubicBezTo>
                  <a:cubicBezTo>
                    <a:pt x="1605" y="476"/>
                    <a:pt x="1575" y="566"/>
                    <a:pt x="1485" y="664"/>
                  </a:cubicBezTo>
                  <a:cubicBezTo>
                    <a:pt x="1387" y="769"/>
                    <a:pt x="1221" y="867"/>
                    <a:pt x="1040" y="935"/>
                  </a:cubicBezTo>
                  <a:cubicBezTo>
                    <a:pt x="920" y="975"/>
                    <a:pt x="796" y="995"/>
                    <a:pt x="682" y="995"/>
                  </a:cubicBezTo>
                  <a:cubicBezTo>
                    <a:pt x="625" y="995"/>
                    <a:pt x="571" y="990"/>
                    <a:pt x="521" y="980"/>
                  </a:cubicBezTo>
                  <a:cubicBezTo>
                    <a:pt x="400" y="958"/>
                    <a:pt x="317" y="905"/>
                    <a:pt x="295" y="837"/>
                  </a:cubicBezTo>
                  <a:cubicBezTo>
                    <a:pt x="272" y="769"/>
                    <a:pt x="302" y="679"/>
                    <a:pt x="393" y="589"/>
                  </a:cubicBezTo>
                  <a:cubicBezTo>
                    <a:pt x="491" y="476"/>
                    <a:pt x="656" y="378"/>
                    <a:pt x="837" y="318"/>
                  </a:cubicBezTo>
                  <a:cubicBezTo>
                    <a:pt x="973" y="272"/>
                    <a:pt x="1093" y="250"/>
                    <a:pt x="1206" y="250"/>
                  </a:cubicBezTo>
                  <a:close/>
                  <a:moveTo>
                    <a:pt x="1200" y="0"/>
                  </a:moveTo>
                  <a:cubicBezTo>
                    <a:pt x="1061" y="0"/>
                    <a:pt x="909" y="25"/>
                    <a:pt x="754" y="76"/>
                  </a:cubicBezTo>
                  <a:cubicBezTo>
                    <a:pt x="536" y="152"/>
                    <a:pt x="340" y="272"/>
                    <a:pt x="204" y="415"/>
                  </a:cubicBezTo>
                  <a:cubicBezTo>
                    <a:pt x="54" y="581"/>
                    <a:pt x="1" y="762"/>
                    <a:pt x="54" y="920"/>
                  </a:cubicBezTo>
                  <a:cubicBezTo>
                    <a:pt x="106" y="1078"/>
                    <a:pt x="257" y="1191"/>
                    <a:pt x="475" y="1229"/>
                  </a:cubicBezTo>
                  <a:cubicBezTo>
                    <a:pt x="536" y="1244"/>
                    <a:pt x="604" y="1244"/>
                    <a:pt x="671" y="1244"/>
                  </a:cubicBezTo>
                  <a:cubicBezTo>
                    <a:pt x="814" y="1244"/>
                    <a:pt x="965" y="1221"/>
                    <a:pt x="1123" y="1169"/>
                  </a:cubicBezTo>
                  <a:cubicBezTo>
                    <a:pt x="1342" y="1093"/>
                    <a:pt x="1545" y="973"/>
                    <a:pt x="1673" y="830"/>
                  </a:cubicBezTo>
                  <a:cubicBezTo>
                    <a:pt x="1824" y="664"/>
                    <a:pt x="1876" y="491"/>
                    <a:pt x="1824" y="333"/>
                  </a:cubicBezTo>
                  <a:cubicBezTo>
                    <a:pt x="1751" y="120"/>
                    <a:pt x="1507" y="0"/>
                    <a:pt x="1200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15362;p33"/>
            <p:cNvSpPr/>
            <p:nvPr/>
          </p:nvSpPr>
          <p:spPr>
            <a:xfrm>
              <a:off x="4740125" y="2311700"/>
              <a:ext cx="12075" cy="7125"/>
            </a:xfrm>
            <a:custGeom>
              <a:avLst/>
              <a:gdLst/>
              <a:ahLst/>
              <a:cxnLst/>
              <a:rect l="l" t="t" r="r" b="b"/>
              <a:pathLst>
                <a:path w="483" h="285" extrusionOk="0">
                  <a:moveTo>
                    <a:pt x="316" y="0"/>
                  </a:moveTo>
                  <a:cubicBezTo>
                    <a:pt x="282" y="0"/>
                    <a:pt x="243" y="6"/>
                    <a:pt x="204" y="18"/>
                  </a:cubicBezTo>
                  <a:cubicBezTo>
                    <a:pt x="83" y="63"/>
                    <a:pt x="0" y="146"/>
                    <a:pt x="23" y="214"/>
                  </a:cubicBezTo>
                  <a:cubicBezTo>
                    <a:pt x="38" y="260"/>
                    <a:pt x="98" y="285"/>
                    <a:pt x="172" y="285"/>
                  </a:cubicBezTo>
                  <a:cubicBezTo>
                    <a:pt x="208" y="285"/>
                    <a:pt x="247" y="279"/>
                    <a:pt x="287" y="267"/>
                  </a:cubicBezTo>
                  <a:cubicBezTo>
                    <a:pt x="407" y="222"/>
                    <a:pt x="482" y="139"/>
                    <a:pt x="460" y="71"/>
                  </a:cubicBezTo>
                  <a:cubicBezTo>
                    <a:pt x="445" y="25"/>
                    <a:pt x="388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3" name="Google Shape;15363;p33"/>
            <p:cNvSpPr/>
            <p:nvPr/>
          </p:nvSpPr>
          <p:spPr>
            <a:xfrm>
              <a:off x="4789650" y="2292000"/>
              <a:ext cx="29575" cy="17025"/>
            </a:xfrm>
            <a:custGeom>
              <a:avLst/>
              <a:gdLst/>
              <a:ahLst/>
              <a:cxnLst/>
              <a:rect l="l" t="t" r="r" b="b"/>
              <a:pathLst>
                <a:path w="1183" h="681" extrusionOk="0">
                  <a:moveTo>
                    <a:pt x="1153" y="0"/>
                  </a:moveTo>
                  <a:lnTo>
                    <a:pt x="0" y="392"/>
                  </a:lnTo>
                  <a:cubicBezTo>
                    <a:pt x="111" y="565"/>
                    <a:pt x="311" y="681"/>
                    <a:pt x="530" y="681"/>
                  </a:cubicBezTo>
                  <a:cubicBezTo>
                    <a:pt x="549" y="681"/>
                    <a:pt x="568" y="680"/>
                    <a:pt x="588" y="678"/>
                  </a:cubicBezTo>
                  <a:cubicBezTo>
                    <a:pt x="927" y="648"/>
                    <a:pt x="1183" y="347"/>
                    <a:pt x="1153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4" name="Google Shape;15364;p33"/>
            <p:cNvSpPr/>
            <p:nvPr/>
          </p:nvSpPr>
          <p:spPr>
            <a:xfrm>
              <a:off x="4786075" y="2288975"/>
              <a:ext cx="36350" cy="23200"/>
            </a:xfrm>
            <a:custGeom>
              <a:avLst/>
              <a:gdLst/>
              <a:ahLst/>
              <a:cxnLst/>
              <a:rect l="l" t="t" r="r" b="b"/>
              <a:pathLst>
                <a:path w="1454" h="928" extrusionOk="0">
                  <a:moveTo>
                    <a:pt x="1294" y="0"/>
                  </a:moveTo>
                  <a:cubicBezTo>
                    <a:pt x="1289" y="0"/>
                    <a:pt x="1285" y="0"/>
                    <a:pt x="1281" y="1"/>
                  </a:cubicBezTo>
                  <a:cubicBezTo>
                    <a:pt x="1213" y="8"/>
                    <a:pt x="1160" y="69"/>
                    <a:pt x="1168" y="136"/>
                  </a:cubicBezTo>
                  <a:cubicBezTo>
                    <a:pt x="1190" y="408"/>
                    <a:pt x="995" y="649"/>
                    <a:pt x="716" y="679"/>
                  </a:cubicBezTo>
                  <a:cubicBezTo>
                    <a:pt x="702" y="680"/>
                    <a:pt x="689" y="680"/>
                    <a:pt x="675" y="680"/>
                  </a:cubicBezTo>
                  <a:cubicBezTo>
                    <a:pt x="503" y="680"/>
                    <a:pt x="347" y="592"/>
                    <a:pt x="249" y="445"/>
                  </a:cubicBezTo>
                  <a:cubicBezTo>
                    <a:pt x="225" y="407"/>
                    <a:pt x="186" y="387"/>
                    <a:pt x="145" y="387"/>
                  </a:cubicBezTo>
                  <a:cubicBezTo>
                    <a:pt x="122" y="387"/>
                    <a:pt x="98" y="394"/>
                    <a:pt x="76" y="408"/>
                  </a:cubicBezTo>
                  <a:cubicBezTo>
                    <a:pt x="15" y="445"/>
                    <a:pt x="0" y="521"/>
                    <a:pt x="38" y="581"/>
                  </a:cubicBezTo>
                  <a:cubicBezTo>
                    <a:pt x="174" y="799"/>
                    <a:pt x="415" y="927"/>
                    <a:pt x="671" y="927"/>
                  </a:cubicBezTo>
                  <a:lnTo>
                    <a:pt x="738" y="927"/>
                  </a:lnTo>
                  <a:cubicBezTo>
                    <a:pt x="1153" y="890"/>
                    <a:pt x="1454" y="528"/>
                    <a:pt x="1416" y="114"/>
                  </a:cubicBezTo>
                  <a:cubicBezTo>
                    <a:pt x="1409" y="50"/>
                    <a:pt x="1356" y="0"/>
                    <a:pt x="1294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15365;p33"/>
            <p:cNvSpPr/>
            <p:nvPr/>
          </p:nvSpPr>
          <p:spPr>
            <a:xfrm>
              <a:off x="4812050" y="2281200"/>
              <a:ext cx="19625" cy="14775"/>
            </a:xfrm>
            <a:custGeom>
              <a:avLst/>
              <a:gdLst/>
              <a:ahLst/>
              <a:cxnLst/>
              <a:rect l="l" t="t" r="r" b="b"/>
              <a:pathLst>
                <a:path w="785" h="591" extrusionOk="0">
                  <a:moveTo>
                    <a:pt x="163" y="0"/>
                  </a:moveTo>
                  <a:cubicBezTo>
                    <a:pt x="104" y="0"/>
                    <a:pt x="52" y="42"/>
                    <a:pt x="38" y="101"/>
                  </a:cubicBezTo>
                  <a:cubicBezTo>
                    <a:pt x="1" y="244"/>
                    <a:pt x="53" y="402"/>
                    <a:pt x="166" y="500"/>
                  </a:cubicBezTo>
                  <a:cubicBezTo>
                    <a:pt x="242" y="560"/>
                    <a:pt x="332" y="591"/>
                    <a:pt x="430" y="591"/>
                  </a:cubicBezTo>
                  <a:lnTo>
                    <a:pt x="460" y="591"/>
                  </a:lnTo>
                  <a:cubicBezTo>
                    <a:pt x="573" y="583"/>
                    <a:pt x="671" y="530"/>
                    <a:pt x="739" y="447"/>
                  </a:cubicBezTo>
                  <a:cubicBezTo>
                    <a:pt x="784" y="395"/>
                    <a:pt x="777" y="312"/>
                    <a:pt x="724" y="274"/>
                  </a:cubicBezTo>
                  <a:cubicBezTo>
                    <a:pt x="700" y="254"/>
                    <a:pt x="671" y="244"/>
                    <a:pt x="642" y="244"/>
                  </a:cubicBezTo>
                  <a:cubicBezTo>
                    <a:pt x="605" y="244"/>
                    <a:pt x="568" y="260"/>
                    <a:pt x="543" y="289"/>
                  </a:cubicBezTo>
                  <a:cubicBezTo>
                    <a:pt x="520" y="319"/>
                    <a:pt x="483" y="334"/>
                    <a:pt x="445" y="342"/>
                  </a:cubicBezTo>
                  <a:cubicBezTo>
                    <a:pt x="400" y="342"/>
                    <a:pt x="362" y="334"/>
                    <a:pt x="332" y="304"/>
                  </a:cubicBezTo>
                  <a:cubicBezTo>
                    <a:pt x="287" y="267"/>
                    <a:pt x="264" y="214"/>
                    <a:pt x="279" y="154"/>
                  </a:cubicBezTo>
                  <a:cubicBezTo>
                    <a:pt x="294" y="86"/>
                    <a:pt x="257" y="18"/>
                    <a:pt x="189" y="3"/>
                  </a:cubicBezTo>
                  <a:cubicBezTo>
                    <a:pt x="180" y="1"/>
                    <a:pt x="171" y="0"/>
                    <a:pt x="16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6" name="Google Shape;15366;p33"/>
            <p:cNvSpPr/>
            <p:nvPr/>
          </p:nvSpPr>
          <p:spPr>
            <a:xfrm>
              <a:off x="4777225" y="2290875"/>
              <a:ext cx="15650" cy="18475"/>
            </a:xfrm>
            <a:custGeom>
              <a:avLst/>
              <a:gdLst/>
              <a:ahLst/>
              <a:cxnLst/>
              <a:rect l="l" t="t" r="r" b="b"/>
              <a:pathLst>
                <a:path w="626" h="739" extrusionOk="0">
                  <a:moveTo>
                    <a:pt x="381" y="1"/>
                  </a:moveTo>
                  <a:cubicBezTo>
                    <a:pt x="346" y="1"/>
                    <a:pt x="312" y="16"/>
                    <a:pt x="287" y="45"/>
                  </a:cubicBezTo>
                  <a:cubicBezTo>
                    <a:pt x="241" y="98"/>
                    <a:pt x="249" y="181"/>
                    <a:pt x="302" y="226"/>
                  </a:cubicBezTo>
                  <a:cubicBezTo>
                    <a:pt x="339" y="264"/>
                    <a:pt x="362" y="317"/>
                    <a:pt x="347" y="377"/>
                  </a:cubicBezTo>
                  <a:cubicBezTo>
                    <a:pt x="333" y="443"/>
                    <a:pt x="267" y="492"/>
                    <a:pt x="195" y="492"/>
                  </a:cubicBezTo>
                  <a:cubicBezTo>
                    <a:pt x="185" y="492"/>
                    <a:pt x="176" y="491"/>
                    <a:pt x="166" y="490"/>
                  </a:cubicBezTo>
                  <a:cubicBezTo>
                    <a:pt x="154" y="486"/>
                    <a:pt x="142" y="484"/>
                    <a:pt x="130" y="484"/>
                  </a:cubicBezTo>
                  <a:cubicBezTo>
                    <a:pt x="76" y="484"/>
                    <a:pt x="28" y="524"/>
                    <a:pt x="15" y="580"/>
                  </a:cubicBezTo>
                  <a:cubicBezTo>
                    <a:pt x="0" y="648"/>
                    <a:pt x="38" y="716"/>
                    <a:pt x="106" y="731"/>
                  </a:cubicBezTo>
                  <a:cubicBezTo>
                    <a:pt x="136" y="738"/>
                    <a:pt x="174" y="738"/>
                    <a:pt x="204" y="738"/>
                  </a:cubicBezTo>
                  <a:cubicBezTo>
                    <a:pt x="279" y="738"/>
                    <a:pt x="347" y="723"/>
                    <a:pt x="415" y="678"/>
                  </a:cubicBezTo>
                  <a:cubicBezTo>
                    <a:pt x="505" y="625"/>
                    <a:pt x="565" y="535"/>
                    <a:pt x="595" y="429"/>
                  </a:cubicBezTo>
                  <a:cubicBezTo>
                    <a:pt x="625" y="286"/>
                    <a:pt x="580" y="128"/>
                    <a:pt x="460" y="30"/>
                  </a:cubicBezTo>
                  <a:cubicBezTo>
                    <a:pt x="436" y="10"/>
                    <a:pt x="409" y="1"/>
                    <a:pt x="38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7" name="Google Shape;15367;p33"/>
            <p:cNvSpPr/>
            <p:nvPr/>
          </p:nvSpPr>
          <p:spPr>
            <a:xfrm>
              <a:off x="4785700" y="2195175"/>
              <a:ext cx="25050" cy="16825"/>
            </a:xfrm>
            <a:custGeom>
              <a:avLst/>
              <a:gdLst/>
              <a:ahLst/>
              <a:cxnLst/>
              <a:rect l="l" t="t" r="r" b="b"/>
              <a:pathLst>
                <a:path w="1002" h="673" extrusionOk="0">
                  <a:moveTo>
                    <a:pt x="531" y="0"/>
                  </a:moveTo>
                  <a:cubicBezTo>
                    <a:pt x="517" y="0"/>
                    <a:pt x="503" y="1"/>
                    <a:pt x="490" y="2"/>
                  </a:cubicBezTo>
                  <a:cubicBezTo>
                    <a:pt x="211" y="24"/>
                    <a:pt x="0" y="273"/>
                    <a:pt x="23" y="559"/>
                  </a:cubicBezTo>
                  <a:cubicBezTo>
                    <a:pt x="30" y="619"/>
                    <a:pt x="83" y="672"/>
                    <a:pt x="151" y="672"/>
                  </a:cubicBezTo>
                  <a:lnTo>
                    <a:pt x="158" y="672"/>
                  </a:lnTo>
                  <a:cubicBezTo>
                    <a:pt x="234" y="665"/>
                    <a:pt x="279" y="604"/>
                    <a:pt x="279" y="537"/>
                  </a:cubicBezTo>
                  <a:cubicBezTo>
                    <a:pt x="271" y="461"/>
                    <a:pt x="294" y="401"/>
                    <a:pt x="332" y="341"/>
                  </a:cubicBezTo>
                  <a:cubicBezTo>
                    <a:pt x="377" y="288"/>
                    <a:pt x="445" y="258"/>
                    <a:pt x="512" y="250"/>
                  </a:cubicBezTo>
                  <a:cubicBezTo>
                    <a:pt x="519" y="250"/>
                    <a:pt x="527" y="250"/>
                    <a:pt x="533" y="250"/>
                  </a:cubicBezTo>
                  <a:cubicBezTo>
                    <a:pt x="623" y="250"/>
                    <a:pt x="705" y="294"/>
                    <a:pt x="753" y="371"/>
                  </a:cubicBezTo>
                  <a:cubicBezTo>
                    <a:pt x="779" y="411"/>
                    <a:pt x="820" y="431"/>
                    <a:pt x="863" y="431"/>
                  </a:cubicBezTo>
                  <a:cubicBezTo>
                    <a:pt x="885" y="431"/>
                    <a:pt x="907" y="426"/>
                    <a:pt x="927" y="416"/>
                  </a:cubicBezTo>
                  <a:cubicBezTo>
                    <a:pt x="987" y="378"/>
                    <a:pt x="1002" y="296"/>
                    <a:pt x="964" y="243"/>
                  </a:cubicBezTo>
                  <a:cubicBezTo>
                    <a:pt x="874" y="89"/>
                    <a:pt x="705" y="0"/>
                    <a:pt x="531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8" name="Google Shape;15368;p33"/>
            <p:cNvSpPr/>
            <p:nvPr/>
          </p:nvSpPr>
          <p:spPr>
            <a:xfrm>
              <a:off x="4741825" y="2209850"/>
              <a:ext cx="25050" cy="16650"/>
            </a:xfrm>
            <a:custGeom>
              <a:avLst/>
              <a:gdLst/>
              <a:ahLst/>
              <a:cxnLst/>
              <a:rect l="l" t="t" r="r" b="b"/>
              <a:pathLst>
                <a:path w="1002" h="666" extrusionOk="0">
                  <a:moveTo>
                    <a:pt x="533" y="1"/>
                  </a:moveTo>
                  <a:cubicBezTo>
                    <a:pt x="519" y="1"/>
                    <a:pt x="504" y="1"/>
                    <a:pt x="490" y="2"/>
                  </a:cubicBezTo>
                  <a:cubicBezTo>
                    <a:pt x="211" y="25"/>
                    <a:pt x="0" y="273"/>
                    <a:pt x="23" y="552"/>
                  </a:cubicBezTo>
                  <a:cubicBezTo>
                    <a:pt x="30" y="620"/>
                    <a:pt x="83" y="665"/>
                    <a:pt x="151" y="665"/>
                  </a:cubicBezTo>
                  <a:lnTo>
                    <a:pt x="166" y="665"/>
                  </a:lnTo>
                  <a:cubicBezTo>
                    <a:pt x="234" y="658"/>
                    <a:pt x="279" y="597"/>
                    <a:pt x="279" y="530"/>
                  </a:cubicBezTo>
                  <a:cubicBezTo>
                    <a:pt x="271" y="462"/>
                    <a:pt x="294" y="394"/>
                    <a:pt x="332" y="341"/>
                  </a:cubicBezTo>
                  <a:cubicBezTo>
                    <a:pt x="377" y="289"/>
                    <a:pt x="445" y="258"/>
                    <a:pt x="512" y="251"/>
                  </a:cubicBezTo>
                  <a:cubicBezTo>
                    <a:pt x="519" y="250"/>
                    <a:pt x="527" y="250"/>
                    <a:pt x="533" y="250"/>
                  </a:cubicBezTo>
                  <a:cubicBezTo>
                    <a:pt x="623" y="250"/>
                    <a:pt x="705" y="295"/>
                    <a:pt x="753" y="371"/>
                  </a:cubicBezTo>
                  <a:cubicBezTo>
                    <a:pt x="777" y="410"/>
                    <a:pt x="816" y="430"/>
                    <a:pt x="857" y="430"/>
                  </a:cubicBezTo>
                  <a:cubicBezTo>
                    <a:pt x="880" y="430"/>
                    <a:pt x="905" y="423"/>
                    <a:pt x="927" y="409"/>
                  </a:cubicBezTo>
                  <a:cubicBezTo>
                    <a:pt x="987" y="371"/>
                    <a:pt x="1002" y="296"/>
                    <a:pt x="964" y="236"/>
                  </a:cubicBezTo>
                  <a:cubicBezTo>
                    <a:pt x="874" y="83"/>
                    <a:pt x="707" y="1"/>
                    <a:pt x="533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69" name="Google Shape;15369;p33"/>
          <p:cNvGrpSpPr/>
          <p:nvPr/>
        </p:nvGrpSpPr>
        <p:grpSpPr>
          <a:xfrm rot="-2388770" flipH="1">
            <a:off x="862994" y="2672277"/>
            <a:ext cx="1154517" cy="1047546"/>
            <a:chOff x="1225975" y="1863375"/>
            <a:chExt cx="233125" cy="211525"/>
          </a:xfrm>
        </p:grpSpPr>
        <p:sp>
          <p:nvSpPr>
            <p:cNvPr id="15370" name="Google Shape;15370;p33"/>
            <p:cNvSpPr/>
            <p:nvPr/>
          </p:nvSpPr>
          <p:spPr>
            <a:xfrm>
              <a:off x="1273800" y="1963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1" name="Google Shape;15371;p33"/>
            <p:cNvSpPr/>
            <p:nvPr/>
          </p:nvSpPr>
          <p:spPr>
            <a:xfrm>
              <a:off x="1266250" y="1955500"/>
              <a:ext cx="1925" cy="4175"/>
            </a:xfrm>
            <a:custGeom>
              <a:avLst/>
              <a:gdLst/>
              <a:ahLst/>
              <a:cxnLst/>
              <a:rect l="l" t="t" r="r" b="b"/>
              <a:pathLst>
                <a:path w="77" h="167" extrusionOk="0">
                  <a:moveTo>
                    <a:pt x="8" y="0"/>
                  </a:moveTo>
                  <a:lnTo>
                    <a:pt x="1" y="8"/>
                  </a:lnTo>
                  <a:cubicBezTo>
                    <a:pt x="1" y="61"/>
                    <a:pt x="1" y="113"/>
                    <a:pt x="1" y="166"/>
                  </a:cubicBezTo>
                  <a:lnTo>
                    <a:pt x="76" y="3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15372;p33"/>
            <p:cNvSpPr/>
            <p:nvPr/>
          </p:nvSpPr>
          <p:spPr>
            <a:xfrm>
              <a:off x="1267575" y="194270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15373;p33"/>
            <p:cNvSpPr/>
            <p:nvPr/>
          </p:nvSpPr>
          <p:spPr>
            <a:xfrm>
              <a:off x="1272475" y="1954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4" name="Google Shape;15374;p33"/>
            <p:cNvSpPr/>
            <p:nvPr/>
          </p:nvSpPr>
          <p:spPr>
            <a:xfrm>
              <a:off x="1270225" y="1933850"/>
              <a:ext cx="4150" cy="5850"/>
            </a:xfrm>
            <a:custGeom>
              <a:avLst/>
              <a:gdLst/>
              <a:ahLst/>
              <a:cxnLst/>
              <a:rect l="l" t="t" r="r" b="b"/>
              <a:pathLst>
                <a:path w="166" h="234" extrusionOk="0">
                  <a:moveTo>
                    <a:pt x="106" y="0"/>
                  </a:moveTo>
                  <a:cubicBezTo>
                    <a:pt x="68" y="68"/>
                    <a:pt x="30" y="136"/>
                    <a:pt x="0" y="203"/>
                  </a:cubicBezTo>
                  <a:lnTo>
                    <a:pt x="45" y="234"/>
                  </a:lnTo>
                  <a:lnTo>
                    <a:pt x="166" y="3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5" name="Google Shape;15375;p33"/>
            <p:cNvSpPr/>
            <p:nvPr/>
          </p:nvSpPr>
          <p:spPr>
            <a:xfrm>
              <a:off x="1278125" y="19797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6" name="Google Shape;15376;p33"/>
            <p:cNvSpPr/>
            <p:nvPr/>
          </p:nvSpPr>
          <p:spPr>
            <a:xfrm>
              <a:off x="1282825" y="19914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7" name="Google Shape;15377;p33"/>
            <p:cNvSpPr/>
            <p:nvPr/>
          </p:nvSpPr>
          <p:spPr>
            <a:xfrm>
              <a:off x="1270225" y="1977525"/>
              <a:ext cx="2275" cy="285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1"/>
                  </a:moveTo>
                  <a:lnTo>
                    <a:pt x="0" y="1"/>
                  </a:lnTo>
                  <a:cubicBezTo>
                    <a:pt x="15" y="38"/>
                    <a:pt x="30" y="76"/>
                    <a:pt x="53" y="114"/>
                  </a:cubicBezTo>
                  <a:lnTo>
                    <a:pt x="91" y="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8" name="Google Shape;15378;p33"/>
            <p:cNvSpPr/>
            <p:nvPr/>
          </p:nvSpPr>
          <p:spPr>
            <a:xfrm>
              <a:off x="1280000" y="19707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9" name="Google Shape;15379;p33"/>
            <p:cNvSpPr/>
            <p:nvPr/>
          </p:nvSpPr>
          <p:spPr>
            <a:xfrm>
              <a:off x="1269650" y="1970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0" name="Google Shape;15380;p33"/>
            <p:cNvSpPr/>
            <p:nvPr/>
          </p:nvSpPr>
          <p:spPr>
            <a:xfrm>
              <a:off x="1295250" y="2037025"/>
              <a:ext cx="5300" cy="4350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8" y="1"/>
                  </a:moveTo>
                  <a:lnTo>
                    <a:pt x="1" y="16"/>
                  </a:lnTo>
                  <a:cubicBezTo>
                    <a:pt x="8" y="38"/>
                    <a:pt x="16" y="69"/>
                    <a:pt x="24" y="91"/>
                  </a:cubicBezTo>
                  <a:lnTo>
                    <a:pt x="174" y="174"/>
                  </a:lnTo>
                  <a:lnTo>
                    <a:pt x="212" y="10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1" name="Google Shape;15381;p33"/>
            <p:cNvSpPr/>
            <p:nvPr/>
          </p:nvSpPr>
          <p:spPr>
            <a:xfrm>
              <a:off x="1293950" y="2028375"/>
              <a:ext cx="5300" cy="4550"/>
            </a:xfrm>
            <a:custGeom>
              <a:avLst/>
              <a:gdLst/>
              <a:ahLst/>
              <a:cxnLst/>
              <a:rect l="l" t="t" r="r" b="b"/>
              <a:pathLst>
                <a:path w="212" h="182" extrusionOk="0">
                  <a:moveTo>
                    <a:pt x="15" y="0"/>
                  </a:moveTo>
                  <a:lnTo>
                    <a:pt x="0" y="23"/>
                  </a:lnTo>
                  <a:cubicBezTo>
                    <a:pt x="8" y="45"/>
                    <a:pt x="8" y="68"/>
                    <a:pt x="8" y="91"/>
                  </a:cubicBezTo>
                  <a:lnTo>
                    <a:pt x="173" y="181"/>
                  </a:lnTo>
                  <a:lnTo>
                    <a:pt x="211" y="1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2" name="Google Shape;15382;p33"/>
            <p:cNvSpPr/>
            <p:nvPr/>
          </p:nvSpPr>
          <p:spPr>
            <a:xfrm>
              <a:off x="1303350" y="2054725"/>
              <a:ext cx="25" cy="225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1"/>
                  </a:moveTo>
                  <a:cubicBezTo>
                    <a:pt x="1" y="1"/>
                    <a:pt x="1" y="1"/>
                    <a:pt x="1" y="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3" name="Google Shape;15383;p33"/>
            <p:cNvSpPr/>
            <p:nvPr/>
          </p:nvSpPr>
          <p:spPr>
            <a:xfrm>
              <a:off x="1286025" y="1919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4" name="Google Shape;15384;p33"/>
            <p:cNvSpPr/>
            <p:nvPr/>
          </p:nvSpPr>
          <p:spPr>
            <a:xfrm>
              <a:off x="1281900" y="19265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5" name="Google Shape;15385;p33"/>
            <p:cNvSpPr/>
            <p:nvPr/>
          </p:nvSpPr>
          <p:spPr>
            <a:xfrm>
              <a:off x="1284150" y="1958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33"/>
            <p:cNvSpPr/>
            <p:nvPr/>
          </p:nvSpPr>
          <p:spPr>
            <a:xfrm>
              <a:off x="1296400" y="19566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15387;p33"/>
            <p:cNvSpPr/>
            <p:nvPr/>
          </p:nvSpPr>
          <p:spPr>
            <a:xfrm>
              <a:off x="1292250" y="1963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8" name="Google Shape;15388;p33"/>
            <p:cNvSpPr/>
            <p:nvPr/>
          </p:nvSpPr>
          <p:spPr>
            <a:xfrm>
              <a:off x="1286225" y="1949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9" name="Google Shape;15389;p33"/>
            <p:cNvSpPr/>
            <p:nvPr/>
          </p:nvSpPr>
          <p:spPr>
            <a:xfrm>
              <a:off x="1290375" y="19364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0" name="Google Shape;15390;p33"/>
            <p:cNvSpPr/>
            <p:nvPr/>
          </p:nvSpPr>
          <p:spPr>
            <a:xfrm>
              <a:off x="1280000" y="19411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1" name="Google Shape;15391;p33"/>
            <p:cNvSpPr/>
            <p:nvPr/>
          </p:nvSpPr>
          <p:spPr>
            <a:xfrm>
              <a:off x="1275675" y="1948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2" name="Google Shape;15392;p33"/>
            <p:cNvSpPr/>
            <p:nvPr/>
          </p:nvSpPr>
          <p:spPr>
            <a:xfrm>
              <a:off x="1295250" y="1947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15393;p33"/>
            <p:cNvSpPr/>
            <p:nvPr/>
          </p:nvSpPr>
          <p:spPr>
            <a:xfrm>
              <a:off x="1278700" y="19327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33"/>
            <p:cNvSpPr/>
            <p:nvPr/>
          </p:nvSpPr>
          <p:spPr>
            <a:xfrm>
              <a:off x="1294500" y="1995225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5" name="Google Shape;15395;p33"/>
            <p:cNvSpPr/>
            <p:nvPr/>
          </p:nvSpPr>
          <p:spPr>
            <a:xfrm>
              <a:off x="1306925" y="1993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6" name="Google Shape;15396;p33"/>
            <p:cNvSpPr/>
            <p:nvPr/>
          </p:nvSpPr>
          <p:spPr>
            <a:xfrm>
              <a:off x="1302600" y="2000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7" name="Google Shape;15397;p33"/>
            <p:cNvSpPr/>
            <p:nvPr/>
          </p:nvSpPr>
          <p:spPr>
            <a:xfrm>
              <a:off x="1296575" y="19862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8" name="Google Shape;15398;p33"/>
            <p:cNvSpPr/>
            <p:nvPr/>
          </p:nvSpPr>
          <p:spPr>
            <a:xfrm>
              <a:off x="1300725" y="19733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9" name="Google Shape;15399;p33"/>
            <p:cNvSpPr/>
            <p:nvPr/>
          </p:nvSpPr>
          <p:spPr>
            <a:xfrm>
              <a:off x="1290375" y="1978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0" name="Google Shape;15400;p33"/>
            <p:cNvSpPr/>
            <p:nvPr/>
          </p:nvSpPr>
          <p:spPr>
            <a:xfrm>
              <a:off x="1286025" y="1985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15401;p33"/>
            <p:cNvSpPr/>
            <p:nvPr/>
          </p:nvSpPr>
          <p:spPr>
            <a:xfrm>
              <a:off x="1305625" y="19850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2" name="Google Shape;15402;p33"/>
            <p:cNvSpPr/>
            <p:nvPr/>
          </p:nvSpPr>
          <p:spPr>
            <a:xfrm>
              <a:off x="1289050" y="1969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3" name="Google Shape;15403;p33"/>
            <p:cNvSpPr/>
            <p:nvPr/>
          </p:nvSpPr>
          <p:spPr>
            <a:xfrm>
              <a:off x="1304875" y="20321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15404;p33"/>
            <p:cNvSpPr/>
            <p:nvPr/>
          </p:nvSpPr>
          <p:spPr>
            <a:xfrm>
              <a:off x="1317300" y="2030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15405;p33"/>
            <p:cNvSpPr/>
            <p:nvPr/>
          </p:nvSpPr>
          <p:spPr>
            <a:xfrm>
              <a:off x="1306925" y="20232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6" name="Google Shape;15406;p33"/>
            <p:cNvSpPr/>
            <p:nvPr/>
          </p:nvSpPr>
          <p:spPr>
            <a:xfrm>
              <a:off x="1311075" y="20104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7" name="Google Shape;15407;p33"/>
            <p:cNvSpPr/>
            <p:nvPr/>
          </p:nvSpPr>
          <p:spPr>
            <a:xfrm>
              <a:off x="1300725" y="20153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15408;p33"/>
            <p:cNvSpPr/>
            <p:nvPr/>
          </p:nvSpPr>
          <p:spPr>
            <a:xfrm>
              <a:off x="1296400" y="2022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9" name="Google Shape;15409;p33"/>
            <p:cNvSpPr/>
            <p:nvPr/>
          </p:nvSpPr>
          <p:spPr>
            <a:xfrm>
              <a:off x="1315975" y="2022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0" name="Google Shape;15410;p33"/>
            <p:cNvSpPr/>
            <p:nvPr/>
          </p:nvSpPr>
          <p:spPr>
            <a:xfrm>
              <a:off x="1299400" y="2006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1" name="Google Shape;15411;p33"/>
            <p:cNvSpPr/>
            <p:nvPr/>
          </p:nvSpPr>
          <p:spPr>
            <a:xfrm>
              <a:off x="1313150" y="20014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2" name="Google Shape;15412;p33"/>
            <p:cNvSpPr/>
            <p:nvPr/>
          </p:nvSpPr>
          <p:spPr>
            <a:xfrm>
              <a:off x="1327650" y="2067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15413;p33"/>
            <p:cNvSpPr/>
            <p:nvPr/>
          </p:nvSpPr>
          <p:spPr>
            <a:xfrm>
              <a:off x="1317300" y="2060200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33"/>
            <p:cNvSpPr/>
            <p:nvPr/>
          </p:nvSpPr>
          <p:spPr>
            <a:xfrm>
              <a:off x="1321425" y="20475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5" name="Google Shape;15415;p33"/>
            <p:cNvSpPr/>
            <p:nvPr/>
          </p:nvSpPr>
          <p:spPr>
            <a:xfrm>
              <a:off x="1311075" y="2052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6" name="Google Shape;15416;p33"/>
            <p:cNvSpPr/>
            <p:nvPr/>
          </p:nvSpPr>
          <p:spPr>
            <a:xfrm>
              <a:off x="1307500" y="2059250"/>
              <a:ext cx="5300" cy="4350"/>
            </a:xfrm>
            <a:custGeom>
              <a:avLst/>
              <a:gdLst/>
              <a:ahLst/>
              <a:cxnLst/>
              <a:rect l="l" t="t" r="r" b="b"/>
              <a:pathLst>
                <a:path w="212" h="174" extrusionOk="0">
                  <a:moveTo>
                    <a:pt x="16" y="1"/>
                  </a:moveTo>
                  <a:lnTo>
                    <a:pt x="1" y="23"/>
                  </a:lnTo>
                  <a:cubicBezTo>
                    <a:pt x="46" y="68"/>
                    <a:pt x="91" y="121"/>
                    <a:pt x="144" y="159"/>
                  </a:cubicBezTo>
                  <a:lnTo>
                    <a:pt x="174" y="174"/>
                  </a:lnTo>
                  <a:lnTo>
                    <a:pt x="211" y="114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7" name="Google Shape;15417;p33"/>
            <p:cNvSpPr/>
            <p:nvPr/>
          </p:nvSpPr>
          <p:spPr>
            <a:xfrm>
              <a:off x="1326325" y="2059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8" name="Google Shape;15418;p33"/>
            <p:cNvSpPr/>
            <p:nvPr/>
          </p:nvSpPr>
          <p:spPr>
            <a:xfrm>
              <a:off x="1300725" y="20449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9" name="Google Shape;15419;p33"/>
            <p:cNvSpPr/>
            <p:nvPr/>
          </p:nvSpPr>
          <p:spPr>
            <a:xfrm>
              <a:off x="1309750" y="20438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0" name="Google Shape;15420;p33"/>
            <p:cNvSpPr/>
            <p:nvPr/>
          </p:nvSpPr>
          <p:spPr>
            <a:xfrm>
              <a:off x="1323500" y="20385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1" name="Google Shape;15421;p33"/>
            <p:cNvSpPr/>
            <p:nvPr/>
          </p:nvSpPr>
          <p:spPr>
            <a:xfrm>
              <a:off x="1312950" y="203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2" name="Google Shape;15422;p33"/>
            <p:cNvSpPr/>
            <p:nvPr/>
          </p:nvSpPr>
          <p:spPr>
            <a:xfrm>
              <a:off x="1296575" y="191482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26"/>
                  </a:lnTo>
                  <a:lnTo>
                    <a:pt x="181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15423;p33"/>
            <p:cNvSpPr/>
            <p:nvPr/>
          </p:nvSpPr>
          <p:spPr>
            <a:xfrm>
              <a:off x="1308825" y="19131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4" name="Google Shape;15424;p33"/>
            <p:cNvSpPr/>
            <p:nvPr/>
          </p:nvSpPr>
          <p:spPr>
            <a:xfrm>
              <a:off x="1304475" y="1920275"/>
              <a:ext cx="6075" cy="4375"/>
            </a:xfrm>
            <a:custGeom>
              <a:avLst/>
              <a:gdLst/>
              <a:ahLst/>
              <a:cxnLst/>
              <a:rect l="l" t="t" r="r" b="b"/>
              <a:pathLst>
                <a:path w="243" h="175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5" name="Google Shape;15425;p33"/>
            <p:cNvSpPr/>
            <p:nvPr/>
          </p:nvSpPr>
          <p:spPr>
            <a:xfrm>
              <a:off x="1306925" y="19517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6" name="Google Shape;15426;p33"/>
            <p:cNvSpPr/>
            <p:nvPr/>
          </p:nvSpPr>
          <p:spPr>
            <a:xfrm>
              <a:off x="1319175" y="1950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33"/>
            <p:cNvSpPr/>
            <p:nvPr/>
          </p:nvSpPr>
          <p:spPr>
            <a:xfrm>
              <a:off x="1314850" y="1957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15428;p33"/>
            <p:cNvSpPr/>
            <p:nvPr/>
          </p:nvSpPr>
          <p:spPr>
            <a:xfrm>
              <a:off x="1308825" y="19428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9" name="Google Shape;15429;p33"/>
            <p:cNvSpPr/>
            <p:nvPr/>
          </p:nvSpPr>
          <p:spPr>
            <a:xfrm>
              <a:off x="1312950" y="19300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0" name="Google Shape;15430;p33"/>
            <p:cNvSpPr/>
            <p:nvPr/>
          </p:nvSpPr>
          <p:spPr>
            <a:xfrm>
              <a:off x="1302600" y="193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1" name="Google Shape;15431;p33"/>
            <p:cNvSpPr/>
            <p:nvPr/>
          </p:nvSpPr>
          <p:spPr>
            <a:xfrm>
              <a:off x="1298450" y="1941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3"/>
                  </a:lnTo>
                  <a:lnTo>
                    <a:pt x="242" y="10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15432;p33"/>
            <p:cNvSpPr/>
            <p:nvPr/>
          </p:nvSpPr>
          <p:spPr>
            <a:xfrm>
              <a:off x="1317850" y="1941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3" name="Google Shape;15433;p33"/>
            <p:cNvSpPr/>
            <p:nvPr/>
          </p:nvSpPr>
          <p:spPr>
            <a:xfrm>
              <a:off x="1292250" y="1927450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4" name="Google Shape;15434;p33"/>
            <p:cNvSpPr/>
            <p:nvPr/>
          </p:nvSpPr>
          <p:spPr>
            <a:xfrm>
              <a:off x="1301275" y="19263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15435;p33"/>
            <p:cNvSpPr/>
            <p:nvPr/>
          </p:nvSpPr>
          <p:spPr>
            <a:xfrm>
              <a:off x="1317300" y="19888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6" name="Google Shape;15436;p33"/>
            <p:cNvSpPr/>
            <p:nvPr/>
          </p:nvSpPr>
          <p:spPr>
            <a:xfrm>
              <a:off x="1329525" y="1987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7" name="Google Shape;15437;p33"/>
            <p:cNvSpPr/>
            <p:nvPr/>
          </p:nvSpPr>
          <p:spPr>
            <a:xfrm>
              <a:off x="1319175" y="19797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33"/>
            <p:cNvSpPr/>
            <p:nvPr/>
          </p:nvSpPr>
          <p:spPr>
            <a:xfrm>
              <a:off x="1323325" y="19671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15439;p33"/>
            <p:cNvSpPr/>
            <p:nvPr/>
          </p:nvSpPr>
          <p:spPr>
            <a:xfrm>
              <a:off x="1312950" y="1971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0" name="Google Shape;15440;p33"/>
            <p:cNvSpPr/>
            <p:nvPr/>
          </p:nvSpPr>
          <p:spPr>
            <a:xfrm>
              <a:off x="1308825" y="1978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1" name="Google Shape;15441;p33"/>
            <p:cNvSpPr/>
            <p:nvPr/>
          </p:nvSpPr>
          <p:spPr>
            <a:xfrm>
              <a:off x="1328225" y="19786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15442;p33"/>
            <p:cNvSpPr/>
            <p:nvPr/>
          </p:nvSpPr>
          <p:spPr>
            <a:xfrm>
              <a:off x="1302600" y="19645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3" name="Google Shape;15443;p33"/>
            <p:cNvSpPr/>
            <p:nvPr/>
          </p:nvSpPr>
          <p:spPr>
            <a:xfrm>
              <a:off x="1311650" y="1963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4" name="Google Shape;15444;p33"/>
            <p:cNvSpPr/>
            <p:nvPr/>
          </p:nvSpPr>
          <p:spPr>
            <a:xfrm>
              <a:off x="1327650" y="2025925"/>
              <a:ext cx="4550" cy="5675"/>
            </a:xfrm>
            <a:custGeom>
              <a:avLst/>
              <a:gdLst/>
              <a:ahLst/>
              <a:cxnLst/>
              <a:rect l="l" t="t" r="r" b="b"/>
              <a:pathLst>
                <a:path w="182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5" name="Google Shape;15445;p33"/>
            <p:cNvSpPr/>
            <p:nvPr/>
          </p:nvSpPr>
          <p:spPr>
            <a:xfrm>
              <a:off x="1339900" y="20242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6" name="Google Shape;15446;p33"/>
            <p:cNvSpPr/>
            <p:nvPr/>
          </p:nvSpPr>
          <p:spPr>
            <a:xfrm>
              <a:off x="1329525" y="201687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7" name="Google Shape;15447;p33"/>
            <p:cNvSpPr/>
            <p:nvPr/>
          </p:nvSpPr>
          <p:spPr>
            <a:xfrm>
              <a:off x="1333675" y="20040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8" name="Google Shape;15448;p33"/>
            <p:cNvSpPr/>
            <p:nvPr/>
          </p:nvSpPr>
          <p:spPr>
            <a:xfrm>
              <a:off x="1323325" y="2008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9" name="Google Shape;15449;p33"/>
            <p:cNvSpPr/>
            <p:nvPr/>
          </p:nvSpPr>
          <p:spPr>
            <a:xfrm>
              <a:off x="1319175" y="201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0" name="Google Shape;15450;p33"/>
            <p:cNvSpPr/>
            <p:nvPr/>
          </p:nvSpPr>
          <p:spPr>
            <a:xfrm>
              <a:off x="1338575" y="20157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1" name="Google Shape;15451;p33"/>
            <p:cNvSpPr/>
            <p:nvPr/>
          </p:nvSpPr>
          <p:spPr>
            <a:xfrm>
              <a:off x="1322000" y="2000500"/>
              <a:ext cx="6250" cy="4350"/>
            </a:xfrm>
            <a:custGeom>
              <a:avLst/>
              <a:gdLst/>
              <a:ahLst/>
              <a:cxnLst/>
              <a:rect l="l" t="t" r="r" b="b"/>
              <a:pathLst>
                <a:path w="250" h="174" extrusionOk="0">
                  <a:moveTo>
                    <a:pt x="46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2" name="Google Shape;15452;p33"/>
            <p:cNvSpPr/>
            <p:nvPr/>
          </p:nvSpPr>
          <p:spPr>
            <a:xfrm>
              <a:off x="1335750" y="19952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3" name="Google Shape;15453;p33"/>
            <p:cNvSpPr/>
            <p:nvPr/>
          </p:nvSpPr>
          <p:spPr>
            <a:xfrm>
              <a:off x="1325200" y="19942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4" name="Google Shape;15454;p33"/>
            <p:cNvSpPr/>
            <p:nvPr/>
          </p:nvSpPr>
          <p:spPr>
            <a:xfrm>
              <a:off x="1338000" y="20628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5" name="Google Shape;15455;p33"/>
            <p:cNvSpPr/>
            <p:nvPr/>
          </p:nvSpPr>
          <p:spPr>
            <a:xfrm>
              <a:off x="1350250" y="2061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6" name="Google Shape;15456;p33"/>
            <p:cNvSpPr/>
            <p:nvPr/>
          </p:nvSpPr>
          <p:spPr>
            <a:xfrm>
              <a:off x="1345925" y="206830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7" name="Google Shape;15457;p33"/>
            <p:cNvSpPr/>
            <p:nvPr/>
          </p:nvSpPr>
          <p:spPr>
            <a:xfrm>
              <a:off x="1339900" y="205397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8" name="Google Shape;15458;p33"/>
            <p:cNvSpPr/>
            <p:nvPr/>
          </p:nvSpPr>
          <p:spPr>
            <a:xfrm>
              <a:off x="1344025" y="20411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9" name="Google Shape;15459;p33"/>
            <p:cNvSpPr/>
            <p:nvPr/>
          </p:nvSpPr>
          <p:spPr>
            <a:xfrm>
              <a:off x="1333675" y="2046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0" name="Google Shape;15460;p33"/>
            <p:cNvSpPr/>
            <p:nvPr/>
          </p:nvSpPr>
          <p:spPr>
            <a:xfrm>
              <a:off x="1329525" y="2053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15461;p33"/>
            <p:cNvSpPr/>
            <p:nvPr/>
          </p:nvSpPr>
          <p:spPr>
            <a:xfrm>
              <a:off x="1348925" y="20528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15462;p33"/>
            <p:cNvSpPr/>
            <p:nvPr/>
          </p:nvSpPr>
          <p:spPr>
            <a:xfrm>
              <a:off x="1332550" y="20374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15463;p33"/>
            <p:cNvSpPr/>
            <p:nvPr/>
          </p:nvSpPr>
          <p:spPr>
            <a:xfrm>
              <a:off x="1335550" y="20312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4" name="Google Shape;15464;p33"/>
            <p:cNvSpPr/>
            <p:nvPr/>
          </p:nvSpPr>
          <p:spPr>
            <a:xfrm>
              <a:off x="1343650" y="2074500"/>
              <a:ext cx="775" cy="400"/>
            </a:xfrm>
            <a:custGeom>
              <a:avLst/>
              <a:gdLst/>
              <a:ahLst/>
              <a:cxnLst/>
              <a:rect l="l" t="t" r="r" b="b"/>
              <a:pathLst>
                <a:path w="31" h="16" extrusionOk="0">
                  <a:moveTo>
                    <a:pt x="8" y="1"/>
                  </a:moveTo>
                  <a:lnTo>
                    <a:pt x="1" y="16"/>
                  </a:lnTo>
                  <a:lnTo>
                    <a:pt x="31" y="1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5" name="Google Shape;15465;p33"/>
            <p:cNvSpPr/>
            <p:nvPr/>
          </p:nvSpPr>
          <p:spPr>
            <a:xfrm>
              <a:off x="1319175" y="1909925"/>
              <a:ext cx="3975" cy="4350"/>
            </a:xfrm>
            <a:custGeom>
              <a:avLst/>
              <a:gdLst/>
              <a:ahLst/>
              <a:cxnLst/>
              <a:rect l="l" t="t" r="r" b="b"/>
              <a:pathLst>
                <a:path w="159" h="174" extrusionOk="0">
                  <a:moveTo>
                    <a:pt x="76" y="1"/>
                  </a:moveTo>
                  <a:lnTo>
                    <a:pt x="1" y="136"/>
                  </a:lnTo>
                  <a:lnTo>
                    <a:pt x="68" y="174"/>
                  </a:lnTo>
                  <a:lnTo>
                    <a:pt x="159" y="16"/>
                  </a:lnTo>
                  <a:cubicBezTo>
                    <a:pt x="136" y="8"/>
                    <a:pt x="106" y="8"/>
                    <a:pt x="76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6" name="Google Shape;15466;p33"/>
            <p:cNvSpPr/>
            <p:nvPr/>
          </p:nvSpPr>
          <p:spPr>
            <a:xfrm>
              <a:off x="1327275" y="1913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7" name="Google Shape;15467;p33"/>
            <p:cNvSpPr/>
            <p:nvPr/>
          </p:nvSpPr>
          <p:spPr>
            <a:xfrm>
              <a:off x="1329525" y="19453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8" name="Google Shape;15468;p33"/>
            <p:cNvSpPr/>
            <p:nvPr/>
          </p:nvSpPr>
          <p:spPr>
            <a:xfrm>
              <a:off x="1341775" y="19438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33"/>
            <p:cNvSpPr/>
            <p:nvPr/>
          </p:nvSpPr>
          <p:spPr>
            <a:xfrm>
              <a:off x="1331600" y="19364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33"/>
            <p:cNvSpPr/>
            <p:nvPr/>
          </p:nvSpPr>
          <p:spPr>
            <a:xfrm>
              <a:off x="1335750" y="19236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1" name="Google Shape;15471;p33"/>
            <p:cNvSpPr/>
            <p:nvPr/>
          </p:nvSpPr>
          <p:spPr>
            <a:xfrm>
              <a:off x="1325400" y="192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2" name="Google Shape;15472;p33"/>
            <p:cNvSpPr/>
            <p:nvPr/>
          </p:nvSpPr>
          <p:spPr>
            <a:xfrm>
              <a:off x="1321050" y="19355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3" name="Google Shape;15473;p33"/>
            <p:cNvSpPr/>
            <p:nvPr/>
          </p:nvSpPr>
          <p:spPr>
            <a:xfrm>
              <a:off x="1340450" y="1935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4" name="Google Shape;15474;p33"/>
            <p:cNvSpPr/>
            <p:nvPr/>
          </p:nvSpPr>
          <p:spPr>
            <a:xfrm>
              <a:off x="1315025" y="19210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2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5" name="Google Shape;15475;p33"/>
            <p:cNvSpPr/>
            <p:nvPr/>
          </p:nvSpPr>
          <p:spPr>
            <a:xfrm>
              <a:off x="1324075" y="19199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33"/>
            <p:cNvSpPr/>
            <p:nvPr/>
          </p:nvSpPr>
          <p:spPr>
            <a:xfrm>
              <a:off x="1339900" y="19824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7" name="Google Shape;15477;p33"/>
            <p:cNvSpPr/>
            <p:nvPr/>
          </p:nvSpPr>
          <p:spPr>
            <a:xfrm>
              <a:off x="1352125" y="1980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8" name="Google Shape;15478;p33"/>
            <p:cNvSpPr/>
            <p:nvPr/>
          </p:nvSpPr>
          <p:spPr>
            <a:xfrm>
              <a:off x="1347975" y="19878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9" name="Google Shape;15479;p33"/>
            <p:cNvSpPr/>
            <p:nvPr/>
          </p:nvSpPr>
          <p:spPr>
            <a:xfrm>
              <a:off x="1341950" y="19735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0" name="Google Shape;15480;p33"/>
            <p:cNvSpPr/>
            <p:nvPr/>
          </p:nvSpPr>
          <p:spPr>
            <a:xfrm>
              <a:off x="1346100" y="19607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1" name="Google Shape;15481;p33"/>
            <p:cNvSpPr/>
            <p:nvPr/>
          </p:nvSpPr>
          <p:spPr>
            <a:xfrm>
              <a:off x="1335750" y="1965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2" name="Google Shape;15482;p33"/>
            <p:cNvSpPr/>
            <p:nvPr/>
          </p:nvSpPr>
          <p:spPr>
            <a:xfrm>
              <a:off x="1331425" y="1972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1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3" name="Google Shape;15483;p33"/>
            <p:cNvSpPr/>
            <p:nvPr/>
          </p:nvSpPr>
          <p:spPr>
            <a:xfrm>
              <a:off x="1351000" y="19724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4" name="Google Shape;15484;p33"/>
            <p:cNvSpPr/>
            <p:nvPr/>
          </p:nvSpPr>
          <p:spPr>
            <a:xfrm>
              <a:off x="1325400" y="195812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5" name="Google Shape;15485;p33"/>
            <p:cNvSpPr/>
            <p:nvPr/>
          </p:nvSpPr>
          <p:spPr>
            <a:xfrm>
              <a:off x="1334425" y="19570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6" name="Google Shape;15486;p33"/>
            <p:cNvSpPr/>
            <p:nvPr/>
          </p:nvSpPr>
          <p:spPr>
            <a:xfrm>
              <a:off x="1337625" y="195080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7" name="Google Shape;15487;p33"/>
            <p:cNvSpPr/>
            <p:nvPr/>
          </p:nvSpPr>
          <p:spPr>
            <a:xfrm>
              <a:off x="1350250" y="20195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8" name="Google Shape;15488;p33"/>
            <p:cNvSpPr/>
            <p:nvPr/>
          </p:nvSpPr>
          <p:spPr>
            <a:xfrm>
              <a:off x="1362475" y="2018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5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9" name="Google Shape;15489;p33"/>
            <p:cNvSpPr/>
            <p:nvPr/>
          </p:nvSpPr>
          <p:spPr>
            <a:xfrm>
              <a:off x="1358350" y="20249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0" name="Google Shape;15490;p33"/>
            <p:cNvSpPr/>
            <p:nvPr/>
          </p:nvSpPr>
          <p:spPr>
            <a:xfrm>
              <a:off x="1352325" y="2010475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1" name="Google Shape;15491;p33"/>
            <p:cNvSpPr/>
            <p:nvPr/>
          </p:nvSpPr>
          <p:spPr>
            <a:xfrm>
              <a:off x="1356450" y="19978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2" name="Google Shape;15492;p33"/>
            <p:cNvSpPr/>
            <p:nvPr/>
          </p:nvSpPr>
          <p:spPr>
            <a:xfrm>
              <a:off x="1346100" y="2002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3" name="Google Shape;15493;p33"/>
            <p:cNvSpPr/>
            <p:nvPr/>
          </p:nvSpPr>
          <p:spPr>
            <a:xfrm>
              <a:off x="1341775" y="200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4" name="Google Shape;15494;p33"/>
            <p:cNvSpPr/>
            <p:nvPr/>
          </p:nvSpPr>
          <p:spPr>
            <a:xfrm>
              <a:off x="1361350" y="2009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5" name="Google Shape;15495;p33"/>
            <p:cNvSpPr/>
            <p:nvPr/>
          </p:nvSpPr>
          <p:spPr>
            <a:xfrm>
              <a:off x="1344775" y="19941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6" name="Google Shape;15496;p33"/>
            <p:cNvSpPr/>
            <p:nvPr/>
          </p:nvSpPr>
          <p:spPr>
            <a:xfrm>
              <a:off x="1360600" y="20564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7" name="Google Shape;15497;p33"/>
            <p:cNvSpPr/>
            <p:nvPr/>
          </p:nvSpPr>
          <p:spPr>
            <a:xfrm>
              <a:off x="1372850" y="205492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1" y="11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8" name="Google Shape;15498;p33"/>
            <p:cNvSpPr/>
            <p:nvPr/>
          </p:nvSpPr>
          <p:spPr>
            <a:xfrm>
              <a:off x="1368700" y="2061900"/>
              <a:ext cx="4725" cy="3400"/>
            </a:xfrm>
            <a:custGeom>
              <a:avLst/>
              <a:gdLst/>
              <a:ahLst/>
              <a:cxnLst/>
              <a:rect l="l" t="t" r="r" b="b"/>
              <a:pathLst>
                <a:path w="189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21" y="136"/>
                  </a:lnTo>
                  <a:cubicBezTo>
                    <a:pt x="144" y="121"/>
                    <a:pt x="166" y="105"/>
                    <a:pt x="189" y="83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9" name="Google Shape;15499;p33"/>
            <p:cNvSpPr/>
            <p:nvPr/>
          </p:nvSpPr>
          <p:spPr>
            <a:xfrm>
              <a:off x="1362675" y="204757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0" name="Google Shape;15500;p33"/>
            <p:cNvSpPr/>
            <p:nvPr/>
          </p:nvSpPr>
          <p:spPr>
            <a:xfrm>
              <a:off x="1366825" y="203477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33"/>
            <p:cNvSpPr/>
            <p:nvPr/>
          </p:nvSpPr>
          <p:spPr>
            <a:xfrm>
              <a:off x="1356450" y="2039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33"/>
            <p:cNvSpPr/>
            <p:nvPr/>
          </p:nvSpPr>
          <p:spPr>
            <a:xfrm>
              <a:off x="1352125" y="2046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33"/>
            <p:cNvSpPr/>
            <p:nvPr/>
          </p:nvSpPr>
          <p:spPr>
            <a:xfrm>
              <a:off x="1371700" y="2046450"/>
              <a:ext cx="6075" cy="4350"/>
            </a:xfrm>
            <a:custGeom>
              <a:avLst/>
              <a:gdLst/>
              <a:ahLst/>
              <a:cxnLst/>
              <a:rect l="l" t="t" r="r" b="b"/>
              <a:pathLst>
                <a:path w="243" h="174" extrusionOk="0">
                  <a:moveTo>
                    <a:pt x="39" y="0"/>
                  </a:moveTo>
                  <a:lnTo>
                    <a:pt x="1" y="68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4" name="Google Shape;15504;p33"/>
            <p:cNvSpPr/>
            <p:nvPr/>
          </p:nvSpPr>
          <p:spPr>
            <a:xfrm>
              <a:off x="1346100" y="2032125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204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5" name="Google Shape;15505;p33"/>
            <p:cNvSpPr/>
            <p:nvPr/>
          </p:nvSpPr>
          <p:spPr>
            <a:xfrm>
              <a:off x="1355150" y="20310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6" name="Google Shape;15506;p33"/>
            <p:cNvSpPr/>
            <p:nvPr/>
          </p:nvSpPr>
          <p:spPr>
            <a:xfrm>
              <a:off x="1368700" y="20259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7" name="Google Shape;15507;p33"/>
            <p:cNvSpPr/>
            <p:nvPr/>
          </p:nvSpPr>
          <p:spPr>
            <a:xfrm>
              <a:off x="1357400" y="206922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6" y="1"/>
                  </a:moveTo>
                  <a:lnTo>
                    <a:pt x="1" y="136"/>
                  </a:lnTo>
                  <a:cubicBezTo>
                    <a:pt x="38" y="121"/>
                    <a:pt x="76" y="106"/>
                    <a:pt x="114" y="91"/>
                  </a:cubicBezTo>
                  <a:lnTo>
                    <a:pt x="151" y="38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8" name="Google Shape;15508;p33"/>
            <p:cNvSpPr/>
            <p:nvPr/>
          </p:nvSpPr>
          <p:spPr>
            <a:xfrm>
              <a:off x="1366075" y="2068100"/>
              <a:ext cx="950" cy="775"/>
            </a:xfrm>
            <a:custGeom>
              <a:avLst/>
              <a:gdLst/>
              <a:ahLst/>
              <a:cxnLst/>
              <a:rect l="l" t="t" r="r" b="b"/>
              <a:pathLst>
                <a:path w="38" h="31" extrusionOk="0">
                  <a:moveTo>
                    <a:pt x="15" y="1"/>
                  </a:moveTo>
                  <a:lnTo>
                    <a:pt x="0" y="31"/>
                  </a:lnTo>
                  <a:cubicBezTo>
                    <a:pt x="8" y="23"/>
                    <a:pt x="23" y="16"/>
                    <a:pt x="38" y="8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9" name="Google Shape;15509;p33"/>
            <p:cNvSpPr/>
            <p:nvPr/>
          </p:nvSpPr>
          <p:spPr>
            <a:xfrm>
              <a:off x="1341775" y="19020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0" name="Google Shape;15510;p33"/>
            <p:cNvSpPr/>
            <p:nvPr/>
          </p:nvSpPr>
          <p:spPr>
            <a:xfrm>
              <a:off x="1354200" y="19005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1" name="Google Shape;15511;p33"/>
            <p:cNvSpPr/>
            <p:nvPr/>
          </p:nvSpPr>
          <p:spPr>
            <a:xfrm>
              <a:off x="1349875" y="1907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2" name="Google Shape;15512;p33"/>
            <p:cNvSpPr/>
            <p:nvPr/>
          </p:nvSpPr>
          <p:spPr>
            <a:xfrm>
              <a:off x="1352875" y="18920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3" name="Google Shape;15513;p33"/>
            <p:cNvSpPr/>
            <p:nvPr/>
          </p:nvSpPr>
          <p:spPr>
            <a:xfrm>
              <a:off x="1352125" y="1939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33"/>
            <p:cNvSpPr/>
            <p:nvPr/>
          </p:nvSpPr>
          <p:spPr>
            <a:xfrm>
              <a:off x="1364550" y="19376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33"/>
            <p:cNvSpPr/>
            <p:nvPr/>
          </p:nvSpPr>
          <p:spPr>
            <a:xfrm>
              <a:off x="1360225" y="1944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33"/>
            <p:cNvSpPr/>
            <p:nvPr/>
          </p:nvSpPr>
          <p:spPr>
            <a:xfrm>
              <a:off x="1354200" y="19300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33"/>
            <p:cNvSpPr/>
            <p:nvPr/>
          </p:nvSpPr>
          <p:spPr>
            <a:xfrm>
              <a:off x="1358350" y="19174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33"/>
            <p:cNvSpPr/>
            <p:nvPr/>
          </p:nvSpPr>
          <p:spPr>
            <a:xfrm>
              <a:off x="1347975" y="19221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33"/>
            <p:cNvSpPr/>
            <p:nvPr/>
          </p:nvSpPr>
          <p:spPr>
            <a:xfrm>
              <a:off x="1343650" y="1929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33"/>
            <p:cNvSpPr/>
            <p:nvPr/>
          </p:nvSpPr>
          <p:spPr>
            <a:xfrm>
              <a:off x="1363250" y="1928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1" name="Google Shape;15521;p33"/>
            <p:cNvSpPr/>
            <p:nvPr/>
          </p:nvSpPr>
          <p:spPr>
            <a:xfrm>
              <a:off x="1337625" y="19148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2" name="Google Shape;15522;p33"/>
            <p:cNvSpPr/>
            <p:nvPr/>
          </p:nvSpPr>
          <p:spPr>
            <a:xfrm>
              <a:off x="1346675" y="1913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33"/>
            <p:cNvSpPr/>
            <p:nvPr/>
          </p:nvSpPr>
          <p:spPr>
            <a:xfrm>
              <a:off x="1362475" y="19760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33"/>
            <p:cNvSpPr/>
            <p:nvPr/>
          </p:nvSpPr>
          <p:spPr>
            <a:xfrm>
              <a:off x="1374925" y="1974525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33"/>
            <p:cNvSpPr/>
            <p:nvPr/>
          </p:nvSpPr>
          <p:spPr>
            <a:xfrm>
              <a:off x="1370575" y="19814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33"/>
            <p:cNvSpPr/>
            <p:nvPr/>
          </p:nvSpPr>
          <p:spPr>
            <a:xfrm>
              <a:off x="1364550" y="196717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7" name="Google Shape;15527;p33"/>
            <p:cNvSpPr/>
            <p:nvPr/>
          </p:nvSpPr>
          <p:spPr>
            <a:xfrm>
              <a:off x="1368700" y="19543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33"/>
            <p:cNvSpPr/>
            <p:nvPr/>
          </p:nvSpPr>
          <p:spPr>
            <a:xfrm>
              <a:off x="1358350" y="19592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33"/>
            <p:cNvSpPr/>
            <p:nvPr/>
          </p:nvSpPr>
          <p:spPr>
            <a:xfrm>
              <a:off x="1354000" y="1966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33"/>
            <p:cNvSpPr/>
            <p:nvPr/>
          </p:nvSpPr>
          <p:spPr>
            <a:xfrm>
              <a:off x="1373600" y="1966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33"/>
            <p:cNvSpPr/>
            <p:nvPr/>
          </p:nvSpPr>
          <p:spPr>
            <a:xfrm>
              <a:off x="1347975" y="1951725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33"/>
            <p:cNvSpPr/>
            <p:nvPr/>
          </p:nvSpPr>
          <p:spPr>
            <a:xfrm>
              <a:off x="1357025" y="1950600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81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33"/>
            <p:cNvSpPr/>
            <p:nvPr/>
          </p:nvSpPr>
          <p:spPr>
            <a:xfrm>
              <a:off x="1372850" y="2013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33"/>
            <p:cNvSpPr/>
            <p:nvPr/>
          </p:nvSpPr>
          <p:spPr>
            <a:xfrm>
              <a:off x="1385275" y="20116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33"/>
            <p:cNvSpPr/>
            <p:nvPr/>
          </p:nvSpPr>
          <p:spPr>
            <a:xfrm>
              <a:off x="1380950" y="2018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33"/>
            <p:cNvSpPr/>
            <p:nvPr/>
          </p:nvSpPr>
          <p:spPr>
            <a:xfrm>
              <a:off x="1374925" y="20042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33"/>
            <p:cNvSpPr/>
            <p:nvPr/>
          </p:nvSpPr>
          <p:spPr>
            <a:xfrm>
              <a:off x="1379050" y="199145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33"/>
            <p:cNvSpPr/>
            <p:nvPr/>
          </p:nvSpPr>
          <p:spPr>
            <a:xfrm>
              <a:off x="1368700" y="19963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33"/>
            <p:cNvSpPr/>
            <p:nvPr/>
          </p:nvSpPr>
          <p:spPr>
            <a:xfrm>
              <a:off x="1364375" y="200332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1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0" name="Google Shape;15540;p33"/>
            <p:cNvSpPr/>
            <p:nvPr/>
          </p:nvSpPr>
          <p:spPr>
            <a:xfrm>
              <a:off x="1383950" y="20031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33"/>
            <p:cNvSpPr/>
            <p:nvPr/>
          </p:nvSpPr>
          <p:spPr>
            <a:xfrm>
              <a:off x="1358350" y="1988825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33"/>
            <p:cNvSpPr/>
            <p:nvPr/>
          </p:nvSpPr>
          <p:spPr>
            <a:xfrm>
              <a:off x="1367375" y="19877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33"/>
            <p:cNvSpPr/>
            <p:nvPr/>
          </p:nvSpPr>
          <p:spPr>
            <a:xfrm>
              <a:off x="1385275" y="20411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1" y="234"/>
                  </a:lnTo>
                  <a:cubicBezTo>
                    <a:pt x="76" y="204"/>
                    <a:pt x="91" y="174"/>
                    <a:pt x="98" y="151"/>
                  </a:cubicBezTo>
                  <a:lnTo>
                    <a:pt x="143" y="46"/>
                  </a:lnTo>
                  <a:lnTo>
                    <a:pt x="174" y="61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33"/>
            <p:cNvSpPr/>
            <p:nvPr/>
          </p:nvSpPr>
          <p:spPr>
            <a:xfrm>
              <a:off x="1389425" y="20285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33"/>
            <p:cNvSpPr/>
            <p:nvPr/>
          </p:nvSpPr>
          <p:spPr>
            <a:xfrm>
              <a:off x="1379050" y="2033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33"/>
            <p:cNvSpPr/>
            <p:nvPr/>
          </p:nvSpPr>
          <p:spPr>
            <a:xfrm>
              <a:off x="1374925" y="20402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196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33"/>
            <p:cNvSpPr/>
            <p:nvPr/>
          </p:nvSpPr>
          <p:spPr>
            <a:xfrm>
              <a:off x="1394300" y="2040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33"/>
            <p:cNvSpPr/>
            <p:nvPr/>
          </p:nvSpPr>
          <p:spPr>
            <a:xfrm>
              <a:off x="1377750" y="2024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33"/>
            <p:cNvSpPr/>
            <p:nvPr/>
          </p:nvSpPr>
          <p:spPr>
            <a:xfrm>
              <a:off x="1364550" y="18956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33"/>
            <p:cNvSpPr/>
            <p:nvPr/>
          </p:nvSpPr>
          <p:spPr>
            <a:xfrm>
              <a:off x="1376800" y="18941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33"/>
            <p:cNvSpPr/>
            <p:nvPr/>
          </p:nvSpPr>
          <p:spPr>
            <a:xfrm>
              <a:off x="1372475" y="19010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45" y="1"/>
                  </a:moveTo>
                  <a:lnTo>
                    <a:pt x="0" y="68"/>
                  </a:lnTo>
                  <a:lnTo>
                    <a:pt x="203" y="181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33"/>
            <p:cNvSpPr/>
            <p:nvPr/>
          </p:nvSpPr>
          <p:spPr>
            <a:xfrm>
              <a:off x="1366450" y="1886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33"/>
            <p:cNvSpPr/>
            <p:nvPr/>
          </p:nvSpPr>
          <p:spPr>
            <a:xfrm>
              <a:off x="1358150" y="1887525"/>
              <a:ext cx="3975" cy="2650"/>
            </a:xfrm>
            <a:custGeom>
              <a:avLst/>
              <a:gdLst/>
              <a:ahLst/>
              <a:cxnLst/>
              <a:rect l="l" t="t" r="r" b="b"/>
              <a:pathLst>
                <a:path w="159" h="106" extrusionOk="0">
                  <a:moveTo>
                    <a:pt x="76" y="0"/>
                  </a:moveTo>
                  <a:cubicBezTo>
                    <a:pt x="53" y="8"/>
                    <a:pt x="23" y="30"/>
                    <a:pt x="1" y="45"/>
                  </a:cubicBezTo>
                  <a:lnTo>
                    <a:pt x="121" y="106"/>
                  </a:lnTo>
                  <a:lnTo>
                    <a:pt x="159" y="3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33"/>
            <p:cNvSpPr/>
            <p:nvPr/>
          </p:nvSpPr>
          <p:spPr>
            <a:xfrm>
              <a:off x="1375475" y="18856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33"/>
            <p:cNvSpPr/>
            <p:nvPr/>
          </p:nvSpPr>
          <p:spPr>
            <a:xfrm>
              <a:off x="1374925" y="1932700"/>
              <a:ext cx="4525" cy="5875"/>
            </a:xfrm>
            <a:custGeom>
              <a:avLst/>
              <a:gdLst/>
              <a:ahLst/>
              <a:cxnLst/>
              <a:rect l="l" t="t" r="r" b="b"/>
              <a:pathLst>
                <a:path w="181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33"/>
            <p:cNvSpPr/>
            <p:nvPr/>
          </p:nvSpPr>
          <p:spPr>
            <a:xfrm>
              <a:off x="1387150" y="19312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33"/>
            <p:cNvSpPr/>
            <p:nvPr/>
          </p:nvSpPr>
          <p:spPr>
            <a:xfrm>
              <a:off x="1382825" y="1938175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6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9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33"/>
            <p:cNvSpPr/>
            <p:nvPr/>
          </p:nvSpPr>
          <p:spPr>
            <a:xfrm>
              <a:off x="1376800" y="192385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33"/>
            <p:cNvSpPr/>
            <p:nvPr/>
          </p:nvSpPr>
          <p:spPr>
            <a:xfrm>
              <a:off x="1380950" y="1911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33"/>
            <p:cNvSpPr/>
            <p:nvPr/>
          </p:nvSpPr>
          <p:spPr>
            <a:xfrm>
              <a:off x="1370575" y="1915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33"/>
            <p:cNvSpPr/>
            <p:nvPr/>
          </p:nvSpPr>
          <p:spPr>
            <a:xfrm>
              <a:off x="1366450" y="1922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33"/>
            <p:cNvSpPr/>
            <p:nvPr/>
          </p:nvSpPr>
          <p:spPr>
            <a:xfrm>
              <a:off x="1385825" y="19227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33"/>
            <p:cNvSpPr/>
            <p:nvPr/>
          </p:nvSpPr>
          <p:spPr>
            <a:xfrm>
              <a:off x="1360425" y="1908425"/>
              <a:ext cx="4525" cy="5850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4" name="Google Shape;15564;p33"/>
            <p:cNvSpPr/>
            <p:nvPr/>
          </p:nvSpPr>
          <p:spPr>
            <a:xfrm>
              <a:off x="1369450" y="1907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196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5" name="Google Shape;15565;p33"/>
            <p:cNvSpPr/>
            <p:nvPr/>
          </p:nvSpPr>
          <p:spPr>
            <a:xfrm>
              <a:off x="1385275" y="19698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33"/>
            <p:cNvSpPr/>
            <p:nvPr/>
          </p:nvSpPr>
          <p:spPr>
            <a:xfrm>
              <a:off x="1397500" y="1968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7" name="Google Shape;15567;p33"/>
            <p:cNvSpPr/>
            <p:nvPr/>
          </p:nvSpPr>
          <p:spPr>
            <a:xfrm>
              <a:off x="1393375" y="19752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33"/>
            <p:cNvSpPr/>
            <p:nvPr/>
          </p:nvSpPr>
          <p:spPr>
            <a:xfrm>
              <a:off x="1387150" y="196077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33"/>
            <p:cNvSpPr/>
            <p:nvPr/>
          </p:nvSpPr>
          <p:spPr>
            <a:xfrm>
              <a:off x="1391300" y="19481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33"/>
            <p:cNvSpPr/>
            <p:nvPr/>
          </p:nvSpPr>
          <p:spPr>
            <a:xfrm>
              <a:off x="1380950" y="19528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3" y="174"/>
                  </a:lnTo>
                  <a:lnTo>
                    <a:pt x="241" y="11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33"/>
            <p:cNvSpPr/>
            <p:nvPr/>
          </p:nvSpPr>
          <p:spPr>
            <a:xfrm>
              <a:off x="1376800" y="1959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33"/>
            <p:cNvSpPr/>
            <p:nvPr/>
          </p:nvSpPr>
          <p:spPr>
            <a:xfrm>
              <a:off x="1396200" y="1959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33"/>
            <p:cNvSpPr/>
            <p:nvPr/>
          </p:nvSpPr>
          <p:spPr>
            <a:xfrm>
              <a:off x="1370775" y="1945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4" name="Google Shape;15574;p33"/>
            <p:cNvSpPr/>
            <p:nvPr/>
          </p:nvSpPr>
          <p:spPr>
            <a:xfrm>
              <a:off x="1379800" y="19443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5" name="Google Shape;15575;p33"/>
            <p:cNvSpPr/>
            <p:nvPr/>
          </p:nvSpPr>
          <p:spPr>
            <a:xfrm>
              <a:off x="1395625" y="20067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203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33"/>
            <p:cNvSpPr/>
            <p:nvPr/>
          </p:nvSpPr>
          <p:spPr>
            <a:xfrm>
              <a:off x="1407875" y="200520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33"/>
            <p:cNvSpPr/>
            <p:nvPr/>
          </p:nvSpPr>
          <p:spPr>
            <a:xfrm>
              <a:off x="1397500" y="199787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33"/>
            <p:cNvSpPr/>
            <p:nvPr/>
          </p:nvSpPr>
          <p:spPr>
            <a:xfrm>
              <a:off x="1401650" y="1985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76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33"/>
            <p:cNvSpPr/>
            <p:nvPr/>
          </p:nvSpPr>
          <p:spPr>
            <a:xfrm>
              <a:off x="1391300" y="19899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33"/>
            <p:cNvSpPr/>
            <p:nvPr/>
          </p:nvSpPr>
          <p:spPr>
            <a:xfrm>
              <a:off x="1387150" y="19969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33"/>
            <p:cNvSpPr/>
            <p:nvPr/>
          </p:nvSpPr>
          <p:spPr>
            <a:xfrm>
              <a:off x="1406550" y="19967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6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33"/>
            <p:cNvSpPr/>
            <p:nvPr/>
          </p:nvSpPr>
          <p:spPr>
            <a:xfrm>
              <a:off x="1381125" y="19824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33"/>
            <p:cNvSpPr/>
            <p:nvPr/>
          </p:nvSpPr>
          <p:spPr>
            <a:xfrm>
              <a:off x="1390175" y="1981300"/>
              <a:ext cx="6050" cy="4525"/>
            </a:xfrm>
            <a:custGeom>
              <a:avLst/>
              <a:gdLst/>
              <a:ahLst/>
              <a:cxnLst/>
              <a:rect l="l" t="t" r="r" b="b"/>
              <a:pathLst>
                <a:path w="242" h="181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1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33"/>
            <p:cNvSpPr/>
            <p:nvPr/>
          </p:nvSpPr>
          <p:spPr>
            <a:xfrm>
              <a:off x="1403725" y="19762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33"/>
            <p:cNvSpPr/>
            <p:nvPr/>
          </p:nvSpPr>
          <p:spPr>
            <a:xfrm>
              <a:off x="1406925" y="2043800"/>
              <a:ext cx="3600" cy="3425"/>
            </a:xfrm>
            <a:custGeom>
              <a:avLst/>
              <a:gdLst/>
              <a:ahLst/>
              <a:cxnLst/>
              <a:rect l="l" t="t" r="r" b="b"/>
              <a:pathLst>
                <a:path w="144" h="137" extrusionOk="0">
                  <a:moveTo>
                    <a:pt x="76" y="1"/>
                  </a:moveTo>
                  <a:lnTo>
                    <a:pt x="1" y="129"/>
                  </a:lnTo>
                  <a:cubicBezTo>
                    <a:pt x="31" y="129"/>
                    <a:pt x="61" y="129"/>
                    <a:pt x="91" y="137"/>
                  </a:cubicBezTo>
                  <a:lnTo>
                    <a:pt x="144" y="39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33"/>
            <p:cNvSpPr/>
            <p:nvPr/>
          </p:nvSpPr>
          <p:spPr>
            <a:xfrm>
              <a:off x="1418225" y="2042300"/>
              <a:ext cx="6050" cy="3425"/>
            </a:xfrm>
            <a:custGeom>
              <a:avLst/>
              <a:gdLst/>
              <a:ahLst/>
              <a:cxnLst/>
              <a:rect l="l" t="t" r="r" b="b"/>
              <a:pathLst>
                <a:path w="242" h="137" extrusionOk="0">
                  <a:moveTo>
                    <a:pt x="38" y="1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74" y="129"/>
                    <a:pt x="204" y="121"/>
                    <a:pt x="241" y="114"/>
                  </a:cubicBez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33"/>
            <p:cNvSpPr/>
            <p:nvPr/>
          </p:nvSpPr>
          <p:spPr>
            <a:xfrm>
              <a:off x="1407875" y="2034950"/>
              <a:ext cx="4725" cy="5675"/>
            </a:xfrm>
            <a:custGeom>
              <a:avLst/>
              <a:gdLst/>
              <a:ahLst/>
              <a:cxnLst/>
              <a:rect l="l" t="t" r="r" b="b"/>
              <a:pathLst>
                <a:path w="189" h="227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8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8" name="Google Shape;15588;p33"/>
            <p:cNvSpPr/>
            <p:nvPr/>
          </p:nvSpPr>
          <p:spPr>
            <a:xfrm>
              <a:off x="1412200" y="20221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9" name="Google Shape;15589;p33"/>
            <p:cNvSpPr/>
            <p:nvPr/>
          </p:nvSpPr>
          <p:spPr>
            <a:xfrm>
              <a:off x="1401650" y="20270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33"/>
            <p:cNvSpPr/>
            <p:nvPr/>
          </p:nvSpPr>
          <p:spPr>
            <a:xfrm>
              <a:off x="1397500" y="20340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1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33"/>
            <p:cNvSpPr/>
            <p:nvPr/>
          </p:nvSpPr>
          <p:spPr>
            <a:xfrm>
              <a:off x="1416900" y="20338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2" name="Google Shape;15592;p33"/>
            <p:cNvSpPr/>
            <p:nvPr/>
          </p:nvSpPr>
          <p:spPr>
            <a:xfrm>
              <a:off x="1391475" y="20195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3" name="Google Shape;15593;p33"/>
            <p:cNvSpPr/>
            <p:nvPr/>
          </p:nvSpPr>
          <p:spPr>
            <a:xfrm>
              <a:off x="1400525" y="20184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33"/>
            <p:cNvSpPr/>
            <p:nvPr/>
          </p:nvSpPr>
          <p:spPr>
            <a:xfrm>
              <a:off x="1403725" y="20121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81"/>
                  </a:lnTo>
                  <a:lnTo>
                    <a:pt x="242" y="11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33"/>
            <p:cNvSpPr/>
            <p:nvPr/>
          </p:nvSpPr>
          <p:spPr>
            <a:xfrm>
              <a:off x="1387150" y="1889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6" name="Google Shape;15596;p33"/>
            <p:cNvSpPr/>
            <p:nvPr/>
          </p:nvSpPr>
          <p:spPr>
            <a:xfrm>
              <a:off x="1399400" y="1887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7" name="Google Shape;15597;p33"/>
            <p:cNvSpPr/>
            <p:nvPr/>
          </p:nvSpPr>
          <p:spPr>
            <a:xfrm>
              <a:off x="1389225" y="18826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61" y="0"/>
                  </a:moveTo>
                  <a:lnTo>
                    <a:pt x="0" y="106"/>
                  </a:lnTo>
                  <a:lnTo>
                    <a:pt x="68" y="143"/>
                  </a:lnTo>
                  <a:lnTo>
                    <a:pt x="144" y="15"/>
                  </a:lnTo>
                  <a:cubicBezTo>
                    <a:pt x="113" y="8"/>
                    <a:pt x="91" y="0"/>
                    <a:pt x="61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33"/>
            <p:cNvSpPr/>
            <p:nvPr/>
          </p:nvSpPr>
          <p:spPr>
            <a:xfrm>
              <a:off x="1380375" y="1881875"/>
              <a:ext cx="4350" cy="1900"/>
            </a:xfrm>
            <a:custGeom>
              <a:avLst/>
              <a:gdLst/>
              <a:ahLst/>
              <a:cxnLst/>
              <a:rect l="l" t="t" r="r" b="b"/>
              <a:pathLst>
                <a:path w="174" h="76" extrusionOk="0">
                  <a:moveTo>
                    <a:pt x="159" y="0"/>
                  </a:moveTo>
                  <a:cubicBezTo>
                    <a:pt x="106" y="0"/>
                    <a:pt x="53" y="0"/>
                    <a:pt x="0" y="8"/>
                  </a:cubicBezTo>
                  <a:lnTo>
                    <a:pt x="136" y="76"/>
                  </a:lnTo>
                  <a:lnTo>
                    <a:pt x="174" y="15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33"/>
            <p:cNvSpPr/>
            <p:nvPr/>
          </p:nvSpPr>
          <p:spPr>
            <a:xfrm>
              <a:off x="1397500" y="19263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204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0" name="Google Shape;15600;p33"/>
            <p:cNvSpPr/>
            <p:nvPr/>
          </p:nvSpPr>
          <p:spPr>
            <a:xfrm>
              <a:off x="1409750" y="19248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1" name="Google Shape;15601;p33"/>
            <p:cNvSpPr/>
            <p:nvPr/>
          </p:nvSpPr>
          <p:spPr>
            <a:xfrm>
              <a:off x="1399575" y="1917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2" name="Google Shape;15602;p33"/>
            <p:cNvSpPr/>
            <p:nvPr/>
          </p:nvSpPr>
          <p:spPr>
            <a:xfrm>
              <a:off x="1403725" y="19046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33"/>
            <p:cNvSpPr/>
            <p:nvPr/>
          </p:nvSpPr>
          <p:spPr>
            <a:xfrm>
              <a:off x="1393375" y="1909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33"/>
            <p:cNvSpPr/>
            <p:nvPr/>
          </p:nvSpPr>
          <p:spPr>
            <a:xfrm>
              <a:off x="1389025" y="1916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33"/>
            <p:cNvSpPr/>
            <p:nvPr/>
          </p:nvSpPr>
          <p:spPr>
            <a:xfrm>
              <a:off x="1408625" y="19163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196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33"/>
            <p:cNvSpPr/>
            <p:nvPr/>
          </p:nvSpPr>
          <p:spPr>
            <a:xfrm>
              <a:off x="1411825" y="19101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33"/>
            <p:cNvSpPr/>
            <p:nvPr/>
          </p:nvSpPr>
          <p:spPr>
            <a:xfrm>
              <a:off x="1383000" y="1902025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33"/>
            <p:cNvSpPr/>
            <p:nvPr/>
          </p:nvSpPr>
          <p:spPr>
            <a:xfrm>
              <a:off x="1392050" y="1900875"/>
              <a:ext cx="6050" cy="4550"/>
            </a:xfrm>
            <a:custGeom>
              <a:avLst/>
              <a:gdLst/>
              <a:ahLst/>
              <a:cxnLst/>
              <a:rect l="l" t="t" r="r" b="b"/>
              <a:pathLst>
                <a:path w="242" h="182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82"/>
                  </a:lnTo>
                  <a:lnTo>
                    <a:pt x="242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9" name="Google Shape;15609;p33"/>
            <p:cNvSpPr/>
            <p:nvPr/>
          </p:nvSpPr>
          <p:spPr>
            <a:xfrm>
              <a:off x="1395250" y="18948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0" name="Google Shape;15610;p33"/>
            <p:cNvSpPr/>
            <p:nvPr/>
          </p:nvSpPr>
          <p:spPr>
            <a:xfrm>
              <a:off x="1407875" y="19634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33"/>
            <p:cNvSpPr/>
            <p:nvPr/>
          </p:nvSpPr>
          <p:spPr>
            <a:xfrm>
              <a:off x="1420100" y="19619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33"/>
            <p:cNvSpPr/>
            <p:nvPr/>
          </p:nvSpPr>
          <p:spPr>
            <a:xfrm>
              <a:off x="1415975" y="19688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33"/>
            <p:cNvSpPr/>
            <p:nvPr/>
          </p:nvSpPr>
          <p:spPr>
            <a:xfrm>
              <a:off x="1409950" y="1954550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27"/>
                  </a:lnTo>
                  <a:lnTo>
                    <a:pt x="181" y="31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4" name="Google Shape;15614;p33"/>
            <p:cNvSpPr/>
            <p:nvPr/>
          </p:nvSpPr>
          <p:spPr>
            <a:xfrm>
              <a:off x="1414075" y="194175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5" name="Google Shape;15615;p33"/>
            <p:cNvSpPr/>
            <p:nvPr/>
          </p:nvSpPr>
          <p:spPr>
            <a:xfrm>
              <a:off x="1403725" y="1946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1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33"/>
            <p:cNvSpPr/>
            <p:nvPr/>
          </p:nvSpPr>
          <p:spPr>
            <a:xfrm>
              <a:off x="1399400" y="1953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0"/>
                  </a:lnTo>
                  <a:lnTo>
                    <a:pt x="204" y="173"/>
                  </a:lnTo>
                  <a:lnTo>
                    <a:pt x="241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33"/>
            <p:cNvSpPr/>
            <p:nvPr/>
          </p:nvSpPr>
          <p:spPr>
            <a:xfrm>
              <a:off x="1418975" y="1953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1"/>
                  </a:lnTo>
                  <a:lnTo>
                    <a:pt x="196" y="174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33"/>
            <p:cNvSpPr/>
            <p:nvPr/>
          </p:nvSpPr>
          <p:spPr>
            <a:xfrm>
              <a:off x="1393375" y="1939125"/>
              <a:ext cx="4725" cy="5850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33"/>
            <p:cNvSpPr/>
            <p:nvPr/>
          </p:nvSpPr>
          <p:spPr>
            <a:xfrm>
              <a:off x="1402400" y="19379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33"/>
            <p:cNvSpPr/>
            <p:nvPr/>
          </p:nvSpPr>
          <p:spPr>
            <a:xfrm>
              <a:off x="1405600" y="1931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33"/>
            <p:cNvSpPr/>
            <p:nvPr/>
          </p:nvSpPr>
          <p:spPr>
            <a:xfrm>
              <a:off x="1418225" y="20005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33"/>
            <p:cNvSpPr/>
            <p:nvPr/>
          </p:nvSpPr>
          <p:spPr>
            <a:xfrm>
              <a:off x="1430475" y="1999000"/>
              <a:ext cx="6225" cy="4350"/>
            </a:xfrm>
            <a:custGeom>
              <a:avLst/>
              <a:gdLst/>
              <a:ahLst/>
              <a:cxnLst/>
              <a:rect l="l" t="t" r="r" b="b"/>
              <a:pathLst>
                <a:path w="249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9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3" name="Google Shape;15623;p33"/>
            <p:cNvSpPr/>
            <p:nvPr/>
          </p:nvSpPr>
          <p:spPr>
            <a:xfrm>
              <a:off x="1420300" y="19914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1" y="3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4" name="Google Shape;15624;p33"/>
            <p:cNvSpPr/>
            <p:nvPr/>
          </p:nvSpPr>
          <p:spPr>
            <a:xfrm>
              <a:off x="1424450" y="1978850"/>
              <a:ext cx="4525" cy="5675"/>
            </a:xfrm>
            <a:custGeom>
              <a:avLst/>
              <a:gdLst/>
              <a:ahLst/>
              <a:cxnLst/>
              <a:rect l="l" t="t" r="r" b="b"/>
              <a:pathLst>
                <a:path w="181" h="227" extrusionOk="0">
                  <a:moveTo>
                    <a:pt x="113" y="0"/>
                  </a:moveTo>
                  <a:lnTo>
                    <a:pt x="0" y="196"/>
                  </a:lnTo>
                  <a:lnTo>
                    <a:pt x="68" y="226"/>
                  </a:lnTo>
                  <a:lnTo>
                    <a:pt x="181" y="3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33"/>
            <p:cNvSpPr/>
            <p:nvPr/>
          </p:nvSpPr>
          <p:spPr>
            <a:xfrm>
              <a:off x="1414075" y="19835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6" name="Google Shape;15626;p33"/>
            <p:cNvSpPr/>
            <p:nvPr/>
          </p:nvSpPr>
          <p:spPr>
            <a:xfrm>
              <a:off x="1409750" y="19905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7" name="Google Shape;15627;p33"/>
            <p:cNvSpPr/>
            <p:nvPr/>
          </p:nvSpPr>
          <p:spPr>
            <a:xfrm>
              <a:off x="1429325" y="199032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9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8" name="Google Shape;15628;p33"/>
            <p:cNvSpPr/>
            <p:nvPr/>
          </p:nvSpPr>
          <p:spPr>
            <a:xfrm>
              <a:off x="1412775" y="19750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9" name="Google Shape;15629;p33"/>
            <p:cNvSpPr/>
            <p:nvPr/>
          </p:nvSpPr>
          <p:spPr>
            <a:xfrm>
              <a:off x="1426325" y="19698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0" name="Google Shape;15630;p33"/>
            <p:cNvSpPr/>
            <p:nvPr/>
          </p:nvSpPr>
          <p:spPr>
            <a:xfrm>
              <a:off x="1428575" y="2037400"/>
              <a:ext cx="4750" cy="5675"/>
            </a:xfrm>
            <a:custGeom>
              <a:avLst/>
              <a:gdLst/>
              <a:ahLst/>
              <a:cxnLst/>
              <a:rect l="l" t="t" r="r" b="b"/>
              <a:pathLst>
                <a:path w="190" h="227" extrusionOk="0">
                  <a:moveTo>
                    <a:pt x="121" y="1"/>
                  </a:moveTo>
                  <a:lnTo>
                    <a:pt x="1" y="204"/>
                  </a:lnTo>
                  <a:lnTo>
                    <a:pt x="53" y="227"/>
                  </a:lnTo>
                  <a:cubicBezTo>
                    <a:pt x="61" y="219"/>
                    <a:pt x="76" y="212"/>
                    <a:pt x="91" y="204"/>
                  </a:cubicBez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1" name="Google Shape;15631;p33"/>
            <p:cNvSpPr/>
            <p:nvPr/>
          </p:nvSpPr>
          <p:spPr>
            <a:xfrm>
              <a:off x="1430650" y="20285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2" name="Google Shape;15632;p33"/>
            <p:cNvSpPr/>
            <p:nvPr/>
          </p:nvSpPr>
          <p:spPr>
            <a:xfrm>
              <a:off x="1434800" y="201575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3" y="1"/>
                  </a:moveTo>
                  <a:lnTo>
                    <a:pt x="0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33"/>
            <p:cNvSpPr/>
            <p:nvPr/>
          </p:nvSpPr>
          <p:spPr>
            <a:xfrm>
              <a:off x="1424450" y="20206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33"/>
            <p:cNvSpPr/>
            <p:nvPr/>
          </p:nvSpPr>
          <p:spPr>
            <a:xfrm>
              <a:off x="1420100" y="20276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33"/>
            <p:cNvSpPr/>
            <p:nvPr/>
          </p:nvSpPr>
          <p:spPr>
            <a:xfrm>
              <a:off x="1439700" y="20274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1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6" name="Google Shape;15636;p33"/>
            <p:cNvSpPr/>
            <p:nvPr/>
          </p:nvSpPr>
          <p:spPr>
            <a:xfrm>
              <a:off x="1414075" y="2013125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7" name="Google Shape;15637;p33"/>
            <p:cNvSpPr/>
            <p:nvPr/>
          </p:nvSpPr>
          <p:spPr>
            <a:xfrm>
              <a:off x="1423125" y="2011975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8" name="Google Shape;15638;p33"/>
            <p:cNvSpPr/>
            <p:nvPr/>
          </p:nvSpPr>
          <p:spPr>
            <a:xfrm>
              <a:off x="1426325" y="20059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38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9" name="Google Shape;15639;p33"/>
            <p:cNvSpPr/>
            <p:nvPr/>
          </p:nvSpPr>
          <p:spPr>
            <a:xfrm>
              <a:off x="1420100" y="192010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33"/>
            <p:cNvSpPr/>
            <p:nvPr/>
          </p:nvSpPr>
          <p:spPr>
            <a:xfrm>
              <a:off x="1428200" y="1925550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38" y="1"/>
                  </a:moveTo>
                  <a:lnTo>
                    <a:pt x="1" y="61"/>
                  </a:lnTo>
                  <a:lnTo>
                    <a:pt x="129" y="129"/>
                  </a:lnTo>
                  <a:cubicBezTo>
                    <a:pt x="129" y="99"/>
                    <a:pt x="121" y="68"/>
                    <a:pt x="121" y="38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33"/>
            <p:cNvSpPr/>
            <p:nvPr/>
          </p:nvSpPr>
          <p:spPr>
            <a:xfrm>
              <a:off x="1422175" y="1911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7"/>
                  </a:lnTo>
                  <a:lnTo>
                    <a:pt x="68" y="234"/>
                  </a:lnTo>
                  <a:lnTo>
                    <a:pt x="189" y="38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33"/>
            <p:cNvSpPr/>
            <p:nvPr/>
          </p:nvSpPr>
          <p:spPr>
            <a:xfrm>
              <a:off x="1415975" y="19031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3" y="174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33"/>
            <p:cNvSpPr/>
            <p:nvPr/>
          </p:nvSpPr>
          <p:spPr>
            <a:xfrm>
              <a:off x="1405600" y="1895800"/>
              <a:ext cx="4750" cy="5875"/>
            </a:xfrm>
            <a:custGeom>
              <a:avLst/>
              <a:gdLst/>
              <a:ahLst/>
              <a:cxnLst/>
              <a:rect l="l" t="t" r="r" b="b"/>
              <a:pathLst>
                <a:path w="190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4" name="Google Shape;15644;p33"/>
            <p:cNvSpPr/>
            <p:nvPr/>
          </p:nvSpPr>
          <p:spPr>
            <a:xfrm>
              <a:off x="1414650" y="1894675"/>
              <a:ext cx="4925" cy="4175"/>
            </a:xfrm>
            <a:custGeom>
              <a:avLst/>
              <a:gdLst/>
              <a:ahLst/>
              <a:cxnLst/>
              <a:rect l="l" t="t" r="r" b="b"/>
              <a:pathLst>
                <a:path w="197" h="167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66"/>
                  </a:lnTo>
                  <a:cubicBezTo>
                    <a:pt x="151" y="113"/>
                    <a:pt x="98" y="53"/>
                    <a:pt x="3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33"/>
            <p:cNvSpPr/>
            <p:nvPr/>
          </p:nvSpPr>
          <p:spPr>
            <a:xfrm>
              <a:off x="1430650" y="1957000"/>
              <a:ext cx="4550" cy="5875"/>
            </a:xfrm>
            <a:custGeom>
              <a:avLst/>
              <a:gdLst/>
              <a:ahLst/>
              <a:cxnLst/>
              <a:rect l="l" t="t" r="r" b="b"/>
              <a:pathLst>
                <a:path w="182" h="235" extrusionOk="0">
                  <a:moveTo>
                    <a:pt x="114" y="1"/>
                  </a:moveTo>
                  <a:lnTo>
                    <a:pt x="1" y="196"/>
                  </a:lnTo>
                  <a:lnTo>
                    <a:pt x="68" y="234"/>
                  </a:lnTo>
                  <a:lnTo>
                    <a:pt x="181" y="3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6" name="Google Shape;15646;p33"/>
            <p:cNvSpPr/>
            <p:nvPr/>
          </p:nvSpPr>
          <p:spPr>
            <a:xfrm>
              <a:off x="1438550" y="19624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0"/>
                  </a:moveTo>
                  <a:lnTo>
                    <a:pt x="1" y="68"/>
                  </a:lnTo>
                  <a:lnTo>
                    <a:pt x="204" y="173"/>
                  </a:lnTo>
                  <a:lnTo>
                    <a:pt x="242" y="1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7" name="Google Shape;15647;p33"/>
            <p:cNvSpPr/>
            <p:nvPr/>
          </p:nvSpPr>
          <p:spPr>
            <a:xfrm>
              <a:off x="1426325" y="19402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38" y="0"/>
                  </a:moveTo>
                  <a:lnTo>
                    <a:pt x="0" y="68"/>
                  </a:lnTo>
                  <a:lnTo>
                    <a:pt x="136" y="136"/>
                  </a:lnTo>
                  <a:cubicBezTo>
                    <a:pt x="143" y="113"/>
                    <a:pt x="151" y="83"/>
                    <a:pt x="151" y="6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33"/>
            <p:cNvSpPr/>
            <p:nvPr/>
          </p:nvSpPr>
          <p:spPr>
            <a:xfrm>
              <a:off x="1422175" y="194720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38" y="1"/>
                  </a:moveTo>
                  <a:lnTo>
                    <a:pt x="1" y="69"/>
                  </a:lnTo>
                  <a:lnTo>
                    <a:pt x="189" y="167"/>
                  </a:lnTo>
                  <a:lnTo>
                    <a:pt x="219" y="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33"/>
            <p:cNvSpPr/>
            <p:nvPr/>
          </p:nvSpPr>
          <p:spPr>
            <a:xfrm>
              <a:off x="1415975" y="19327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197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0" name="Google Shape;15650;p33"/>
            <p:cNvSpPr/>
            <p:nvPr/>
          </p:nvSpPr>
          <p:spPr>
            <a:xfrm>
              <a:off x="1425000" y="19315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9"/>
                  </a:lnTo>
                  <a:lnTo>
                    <a:pt x="204" y="174"/>
                  </a:lnTo>
                  <a:lnTo>
                    <a:pt x="242" y="11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1" name="Google Shape;15651;p33"/>
            <p:cNvSpPr/>
            <p:nvPr/>
          </p:nvSpPr>
          <p:spPr>
            <a:xfrm>
              <a:off x="1441000" y="1994100"/>
              <a:ext cx="4550" cy="5850"/>
            </a:xfrm>
            <a:custGeom>
              <a:avLst/>
              <a:gdLst/>
              <a:ahLst/>
              <a:cxnLst/>
              <a:rect l="l" t="t" r="r" b="b"/>
              <a:pathLst>
                <a:path w="182" h="234" extrusionOk="0">
                  <a:moveTo>
                    <a:pt x="114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2" y="3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2" name="Google Shape;15652;p33"/>
            <p:cNvSpPr/>
            <p:nvPr/>
          </p:nvSpPr>
          <p:spPr>
            <a:xfrm>
              <a:off x="1453250" y="1992600"/>
              <a:ext cx="5850" cy="4350"/>
            </a:xfrm>
            <a:custGeom>
              <a:avLst/>
              <a:gdLst/>
              <a:ahLst/>
              <a:cxnLst/>
              <a:rect l="l" t="t" r="r" b="b"/>
              <a:pathLst>
                <a:path w="234" h="174" extrusionOk="0">
                  <a:moveTo>
                    <a:pt x="38" y="0"/>
                  </a:moveTo>
                  <a:lnTo>
                    <a:pt x="0" y="68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34" y="106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3" name="Google Shape;15653;p33"/>
            <p:cNvSpPr/>
            <p:nvPr/>
          </p:nvSpPr>
          <p:spPr>
            <a:xfrm>
              <a:off x="1448925" y="1999550"/>
              <a:ext cx="6050" cy="4375"/>
            </a:xfrm>
            <a:custGeom>
              <a:avLst/>
              <a:gdLst/>
              <a:ahLst/>
              <a:cxnLst/>
              <a:rect l="l" t="t" r="r" b="b"/>
              <a:pathLst>
                <a:path w="242" h="175" extrusionOk="0">
                  <a:moveTo>
                    <a:pt x="45" y="1"/>
                  </a:moveTo>
                  <a:lnTo>
                    <a:pt x="0" y="69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33"/>
            <p:cNvSpPr/>
            <p:nvPr/>
          </p:nvSpPr>
          <p:spPr>
            <a:xfrm>
              <a:off x="1442900" y="198505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0" y="204"/>
                  </a:lnTo>
                  <a:lnTo>
                    <a:pt x="68" y="234"/>
                  </a:lnTo>
                  <a:lnTo>
                    <a:pt x="188" y="39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33"/>
            <p:cNvSpPr/>
            <p:nvPr/>
          </p:nvSpPr>
          <p:spPr>
            <a:xfrm>
              <a:off x="1447025" y="1972450"/>
              <a:ext cx="4750" cy="5850"/>
            </a:xfrm>
            <a:custGeom>
              <a:avLst/>
              <a:gdLst/>
              <a:ahLst/>
              <a:cxnLst/>
              <a:rect l="l" t="t" r="r" b="b"/>
              <a:pathLst>
                <a:path w="190" h="234" extrusionOk="0">
                  <a:moveTo>
                    <a:pt x="121" y="0"/>
                  </a:moveTo>
                  <a:lnTo>
                    <a:pt x="1" y="196"/>
                  </a:lnTo>
                  <a:lnTo>
                    <a:pt x="69" y="234"/>
                  </a:lnTo>
                  <a:lnTo>
                    <a:pt x="189" y="3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33"/>
            <p:cNvSpPr/>
            <p:nvPr/>
          </p:nvSpPr>
          <p:spPr>
            <a:xfrm>
              <a:off x="1436675" y="19773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42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33"/>
            <p:cNvSpPr/>
            <p:nvPr/>
          </p:nvSpPr>
          <p:spPr>
            <a:xfrm>
              <a:off x="1432525" y="198430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1"/>
                  </a:moveTo>
                  <a:lnTo>
                    <a:pt x="1" y="61"/>
                  </a:lnTo>
                  <a:lnTo>
                    <a:pt x="197" y="174"/>
                  </a:lnTo>
                  <a:lnTo>
                    <a:pt x="242" y="106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8" name="Google Shape;15658;p33"/>
            <p:cNvSpPr/>
            <p:nvPr/>
          </p:nvSpPr>
          <p:spPr>
            <a:xfrm>
              <a:off x="1451925" y="1984125"/>
              <a:ext cx="5875" cy="4350"/>
            </a:xfrm>
            <a:custGeom>
              <a:avLst/>
              <a:gdLst/>
              <a:ahLst/>
              <a:cxnLst/>
              <a:rect l="l" t="t" r="r" b="b"/>
              <a:pathLst>
                <a:path w="235" h="174" extrusionOk="0">
                  <a:moveTo>
                    <a:pt x="38" y="0"/>
                  </a:moveTo>
                  <a:lnTo>
                    <a:pt x="1" y="60"/>
                  </a:lnTo>
                  <a:lnTo>
                    <a:pt x="204" y="173"/>
                  </a:lnTo>
                  <a:lnTo>
                    <a:pt x="234" y="121"/>
                  </a:lnTo>
                  <a:cubicBezTo>
                    <a:pt x="234" y="113"/>
                    <a:pt x="234" y="106"/>
                    <a:pt x="227" y="98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33"/>
            <p:cNvSpPr/>
            <p:nvPr/>
          </p:nvSpPr>
          <p:spPr>
            <a:xfrm>
              <a:off x="1455125" y="1979400"/>
              <a:ext cx="400" cy="225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8" y="1"/>
                  </a:moveTo>
                  <a:lnTo>
                    <a:pt x="1" y="8"/>
                  </a:lnTo>
                  <a:lnTo>
                    <a:pt x="16" y="8"/>
                  </a:lnTo>
                  <a:cubicBezTo>
                    <a:pt x="8" y="8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0" name="Google Shape;15660;p33"/>
            <p:cNvSpPr/>
            <p:nvPr/>
          </p:nvSpPr>
          <p:spPr>
            <a:xfrm>
              <a:off x="1435350" y="19686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6" y="1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1" name="Google Shape;15661;p33"/>
            <p:cNvSpPr/>
            <p:nvPr/>
          </p:nvSpPr>
          <p:spPr>
            <a:xfrm>
              <a:off x="1447025" y="2014250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9" y="0"/>
                  </a:moveTo>
                  <a:lnTo>
                    <a:pt x="1" y="68"/>
                  </a:lnTo>
                  <a:lnTo>
                    <a:pt x="204" y="174"/>
                  </a:lnTo>
                  <a:lnTo>
                    <a:pt x="242" y="10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2" name="Google Shape;15662;p33"/>
            <p:cNvSpPr/>
            <p:nvPr/>
          </p:nvSpPr>
          <p:spPr>
            <a:xfrm>
              <a:off x="1442900" y="202122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38" y="0"/>
                  </a:moveTo>
                  <a:lnTo>
                    <a:pt x="0" y="68"/>
                  </a:lnTo>
                  <a:lnTo>
                    <a:pt x="196" y="173"/>
                  </a:lnTo>
                  <a:lnTo>
                    <a:pt x="241" y="10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3" name="Google Shape;15663;p33"/>
            <p:cNvSpPr/>
            <p:nvPr/>
          </p:nvSpPr>
          <p:spPr>
            <a:xfrm>
              <a:off x="1436675" y="2006900"/>
              <a:ext cx="4725" cy="5875"/>
            </a:xfrm>
            <a:custGeom>
              <a:avLst/>
              <a:gdLst/>
              <a:ahLst/>
              <a:cxnLst/>
              <a:rect l="l" t="t" r="r" b="b"/>
              <a:pathLst>
                <a:path w="189" h="235" extrusionOk="0">
                  <a:moveTo>
                    <a:pt x="121" y="1"/>
                  </a:moveTo>
                  <a:lnTo>
                    <a:pt x="1" y="196"/>
                  </a:lnTo>
                  <a:lnTo>
                    <a:pt x="76" y="234"/>
                  </a:lnTo>
                  <a:lnTo>
                    <a:pt x="189" y="3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33"/>
            <p:cNvSpPr/>
            <p:nvPr/>
          </p:nvSpPr>
          <p:spPr>
            <a:xfrm>
              <a:off x="1445725" y="2005775"/>
              <a:ext cx="6050" cy="4350"/>
            </a:xfrm>
            <a:custGeom>
              <a:avLst/>
              <a:gdLst/>
              <a:ahLst/>
              <a:cxnLst/>
              <a:rect l="l" t="t" r="r" b="b"/>
              <a:pathLst>
                <a:path w="242" h="174" extrusionOk="0">
                  <a:moveTo>
                    <a:pt x="45" y="0"/>
                  </a:moveTo>
                  <a:lnTo>
                    <a:pt x="0" y="68"/>
                  </a:lnTo>
                  <a:lnTo>
                    <a:pt x="204" y="174"/>
                  </a:lnTo>
                  <a:lnTo>
                    <a:pt x="241" y="1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33"/>
            <p:cNvSpPr/>
            <p:nvPr/>
          </p:nvSpPr>
          <p:spPr>
            <a:xfrm>
              <a:off x="1238200" y="1870775"/>
              <a:ext cx="206225" cy="193025"/>
            </a:xfrm>
            <a:custGeom>
              <a:avLst/>
              <a:gdLst/>
              <a:ahLst/>
              <a:cxnLst/>
              <a:rect l="l" t="t" r="r" b="b"/>
              <a:pathLst>
                <a:path w="8249" h="7721" extrusionOk="0">
                  <a:moveTo>
                    <a:pt x="4931" y="1"/>
                  </a:moveTo>
                  <a:cubicBezTo>
                    <a:pt x="4164" y="1"/>
                    <a:pt x="3431" y="453"/>
                    <a:pt x="3119" y="1197"/>
                  </a:cubicBezTo>
                  <a:lnTo>
                    <a:pt x="3074" y="1303"/>
                  </a:lnTo>
                  <a:lnTo>
                    <a:pt x="2976" y="1258"/>
                  </a:lnTo>
                  <a:cubicBezTo>
                    <a:pt x="2732" y="1156"/>
                    <a:pt x="2478" y="1108"/>
                    <a:pt x="2228" y="1108"/>
                  </a:cubicBezTo>
                  <a:cubicBezTo>
                    <a:pt x="1460" y="1108"/>
                    <a:pt x="727" y="1562"/>
                    <a:pt x="415" y="2312"/>
                  </a:cubicBezTo>
                  <a:cubicBezTo>
                    <a:pt x="1" y="3299"/>
                    <a:pt x="475" y="4451"/>
                    <a:pt x="1462" y="4866"/>
                  </a:cubicBezTo>
                  <a:lnTo>
                    <a:pt x="1567" y="4911"/>
                  </a:lnTo>
                  <a:lnTo>
                    <a:pt x="1522" y="5009"/>
                  </a:lnTo>
                  <a:cubicBezTo>
                    <a:pt x="1108" y="6003"/>
                    <a:pt x="1582" y="7155"/>
                    <a:pt x="2569" y="7570"/>
                  </a:cubicBezTo>
                  <a:cubicBezTo>
                    <a:pt x="2815" y="7672"/>
                    <a:pt x="3071" y="7721"/>
                    <a:pt x="3322" y="7721"/>
                  </a:cubicBezTo>
                  <a:cubicBezTo>
                    <a:pt x="4088" y="7721"/>
                    <a:pt x="4818" y="7271"/>
                    <a:pt x="5130" y="6523"/>
                  </a:cubicBezTo>
                  <a:lnTo>
                    <a:pt x="5175" y="6417"/>
                  </a:lnTo>
                  <a:lnTo>
                    <a:pt x="5273" y="6462"/>
                  </a:lnTo>
                  <a:cubicBezTo>
                    <a:pt x="5518" y="6564"/>
                    <a:pt x="5772" y="6612"/>
                    <a:pt x="6022" y="6612"/>
                  </a:cubicBezTo>
                  <a:cubicBezTo>
                    <a:pt x="6790" y="6612"/>
                    <a:pt x="7522" y="6160"/>
                    <a:pt x="7834" y="5415"/>
                  </a:cubicBezTo>
                  <a:cubicBezTo>
                    <a:pt x="8248" y="4421"/>
                    <a:pt x="7774" y="3269"/>
                    <a:pt x="6787" y="2855"/>
                  </a:cubicBezTo>
                  <a:lnTo>
                    <a:pt x="6682" y="2809"/>
                  </a:lnTo>
                  <a:lnTo>
                    <a:pt x="6727" y="2711"/>
                  </a:lnTo>
                  <a:cubicBezTo>
                    <a:pt x="7141" y="1717"/>
                    <a:pt x="6667" y="565"/>
                    <a:pt x="5680" y="150"/>
                  </a:cubicBezTo>
                  <a:cubicBezTo>
                    <a:pt x="5435" y="49"/>
                    <a:pt x="5181" y="1"/>
                    <a:pt x="4931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33"/>
            <p:cNvSpPr/>
            <p:nvPr/>
          </p:nvSpPr>
          <p:spPr>
            <a:xfrm>
              <a:off x="1235575" y="1868450"/>
              <a:ext cx="206025" cy="197800"/>
            </a:xfrm>
            <a:custGeom>
              <a:avLst/>
              <a:gdLst/>
              <a:ahLst/>
              <a:cxnLst/>
              <a:rect l="l" t="t" r="r" b="b"/>
              <a:pathLst>
                <a:path w="8241" h="7912" extrusionOk="0">
                  <a:moveTo>
                    <a:pt x="5029" y="188"/>
                  </a:moveTo>
                  <a:cubicBezTo>
                    <a:pt x="5269" y="188"/>
                    <a:pt x="5512" y="235"/>
                    <a:pt x="5747" y="334"/>
                  </a:cubicBezTo>
                  <a:cubicBezTo>
                    <a:pt x="6199" y="522"/>
                    <a:pt x="6561" y="884"/>
                    <a:pt x="6749" y="1343"/>
                  </a:cubicBezTo>
                  <a:cubicBezTo>
                    <a:pt x="6937" y="1803"/>
                    <a:pt x="6937" y="2307"/>
                    <a:pt x="6742" y="2767"/>
                  </a:cubicBezTo>
                  <a:lnTo>
                    <a:pt x="6704" y="2872"/>
                  </a:lnTo>
                  <a:cubicBezTo>
                    <a:pt x="6681" y="2917"/>
                    <a:pt x="6704" y="2970"/>
                    <a:pt x="6749" y="2993"/>
                  </a:cubicBezTo>
                  <a:lnTo>
                    <a:pt x="6855" y="3038"/>
                  </a:lnTo>
                  <a:cubicBezTo>
                    <a:pt x="7314" y="3226"/>
                    <a:pt x="7668" y="3588"/>
                    <a:pt x="7856" y="4047"/>
                  </a:cubicBezTo>
                  <a:cubicBezTo>
                    <a:pt x="8045" y="4507"/>
                    <a:pt x="8045" y="5011"/>
                    <a:pt x="7849" y="5471"/>
                  </a:cubicBezTo>
                  <a:cubicBezTo>
                    <a:pt x="7555" y="6183"/>
                    <a:pt x="6866" y="6612"/>
                    <a:pt x="6139" y="6612"/>
                  </a:cubicBezTo>
                  <a:cubicBezTo>
                    <a:pt x="5898" y="6612"/>
                    <a:pt x="5652" y="6565"/>
                    <a:pt x="5416" y="6465"/>
                  </a:cubicBezTo>
                  <a:lnTo>
                    <a:pt x="5318" y="6427"/>
                  </a:lnTo>
                  <a:cubicBezTo>
                    <a:pt x="5304" y="6421"/>
                    <a:pt x="5290" y="6419"/>
                    <a:pt x="5276" y="6419"/>
                  </a:cubicBezTo>
                  <a:cubicBezTo>
                    <a:pt x="5239" y="6419"/>
                    <a:pt x="5206" y="6440"/>
                    <a:pt x="5190" y="6473"/>
                  </a:cubicBezTo>
                  <a:lnTo>
                    <a:pt x="5152" y="6578"/>
                  </a:lnTo>
                  <a:cubicBezTo>
                    <a:pt x="4956" y="7038"/>
                    <a:pt x="4595" y="7392"/>
                    <a:pt x="4135" y="7580"/>
                  </a:cubicBezTo>
                  <a:cubicBezTo>
                    <a:pt x="3906" y="7674"/>
                    <a:pt x="3665" y="7721"/>
                    <a:pt x="3424" y="7721"/>
                  </a:cubicBezTo>
                  <a:cubicBezTo>
                    <a:pt x="3183" y="7721"/>
                    <a:pt x="2942" y="7674"/>
                    <a:pt x="2712" y="7580"/>
                  </a:cubicBezTo>
                  <a:cubicBezTo>
                    <a:pt x="1770" y="7181"/>
                    <a:pt x="1318" y="6088"/>
                    <a:pt x="1718" y="5139"/>
                  </a:cubicBezTo>
                  <a:lnTo>
                    <a:pt x="1755" y="5041"/>
                  </a:lnTo>
                  <a:cubicBezTo>
                    <a:pt x="1770" y="5019"/>
                    <a:pt x="1770" y="4989"/>
                    <a:pt x="1755" y="4966"/>
                  </a:cubicBezTo>
                  <a:cubicBezTo>
                    <a:pt x="1748" y="4944"/>
                    <a:pt x="1733" y="4929"/>
                    <a:pt x="1710" y="4913"/>
                  </a:cubicBezTo>
                  <a:lnTo>
                    <a:pt x="1605" y="4876"/>
                  </a:lnTo>
                  <a:cubicBezTo>
                    <a:pt x="655" y="4477"/>
                    <a:pt x="211" y="3384"/>
                    <a:pt x="610" y="2435"/>
                  </a:cubicBezTo>
                  <a:cubicBezTo>
                    <a:pt x="904" y="1727"/>
                    <a:pt x="1597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1" y="1486"/>
                  </a:lnTo>
                  <a:cubicBezTo>
                    <a:pt x="3152" y="1489"/>
                    <a:pt x="3163" y="1491"/>
                    <a:pt x="3174" y="1491"/>
                  </a:cubicBezTo>
                  <a:cubicBezTo>
                    <a:pt x="3215" y="1491"/>
                    <a:pt x="3251" y="1469"/>
                    <a:pt x="3269" y="1434"/>
                  </a:cubicBezTo>
                  <a:lnTo>
                    <a:pt x="3314" y="1328"/>
                  </a:lnTo>
                  <a:cubicBezTo>
                    <a:pt x="3609" y="620"/>
                    <a:pt x="4300" y="188"/>
                    <a:pt x="5029" y="188"/>
                  </a:cubicBezTo>
                  <a:close/>
                  <a:moveTo>
                    <a:pt x="5029" y="1"/>
                  </a:moveTo>
                  <a:cubicBezTo>
                    <a:pt x="4226" y="1"/>
                    <a:pt x="3464" y="473"/>
                    <a:pt x="3141" y="1260"/>
                  </a:cubicBezTo>
                  <a:lnTo>
                    <a:pt x="3134" y="1275"/>
                  </a:lnTo>
                  <a:lnTo>
                    <a:pt x="3119" y="1268"/>
                  </a:lnTo>
                  <a:cubicBezTo>
                    <a:pt x="2859" y="1160"/>
                    <a:pt x="2589" y="1108"/>
                    <a:pt x="2325" y="1108"/>
                  </a:cubicBezTo>
                  <a:cubicBezTo>
                    <a:pt x="1521" y="1108"/>
                    <a:pt x="760" y="1580"/>
                    <a:pt x="437" y="2368"/>
                  </a:cubicBezTo>
                  <a:cubicBezTo>
                    <a:pt x="0" y="3407"/>
                    <a:pt x="490" y="4612"/>
                    <a:pt x="1529" y="5049"/>
                  </a:cubicBezTo>
                  <a:lnTo>
                    <a:pt x="1552" y="5057"/>
                  </a:lnTo>
                  <a:lnTo>
                    <a:pt x="1544" y="5072"/>
                  </a:lnTo>
                  <a:cubicBezTo>
                    <a:pt x="1333" y="5569"/>
                    <a:pt x="1333" y="6126"/>
                    <a:pt x="1537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893" y="7859"/>
                    <a:pt x="3164" y="7911"/>
                    <a:pt x="3427" y="7911"/>
                  </a:cubicBezTo>
                  <a:cubicBezTo>
                    <a:pt x="3691" y="7911"/>
                    <a:pt x="3955" y="7859"/>
                    <a:pt x="4211" y="7753"/>
                  </a:cubicBezTo>
                  <a:cubicBezTo>
                    <a:pt x="4715" y="7542"/>
                    <a:pt x="5115" y="7151"/>
                    <a:pt x="5325" y="6653"/>
                  </a:cubicBezTo>
                  <a:lnTo>
                    <a:pt x="5325" y="6638"/>
                  </a:lnTo>
                  <a:lnTo>
                    <a:pt x="5348" y="6638"/>
                  </a:lnTo>
                  <a:cubicBezTo>
                    <a:pt x="5606" y="6747"/>
                    <a:pt x="5874" y="6798"/>
                    <a:pt x="6139" y="6798"/>
                  </a:cubicBezTo>
                  <a:cubicBezTo>
                    <a:pt x="6939" y="6798"/>
                    <a:pt x="7701" y="6327"/>
                    <a:pt x="8030" y="5546"/>
                  </a:cubicBezTo>
                  <a:cubicBezTo>
                    <a:pt x="8233" y="5041"/>
                    <a:pt x="8240" y="4484"/>
                    <a:pt x="8030" y="3972"/>
                  </a:cubicBezTo>
                  <a:cubicBezTo>
                    <a:pt x="7819" y="3467"/>
                    <a:pt x="7427" y="3076"/>
                    <a:pt x="6930" y="2865"/>
                  </a:cubicBezTo>
                  <a:lnTo>
                    <a:pt x="6915" y="2857"/>
                  </a:lnTo>
                  <a:lnTo>
                    <a:pt x="6915" y="2842"/>
                  </a:lnTo>
                  <a:cubicBezTo>
                    <a:pt x="7126" y="2337"/>
                    <a:pt x="7133" y="1780"/>
                    <a:pt x="6922" y="1275"/>
                  </a:cubicBezTo>
                  <a:cubicBezTo>
                    <a:pt x="6711" y="763"/>
                    <a:pt x="6320" y="372"/>
                    <a:pt x="5823" y="161"/>
                  </a:cubicBezTo>
                  <a:cubicBezTo>
                    <a:pt x="5563" y="52"/>
                    <a:pt x="5294" y="1"/>
                    <a:pt x="502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33"/>
            <p:cNvSpPr/>
            <p:nvPr/>
          </p:nvSpPr>
          <p:spPr>
            <a:xfrm>
              <a:off x="1228600" y="1865700"/>
              <a:ext cx="206225" cy="193000"/>
            </a:xfrm>
            <a:custGeom>
              <a:avLst/>
              <a:gdLst/>
              <a:ahLst/>
              <a:cxnLst/>
              <a:rect l="l" t="t" r="r" b="b"/>
              <a:pathLst>
                <a:path w="8249" h="7720" extrusionOk="0">
                  <a:moveTo>
                    <a:pt x="4931" y="0"/>
                  </a:moveTo>
                  <a:cubicBezTo>
                    <a:pt x="4163" y="0"/>
                    <a:pt x="3431" y="453"/>
                    <a:pt x="3119" y="1197"/>
                  </a:cubicBezTo>
                  <a:lnTo>
                    <a:pt x="3081" y="1303"/>
                  </a:lnTo>
                  <a:lnTo>
                    <a:pt x="2976" y="1257"/>
                  </a:lnTo>
                  <a:cubicBezTo>
                    <a:pt x="2731" y="1155"/>
                    <a:pt x="2478" y="1107"/>
                    <a:pt x="2228" y="1107"/>
                  </a:cubicBezTo>
                  <a:cubicBezTo>
                    <a:pt x="1462" y="1107"/>
                    <a:pt x="733" y="1560"/>
                    <a:pt x="415" y="2304"/>
                  </a:cubicBezTo>
                  <a:cubicBezTo>
                    <a:pt x="1" y="3299"/>
                    <a:pt x="475" y="4451"/>
                    <a:pt x="1469" y="4865"/>
                  </a:cubicBezTo>
                  <a:lnTo>
                    <a:pt x="1567" y="4910"/>
                  </a:lnTo>
                  <a:lnTo>
                    <a:pt x="1530" y="5008"/>
                  </a:lnTo>
                  <a:cubicBezTo>
                    <a:pt x="1108" y="6003"/>
                    <a:pt x="1582" y="7155"/>
                    <a:pt x="2577" y="7569"/>
                  </a:cubicBezTo>
                  <a:cubicBezTo>
                    <a:pt x="2819" y="7671"/>
                    <a:pt x="3072" y="7719"/>
                    <a:pt x="3321" y="7719"/>
                  </a:cubicBezTo>
                  <a:cubicBezTo>
                    <a:pt x="4085" y="7719"/>
                    <a:pt x="4818" y="7266"/>
                    <a:pt x="5130" y="6522"/>
                  </a:cubicBezTo>
                  <a:lnTo>
                    <a:pt x="5175" y="6417"/>
                  </a:lnTo>
                  <a:lnTo>
                    <a:pt x="5281" y="6462"/>
                  </a:lnTo>
                  <a:cubicBezTo>
                    <a:pt x="5523" y="6564"/>
                    <a:pt x="5776" y="6612"/>
                    <a:pt x="6025" y="6612"/>
                  </a:cubicBezTo>
                  <a:cubicBezTo>
                    <a:pt x="6789" y="6612"/>
                    <a:pt x="7522" y="6159"/>
                    <a:pt x="7834" y="5415"/>
                  </a:cubicBezTo>
                  <a:cubicBezTo>
                    <a:pt x="8248" y="4421"/>
                    <a:pt x="7781" y="3268"/>
                    <a:pt x="6787" y="2854"/>
                  </a:cubicBezTo>
                  <a:lnTo>
                    <a:pt x="6689" y="2809"/>
                  </a:lnTo>
                  <a:lnTo>
                    <a:pt x="6727" y="2711"/>
                  </a:lnTo>
                  <a:cubicBezTo>
                    <a:pt x="7141" y="1717"/>
                    <a:pt x="6674" y="564"/>
                    <a:pt x="5680" y="150"/>
                  </a:cubicBezTo>
                  <a:cubicBezTo>
                    <a:pt x="5435" y="48"/>
                    <a:pt x="5181" y="0"/>
                    <a:pt x="4931" y="0"/>
                  </a:cubicBezTo>
                  <a:close/>
                </a:path>
              </a:pathLst>
            </a:custGeom>
            <a:solidFill>
              <a:srgbClr val="00B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33"/>
            <p:cNvSpPr/>
            <p:nvPr/>
          </p:nvSpPr>
          <p:spPr>
            <a:xfrm>
              <a:off x="1225975" y="1863375"/>
              <a:ext cx="206025" cy="197775"/>
            </a:xfrm>
            <a:custGeom>
              <a:avLst/>
              <a:gdLst/>
              <a:ahLst/>
              <a:cxnLst/>
              <a:rect l="l" t="t" r="r" b="b"/>
              <a:pathLst>
                <a:path w="8241" h="7911" extrusionOk="0">
                  <a:moveTo>
                    <a:pt x="5029" y="187"/>
                  </a:moveTo>
                  <a:cubicBezTo>
                    <a:pt x="5269" y="187"/>
                    <a:pt x="5513" y="234"/>
                    <a:pt x="5747" y="334"/>
                  </a:cubicBezTo>
                  <a:cubicBezTo>
                    <a:pt x="6696" y="725"/>
                    <a:pt x="7141" y="1817"/>
                    <a:pt x="6749" y="2766"/>
                  </a:cubicBezTo>
                  <a:lnTo>
                    <a:pt x="6704" y="2872"/>
                  </a:lnTo>
                  <a:cubicBezTo>
                    <a:pt x="6696" y="2894"/>
                    <a:pt x="6696" y="2917"/>
                    <a:pt x="6704" y="2940"/>
                  </a:cubicBezTo>
                  <a:cubicBezTo>
                    <a:pt x="6711" y="2962"/>
                    <a:pt x="6734" y="2985"/>
                    <a:pt x="6756" y="2992"/>
                  </a:cubicBezTo>
                  <a:lnTo>
                    <a:pt x="6854" y="3038"/>
                  </a:lnTo>
                  <a:cubicBezTo>
                    <a:pt x="7314" y="3226"/>
                    <a:pt x="7668" y="3587"/>
                    <a:pt x="7856" y="4047"/>
                  </a:cubicBezTo>
                  <a:cubicBezTo>
                    <a:pt x="8044" y="4506"/>
                    <a:pt x="8044" y="5011"/>
                    <a:pt x="7856" y="5470"/>
                  </a:cubicBezTo>
                  <a:cubicBezTo>
                    <a:pt x="7556" y="6183"/>
                    <a:pt x="6866" y="6611"/>
                    <a:pt x="6139" y="6611"/>
                  </a:cubicBezTo>
                  <a:cubicBezTo>
                    <a:pt x="5897" y="6611"/>
                    <a:pt x="5652" y="6564"/>
                    <a:pt x="5416" y="6465"/>
                  </a:cubicBezTo>
                  <a:lnTo>
                    <a:pt x="5318" y="6427"/>
                  </a:lnTo>
                  <a:cubicBezTo>
                    <a:pt x="5306" y="6421"/>
                    <a:pt x="5293" y="6418"/>
                    <a:pt x="5279" y="6418"/>
                  </a:cubicBezTo>
                  <a:cubicBezTo>
                    <a:pt x="5244" y="6418"/>
                    <a:pt x="5208" y="6439"/>
                    <a:pt x="5197" y="6472"/>
                  </a:cubicBezTo>
                  <a:lnTo>
                    <a:pt x="5152" y="6578"/>
                  </a:lnTo>
                  <a:cubicBezTo>
                    <a:pt x="4956" y="7037"/>
                    <a:pt x="4602" y="7391"/>
                    <a:pt x="4143" y="7579"/>
                  </a:cubicBezTo>
                  <a:cubicBezTo>
                    <a:pt x="3912" y="7673"/>
                    <a:pt x="3671" y="7720"/>
                    <a:pt x="3432" y="7720"/>
                  </a:cubicBezTo>
                  <a:cubicBezTo>
                    <a:pt x="3189" y="7720"/>
                    <a:pt x="2947" y="7671"/>
                    <a:pt x="2719" y="7572"/>
                  </a:cubicBezTo>
                  <a:cubicBezTo>
                    <a:pt x="1770" y="7180"/>
                    <a:pt x="1318" y="6088"/>
                    <a:pt x="1717" y="5139"/>
                  </a:cubicBezTo>
                  <a:lnTo>
                    <a:pt x="1763" y="5041"/>
                  </a:lnTo>
                  <a:cubicBezTo>
                    <a:pt x="1770" y="5019"/>
                    <a:pt x="1770" y="4988"/>
                    <a:pt x="1763" y="4966"/>
                  </a:cubicBezTo>
                  <a:cubicBezTo>
                    <a:pt x="1755" y="4943"/>
                    <a:pt x="1732" y="4921"/>
                    <a:pt x="1710" y="4913"/>
                  </a:cubicBezTo>
                  <a:lnTo>
                    <a:pt x="1604" y="4875"/>
                  </a:lnTo>
                  <a:cubicBezTo>
                    <a:pt x="663" y="4476"/>
                    <a:pt x="211" y="3384"/>
                    <a:pt x="610" y="2435"/>
                  </a:cubicBezTo>
                  <a:cubicBezTo>
                    <a:pt x="911" y="1727"/>
                    <a:pt x="1604" y="1298"/>
                    <a:pt x="2328" y="1298"/>
                  </a:cubicBezTo>
                  <a:cubicBezTo>
                    <a:pt x="2569" y="1298"/>
                    <a:pt x="2810" y="1343"/>
                    <a:pt x="3043" y="1441"/>
                  </a:cubicBezTo>
                  <a:lnTo>
                    <a:pt x="3149" y="1478"/>
                  </a:lnTo>
                  <a:cubicBezTo>
                    <a:pt x="3160" y="1486"/>
                    <a:pt x="3171" y="1490"/>
                    <a:pt x="3182" y="1490"/>
                  </a:cubicBezTo>
                  <a:cubicBezTo>
                    <a:pt x="3194" y="1490"/>
                    <a:pt x="3205" y="1486"/>
                    <a:pt x="3216" y="1478"/>
                  </a:cubicBezTo>
                  <a:cubicBezTo>
                    <a:pt x="3239" y="1471"/>
                    <a:pt x="3262" y="1456"/>
                    <a:pt x="3269" y="1433"/>
                  </a:cubicBezTo>
                  <a:lnTo>
                    <a:pt x="3314" y="1328"/>
                  </a:lnTo>
                  <a:cubicBezTo>
                    <a:pt x="3614" y="615"/>
                    <a:pt x="4305" y="187"/>
                    <a:pt x="5029" y="187"/>
                  </a:cubicBezTo>
                  <a:close/>
                  <a:moveTo>
                    <a:pt x="5029" y="0"/>
                  </a:moveTo>
                  <a:cubicBezTo>
                    <a:pt x="4228" y="0"/>
                    <a:pt x="3469" y="471"/>
                    <a:pt x="3141" y="1252"/>
                  </a:cubicBezTo>
                  <a:lnTo>
                    <a:pt x="3133" y="1275"/>
                  </a:lnTo>
                  <a:lnTo>
                    <a:pt x="3118" y="1267"/>
                  </a:lnTo>
                  <a:cubicBezTo>
                    <a:pt x="2859" y="1159"/>
                    <a:pt x="2590" y="1108"/>
                    <a:pt x="2325" y="1108"/>
                  </a:cubicBezTo>
                  <a:cubicBezTo>
                    <a:pt x="1524" y="1108"/>
                    <a:pt x="765" y="1580"/>
                    <a:pt x="437" y="2367"/>
                  </a:cubicBezTo>
                  <a:cubicBezTo>
                    <a:pt x="0" y="3407"/>
                    <a:pt x="490" y="4612"/>
                    <a:pt x="1537" y="5049"/>
                  </a:cubicBezTo>
                  <a:lnTo>
                    <a:pt x="1552" y="5049"/>
                  </a:lnTo>
                  <a:lnTo>
                    <a:pt x="1544" y="5064"/>
                  </a:lnTo>
                  <a:cubicBezTo>
                    <a:pt x="1333" y="5568"/>
                    <a:pt x="1333" y="6126"/>
                    <a:pt x="1544" y="6638"/>
                  </a:cubicBezTo>
                  <a:cubicBezTo>
                    <a:pt x="1748" y="7143"/>
                    <a:pt x="2139" y="7542"/>
                    <a:pt x="2644" y="7753"/>
                  </a:cubicBezTo>
                  <a:cubicBezTo>
                    <a:pt x="2900" y="7858"/>
                    <a:pt x="3164" y="7911"/>
                    <a:pt x="3427" y="7911"/>
                  </a:cubicBezTo>
                  <a:cubicBezTo>
                    <a:pt x="3691" y="7911"/>
                    <a:pt x="3954" y="7858"/>
                    <a:pt x="4211" y="7753"/>
                  </a:cubicBezTo>
                  <a:cubicBezTo>
                    <a:pt x="4715" y="7542"/>
                    <a:pt x="5114" y="7150"/>
                    <a:pt x="5325" y="6653"/>
                  </a:cubicBezTo>
                  <a:lnTo>
                    <a:pt x="5333" y="6638"/>
                  </a:lnTo>
                  <a:lnTo>
                    <a:pt x="5348" y="6638"/>
                  </a:lnTo>
                  <a:cubicBezTo>
                    <a:pt x="5606" y="6746"/>
                    <a:pt x="5874" y="6798"/>
                    <a:pt x="6138" y="6798"/>
                  </a:cubicBezTo>
                  <a:cubicBezTo>
                    <a:pt x="6938" y="6798"/>
                    <a:pt x="7701" y="6326"/>
                    <a:pt x="8029" y="5538"/>
                  </a:cubicBezTo>
                  <a:cubicBezTo>
                    <a:pt x="8240" y="5041"/>
                    <a:pt x="8240" y="4484"/>
                    <a:pt x="8029" y="3972"/>
                  </a:cubicBezTo>
                  <a:cubicBezTo>
                    <a:pt x="7826" y="3467"/>
                    <a:pt x="7434" y="3068"/>
                    <a:pt x="6930" y="2857"/>
                  </a:cubicBezTo>
                  <a:lnTo>
                    <a:pt x="6915" y="2857"/>
                  </a:lnTo>
                  <a:lnTo>
                    <a:pt x="6922" y="2842"/>
                  </a:lnTo>
                  <a:cubicBezTo>
                    <a:pt x="7359" y="1795"/>
                    <a:pt x="6862" y="590"/>
                    <a:pt x="5822" y="160"/>
                  </a:cubicBezTo>
                  <a:cubicBezTo>
                    <a:pt x="5562" y="52"/>
                    <a:pt x="5293" y="0"/>
                    <a:pt x="50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33"/>
            <p:cNvSpPr/>
            <p:nvPr/>
          </p:nvSpPr>
          <p:spPr>
            <a:xfrm>
              <a:off x="1327275" y="1930775"/>
              <a:ext cx="32775" cy="41175"/>
            </a:xfrm>
            <a:custGeom>
              <a:avLst/>
              <a:gdLst/>
              <a:ahLst/>
              <a:cxnLst/>
              <a:rect l="l" t="t" r="r" b="b"/>
              <a:pathLst>
                <a:path w="1311" h="1647" extrusionOk="0">
                  <a:moveTo>
                    <a:pt x="498" y="0"/>
                  </a:moveTo>
                  <a:cubicBezTo>
                    <a:pt x="443" y="0"/>
                    <a:pt x="387" y="11"/>
                    <a:pt x="332" y="33"/>
                  </a:cubicBezTo>
                  <a:cubicBezTo>
                    <a:pt x="113" y="123"/>
                    <a:pt x="0" y="379"/>
                    <a:pt x="98" y="598"/>
                  </a:cubicBezTo>
                  <a:lnTo>
                    <a:pt x="415" y="1381"/>
                  </a:lnTo>
                  <a:cubicBezTo>
                    <a:pt x="483" y="1546"/>
                    <a:pt x="646" y="1647"/>
                    <a:pt x="816" y="1647"/>
                  </a:cubicBezTo>
                  <a:cubicBezTo>
                    <a:pt x="871" y="1647"/>
                    <a:pt x="926" y="1636"/>
                    <a:pt x="980" y="1614"/>
                  </a:cubicBezTo>
                  <a:cubicBezTo>
                    <a:pt x="1206" y="1524"/>
                    <a:pt x="1311" y="1268"/>
                    <a:pt x="1221" y="1050"/>
                  </a:cubicBezTo>
                  <a:lnTo>
                    <a:pt x="897" y="266"/>
                  </a:lnTo>
                  <a:cubicBezTo>
                    <a:pt x="828" y="101"/>
                    <a:pt x="669" y="0"/>
                    <a:pt x="4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33"/>
            <p:cNvSpPr/>
            <p:nvPr/>
          </p:nvSpPr>
          <p:spPr>
            <a:xfrm>
              <a:off x="1326150" y="1928400"/>
              <a:ext cx="35050" cy="45950"/>
            </a:xfrm>
            <a:custGeom>
              <a:avLst/>
              <a:gdLst/>
              <a:ahLst/>
              <a:cxnLst/>
              <a:rect l="l" t="t" r="r" b="b"/>
              <a:pathLst>
                <a:path w="1402" h="1838" extrusionOk="0">
                  <a:moveTo>
                    <a:pt x="543" y="188"/>
                  </a:moveTo>
                  <a:cubicBezTo>
                    <a:pt x="678" y="188"/>
                    <a:pt x="806" y="271"/>
                    <a:pt x="859" y="399"/>
                  </a:cubicBezTo>
                  <a:lnTo>
                    <a:pt x="1175" y="1175"/>
                  </a:lnTo>
                  <a:cubicBezTo>
                    <a:pt x="1213" y="1265"/>
                    <a:pt x="1213" y="1355"/>
                    <a:pt x="1175" y="1438"/>
                  </a:cubicBezTo>
                  <a:cubicBezTo>
                    <a:pt x="1138" y="1521"/>
                    <a:pt x="1077" y="1589"/>
                    <a:pt x="987" y="1619"/>
                  </a:cubicBezTo>
                  <a:cubicBezTo>
                    <a:pt x="945" y="1638"/>
                    <a:pt x="902" y="1647"/>
                    <a:pt x="859" y="1647"/>
                  </a:cubicBezTo>
                  <a:cubicBezTo>
                    <a:pt x="816" y="1647"/>
                    <a:pt x="772" y="1638"/>
                    <a:pt x="731" y="1619"/>
                  </a:cubicBezTo>
                  <a:cubicBezTo>
                    <a:pt x="648" y="1589"/>
                    <a:pt x="580" y="1521"/>
                    <a:pt x="543" y="1438"/>
                  </a:cubicBezTo>
                  <a:lnTo>
                    <a:pt x="226" y="663"/>
                  </a:lnTo>
                  <a:cubicBezTo>
                    <a:pt x="196" y="572"/>
                    <a:pt x="196" y="482"/>
                    <a:pt x="226" y="399"/>
                  </a:cubicBezTo>
                  <a:cubicBezTo>
                    <a:pt x="264" y="316"/>
                    <a:pt x="332" y="248"/>
                    <a:pt x="414" y="218"/>
                  </a:cubicBezTo>
                  <a:cubicBezTo>
                    <a:pt x="452" y="196"/>
                    <a:pt x="497" y="188"/>
                    <a:pt x="543" y="188"/>
                  </a:cubicBezTo>
                  <a:close/>
                  <a:moveTo>
                    <a:pt x="535" y="1"/>
                  </a:moveTo>
                  <a:cubicBezTo>
                    <a:pt x="470" y="1"/>
                    <a:pt x="403" y="12"/>
                    <a:pt x="339" y="37"/>
                  </a:cubicBezTo>
                  <a:cubicBezTo>
                    <a:pt x="211" y="98"/>
                    <a:pt x="106" y="196"/>
                    <a:pt x="53" y="324"/>
                  </a:cubicBezTo>
                  <a:cubicBezTo>
                    <a:pt x="0" y="459"/>
                    <a:pt x="0" y="602"/>
                    <a:pt x="53" y="730"/>
                  </a:cubicBezTo>
                  <a:lnTo>
                    <a:pt x="369" y="1506"/>
                  </a:lnTo>
                  <a:cubicBezTo>
                    <a:pt x="422" y="1642"/>
                    <a:pt x="527" y="1740"/>
                    <a:pt x="655" y="1792"/>
                  </a:cubicBezTo>
                  <a:cubicBezTo>
                    <a:pt x="723" y="1822"/>
                    <a:pt x="791" y="1838"/>
                    <a:pt x="859" y="1838"/>
                  </a:cubicBezTo>
                  <a:cubicBezTo>
                    <a:pt x="927" y="1838"/>
                    <a:pt x="994" y="1822"/>
                    <a:pt x="1062" y="1800"/>
                  </a:cubicBezTo>
                  <a:cubicBezTo>
                    <a:pt x="1190" y="1740"/>
                    <a:pt x="1296" y="1642"/>
                    <a:pt x="1348" y="1514"/>
                  </a:cubicBezTo>
                  <a:cubicBezTo>
                    <a:pt x="1401" y="1378"/>
                    <a:pt x="1401" y="1235"/>
                    <a:pt x="1348" y="1107"/>
                  </a:cubicBezTo>
                  <a:lnTo>
                    <a:pt x="1032" y="331"/>
                  </a:lnTo>
                  <a:cubicBezTo>
                    <a:pt x="946" y="124"/>
                    <a:pt x="746" y="1"/>
                    <a:pt x="53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33"/>
            <p:cNvSpPr/>
            <p:nvPr/>
          </p:nvSpPr>
          <p:spPr>
            <a:xfrm>
              <a:off x="1327650" y="1933075"/>
              <a:ext cx="16400" cy="22175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19" y="1"/>
                  </a:moveTo>
                  <a:cubicBezTo>
                    <a:pt x="68" y="114"/>
                    <a:pt x="0" y="325"/>
                    <a:pt x="83" y="506"/>
                  </a:cubicBezTo>
                  <a:lnTo>
                    <a:pt x="174" y="739"/>
                  </a:lnTo>
                  <a:cubicBezTo>
                    <a:pt x="213" y="830"/>
                    <a:pt x="300" y="886"/>
                    <a:pt x="392" y="886"/>
                  </a:cubicBezTo>
                  <a:cubicBezTo>
                    <a:pt x="422" y="886"/>
                    <a:pt x="453" y="880"/>
                    <a:pt x="483" y="867"/>
                  </a:cubicBezTo>
                  <a:cubicBezTo>
                    <a:pt x="603" y="822"/>
                    <a:pt x="656" y="686"/>
                    <a:pt x="611" y="566"/>
                  </a:cubicBezTo>
                  <a:lnTo>
                    <a:pt x="437" y="144"/>
                  </a:lnTo>
                  <a:cubicBezTo>
                    <a:pt x="400" y="54"/>
                    <a:pt x="309" y="1"/>
                    <a:pt x="21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33"/>
            <p:cNvSpPr/>
            <p:nvPr/>
          </p:nvSpPr>
          <p:spPr>
            <a:xfrm>
              <a:off x="1325200" y="1930650"/>
              <a:ext cx="20750" cy="26950"/>
            </a:xfrm>
            <a:custGeom>
              <a:avLst/>
              <a:gdLst/>
              <a:ahLst/>
              <a:cxnLst/>
              <a:rect l="l" t="t" r="r" b="b"/>
              <a:pathLst>
                <a:path w="830" h="1078" extrusionOk="0">
                  <a:moveTo>
                    <a:pt x="347" y="196"/>
                  </a:moveTo>
                  <a:cubicBezTo>
                    <a:pt x="392" y="203"/>
                    <a:pt x="430" y="234"/>
                    <a:pt x="445" y="279"/>
                  </a:cubicBezTo>
                  <a:lnTo>
                    <a:pt x="618" y="693"/>
                  </a:lnTo>
                  <a:cubicBezTo>
                    <a:pt x="633" y="731"/>
                    <a:pt x="633" y="768"/>
                    <a:pt x="618" y="806"/>
                  </a:cubicBezTo>
                  <a:cubicBezTo>
                    <a:pt x="603" y="836"/>
                    <a:pt x="581" y="866"/>
                    <a:pt x="543" y="881"/>
                  </a:cubicBezTo>
                  <a:cubicBezTo>
                    <a:pt x="524" y="889"/>
                    <a:pt x="505" y="893"/>
                    <a:pt x="487" y="893"/>
                  </a:cubicBezTo>
                  <a:cubicBezTo>
                    <a:pt x="469" y="893"/>
                    <a:pt x="452" y="889"/>
                    <a:pt x="437" y="881"/>
                  </a:cubicBezTo>
                  <a:cubicBezTo>
                    <a:pt x="400" y="866"/>
                    <a:pt x="377" y="836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2" y="286"/>
                    <a:pt x="347" y="196"/>
                  </a:cubicBezTo>
                  <a:close/>
                  <a:moveTo>
                    <a:pt x="309" y="0"/>
                  </a:moveTo>
                  <a:cubicBezTo>
                    <a:pt x="294" y="0"/>
                    <a:pt x="272" y="8"/>
                    <a:pt x="257" y="23"/>
                  </a:cubicBezTo>
                  <a:cubicBezTo>
                    <a:pt x="68" y="166"/>
                    <a:pt x="1" y="422"/>
                    <a:pt x="91" y="640"/>
                  </a:cubicBezTo>
                  <a:lnTo>
                    <a:pt x="189" y="874"/>
                  </a:lnTo>
                  <a:cubicBezTo>
                    <a:pt x="219" y="957"/>
                    <a:pt x="279" y="1017"/>
                    <a:pt x="362" y="1055"/>
                  </a:cubicBezTo>
                  <a:cubicBezTo>
                    <a:pt x="407" y="1070"/>
                    <a:pt x="445" y="1077"/>
                    <a:pt x="490" y="1077"/>
                  </a:cubicBezTo>
                  <a:cubicBezTo>
                    <a:pt x="535" y="1077"/>
                    <a:pt x="573" y="1070"/>
                    <a:pt x="618" y="1055"/>
                  </a:cubicBezTo>
                  <a:cubicBezTo>
                    <a:pt x="693" y="1017"/>
                    <a:pt x="761" y="957"/>
                    <a:pt x="791" y="874"/>
                  </a:cubicBezTo>
                  <a:cubicBezTo>
                    <a:pt x="829" y="798"/>
                    <a:pt x="829" y="708"/>
                    <a:pt x="791" y="625"/>
                  </a:cubicBezTo>
                  <a:lnTo>
                    <a:pt x="626" y="203"/>
                  </a:lnTo>
                  <a:cubicBezTo>
                    <a:pt x="573" y="83"/>
                    <a:pt x="445" y="0"/>
                    <a:pt x="30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3" name="Google Shape;15673;p33"/>
            <p:cNvSpPr/>
            <p:nvPr/>
          </p:nvSpPr>
          <p:spPr>
            <a:xfrm>
              <a:off x="1299400" y="1942250"/>
              <a:ext cx="32600" cy="41200"/>
            </a:xfrm>
            <a:custGeom>
              <a:avLst/>
              <a:gdLst/>
              <a:ahLst/>
              <a:cxnLst/>
              <a:rect l="l" t="t" r="r" b="b"/>
              <a:pathLst>
                <a:path w="1304" h="1648" extrusionOk="0">
                  <a:moveTo>
                    <a:pt x="492" y="1"/>
                  </a:moveTo>
                  <a:cubicBezTo>
                    <a:pt x="436" y="1"/>
                    <a:pt x="379" y="11"/>
                    <a:pt x="325" y="33"/>
                  </a:cubicBezTo>
                  <a:cubicBezTo>
                    <a:pt x="106" y="124"/>
                    <a:pt x="1" y="380"/>
                    <a:pt x="91" y="598"/>
                  </a:cubicBezTo>
                  <a:lnTo>
                    <a:pt x="407" y="1374"/>
                  </a:lnTo>
                  <a:cubicBezTo>
                    <a:pt x="476" y="1545"/>
                    <a:pt x="640" y="1647"/>
                    <a:pt x="810" y="1647"/>
                  </a:cubicBezTo>
                  <a:cubicBezTo>
                    <a:pt x="864" y="1647"/>
                    <a:pt x="919" y="1637"/>
                    <a:pt x="972" y="1615"/>
                  </a:cubicBezTo>
                  <a:cubicBezTo>
                    <a:pt x="1198" y="1525"/>
                    <a:pt x="1304" y="1268"/>
                    <a:pt x="1213" y="1050"/>
                  </a:cubicBezTo>
                  <a:lnTo>
                    <a:pt x="897" y="267"/>
                  </a:lnTo>
                  <a:cubicBezTo>
                    <a:pt x="829" y="101"/>
                    <a:pt x="665" y="1"/>
                    <a:pt x="4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4" name="Google Shape;15674;p33"/>
            <p:cNvSpPr/>
            <p:nvPr/>
          </p:nvSpPr>
          <p:spPr>
            <a:xfrm>
              <a:off x="1296775" y="1939850"/>
              <a:ext cx="37875" cy="45975"/>
            </a:xfrm>
            <a:custGeom>
              <a:avLst/>
              <a:gdLst/>
              <a:ahLst/>
              <a:cxnLst/>
              <a:rect l="l" t="t" r="r" b="b"/>
              <a:pathLst>
                <a:path w="1515" h="1839" extrusionOk="0">
                  <a:moveTo>
                    <a:pt x="595" y="189"/>
                  </a:moveTo>
                  <a:cubicBezTo>
                    <a:pt x="640" y="189"/>
                    <a:pt x="686" y="197"/>
                    <a:pt x="731" y="220"/>
                  </a:cubicBezTo>
                  <a:cubicBezTo>
                    <a:pt x="814" y="250"/>
                    <a:pt x="881" y="318"/>
                    <a:pt x="912" y="400"/>
                  </a:cubicBezTo>
                  <a:lnTo>
                    <a:pt x="1228" y="1176"/>
                  </a:lnTo>
                  <a:cubicBezTo>
                    <a:pt x="1303" y="1349"/>
                    <a:pt x="1220" y="1553"/>
                    <a:pt x="1047" y="1621"/>
                  </a:cubicBezTo>
                  <a:cubicBezTo>
                    <a:pt x="1006" y="1639"/>
                    <a:pt x="961" y="1649"/>
                    <a:pt x="915" y="1649"/>
                  </a:cubicBezTo>
                  <a:cubicBezTo>
                    <a:pt x="870" y="1649"/>
                    <a:pt x="825" y="1639"/>
                    <a:pt x="784" y="1621"/>
                  </a:cubicBezTo>
                  <a:cubicBezTo>
                    <a:pt x="701" y="1590"/>
                    <a:pt x="633" y="1523"/>
                    <a:pt x="603" y="1440"/>
                  </a:cubicBezTo>
                  <a:lnTo>
                    <a:pt x="279" y="664"/>
                  </a:lnTo>
                  <a:cubicBezTo>
                    <a:pt x="211" y="483"/>
                    <a:pt x="294" y="287"/>
                    <a:pt x="467" y="212"/>
                  </a:cubicBezTo>
                  <a:cubicBezTo>
                    <a:pt x="512" y="197"/>
                    <a:pt x="550" y="189"/>
                    <a:pt x="595" y="189"/>
                  </a:cubicBezTo>
                  <a:close/>
                  <a:moveTo>
                    <a:pt x="592" y="0"/>
                  </a:moveTo>
                  <a:cubicBezTo>
                    <a:pt x="527" y="0"/>
                    <a:pt x="461" y="13"/>
                    <a:pt x="399" y="39"/>
                  </a:cubicBezTo>
                  <a:cubicBezTo>
                    <a:pt x="128" y="152"/>
                    <a:pt x="0" y="461"/>
                    <a:pt x="106" y="732"/>
                  </a:cubicBezTo>
                  <a:lnTo>
                    <a:pt x="430" y="1508"/>
                  </a:lnTo>
                  <a:cubicBezTo>
                    <a:pt x="482" y="1643"/>
                    <a:pt x="580" y="1741"/>
                    <a:pt x="708" y="1794"/>
                  </a:cubicBezTo>
                  <a:cubicBezTo>
                    <a:pt x="776" y="1824"/>
                    <a:pt x="844" y="1839"/>
                    <a:pt x="919" y="1839"/>
                  </a:cubicBezTo>
                  <a:cubicBezTo>
                    <a:pt x="987" y="1839"/>
                    <a:pt x="1055" y="1824"/>
                    <a:pt x="1115" y="1801"/>
                  </a:cubicBezTo>
                  <a:cubicBezTo>
                    <a:pt x="1386" y="1688"/>
                    <a:pt x="1514" y="1380"/>
                    <a:pt x="1409" y="1108"/>
                  </a:cubicBezTo>
                  <a:lnTo>
                    <a:pt x="1085" y="333"/>
                  </a:lnTo>
                  <a:cubicBezTo>
                    <a:pt x="1032" y="197"/>
                    <a:pt x="934" y="99"/>
                    <a:pt x="799" y="46"/>
                  </a:cubicBezTo>
                  <a:cubicBezTo>
                    <a:pt x="732" y="15"/>
                    <a:pt x="662" y="0"/>
                    <a:pt x="592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33"/>
            <p:cNvSpPr/>
            <p:nvPr/>
          </p:nvSpPr>
          <p:spPr>
            <a:xfrm>
              <a:off x="1299775" y="1944550"/>
              <a:ext cx="16400" cy="22175"/>
            </a:xfrm>
            <a:custGeom>
              <a:avLst/>
              <a:gdLst/>
              <a:ahLst/>
              <a:cxnLst/>
              <a:rect l="l" t="t" r="r" b="b"/>
              <a:pathLst>
                <a:path w="656" h="887" extrusionOk="0">
                  <a:moveTo>
                    <a:pt x="227" y="1"/>
                  </a:moveTo>
                  <a:cubicBezTo>
                    <a:pt x="222" y="1"/>
                    <a:pt x="217" y="1"/>
                    <a:pt x="212" y="1"/>
                  </a:cubicBezTo>
                  <a:cubicBezTo>
                    <a:pt x="61" y="114"/>
                    <a:pt x="1" y="325"/>
                    <a:pt x="76" y="506"/>
                  </a:cubicBezTo>
                  <a:lnTo>
                    <a:pt x="174" y="740"/>
                  </a:lnTo>
                  <a:cubicBezTo>
                    <a:pt x="208" y="830"/>
                    <a:pt x="293" y="887"/>
                    <a:pt x="385" y="887"/>
                  </a:cubicBezTo>
                  <a:cubicBezTo>
                    <a:pt x="415" y="887"/>
                    <a:pt x="445" y="881"/>
                    <a:pt x="475" y="868"/>
                  </a:cubicBezTo>
                  <a:cubicBezTo>
                    <a:pt x="596" y="822"/>
                    <a:pt x="656" y="687"/>
                    <a:pt x="603" y="566"/>
                  </a:cubicBezTo>
                  <a:lnTo>
                    <a:pt x="430" y="145"/>
                  </a:lnTo>
                  <a:cubicBezTo>
                    <a:pt x="394" y="59"/>
                    <a:pt x="312" y="1"/>
                    <a:pt x="22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33"/>
            <p:cNvSpPr/>
            <p:nvPr/>
          </p:nvSpPr>
          <p:spPr>
            <a:xfrm>
              <a:off x="1297150" y="1942125"/>
              <a:ext cx="21675" cy="26950"/>
            </a:xfrm>
            <a:custGeom>
              <a:avLst/>
              <a:gdLst/>
              <a:ahLst/>
              <a:cxnLst/>
              <a:rect l="l" t="t" r="r" b="b"/>
              <a:pathLst>
                <a:path w="867" h="1078" extrusionOk="0">
                  <a:moveTo>
                    <a:pt x="347" y="196"/>
                  </a:moveTo>
                  <a:cubicBezTo>
                    <a:pt x="392" y="204"/>
                    <a:pt x="430" y="234"/>
                    <a:pt x="452" y="279"/>
                  </a:cubicBezTo>
                  <a:lnTo>
                    <a:pt x="625" y="694"/>
                  </a:lnTo>
                  <a:cubicBezTo>
                    <a:pt x="648" y="769"/>
                    <a:pt x="618" y="852"/>
                    <a:pt x="543" y="882"/>
                  </a:cubicBezTo>
                  <a:cubicBezTo>
                    <a:pt x="526" y="889"/>
                    <a:pt x="509" y="892"/>
                    <a:pt x="493" y="892"/>
                  </a:cubicBezTo>
                  <a:cubicBezTo>
                    <a:pt x="438" y="892"/>
                    <a:pt x="385" y="858"/>
                    <a:pt x="362" y="806"/>
                  </a:cubicBezTo>
                  <a:lnTo>
                    <a:pt x="264" y="573"/>
                  </a:lnTo>
                  <a:cubicBezTo>
                    <a:pt x="211" y="437"/>
                    <a:pt x="249" y="287"/>
                    <a:pt x="347" y="196"/>
                  </a:cubicBezTo>
                  <a:close/>
                  <a:moveTo>
                    <a:pt x="317" y="1"/>
                  </a:moveTo>
                  <a:cubicBezTo>
                    <a:pt x="294" y="1"/>
                    <a:pt x="271" y="8"/>
                    <a:pt x="256" y="23"/>
                  </a:cubicBezTo>
                  <a:cubicBezTo>
                    <a:pt x="68" y="166"/>
                    <a:pt x="0" y="422"/>
                    <a:pt x="91" y="641"/>
                  </a:cubicBezTo>
                  <a:lnTo>
                    <a:pt x="189" y="874"/>
                  </a:lnTo>
                  <a:cubicBezTo>
                    <a:pt x="241" y="1002"/>
                    <a:pt x="362" y="1078"/>
                    <a:pt x="490" y="1078"/>
                  </a:cubicBezTo>
                  <a:cubicBezTo>
                    <a:pt x="535" y="1078"/>
                    <a:pt x="573" y="1070"/>
                    <a:pt x="618" y="1055"/>
                  </a:cubicBezTo>
                  <a:cubicBezTo>
                    <a:pt x="784" y="987"/>
                    <a:pt x="866" y="791"/>
                    <a:pt x="799" y="626"/>
                  </a:cubicBezTo>
                  <a:lnTo>
                    <a:pt x="625" y="204"/>
                  </a:lnTo>
                  <a:cubicBezTo>
                    <a:pt x="573" y="76"/>
                    <a:pt x="452" y="1"/>
                    <a:pt x="317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7" name="Google Shape;15677;p33"/>
            <p:cNvSpPr/>
            <p:nvPr/>
          </p:nvSpPr>
          <p:spPr>
            <a:xfrm>
              <a:off x="1308825" y="1946825"/>
              <a:ext cx="13575" cy="13775"/>
            </a:xfrm>
            <a:custGeom>
              <a:avLst/>
              <a:gdLst/>
              <a:ahLst/>
              <a:cxnLst/>
              <a:rect l="l" t="t" r="r" b="b"/>
              <a:pathLst>
                <a:path w="543" h="551" extrusionOk="0">
                  <a:moveTo>
                    <a:pt x="347" y="1"/>
                  </a:moveTo>
                  <a:lnTo>
                    <a:pt x="0" y="400"/>
                  </a:lnTo>
                  <a:lnTo>
                    <a:pt x="543" y="551"/>
                  </a:lnTo>
                  <a:lnTo>
                    <a:pt x="543" y="551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8" name="Google Shape;15678;p33"/>
            <p:cNvSpPr/>
            <p:nvPr/>
          </p:nvSpPr>
          <p:spPr>
            <a:xfrm>
              <a:off x="1335750" y="1934225"/>
              <a:ext cx="13400" cy="13775"/>
            </a:xfrm>
            <a:custGeom>
              <a:avLst/>
              <a:gdLst/>
              <a:ahLst/>
              <a:cxnLst/>
              <a:rect l="l" t="t" r="r" b="b"/>
              <a:pathLst>
                <a:path w="536" h="551" extrusionOk="0">
                  <a:moveTo>
                    <a:pt x="347" y="0"/>
                  </a:moveTo>
                  <a:lnTo>
                    <a:pt x="0" y="39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9" name="Google Shape;15679;p33"/>
            <p:cNvSpPr/>
            <p:nvPr/>
          </p:nvSpPr>
          <p:spPr>
            <a:xfrm>
              <a:off x="1335000" y="1977625"/>
              <a:ext cx="8125" cy="4725"/>
            </a:xfrm>
            <a:custGeom>
              <a:avLst/>
              <a:gdLst/>
              <a:ahLst/>
              <a:cxnLst/>
              <a:rect l="l" t="t" r="r" b="b"/>
              <a:pathLst>
                <a:path w="325" h="189" extrusionOk="0">
                  <a:moveTo>
                    <a:pt x="227" y="1"/>
                  </a:moveTo>
                  <a:cubicBezTo>
                    <a:pt x="197" y="1"/>
                    <a:pt x="163" y="7"/>
                    <a:pt x="128" y="19"/>
                  </a:cubicBezTo>
                  <a:cubicBezTo>
                    <a:pt x="53" y="49"/>
                    <a:pt x="0" y="110"/>
                    <a:pt x="15" y="155"/>
                  </a:cubicBezTo>
                  <a:cubicBezTo>
                    <a:pt x="28" y="177"/>
                    <a:pt x="59" y="188"/>
                    <a:pt x="100" y="188"/>
                  </a:cubicBezTo>
                  <a:cubicBezTo>
                    <a:pt x="128" y="188"/>
                    <a:pt x="161" y="182"/>
                    <a:pt x="196" y="170"/>
                  </a:cubicBezTo>
                  <a:cubicBezTo>
                    <a:pt x="271" y="140"/>
                    <a:pt x="324" y="79"/>
                    <a:pt x="309" y="34"/>
                  </a:cubicBezTo>
                  <a:cubicBezTo>
                    <a:pt x="300" y="12"/>
                    <a:pt x="268" y="1"/>
                    <a:pt x="227" y="1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33"/>
            <p:cNvSpPr/>
            <p:nvPr/>
          </p:nvSpPr>
          <p:spPr>
            <a:xfrm>
              <a:off x="1332350" y="1975225"/>
              <a:ext cx="12825" cy="9475"/>
            </a:xfrm>
            <a:custGeom>
              <a:avLst/>
              <a:gdLst/>
              <a:ahLst/>
              <a:cxnLst/>
              <a:rect l="l" t="t" r="r" b="b"/>
              <a:pathLst>
                <a:path w="513" h="379" extrusionOk="0">
                  <a:moveTo>
                    <a:pt x="329" y="0"/>
                  </a:moveTo>
                  <a:cubicBezTo>
                    <a:pt x="290" y="0"/>
                    <a:pt x="247" y="13"/>
                    <a:pt x="204" y="25"/>
                  </a:cubicBezTo>
                  <a:cubicBezTo>
                    <a:pt x="69" y="85"/>
                    <a:pt x="1" y="191"/>
                    <a:pt x="38" y="288"/>
                  </a:cubicBezTo>
                  <a:cubicBezTo>
                    <a:pt x="61" y="341"/>
                    <a:pt x="114" y="371"/>
                    <a:pt x="182" y="379"/>
                  </a:cubicBezTo>
                  <a:lnTo>
                    <a:pt x="204" y="379"/>
                  </a:lnTo>
                  <a:cubicBezTo>
                    <a:pt x="242" y="379"/>
                    <a:pt x="287" y="371"/>
                    <a:pt x="332" y="349"/>
                  </a:cubicBezTo>
                  <a:cubicBezTo>
                    <a:pt x="415" y="319"/>
                    <a:pt x="475" y="266"/>
                    <a:pt x="498" y="206"/>
                  </a:cubicBezTo>
                  <a:cubicBezTo>
                    <a:pt x="513" y="168"/>
                    <a:pt x="513" y="130"/>
                    <a:pt x="498" y="93"/>
                  </a:cubicBezTo>
                  <a:cubicBezTo>
                    <a:pt x="475" y="40"/>
                    <a:pt x="430" y="10"/>
                    <a:pt x="355" y="2"/>
                  </a:cubicBezTo>
                  <a:cubicBezTo>
                    <a:pt x="346" y="1"/>
                    <a:pt x="338" y="0"/>
                    <a:pt x="329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33"/>
            <p:cNvSpPr/>
            <p:nvPr/>
          </p:nvSpPr>
          <p:spPr>
            <a:xfrm>
              <a:off x="1362300" y="1965350"/>
              <a:ext cx="29775" cy="18300"/>
            </a:xfrm>
            <a:custGeom>
              <a:avLst/>
              <a:gdLst/>
              <a:ahLst/>
              <a:cxnLst/>
              <a:rect l="l" t="t" r="r" b="b"/>
              <a:pathLst>
                <a:path w="1191" h="732" extrusionOk="0">
                  <a:moveTo>
                    <a:pt x="817" y="0"/>
                  </a:moveTo>
                  <a:cubicBezTo>
                    <a:pt x="714" y="0"/>
                    <a:pt x="595" y="24"/>
                    <a:pt x="475" y="73"/>
                  </a:cubicBezTo>
                  <a:cubicBezTo>
                    <a:pt x="181" y="194"/>
                    <a:pt x="0" y="420"/>
                    <a:pt x="68" y="578"/>
                  </a:cubicBezTo>
                  <a:cubicBezTo>
                    <a:pt x="109" y="678"/>
                    <a:pt x="230" y="731"/>
                    <a:pt x="384" y="731"/>
                  </a:cubicBezTo>
                  <a:cubicBezTo>
                    <a:pt x="485" y="731"/>
                    <a:pt x="600" y="709"/>
                    <a:pt x="716" y="661"/>
                  </a:cubicBezTo>
                  <a:cubicBezTo>
                    <a:pt x="1010" y="540"/>
                    <a:pt x="1190" y="314"/>
                    <a:pt x="1123" y="149"/>
                  </a:cubicBezTo>
                  <a:cubicBezTo>
                    <a:pt x="1083" y="51"/>
                    <a:pt x="966" y="0"/>
                    <a:pt x="817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33"/>
            <p:cNvSpPr/>
            <p:nvPr/>
          </p:nvSpPr>
          <p:spPr>
            <a:xfrm>
              <a:off x="1360600" y="1962925"/>
              <a:ext cx="33175" cy="23100"/>
            </a:xfrm>
            <a:custGeom>
              <a:avLst/>
              <a:gdLst/>
              <a:ahLst/>
              <a:cxnLst/>
              <a:rect l="l" t="t" r="r" b="b"/>
              <a:pathLst>
                <a:path w="1327" h="924" extrusionOk="0">
                  <a:moveTo>
                    <a:pt x="942" y="193"/>
                  </a:moveTo>
                  <a:cubicBezTo>
                    <a:pt x="1025" y="208"/>
                    <a:pt x="1085" y="238"/>
                    <a:pt x="1100" y="283"/>
                  </a:cubicBezTo>
                  <a:cubicBezTo>
                    <a:pt x="1123" y="328"/>
                    <a:pt x="1100" y="389"/>
                    <a:pt x="1048" y="457"/>
                  </a:cubicBezTo>
                  <a:cubicBezTo>
                    <a:pt x="980" y="539"/>
                    <a:pt x="874" y="615"/>
                    <a:pt x="746" y="667"/>
                  </a:cubicBezTo>
                  <a:cubicBezTo>
                    <a:pt x="650" y="709"/>
                    <a:pt x="545" y="732"/>
                    <a:pt x="453" y="732"/>
                  </a:cubicBezTo>
                  <a:cubicBezTo>
                    <a:pt x="429" y="732"/>
                    <a:pt x="406" y="731"/>
                    <a:pt x="385" y="728"/>
                  </a:cubicBezTo>
                  <a:cubicBezTo>
                    <a:pt x="302" y="720"/>
                    <a:pt x="242" y="690"/>
                    <a:pt x="219" y="645"/>
                  </a:cubicBezTo>
                  <a:cubicBezTo>
                    <a:pt x="204" y="600"/>
                    <a:pt x="227" y="532"/>
                    <a:pt x="279" y="464"/>
                  </a:cubicBezTo>
                  <a:cubicBezTo>
                    <a:pt x="347" y="381"/>
                    <a:pt x="453" y="306"/>
                    <a:pt x="581" y="253"/>
                  </a:cubicBezTo>
                  <a:cubicBezTo>
                    <a:pt x="678" y="216"/>
                    <a:pt x="784" y="193"/>
                    <a:pt x="882" y="193"/>
                  </a:cubicBezTo>
                  <a:close/>
                  <a:moveTo>
                    <a:pt x="890" y="1"/>
                  </a:moveTo>
                  <a:cubicBezTo>
                    <a:pt x="767" y="1"/>
                    <a:pt x="636" y="30"/>
                    <a:pt x="505" y="80"/>
                  </a:cubicBezTo>
                  <a:cubicBezTo>
                    <a:pt x="355" y="148"/>
                    <a:pt x="219" y="238"/>
                    <a:pt x="129" y="351"/>
                  </a:cubicBezTo>
                  <a:cubicBezTo>
                    <a:pt x="31" y="472"/>
                    <a:pt x="1" y="600"/>
                    <a:pt x="46" y="713"/>
                  </a:cubicBezTo>
                  <a:cubicBezTo>
                    <a:pt x="91" y="826"/>
                    <a:pt x="204" y="893"/>
                    <a:pt x="362" y="916"/>
                  </a:cubicBezTo>
                  <a:cubicBezTo>
                    <a:pt x="392" y="916"/>
                    <a:pt x="422" y="924"/>
                    <a:pt x="445" y="924"/>
                  </a:cubicBezTo>
                  <a:cubicBezTo>
                    <a:pt x="566" y="924"/>
                    <a:pt x="694" y="893"/>
                    <a:pt x="822" y="841"/>
                  </a:cubicBezTo>
                  <a:cubicBezTo>
                    <a:pt x="972" y="780"/>
                    <a:pt x="1108" y="683"/>
                    <a:pt x="1198" y="577"/>
                  </a:cubicBezTo>
                  <a:cubicBezTo>
                    <a:pt x="1296" y="449"/>
                    <a:pt x="1326" y="321"/>
                    <a:pt x="1281" y="208"/>
                  </a:cubicBezTo>
                  <a:cubicBezTo>
                    <a:pt x="1228" y="95"/>
                    <a:pt x="1123" y="27"/>
                    <a:pt x="965" y="5"/>
                  </a:cubicBezTo>
                  <a:cubicBezTo>
                    <a:pt x="940" y="2"/>
                    <a:pt x="915" y="1"/>
                    <a:pt x="890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33"/>
            <p:cNvSpPr/>
            <p:nvPr/>
          </p:nvSpPr>
          <p:spPr>
            <a:xfrm>
              <a:off x="1366450" y="1972100"/>
              <a:ext cx="8500" cy="5225"/>
            </a:xfrm>
            <a:custGeom>
              <a:avLst/>
              <a:gdLst/>
              <a:ahLst/>
              <a:cxnLst/>
              <a:rect l="l" t="t" r="r" b="b"/>
              <a:pathLst>
                <a:path w="340" h="209" extrusionOk="0">
                  <a:moveTo>
                    <a:pt x="229" y="0"/>
                  </a:moveTo>
                  <a:cubicBezTo>
                    <a:pt x="200" y="0"/>
                    <a:pt x="168" y="7"/>
                    <a:pt x="136" y="22"/>
                  </a:cubicBezTo>
                  <a:cubicBezTo>
                    <a:pt x="53" y="52"/>
                    <a:pt x="0" y="120"/>
                    <a:pt x="15" y="165"/>
                  </a:cubicBezTo>
                  <a:cubicBezTo>
                    <a:pt x="29" y="192"/>
                    <a:pt x="65" y="209"/>
                    <a:pt x="110" y="209"/>
                  </a:cubicBezTo>
                  <a:cubicBezTo>
                    <a:pt x="139" y="209"/>
                    <a:pt x="171" y="202"/>
                    <a:pt x="203" y="187"/>
                  </a:cubicBezTo>
                  <a:cubicBezTo>
                    <a:pt x="286" y="150"/>
                    <a:pt x="339" y="90"/>
                    <a:pt x="316" y="44"/>
                  </a:cubicBezTo>
                  <a:cubicBezTo>
                    <a:pt x="307" y="17"/>
                    <a:pt x="273" y="0"/>
                    <a:pt x="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33"/>
            <p:cNvSpPr/>
            <p:nvPr/>
          </p:nvSpPr>
          <p:spPr>
            <a:xfrm>
              <a:off x="1293200" y="1993650"/>
              <a:ext cx="29775" cy="18250"/>
            </a:xfrm>
            <a:custGeom>
              <a:avLst/>
              <a:gdLst/>
              <a:ahLst/>
              <a:cxnLst/>
              <a:rect l="l" t="t" r="r" b="b"/>
              <a:pathLst>
                <a:path w="1191" h="730" extrusionOk="0">
                  <a:moveTo>
                    <a:pt x="810" y="0"/>
                  </a:moveTo>
                  <a:cubicBezTo>
                    <a:pt x="708" y="0"/>
                    <a:pt x="592" y="23"/>
                    <a:pt x="475" y="71"/>
                  </a:cubicBezTo>
                  <a:cubicBezTo>
                    <a:pt x="181" y="192"/>
                    <a:pt x="0" y="418"/>
                    <a:pt x="68" y="583"/>
                  </a:cubicBezTo>
                  <a:cubicBezTo>
                    <a:pt x="109" y="678"/>
                    <a:pt x="228" y="730"/>
                    <a:pt x="380" y="730"/>
                  </a:cubicBezTo>
                  <a:cubicBezTo>
                    <a:pt x="482" y="730"/>
                    <a:pt x="598" y="707"/>
                    <a:pt x="716" y="659"/>
                  </a:cubicBezTo>
                  <a:cubicBezTo>
                    <a:pt x="1009" y="538"/>
                    <a:pt x="1190" y="312"/>
                    <a:pt x="1122" y="146"/>
                  </a:cubicBezTo>
                  <a:cubicBezTo>
                    <a:pt x="1082" y="52"/>
                    <a:pt x="962" y="0"/>
                    <a:pt x="810" y="0"/>
                  </a:cubicBezTo>
                  <a:close/>
                </a:path>
              </a:pathLst>
            </a:custGeom>
            <a:solidFill>
              <a:srgbClr val="FF8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5" name="Google Shape;15685;p33"/>
            <p:cNvSpPr/>
            <p:nvPr/>
          </p:nvSpPr>
          <p:spPr>
            <a:xfrm>
              <a:off x="1291500" y="1991350"/>
              <a:ext cx="33150" cy="22925"/>
            </a:xfrm>
            <a:custGeom>
              <a:avLst/>
              <a:gdLst/>
              <a:ahLst/>
              <a:cxnLst/>
              <a:rect l="l" t="t" r="r" b="b"/>
              <a:pathLst>
                <a:path w="1326" h="917" extrusionOk="0">
                  <a:moveTo>
                    <a:pt x="874" y="186"/>
                  </a:moveTo>
                  <a:cubicBezTo>
                    <a:pt x="897" y="186"/>
                    <a:pt x="919" y="186"/>
                    <a:pt x="942" y="193"/>
                  </a:cubicBezTo>
                  <a:cubicBezTo>
                    <a:pt x="1025" y="201"/>
                    <a:pt x="1085" y="231"/>
                    <a:pt x="1100" y="276"/>
                  </a:cubicBezTo>
                  <a:cubicBezTo>
                    <a:pt x="1123" y="321"/>
                    <a:pt x="1100" y="389"/>
                    <a:pt x="1047" y="457"/>
                  </a:cubicBezTo>
                  <a:cubicBezTo>
                    <a:pt x="979" y="540"/>
                    <a:pt x="874" y="615"/>
                    <a:pt x="746" y="668"/>
                  </a:cubicBezTo>
                  <a:cubicBezTo>
                    <a:pt x="641" y="707"/>
                    <a:pt x="524" y="729"/>
                    <a:pt x="426" y="729"/>
                  </a:cubicBezTo>
                  <a:cubicBezTo>
                    <a:pt x="412" y="729"/>
                    <a:pt x="398" y="729"/>
                    <a:pt x="384" y="728"/>
                  </a:cubicBezTo>
                  <a:cubicBezTo>
                    <a:pt x="302" y="713"/>
                    <a:pt x="241" y="683"/>
                    <a:pt x="219" y="638"/>
                  </a:cubicBezTo>
                  <a:cubicBezTo>
                    <a:pt x="204" y="592"/>
                    <a:pt x="226" y="532"/>
                    <a:pt x="279" y="464"/>
                  </a:cubicBezTo>
                  <a:cubicBezTo>
                    <a:pt x="347" y="382"/>
                    <a:pt x="452" y="299"/>
                    <a:pt x="580" y="254"/>
                  </a:cubicBezTo>
                  <a:cubicBezTo>
                    <a:pt x="678" y="208"/>
                    <a:pt x="784" y="186"/>
                    <a:pt x="874" y="186"/>
                  </a:cubicBezTo>
                  <a:close/>
                  <a:moveTo>
                    <a:pt x="879" y="1"/>
                  </a:moveTo>
                  <a:cubicBezTo>
                    <a:pt x="759" y="1"/>
                    <a:pt x="632" y="26"/>
                    <a:pt x="505" y="80"/>
                  </a:cubicBezTo>
                  <a:cubicBezTo>
                    <a:pt x="347" y="141"/>
                    <a:pt x="219" y="238"/>
                    <a:pt x="128" y="344"/>
                  </a:cubicBezTo>
                  <a:cubicBezTo>
                    <a:pt x="30" y="472"/>
                    <a:pt x="0" y="600"/>
                    <a:pt x="45" y="713"/>
                  </a:cubicBezTo>
                  <a:cubicBezTo>
                    <a:pt x="91" y="818"/>
                    <a:pt x="204" y="894"/>
                    <a:pt x="362" y="909"/>
                  </a:cubicBezTo>
                  <a:cubicBezTo>
                    <a:pt x="392" y="916"/>
                    <a:pt x="415" y="916"/>
                    <a:pt x="445" y="916"/>
                  </a:cubicBezTo>
                  <a:cubicBezTo>
                    <a:pt x="565" y="916"/>
                    <a:pt x="693" y="894"/>
                    <a:pt x="821" y="841"/>
                  </a:cubicBezTo>
                  <a:cubicBezTo>
                    <a:pt x="972" y="773"/>
                    <a:pt x="1108" y="683"/>
                    <a:pt x="1190" y="570"/>
                  </a:cubicBezTo>
                  <a:cubicBezTo>
                    <a:pt x="1296" y="449"/>
                    <a:pt x="1326" y="321"/>
                    <a:pt x="1273" y="208"/>
                  </a:cubicBezTo>
                  <a:cubicBezTo>
                    <a:pt x="1228" y="95"/>
                    <a:pt x="1115" y="20"/>
                    <a:pt x="964" y="5"/>
                  </a:cubicBezTo>
                  <a:cubicBezTo>
                    <a:pt x="936" y="2"/>
                    <a:pt x="908" y="1"/>
                    <a:pt x="879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6" name="Google Shape;15686;p33"/>
            <p:cNvSpPr/>
            <p:nvPr/>
          </p:nvSpPr>
          <p:spPr>
            <a:xfrm>
              <a:off x="1297700" y="2000625"/>
              <a:ext cx="8500" cy="5200"/>
            </a:xfrm>
            <a:custGeom>
              <a:avLst/>
              <a:gdLst/>
              <a:ahLst/>
              <a:cxnLst/>
              <a:rect l="l" t="t" r="r" b="b"/>
              <a:pathLst>
                <a:path w="340" h="208" extrusionOk="0">
                  <a:moveTo>
                    <a:pt x="231" y="0"/>
                  </a:moveTo>
                  <a:cubicBezTo>
                    <a:pt x="203" y="0"/>
                    <a:pt x="170" y="6"/>
                    <a:pt x="136" y="18"/>
                  </a:cubicBezTo>
                  <a:cubicBezTo>
                    <a:pt x="54" y="56"/>
                    <a:pt x="1" y="116"/>
                    <a:pt x="16" y="161"/>
                  </a:cubicBezTo>
                  <a:cubicBezTo>
                    <a:pt x="29" y="192"/>
                    <a:pt x="63" y="207"/>
                    <a:pt x="105" y="207"/>
                  </a:cubicBezTo>
                  <a:cubicBezTo>
                    <a:pt x="135" y="207"/>
                    <a:pt x="170" y="200"/>
                    <a:pt x="204" y="184"/>
                  </a:cubicBezTo>
                  <a:cubicBezTo>
                    <a:pt x="287" y="154"/>
                    <a:pt x="340" y="86"/>
                    <a:pt x="317" y="41"/>
                  </a:cubicBezTo>
                  <a:cubicBezTo>
                    <a:pt x="308" y="14"/>
                    <a:pt x="275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33"/>
            <p:cNvSpPr/>
            <p:nvPr/>
          </p:nvSpPr>
          <p:spPr>
            <a:xfrm>
              <a:off x="1329150" y="1981075"/>
              <a:ext cx="25450" cy="17375"/>
            </a:xfrm>
            <a:custGeom>
              <a:avLst/>
              <a:gdLst/>
              <a:ahLst/>
              <a:cxnLst/>
              <a:rect l="l" t="t" r="r" b="b"/>
              <a:pathLst>
                <a:path w="1018" h="695" extrusionOk="0">
                  <a:moveTo>
                    <a:pt x="905" y="1"/>
                  </a:moveTo>
                  <a:cubicBezTo>
                    <a:pt x="900" y="1"/>
                    <a:pt x="895" y="1"/>
                    <a:pt x="890" y="2"/>
                  </a:cubicBezTo>
                  <a:cubicBezTo>
                    <a:pt x="837" y="9"/>
                    <a:pt x="799" y="54"/>
                    <a:pt x="807" y="107"/>
                  </a:cubicBezTo>
                  <a:cubicBezTo>
                    <a:pt x="822" y="198"/>
                    <a:pt x="799" y="288"/>
                    <a:pt x="746" y="363"/>
                  </a:cubicBezTo>
                  <a:cubicBezTo>
                    <a:pt x="694" y="439"/>
                    <a:pt x="611" y="491"/>
                    <a:pt x="520" y="506"/>
                  </a:cubicBezTo>
                  <a:cubicBezTo>
                    <a:pt x="502" y="510"/>
                    <a:pt x="484" y="511"/>
                    <a:pt x="466" y="511"/>
                  </a:cubicBezTo>
                  <a:cubicBezTo>
                    <a:pt x="357" y="511"/>
                    <a:pt x="254" y="454"/>
                    <a:pt x="189" y="363"/>
                  </a:cubicBezTo>
                  <a:cubicBezTo>
                    <a:pt x="171" y="341"/>
                    <a:pt x="144" y="330"/>
                    <a:pt x="115" y="330"/>
                  </a:cubicBezTo>
                  <a:cubicBezTo>
                    <a:pt x="94" y="330"/>
                    <a:pt x="72" y="336"/>
                    <a:pt x="53" y="348"/>
                  </a:cubicBezTo>
                  <a:cubicBezTo>
                    <a:pt x="16" y="378"/>
                    <a:pt x="1" y="431"/>
                    <a:pt x="31" y="476"/>
                  </a:cubicBezTo>
                  <a:cubicBezTo>
                    <a:pt x="136" y="619"/>
                    <a:pt x="294" y="695"/>
                    <a:pt x="468" y="695"/>
                  </a:cubicBezTo>
                  <a:cubicBezTo>
                    <a:pt x="498" y="695"/>
                    <a:pt x="520" y="695"/>
                    <a:pt x="551" y="687"/>
                  </a:cubicBezTo>
                  <a:cubicBezTo>
                    <a:pt x="694" y="672"/>
                    <a:pt x="814" y="589"/>
                    <a:pt x="897" y="476"/>
                  </a:cubicBezTo>
                  <a:cubicBezTo>
                    <a:pt x="980" y="363"/>
                    <a:pt x="1018" y="220"/>
                    <a:pt x="995" y="77"/>
                  </a:cubicBezTo>
                  <a:cubicBezTo>
                    <a:pt x="988" y="30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33"/>
            <p:cNvSpPr/>
            <p:nvPr/>
          </p:nvSpPr>
          <p:spPr>
            <a:xfrm>
              <a:off x="1346850" y="1975750"/>
              <a:ext cx="14350" cy="10275"/>
            </a:xfrm>
            <a:custGeom>
              <a:avLst/>
              <a:gdLst/>
              <a:ahLst/>
              <a:cxnLst/>
              <a:rect l="l" t="t" r="r" b="b"/>
              <a:pathLst>
                <a:path w="574" h="411" extrusionOk="0">
                  <a:moveTo>
                    <a:pt x="105" y="0"/>
                  </a:moveTo>
                  <a:cubicBezTo>
                    <a:pt x="63" y="0"/>
                    <a:pt x="29" y="34"/>
                    <a:pt x="16" y="79"/>
                  </a:cubicBezTo>
                  <a:cubicBezTo>
                    <a:pt x="1" y="185"/>
                    <a:pt x="46" y="298"/>
                    <a:pt x="136" y="358"/>
                  </a:cubicBezTo>
                  <a:cubicBezTo>
                    <a:pt x="189" y="395"/>
                    <a:pt x="242" y="411"/>
                    <a:pt x="302" y="411"/>
                  </a:cubicBezTo>
                  <a:cubicBezTo>
                    <a:pt x="392" y="411"/>
                    <a:pt x="483" y="373"/>
                    <a:pt x="536" y="298"/>
                  </a:cubicBezTo>
                  <a:cubicBezTo>
                    <a:pt x="573" y="252"/>
                    <a:pt x="558" y="192"/>
                    <a:pt x="520" y="162"/>
                  </a:cubicBezTo>
                  <a:cubicBezTo>
                    <a:pt x="502" y="150"/>
                    <a:pt x="482" y="144"/>
                    <a:pt x="462" y="144"/>
                  </a:cubicBezTo>
                  <a:cubicBezTo>
                    <a:pt x="432" y="144"/>
                    <a:pt x="403" y="157"/>
                    <a:pt x="385" y="185"/>
                  </a:cubicBezTo>
                  <a:cubicBezTo>
                    <a:pt x="367" y="212"/>
                    <a:pt x="335" y="225"/>
                    <a:pt x="303" y="225"/>
                  </a:cubicBezTo>
                  <a:cubicBezTo>
                    <a:pt x="282" y="225"/>
                    <a:pt x="260" y="219"/>
                    <a:pt x="242" y="207"/>
                  </a:cubicBezTo>
                  <a:cubicBezTo>
                    <a:pt x="212" y="185"/>
                    <a:pt x="197" y="147"/>
                    <a:pt x="204" y="109"/>
                  </a:cubicBezTo>
                  <a:cubicBezTo>
                    <a:pt x="212" y="57"/>
                    <a:pt x="182" y="11"/>
                    <a:pt x="129" y="4"/>
                  </a:cubicBezTo>
                  <a:cubicBezTo>
                    <a:pt x="121" y="2"/>
                    <a:pt x="113" y="0"/>
                    <a:pt x="105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9" name="Google Shape;15689;p33"/>
            <p:cNvSpPr/>
            <p:nvPr/>
          </p:nvSpPr>
          <p:spPr>
            <a:xfrm>
              <a:off x="1323125" y="1983950"/>
              <a:ext cx="10950" cy="13550"/>
            </a:xfrm>
            <a:custGeom>
              <a:avLst/>
              <a:gdLst/>
              <a:ahLst/>
              <a:cxnLst/>
              <a:rect l="l" t="t" r="r" b="b"/>
              <a:pathLst>
                <a:path w="438" h="542" extrusionOk="0">
                  <a:moveTo>
                    <a:pt x="253" y="0"/>
                  </a:moveTo>
                  <a:cubicBezTo>
                    <a:pt x="224" y="0"/>
                    <a:pt x="196" y="15"/>
                    <a:pt x="174" y="37"/>
                  </a:cubicBezTo>
                  <a:cubicBezTo>
                    <a:pt x="144" y="83"/>
                    <a:pt x="159" y="143"/>
                    <a:pt x="197" y="173"/>
                  </a:cubicBezTo>
                  <a:cubicBezTo>
                    <a:pt x="227" y="196"/>
                    <a:pt x="242" y="233"/>
                    <a:pt x="234" y="271"/>
                  </a:cubicBezTo>
                  <a:cubicBezTo>
                    <a:pt x="227" y="319"/>
                    <a:pt x="183" y="355"/>
                    <a:pt x="135" y="355"/>
                  </a:cubicBezTo>
                  <a:cubicBezTo>
                    <a:pt x="130" y="355"/>
                    <a:pt x="126" y="354"/>
                    <a:pt x="121" y="354"/>
                  </a:cubicBezTo>
                  <a:cubicBezTo>
                    <a:pt x="116" y="353"/>
                    <a:pt x="111" y="353"/>
                    <a:pt x="105" y="353"/>
                  </a:cubicBezTo>
                  <a:cubicBezTo>
                    <a:pt x="60" y="353"/>
                    <a:pt x="23" y="382"/>
                    <a:pt x="16" y="429"/>
                  </a:cubicBezTo>
                  <a:cubicBezTo>
                    <a:pt x="1" y="482"/>
                    <a:pt x="38" y="527"/>
                    <a:pt x="91" y="542"/>
                  </a:cubicBezTo>
                  <a:lnTo>
                    <a:pt x="136" y="542"/>
                  </a:lnTo>
                  <a:cubicBezTo>
                    <a:pt x="279" y="542"/>
                    <a:pt x="400" y="444"/>
                    <a:pt x="422" y="301"/>
                  </a:cubicBezTo>
                  <a:cubicBezTo>
                    <a:pt x="438" y="196"/>
                    <a:pt x="400" y="83"/>
                    <a:pt x="310" y="22"/>
                  </a:cubicBezTo>
                  <a:cubicBezTo>
                    <a:pt x="291" y="7"/>
                    <a:pt x="272" y="0"/>
                    <a:pt x="253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0" name="Google Shape;15690;p33"/>
            <p:cNvSpPr/>
            <p:nvPr/>
          </p:nvSpPr>
          <p:spPr>
            <a:xfrm>
              <a:off x="1324625" y="1915825"/>
              <a:ext cx="17550" cy="12575"/>
            </a:xfrm>
            <a:custGeom>
              <a:avLst/>
              <a:gdLst/>
              <a:ahLst/>
              <a:cxnLst/>
              <a:rect l="l" t="t" r="r" b="b"/>
              <a:pathLst>
                <a:path w="702" h="503" extrusionOk="0">
                  <a:moveTo>
                    <a:pt x="374" y="1"/>
                  </a:moveTo>
                  <a:cubicBezTo>
                    <a:pt x="355" y="1"/>
                    <a:pt x="336" y="2"/>
                    <a:pt x="317" y="6"/>
                  </a:cubicBezTo>
                  <a:cubicBezTo>
                    <a:pt x="219" y="21"/>
                    <a:pt x="137" y="73"/>
                    <a:pt x="84" y="149"/>
                  </a:cubicBezTo>
                  <a:cubicBezTo>
                    <a:pt x="24" y="232"/>
                    <a:pt x="1" y="329"/>
                    <a:pt x="16" y="427"/>
                  </a:cubicBezTo>
                  <a:cubicBezTo>
                    <a:pt x="24" y="473"/>
                    <a:pt x="61" y="503"/>
                    <a:pt x="106" y="503"/>
                  </a:cubicBezTo>
                  <a:lnTo>
                    <a:pt x="121" y="503"/>
                  </a:lnTo>
                  <a:cubicBezTo>
                    <a:pt x="174" y="495"/>
                    <a:pt x="212" y="450"/>
                    <a:pt x="204" y="397"/>
                  </a:cubicBezTo>
                  <a:cubicBezTo>
                    <a:pt x="197" y="352"/>
                    <a:pt x="204" y="299"/>
                    <a:pt x="234" y="262"/>
                  </a:cubicBezTo>
                  <a:cubicBezTo>
                    <a:pt x="257" y="224"/>
                    <a:pt x="302" y="201"/>
                    <a:pt x="347" y="194"/>
                  </a:cubicBezTo>
                  <a:cubicBezTo>
                    <a:pt x="359" y="191"/>
                    <a:pt x="371" y="190"/>
                    <a:pt x="383" y="190"/>
                  </a:cubicBezTo>
                  <a:cubicBezTo>
                    <a:pt x="438" y="190"/>
                    <a:pt x="490" y="218"/>
                    <a:pt x="521" y="262"/>
                  </a:cubicBezTo>
                  <a:cubicBezTo>
                    <a:pt x="539" y="289"/>
                    <a:pt x="568" y="302"/>
                    <a:pt x="596" y="302"/>
                  </a:cubicBezTo>
                  <a:cubicBezTo>
                    <a:pt x="615" y="302"/>
                    <a:pt x="634" y="296"/>
                    <a:pt x="649" y="284"/>
                  </a:cubicBezTo>
                  <a:cubicBezTo>
                    <a:pt x="694" y="254"/>
                    <a:pt x="701" y="194"/>
                    <a:pt x="671" y="156"/>
                  </a:cubicBezTo>
                  <a:cubicBezTo>
                    <a:pt x="600" y="59"/>
                    <a:pt x="490" y="1"/>
                    <a:pt x="374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1" name="Google Shape;15691;p33"/>
            <p:cNvSpPr/>
            <p:nvPr/>
          </p:nvSpPr>
          <p:spPr>
            <a:xfrm>
              <a:off x="1294325" y="1928250"/>
              <a:ext cx="17725" cy="12575"/>
            </a:xfrm>
            <a:custGeom>
              <a:avLst/>
              <a:gdLst/>
              <a:ahLst/>
              <a:cxnLst/>
              <a:rect l="l" t="t" r="r" b="b"/>
              <a:pathLst>
                <a:path w="709" h="503" extrusionOk="0">
                  <a:moveTo>
                    <a:pt x="386" y="1"/>
                  </a:moveTo>
                  <a:cubicBezTo>
                    <a:pt x="365" y="1"/>
                    <a:pt x="345" y="2"/>
                    <a:pt x="324" y="6"/>
                  </a:cubicBezTo>
                  <a:cubicBezTo>
                    <a:pt x="226" y="21"/>
                    <a:pt x="143" y="73"/>
                    <a:pt x="83" y="149"/>
                  </a:cubicBezTo>
                  <a:cubicBezTo>
                    <a:pt x="23" y="232"/>
                    <a:pt x="0" y="330"/>
                    <a:pt x="15" y="420"/>
                  </a:cubicBezTo>
                  <a:cubicBezTo>
                    <a:pt x="23" y="473"/>
                    <a:pt x="68" y="503"/>
                    <a:pt x="113" y="503"/>
                  </a:cubicBezTo>
                  <a:lnTo>
                    <a:pt x="128" y="503"/>
                  </a:lnTo>
                  <a:cubicBezTo>
                    <a:pt x="173" y="495"/>
                    <a:pt x="211" y="443"/>
                    <a:pt x="204" y="397"/>
                  </a:cubicBezTo>
                  <a:cubicBezTo>
                    <a:pt x="196" y="345"/>
                    <a:pt x="211" y="299"/>
                    <a:pt x="234" y="262"/>
                  </a:cubicBezTo>
                  <a:cubicBezTo>
                    <a:pt x="264" y="224"/>
                    <a:pt x="302" y="202"/>
                    <a:pt x="354" y="194"/>
                  </a:cubicBezTo>
                  <a:cubicBezTo>
                    <a:pt x="365" y="191"/>
                    <a:pt x="375" y="190"/>
                    <a:pt x="386" y="190"/>
                  </a:cubicBezTo>
                  <a:cubicBezTo>
                    <a:pt x="437" y="190"/>
                    <a:pt x="489" y="218"/>
                    <a:pt x="520" y="262"/>
                  </a:cubicBezTo>
                  <a:cubicBezTo>
                    <a:pt x="538" y="289"/>
                    <a:pt x="567" y="302"/>
                    <a:pt x="597" y="302"/>
                  </a:cubicBezTo>
                  <a:cubicBezTo>
                    <a:pt x="617" y="302"/>
                    <a:pt x="637" y="296"/>
                    <a:pt x="656" y="284"/>
                  </a:cubicBezTo>
                  <a:cubicBezTo>
                    <a:pt x="693" y="254"/>
                    <a:pt x="708" y="194"/>
                    <a:pt x="678" y="149"/>
                  </a:cubicBezTo>
                  <a:cubicBezTo>
                    <a:pt x="608" y="53"/>
                    <a:pt x="500" y="1"/>
                    <a:pt x="386" y="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2" name="Google Shape;15692;p33"/>
            <p:cNvSpPr/>
            <p:nvPr/>
          </p:nvSpPr>
          <p:spPr>
            <a:xfrm>
              <a:off x="1253650" y="1958900"/>
              <a:ext cx="8300" cy="9625"/>
            </a:xfrm>
            <a:custGeom>
              <a:avLst/>
              <a:gdLst/>
              <a:ahLst/>
              <a:cxnLst/>
              <a:rect l="l" t="t" r="r" b="b"/>
              <a:pathLst>
                <a:path w="332" h="385" extrusionOk="0">
                  <a:moveTo>
                    <a:pt x="138" y="1"/>
                  </a:moveTo>
                  <a:cubicBezTo>
                    <a:pt x="125" y="1"/>
                    <a:pt x="112" y="3"/>
                    <a:pt x="98" y="7"/>
                  </a:cubicBezTo>
                  <a:cubicBezTo>
                    <a:pt x="30" y="30"/>
                    <a:pt x="0" y="105"/>
                    <a:pt x="23" y="166"/>
                  </a:cubicBezTo>
                  <a:cubicBezTo>
                    <a:pt x="30" y="203"/>
                    <a:pt x="38" y="211"/>
                    <a:pt x="38" y="218"/>
                  </a:cubicBezTo>
                  <a:cubicBezTo>
                    <a:pt x="45" y="233"/>
                    <a:pt x="45" y="233"/>
                    <a:pt x="53" y="264"/>
                  </a:cubicBezTo>
                  <a:lnTo>
                    <a:pt x="76" y="309"/>
                  </a:lnTo>
                  <a:cubicBezTo>
                    <a:pt x="98" y="354"/>
                    <a:pt x="143" y="384"/>
                    <a:pt x="189" y="384"/>
                  </a:cubicBezTo>
                  <a:cubicBezTo>
                    <a:pt x="204" y="384"/>
                    <a:pt x="226" y="384"/>
                    <a:pt x="241" y="377"/>
                  </a:cubicBezTo>
                  <a:cubicBezTo>
                    <a:pt x="302" y="346"/>
                    <a:pt x="332" y="279"/>
                    <a:pt x="302" y="211"/>
                  </a:cubicBezTo>
                  <a:lnTo>
                    <a:pt x="279" y="143"/>
                  </a:lnTo>
                  <a:cubicBezTo>
                    <a:pt x="271" y="135"/>
                    <a:pt x="271" y="120"/>
                    <a:pt x="256" y="90"/>
                  </a:cubicBezTo>
                  <a:cubicBezTo>
                    <a:pt x="238" y="36"/>
                    <a:pt x="191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3" name="Google Shape;15693;p33"/>
            <p:cNvSpPr/>
            <p:nvPr/>
          </p:nvSpPr>
          <p:spPr>
            <a:xfrm>
              <a:off x="1248925" y="1905225"/>
              <a:ext cx="33550" cy="47850"/>
            </a:xfrm>
            <a:custGeom>
              <a:avLst/>
              <a:gdLst/>
              <a:ahLst/>
              <a:cxnLst/>
              <a:rect l="l" t="t" r="r" b="b"/>
              <a:pathLst>
                <a:path w="1342" h="1914" extrusionOk="0">
                  <a:moveTo>
                    <a:pt x="1199" y="0"/>
                  </a:moveTo>
                  <a:cubicBezTo>
                    <a:pt x="1176" y="8"/>
                    <a:pt x="694" y="53"/>
                    <a:pt x="363" y="467"/>
                  </a:cubicBezTo>
                  <a:cubicBezTo>
                    <a:pt x="99" y="791"/>
                    <a:pt x="1" y="1236"/>
                    <a:pt x="61" y="1800"/>
                  </a:cubicBezTo>
                  <a:cubicBezTo>
                    <a:pt x="69" y="1861"/>
                    <a:pt x="129" y="1913"/>
                    <a:pt x="189" y="1913"/>
                  </a:cubicBezTo>
                  <a:cubicBezTo>
                    <a:pt x="197" y="1913"/>
                    <a:pt x="197" y="1913"/>
                    <a:pt x="204" y="1906"/>
                  </a:cubicBezTo>
                  <a:cubicBezTo>
                    <a:pt x="272" y="1898"/>
                    <a:pt x="325" y="1838"/>
                    <a:pt x="317" y="1770"/>
                  </a:cubicBezTo>
                  <a:cubicBezTo>
                    <a:pt x="257" y="1281"/>
                    <a:pt x="332" y="897"/>
                    <a:pt x="551" y="633"/>
                  </a:cubicBezTo>
                  <a:cubicBezTo>
                    <a:pt x="822" y="294"/>
                    <a:pt x="1214" y="256"/>
                    <a:pt x="1221" y="256"/>
                  </a:cubicBezTo>
                  <a:cubicBezTo>
                    <a:pt x="1289" y="249"/>
                    <a:pt x="1342" y="189"/>
                    <a:pt x="1334" y="121"/>
                  </a:cubicBezTo>
                  <a:cubicBezTo>
                    <a:pt x="1327" y="45"/>
                    <a:pt x="1266" y="0"/>
                    <a:pt x="1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Smiling Alligator on Safari clipart">
            <a:extLst>
              <a:ext uri="{FF2B5EF4-FFF2-40B4-BE49-F238E27FC236}">
                <a16:creationId xmlns:a16="http://schemas.microsoft.com/office/drawing/2014/main" xmlns="" id="{A002739A-642A-1B4B-ADCD-A5E2CFC249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3655" y="1016178"/>
            <a:ext cx="3294148" cy="32779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4" name="Picture 4" descr="Weekend Wrap-Up | Elevation eKidz Parent Blog">
            <a:extLst>
              <a:ext uri="{FF2B5EF4-FFF2-40B4-BE49-F238E27FC236}">
                <a16:creationId xmlns:a16="http://schemas.microsoft.com/office/drawing/2014/main" xmlns="" id="{7A887431-C66E-B84B-9190-BB60CCA830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0367" y="1529369"/>
            <a:ext cx="4028461" cy="13371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Скругленный прямоугольник 6">
            <a:hlinkClick r:id="" action="ppaction://hlinkshowjump?jump=nextslide"/>
            <a:extLst>
              <a:ext uri="{FF2B5EF4-FFF2-40B4-BE49-F238E27FC236}">
                <a16:creationId xmlns:a16="http://schemas.microsoft.com/office/drawing/2014/main" xmlns="" id="{FEE12775-A474-6F4C-90AF-8E3BDED91425}"/>
              </a:ext>
            </a:extLst>
          </p:cNvPr>
          <p:cNvSpPr/>
          <p:nvPr/>
        </p:nvSpPr>
        <p:spPr>
          <a:xfrm>
            <a:off x="1613013" y="3432277"/>
            <a:ext cx="2275487" cy="481692"/>
          </a:xfrm>
          <a:prstGeom prst="roundRect">
            <a:avLst/>
          </a:prstGeom>
          <a:solidFill>
            <a:srgbClr val="FFDA39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START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F828D228-A665-5A4E-BEE0-6D46390EDD11}"/>
              </a:ext>
            </a:extLst>
          </p:cNvPr>
          <p:cNvSpPr txBox="1"/>
          <p:nvPr/>
        </p:nvSpPr>
        <p:spPr>
          <a:xfrm>
            <a:off x="1333124" y="1222288"/>
            <a:ext cx="306019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800" b="1" i="1" kern="12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Present Continuous</a:t>
            </a:r>
            <a:endParaRPr lang="ru-RU" sz="2800" b="1" i="1" kern="12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1198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Click="0">
        <p:circle/>
      </p:transition>
    </mc:Choice>
    <mc:Fallback xmlns="">
      <p:transition spd="slow" advClick="0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5CCE9EF8-86DA-9247-821C-53EC98D512A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84844" b="82"/>
          <a:stretch/>
        </p:blipFill>
        <p:spPr>
          <a:xfrm>
            <a:off x="250371" y="3202360"/>
            <a:ext cx="5397500" cy="521208"/>
          </a:xfrm>
          <a:prstGeom prst="rect">
            <a:avLst/>
          </a:prstGeom>
        </p:spPr>
      </p:pic>
      <p:sp>
        <p:nvSpPr>
          <p:cNvPr id="2" name="Скругленный прямоугольник 1">
            <a:hlinkClick r:id="" action="ppaction://hlinkshowjump?jump=nextslide"/>
            <a:extLst>
              <a:ext uri="{FF2B5EF4-FFF2-40B4-BE49-F238E27FC236}">
                <a16:creationId xmlns:a16="http://schemas.microsoft.com/office/drawing/2014/main" xmlns="" id="{5CBFFE07-1E9C-A447-BB38-342C4CF159FD}"/>
              </a:ext>
            </a:extLst>
          </p:cNvPr>
          <p:cNvSpPr/>
          <p:nvPr/>
        </p:nvSpPr>
        <p:spPr>
          <a:xfrm>
            <a:off x="7574070" y="4482194"/>
            <a:ext cx="1240972" cy="440871"/>
          </a:xfrm>
          <a:prstGeom prst="roundRect">
            <a:avLst/>
          </a:prstGeom>
          <a:solidFill>
            <a:srgbClr val="FFDA39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next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xmlns="" id="{9342E5C3-BFDE-AD48-BF38-E5D52B0378DC}"/>
              </a:ext>
            </a:extLst>
          </p:cNvPr>
          <p:cNvGrpSpPr/>
          <p:nvPr/>
        </p:nvGrpSpPr>
        <p:grpSpPr>
          <a:xfrm>
            <a:off x="1236145" y="3065200"/>
            <a:ext cx="3425952" cy="1744790"/>
            <a:chOff x="1236145" y="4086933"/>
            <a:chExt cx="3425952" cy="2326386"/>
          </a:xfrm>
        </p:grpSpPr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xmlns="" id="{B2AB22CC-4581-8E4B-A7B1-86E2BE58DDF0}"/>
                </a:ext>
              </a:extLst>
            </p:cNvPr>
            <p:cNvSpPr/>
            <p:nvPr/>
          </p:nvSpPr>
          <p:spPr>
            <a:xfrm>
              <a:off x="1236145" y="4086933"/>
              <a:ext cx="3425952" cy="2326386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  <a:buFontTx/>
                <a:buNone/>
              </a:pPr>
              <a:endParaRPr lang="ru-RU" sz="6000" b="1" kern="1200" dirty="0">
                <a:solidFill>
                  <a:prstClr val="black"/>
                </a:solidFill>
              </a:endParaRPr>
            </a:p>
          </p:txBody>
        </p:sp>
        <p:pic>
          <p:nvPicPr>
            <p:cNvPr id="1026" name="Picture 2" descr="What do Giraffes Eat? Facts about the Diet of a Giraffe">
              <a:extLst>
                <a:ext uri="{FF2B5EF4-FFF2-40B4-BE49-F238E27FC236}">
                  <a16:creationId xmlns:a16="http://schemas.microsoft.com/office/drawing/2014/main" xmlns="" id="{5D67733C-CE2A-0B47-8336-4BEFD408D2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69930" y="4269813"/>
              <a:ext cx="2758382" cy="184059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Скругленный прямоугольник 7">
            <a:extLst>
              <a:ext uri="{FF2B5EF4-FFF2-40B4-BE49-F238E27FC236}">
                <a16:creationId xmlns:a16="http://schemas.microsoft.com/office/drawing/2014/main" xmlns="" id="{82A14694-D902-1445-B728-7C778642D0F4}"/>
              </a:ext>
            </a:extLst>
          </p:cNvPr>
          <p:cNvSpPr/>
          <p:nvPr/>
        </p:nvSpPr>
        <p:spPr>
          <a:xfrm>
            <a:off x="7574070" y="268850"/>
            <a:ext cx="1240972" cy="440871"/>
          </a:xfrm>
          <a:prstGeom prst="roundRect">
            <a:avLst/>
          </a:prstGeom>
          <a:solidFill>
            <a:srgbClr val="F22248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check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B7DD09BD-BF39-D147-99D1-09F5126086B4}"/>
              </a:ext>
            </a:extLst>
          </p:cNvPr>
          <p:cNvSpPr txBox="1"/>
          <p:nvPr/>
        </p:nvSpPr>
        <p:spPr>
          <a:xfrm>
            <a:off x="5647871" y="2462256"/>
            <a:ext cx="309984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 smtClean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The </a:t>
            </a: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giraffe </a:t>
            </a:r>
          </a:p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is </a:t>
            </a:r>
            <a:r>
              <a:rPr lang="en-US" sz="2400" i="1" kern="1200" dirty="0" smtClean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eating! </a:t>
            </a:r>
            <a:endParaRPr lang="ru-RU" sz="2400" i="1" kern="1200" dirty="0">
              <a:solidFill>
                <a:prstClr val="black"/>
              </a:solidFill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3D7CDE5D-C061-EC4B-A4FA-3B7B942564F9}"/>
              </a:ext>
            </a:extLst>
          </p:cNvPr>
          <p:cNvSpPr txBox="1"/>
          <p:nvPr/>
        </p:nvSpPr>
        <p:spPr>
          <a:xfrm>
            <a:off x="6565944" y="1978506"/>
            <a:ext cx="14417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b="1" i="1" kern="12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Look!</a:t>
            </a:r>
            <a:endParaRPr lang="ru-RU" sz="3600" b="1" i="1" kern="12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xmlns="" id="{CF756301-47B8-EC4E-81AF-D0FB8FDE548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5157"/>
          <a:stretch/>
        </p:blipFill>
        <p:spPr>
          <a:xfrm>
            <a:off x="250371" y="268851"/>
            <a:ext cx="5397500" cy="2933510"/>
          </a:xfrm>
          <a:prstGeom prst="rect">
            <a:avLst/>
          </a:prstGeom>
        </p:spPr>
      </p:pic>
      <p:sp>
        <p:nvSpPr>
          <p:cNvPr id="7" name="Овал 6">
            <a:extLst>
              <a:ext uri="{FF2B5EF4-FFF2-40B4-BE49-F238E27FC236}">
                <a16:creationId xmlns:a16="http://schemas.microsoft.com/office/drawing/2014/main" xmlns="" id="{97DFDF17-CA7E-1741-9612-F759C652CE2B}"/>
              </a:ext>
            </a:extLst>
          </p:cNvPr>
          <p:cNvSpPr/>
          <p:nvPr/>
        </p:nvSpPr>
        <p:spPr>
          <a:xfrm>
            <a:off x="1236145" y="2001194"/>
            <a:ext cx="620776" cy="465582"/>
          </a:xfrm>
          <a:prstGeom prst="ellipse">
            <a:avLst/>
          </a:prstGeom>
          <a:solidFill>
            <a:srgbClr val="E41B41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143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endParaRPr lang="ru-RU" sz="1800" kern="12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5865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Click="0">
        <p:circle/>
      </p:transition>
    </mc:Choice>
    <mc:Fallback xmlns="">
      <p:transition spd="slow" advClick="0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fla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5CCE9EF8-86DA-9247-821C-53EC98D512A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84844" b="82"/>
          <a:stretch/>
        </p:blipFill>
        <p:spPr>
          <a:xfrm>
            <a:off x="250371" y="3202360"/>
            <a:ext cx="5397500" cy="521208"/>
          </a:xfrm>
          <a:prstGeom prst="rect">
            <a:avLst/>
          </a:prstGeom>
        </p:spPr>
      </p:pic>
      <p:sp>
        <p:nvSpPr>
          <p:cNvPr id="2" name="Скругленный прямоугольник 1">
            <a:hlinkClick r:id="" action="ppaction://hlinkshowjump?jump=nextslide"/>
            <a:extLst>
              <a:ext uri="{FF2B5EF4-FFF2-40B4-BE49-F238E27FC236}">
                <a16:creationId xmlns:a16="http://schemas.microsoft.com/office/drawing/2014/main" xmlns="" id="{5CBFFE07-1E9C-A447-BB38-342C4CF159FD}"/>
              </a:ext>
            </a:extLst>
          </p:cNvPr>
          <p:cNvSpPr/>
          <p:nvPr/>
        </p:nvSpPr>
        <p:spPr>
          <a:xfrm>
            <a:off x="7574070" y="4482194"/>
            <a:ext cx="1240972" cy="440871"/>
          </a:xfrm>
          <a:prstGeom prst="roundRect">
            <a:avLst/>
          </a:prstGeom>
          <a:solidFill>
            <a:srgbClr val="FFDA39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next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8" name="Скругленный прямоугольник 7">
            <a:extLst>
              <a:ext uri="{FF2B5EF4-FFF2-40B4-BE49-F238E27FC236}">
                <a16:creationId xmlns:a16="http://schemas.microsoft.com/office/drawing/2014/main" xmlns="" id="{82A14694-D902-1445-B728-7C778642D0F4}"/>
              </a:ext>
            </a:extLst>
          </p:cNvPr>
          <p:cNvSpPr/>
          <p:nvPr/>
        </p:nvSpPr>
        <p:spPr>
          <a:xfrm>
            <a:off x="7574070" y="268850"/>
            <a:ext cx="1240972" cy="440871"/>
          </a:xfrm>
          <a:prstGeom prst="roundRect">
            <a:avLst/>
          </a:prstGeom>
          <a:solidFill>
            <a:srgbClr val="F22248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check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B7DD09BD-BF39-D147-99D1-09F5126086B4}"/>
              </a:ext>
            </a:extLst>
          </p:cNvPr>
          <p:cNvSpPr txBox="1"/>
          <p:nvPr/>
        </p:nvSpPr>
        <p:spPr>
          <a:xfrm>
            <a:off x="5647871" y="2462256"/>
            <a:ext cx="309984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 smtClean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The </a:t>
            </a: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hippos </a:t>
            </a:r>
          </a:p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are swimming!</a:t>
            </a:r>
            <a:endParaRPr lang="ru-RU" sz="2400" i="1" kern="1200" dirty="0">
              <a:solidFill>
                <a:prstClr val="black"/>
              </a:solidFill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3D7CDE5D-C061-EC4B-A4FA-3B7B942564F9}"/>
              </a:ext>
            </a:extLst>
          </p:cNvPr>
          <p:cNvSpPr txBox="1"/>
          <p:nvPr/>
        </p:nvSpPr>
        <p:spPr>
          <a:xfrm>
            <a:off x="6565944" y="1978506"/>
            <a:ext cx="14417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b="1" i="1" kern="12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Look!</a:t>
            </a:r>
            <a:endParaRPr lang="ru-RU" sz="3600" b="1" i="1" kern="12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  <p:grpSp>
        <p:nvGrpSpPr>
          <p:cNvPr id="11" name="Группа 10">
            <a:extLst>
              <a:ext uri="{FF2B5EF4-FFF2-40B4-BE49-F238E27FC236}">
                <a16:creationId xmlns:a16="http://schemas.microsoft.com/office/drawing/2014/main" xmlns="" id="{D7F0FB2C-1497-7E4D-8CE2-40EEC077B6B9}"/>
              </a:ext>
            </a:extLst>
          </p:cNvPr>
          <p:cNvGrpSpPr/>
          <p:nvPr/>
        </p:nvGrpSpPr>
        <p:grpSpPr>
          <a:xfrm>
            <a:off x="1236145" y="3065200"/>
            <a:ext cx="3425952" cy="1744790"/>
            <a:chOff x="1236145" y="4086933"/>
            <a:chExt cx="3425952" cy="2326386"/>
          </a:xfrm>
        </p:grpSpPr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xmlns="" id="{B2AB22CC-4581-8E4B-A7B1-86E2BE58DDF0}"/>
                </a:ext>
              </a:extLst>
            </p:cNvPr>
            <p:cNvSpPr/>
            <p:nvPr/>
          </p:nvSpPr>
          <p:spPr>
            <a:xfrm>
              <a:off x="1236145" y="4086933"/>
              <a:ext cx="3425952" cy="2326386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  <a:buFontTx/>
                <a:buNone/>
              </a:pPr>
              <a:endParaRPr lang="ru-RU" sz="6000" b="1" kern="1200" dirty="0">
                <a:solidFill>
                  <a:prstClr val="black"/>
                </a:solidFill>
              </a:endParaRPr>
            </a:p>
          </p:txBody>
        </p:sp>
        <p:pic>
          <p:nvPicPr>
            <p:cNvPr id="10" name="Picture 2" descr="How Fast Can a Hippo Swim - Can Hippos Drown? - Hippo Haven">
              <a:extLst>
                <a:ext uri="{FF2B5EF4-FFF2-40B4-BE49-F238E27FC236}">
                  <a16:creationId xmlns:a16="http://schemas.microsoft.com/office/drawing/2014/main" xmlns="" id="{4023DE5E-DBA9-E84D-AD3E-4D897039BB62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33" r="3616"/>
            <a:stretch/>
          </p:blipFill>
          <p:spPr bwMode="auto">
            <a:xfrm>
              <a:off x="1497271" y="4269813"/>
              <a:ext cx="2891027" cy="1793530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4" name="Рисунок 3">
            <a:extLst>
              <a:ext uri="{FF2B5EF4-FFF2-40B4-BE49-F238E27FC236}">
                <a16:creationId xmlns:a16="http://schemas.microsoft.com/office/drawing/2014/main" xmlns="" id="{CF756301-47B8-EC4E-81AF-D0FB8FDE548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5157"/>
          <a:stretch/>
        </p:blipFill>
        <p:spPr>
          <a:xfrm>
            <a:off x="250371" y="268851"/>
            <a:ext cx="5397500" cy="2933510"/>
          </a:xfrm>
          <a:prstGeom prst="rect">
            <a:avLst/>
          </a:prstGeom>
        </p:spPr>
      </p:pic>
      <p:sp>
        <p:nvSpPr>
          <p:cNvPr id="7" name="Овал 6">
            <a:extLst>
              <a:ext uri="{FF2B5EF4-FFF2-40B4-BE49-F238E27FC236}">
                <a16:creationId xmlns:a16="http://schemas.microsoft.com/office/drawing/2014/main" xmlns="" id="{97DFDF17-CA7E-1741-9612-F759C652CE2B}"/>
              </a:ext>
            </a:extLst>
          </p:cNvPr>
          <p:cNvSpPr/>
          <p:nvPr/>
        </p:nvSpPr>
        <p:spPr>
          <a:xfrm>
            <a:off x="1236145" y="2001194"/>
            <a:ext cx="620776" cy="465582"/>
          </a:xfrm>
          <a:prstGeom prst="ellipse">
            <a:avLst/>
          </a:prstGeom>
          <a:solidFill>
            <a:srgbClr val="E41B41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143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endParaRPr lang="ru-RU" sz="1800" kern="12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7637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Click="0">
        <p:circle/>
      </p:transition>
    </mc:Choice>
    <mc:Fallback xmlns="">
      <p:transition spd="slow" advClick="0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fla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5CCE9EF8-86DA-9247-821C-53EC98D512A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84844" b="82"/>
          <a:stretch/>
        </p:blipFill>
        <p:spPr>
          <a:xfrm>
            <a:off x="250371" y="3202360"/>
            <a:ext cx="5397500" cy="521208"/>
          </a:xfrm>
          <a:prstGeom prst="rect">
            <a:avLst/>
          </a:prstGeom>
        </p:spPr>
      </p:pic>
      <p:sp>
        <p:nvSpPr>
          <p:cNvPr id="2" name="Скругленный прямоугольник 1">
            <a:hlinkClick r:id="" action="ppaction://hlinkshowjump?jump=nextslide"/>
            <a:extLst>
              <a:ext uri="{FF2B5EF4-FFF2-40B4-BE49-F238E27FC236}">
                <a16:creationId xmlns:a16="http://schemas.microsoft.com/office/drawing/2014/main" xmlns="" id="{5CBFFE07-1E9C-A447-BB38-342C4CF159FD}"/>
              </a:ext>
            </a:extLst>
          </p:cNvPr>
          <p:cNvSpPr/>
          <p:nvPr/>
        </p:nvSpPr>
        <p:spPr>
          <a:xfrm>
            <a:off x="7574070" y="4482194"/>
            <a:ext cx="1240972" cy="440871"/>
          </a:xfrm>
          <a:prstGeom prst="roundRect">
            <a:avLst/>
          </a:prstGeom>
          <a:solidFill>
            <a:srgbClr val="FFDA39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next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8" name="Скругленный прямоугольник 7">
            <a:extLst>
              <a:ext uri="{FF2B5EF4-FFF2-40B4-BE49-F238E27FC236}">
                <a16:creationId xmlns:a16="http://schemas.microsoft.com/office/drawing/2014/main" xmlns="" id="{82A14694-D902-1445-B728-7C778642D0F4}"/>
              </a:ext>
            </a:extLst>
          </p:cNvPr>
          <p:cNvSpPr/>
          <p:nvPr/>
        </p:nvSpPr>
        <p:spPr>
          <a:xfrm>
            <a:off x="7574070" y="268850"/>
            <a:ext cx="1240972" cy="440871"/>
          </a:xfrm>
          <a:prstGeom prst="roundRect">
            <a:avLst/>
          </a:prstGeom>
          <a:solidFill>
            <a:srgbClr val="F22248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206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r>
              <a:rPr lang="en-US" sz="2000" b="1" kern="1200" dirty="0">
                <a:solidFill>
                  <a:prstClr val="black"/>
                </a:solidFill>
                <a:latin typeface="American Typewriter" panose="02090604020004020304" pitchFamily="18" charset="0"/>
              </a:rPr>
              <a:t>check</a:t>
            </a:r>
            <a:endParaRPr lang="ru-RU" sz="2000" b="1" kern="1200" dirty="0">
              <a:solidFill>
                <a:prstClr val="black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B7DD09BD-BF39-D147-99D1-09F5126086B4}"/>
              </a:ext>
            </a:extLst>
          </p:cNvPr>
          <p:cNvSpPr txBox="1"/>
          <p:nvPr/>
        </p:nvSpPr>
        <p:spPr>
          <a:xfrm>
            <a:off x="5647871" y="2462256"/>
            <a:ext cx="309984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 smtClean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The </a:t>
            </a: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tiger </a:t>
            </a:r>
          </a:p>
          <a:p>
            <a:pPr algn="ctr" defTabSz="457200">
              <a:lnSpc>
                <a:spcPct val="150000"/>
              </a:lnSpc>
              <a:buClrTx/>
              <a:buFontTx/>
              <a:buNone/>
            </a:pPr>
            <a:r>
              <a:rPr lang="en-US" sz="2400" i="1" kern="1200" dirty="0">
                <a:solidFill>
                  <a:prstClr val="black"/>
                </a:solidFill>
                <a:latin typeface="Calibri"/>
                <a:ea typeface="+mn-ea"/>
                <a:cs typeface="Arial" panose="020B0604020202020204" pitchFamily="34" charset="0"/>
              </a:rPr>
              <a:t>is running! </a:t>
            </a:r>
            <a:endParaRPr lang="ru-RU" sz="2400" i="1" kern="1200" dirty="0">
              <a:solidFill>
                <a:prstClr val="black"/>
              </a:solidFill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3D7CDE5D-C061-EC4B-A4FA-3B7B942564F9}"/>
              </a:ext>
            </a:extLst>
          </p:cNvPr>
          <p:cNvSpPr txBox="1"/>
          <p:nvPr/>
        </p:nvSpPr>
        <p:spPr>
          <a:xfrm>
            <a:off x="6565944" y="1978506"/>
            <a:ext cx="14417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b="1" i="1" kern="12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Look!</a:t>
            </a:r>
            <a:endParaRPr lang="ru-RU" sz="3600" b="1" i="1" kern="12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xmlns="" id="{8DDD5D0D-F61D-364C-9745-DCE68E70EE60}"/>
              </a:ext>
            </a:extLst>
          </p:cNvPr>
          <p:cNvGrpSpPr/>
          <p:nvPr/>
        </p:nvGrpSpPr>
        <p:grpSpPr>
          <a:xfrm>
            <a:off x="1236145" y="3065200"/>
            <a:ext cx="3425952" cy="1744790"/>
            <a:chOff x="1236145" y="4086933"/>
            <a:chExt cx="3425952" cy="2326386"/>
          </a:xfrm>
        </p:grpSpPr>
        <p:sp>
          <p:nvSpPr>
            <p:cNvPr id="6" name="Прямоугольник 5">
              <a:extLst>
                <a:ext uri="{FF2B5EF4-FFF2-40B4-BE49-F238E27FC236}">
                  <a16:creationId xmlns:a16="http://schemas.microsoft.com/office/drawing/2014/main" xmlns="" id="{B2AB22CC-4581-8E4B-A7B1-86E2BE58DDF0}"/>
                </a:ext>
              </a:extLst>
            </p:cNvPr>
            <p:cNvSpPr/>
            <p:nvPr/>
          </p:nvSpPr>
          <p:spPr>
            <a:xfrm>
              <a:off x="1236145" y="4086933"/>
              <a:ext cx="3425952" cy="2326386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  <a:buFontTx/>
                <a:buNone/>
              </a:pPr>
              <a:endParaRPr lang="ru-RU" sz="6000" b="1" kern="1200" dirty="0">
                <a:solidFill>
                  <a:prstClr val="black"/>
                </a:solidFill>
              </a:endParaRPr>
            </a:p>
          </p:txBody>
        </p:sp>
        <p:pic>
          <p:nvPicPr>
            <p:cNvPr id="2050" name="Picture 2" descr="831 Tiger Running Stock Photos, Pictures &amp; Royalty-Free Images - iStock">
              <a:extLst>
                <a:ext uri="{FF2B5EF4-FFF2-40B4-BE49-F238E27FC236}">
                  <a16:creationId xmlns:a16="http://schemas.microsoft.com/office/drawing/2014/main" xmlns="" id="{A2802077-4BB6-694D-A586-2132771086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08113" y="4269813"/>
              <a:ext cx="2882016" cy="1793530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4" name="Рисунок 3">
            <a:extLst>
              <a:ext uri="{FF2B5EF4-FFF2-40B4-BE49-F238E27FC236}">
                <a16:creationId xmlns:a16="http://schemas.microsoft.com/office/drawing/2014/main" xmlns="" id="{CF756301-47B8-EC4E-81AF-D0FB8FDE548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5157"/>
          <a:stretch/>
        </p:blipFill>
        <p:spPr>
          <a:xfrm>
            <a:off x="250371" y="268851"/>
            <a:ext cx="5397500" cy="2933510"/>
          </a:xfrm>
          <a:prstGeom prst="rect">
            <a:avLst/>
          </a:prstGeom>
        </p:spPr>
      </p:pic>
      <p:sp>
        <p:nvSpPr>
          <p:cNvPr id="7" name="Овал 6">
            <a:extLst>
              <a:ext uri="{FF2B5EF4-FFF2-40B4-BE49-F238E27FC236}">
                <a16:creationId xmlns:a16="http://schemas.microsoft.com/office/drawing/2014/main" xmlns="" id="{97DFDF17-CA7E-1741-9612-F759C652CE2B}"/>
              </a:ext>
            </a:extLst>
          </p:cNvPr>
          <p:cNvSpPr/>
          <p:nvPr/>
        </p:nvSpPr>
        <p:spPr>
          <a:xfrm>
            <a:off x="1236145" y="2001194"/>
            <a:ext cx="620776" cy="465582"/>
          </a:xfrm>
          <a:prstGeom prst="ellipse">
            <a:avLst/>
          </a:prstGeom>
          <a:solidFill>
            <a:srgbClr val="E41B41"/>
          </a:solidFill>
          <a:ln w="5715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 w="1143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buClrTx/>
              <a:buFontTx/>
              <a:buNone/>
            </a:pPr>
            <a:endParaRPr lang="ru-RU" sz="1800" kern="12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7169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Click="0">
        <p:circle/>
      </p:transition>
    </mc:Choice>
    <mc:Fallback xmlns="">
      <p:transition spd="slow" advClick="0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fla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/Relationships>
</file>

<file path=ppt/theme/theme1.xml><?xml version="1.0" encoding="utf-8"?>
<a:theme xmlns:a="http://schemas.openxmlformats.org/drawingml/2006/main" name="National Stickers Day Minitheme by Slidesgo">
  <a:themeElements>
    <a:clrScheme name="Simple Light">
      <a:dk1>
        <a:srgbClr val="161616"/>
      </a:dk1>
      <a:lt1>
        <a:srgbClr val="FF332C"/>
      </a:lt1>
      <a:dk2>
        <a:srgbClr val="FFC300"/>
      </a:dk2>
      <a:lt2>
        <a:srgbClr val="FF81AE"/>
      </a:lt2>
      <a:accent1>
        <a:srgbClr val="1CBF22"/>
      </a:accent1>
      <a:accent2>
        <a:srgbClr val="00B1F3"/>
      </a:accent2>
      <a:accent3>
        <a:srgbClr val="FFF9F2"/>
      </a:accent3>
      <a:accent4>
        <a:srgbClr val="FFFFFF"/>
      </a:accent4>
      <a:accent5>
        <a:srgbClr val="FFFFFF"/>
      </a:accent5>
      <a:accent6>
        <a:srgbClr val="FFFFFF"/>
      </a:accent6>
      <a:hlink>
        <a:srgbClr val="16161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Ion">
  <a:themeElements>
    <a:clrScheme name="Ion">
      <a:dk1>
        <a:sysClr val="windowText" lastClr="000000"/>
      </a:dk1>
      <a:lt1>
        <a:sysClr val="window" lastClr="FFFFFF"/>
      </a:lt1>
      <a:dk2>
        <a:srgbClr val="1E5155"/>
      </a:dk2>
      <a:lt2>
        <a:srgbClr val="EBEBEB"/>
      </a:lt2>
      <a:accent1>
        <a:srgbClr val="B01513"/>
      </a:accent1>
      <a:accent2>
        <a:srgbClr val="EA6312"/>
      </a:accent2>
      <a:accent3>
        <a:srgbClr val="E6B729"/>
      </a:accent3>
      <a:accent4>
        <a:srgbClr val="6AAC90"/>
      </a:accent4>
      <a:accent5>
        <a:srgbClr val="54849A"/>
      </a:accent5>
      <a:accent6>
        <a:srgbClr val="9E5E9B"/>
      </a:accent6>
      <a:hlink>
        <a:srgbClr val="58C1BA"/>
      </a:hlink>
      <a:folHlink>
        <a:srgbClr val="9DFFCB"/>
      </a:folHlink>
    </a:clrScheme>
    <a:fontScheme name="Ion">
      <a:majorFont>
        <a:latin typeface="Century Gothic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Ion">
      <a:fillStyleLst>
        <a:solidFill>
          <a:schemeClr val="phClr"/>
        </a:solidFill>
        <a:gradFill rotWithShape="1">
          <a:gsLst>
            <a:gs pos="0">
              <a:schemeClr val="phClr">
                <a:tint val="64000"/>
                <a:lumMod val="118000"/>
              </a:schemeClr>
            </a:gs>
            <a:gs pos="100000">
              <a:schemeClr val="phClr">
                <a:tint val="92000"/>
                <a:alpha val="100000"/>
                <a:lumMod val="11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lumMod val="114000"/>
              </a:schemeClr>
            </a:gs>
            <a:gs pos="100000">
              <a:schemeClr val="phClr">
                <a:shade val="90000"/>
                <a:lumMod val="8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857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7000"/>
                <a:hueMod val="88000"/>
                <a:satMod val="130000"/>
                <a:lumMod val="124000"/>
              </a:schemeClr>
            </a:gs>
            <a:gs pos="100000">
              <a:schemeClr val="phClr">
                <a:tint val="96000"/>
                <a:shade val="88000"/>
                <a:hueMod val="108000"/>
                <a:satMod val="164000"/>
                <a:lumMod val="76000"/>
              </a:schemeClr>
            </a:gs>
          </a:gsLst>
          <a:path path="circle">
            <a:fillToRect l="45000" t="65000" r="125000" b="10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69000"/>
                <a:hueMod val="108000"/>
                <a:satMod val="164000"/>
                <a:lumMod val="74000"/>
              </a:schemeClr>
              <a:schemeClr val="phClr">
                <a:tint val="96000"/>
                <a:hueMod val="88000"/>
                <a:satMod val="140000"/>
                <a:lumMod val="132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Ion" id="{B8441ADB-2E43-4AF7-B97A-BD870242C6A8}" vid="{292E63A9-BB86-4E3D-B92A-7223C6510D2E}"/>
    </a:ext>
  </a:extLst>
</a:theme>
</file>

<file path=ppt/theme/theme5.xml><?xml version="1.0" encoding="utf-8"?>
<a:theme xmlns:a="http://schemas.openxmlformats.org/drawingml/2006/main" name="1_National Stickers Day Minitheme by Slidesgo">
  <a:themeElements>
    <a:clrScheme name="Simple Light">
      <a:dk1>
        <a:srgbClr val="161616"/>
      </a:dk1>
      <a:lt1>
        <a:srgbClr val="FF332C"/>
      </a:lt1>
      <a:dk2>
        <a:srgbClr val="FFC300"/>
      </a:dk2>
      <a:lt2>
        <a:srgbClr val="FF81AE"/>
      </a:lt2>
      <a:accent1>
        <a:srgbClr val="1CBF22"/>
      </a:accent1>
      <a:accent2>
        <a:srgbClr val="00B1F3"/>
      </a:accent2>
      <a:accent3>
        <a:srgbClr val="FFF9F2"/>
      </a:accent3>
      <a:accent4>
        <a:srgbClr val="FFFFFF"/>
      </a:accent4>
      <a:accent5>
        <a:srgbClr val="FFFFFF"/>
      </a:accent5>
      <a:accent6>
        <a:srgbClr val="FFFFFF"/>
      </a:accent6>
      <a:hlink>
        <a:srgbClr val="16161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122</TotalTime>
  <Words>422</Words>
  <Application>Microsoft Office PowerPoint</Application>
  <PresentationFormat>On-screen Show (16:9)</PresentationFormat>
  <Paragraphs>143</Paragraphs>
  <Slides>30</Slides>
  <Notes>11</Notes>
  <HiddenSlides>0</HiddenSlides>
  <MMClips>3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30</vt:i4>
      </vt:variant>
    </vt:vector>
  </HeadingPairs>
  <TitlesOfParts>
    <vt:vector size="47" baseType="lpstr">
      <vt:lpstr>Arial</vt:lpstr>
      <vt:lpstr>Darker Grotesque SemiBold</vt:lpstr>
      <vt:lpstr>American Typewriter</vt:lpstr>
      <vt:lpstr>Calibri Light</vt:lpstr>
      <vt:lpstr>Roboto Mono</vt:lpstr>
      <vt:lpstr>Century Gothic</vt:lpstr>
      <vt:lpstr>宋体</vt:lpstr>
      <vt:lpstr>Calibri</vt:lpstr>
      <vt:lpstr>Roboto Mono Medium</vt:lpstr>
      <vt:lpstr>Wingdings 3</vt:lpstr>
      <vt:lpstr>Oi</vt:lpstr>
      <vt:lpstr>Helvetica</vt:lpstr>
      <vt:lpstr>National Stickers Day Minitheme by Slidesgo</vt:lpstr>
      <vt:lpstr>Office 主题</vt:lpstr>
      <vt:lpstr>Тема Office</vt:lpstr>
      <vt:lpstr>Ion</vt:lpstr>
      <vt:lpstr>1_National Stickers Day Minitheme by Slidesgo</vt:lpstr>
      <vt:lpstr>welcome to Ms. Ngân</vt:lpstr>
      <vt:lpstr>01</vt:lpstr>
      <vt:lpstr>PowerPoint Presentation</vt:lpstr>
      <vt:lpstr>PowerPoint Presentation</vt:lpstr>
      <vt:lpstr>Let’s practice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New words :</vt:lpstr>
      <vt:lpstr>Break time!</vt:lpstr>
      <vt:lpstr>break time !</vt:lpstr>
      <vt:lpstr>LET’S SPEAK !</vt:lpstr>
      <vt:lpstr>PART 1</vt:lpstr>
      <vt:lpstr>PowerPoint Presentation</vt:lpstr>
      <vt:lpstr>PART 2</vt:lpstr>
      <vt:lpstr>PowerPoint Presentation</vt:lpstr>
      <vt:lpstr>PowerPoint Presentation</vt:lpstr>
      <vt:lpstr>Part 3</vt:lpstr>
      <vt:lpstr>Thanks!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welcome to Ms. Ngân</dc:title>
  <dc:creator>Jenny</dc:creator>
  <cp:lastModifiedBy>Jenny</cp:lastModifiedBy>
  <cp:revision>19</cp:revision>
  <dcterms:modified xsi:type="dcterms:W3CDTF">2023-04-13T16:57:23Z</dcterms:modified>
</cp:coreProperties>
</file>